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7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8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9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5" r:id="rId3"/>
    <p:sldMasterId id="2147483707" r:id="rId4"/>
    <p:sldMasterId id="2147483722" r:id="rId5"/>
    <p:sldMasterId id="2147483742" r:id="rId6"/>
    <p:sldMasterId id="2147483768" r:id="rId7"/>
    <p:sldMasterId id="2147483794" r:id="rId8"/>
    <p:sldMasterId id="2147483814" r:id="rId9"/>
    <p:sldMasterId id="2147483841" r:id="rId10"/>
  </p:sldMasterIdLst>
  <p:notesMasterIdLst>
    <p:notesMasterId r:id="rId27"/>
  </p:notesMasterIdLst>
  <p:sldIdLst>
    <p:sldId id="260" r:id="rId11"/>
    <p:sldId id="264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63" r:id="rId20"/>
    <p:sldId id="274" r:id="rId21"/>
    <p:sldId id="272" r:id="rId22"/>
    <p:sldId id="279" r:id="rId23"/>
    <p:sldId id="280" r:id="rId24"/>
    <p:sldId id="282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42D"/>
    <a:srgbClr val="46F33D"/>
    <a:srgbClr val="A9D18E"/>
    <a:srgbClr val="8AF785"/>
    <a:srgbClr val="8EC26A"/>
    <a:srgbClr val="D5FF3E"/>
    <a:srgbClr val="A4F8F3"/>
    <a:srgbClr val="6D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412F0-0A58-40BB-9F5C-66CCE640C00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84CB-C69D-4F17-B08B-2F9127FD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02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1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15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59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39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18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58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7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13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6b11a8b49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6b11a8b49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60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8.xml"/><Relationship Id="rId4" Type="http://schemas.openxmlformats.org/officeDocument/2006/relationships/hyperlink" Target="http://bit.ly/2TtBDfr" TargetMode="Externa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9.xml"/><Relationship Id="rId4" Type="http://schemas.openxmlformats.org/officeDocument/2006/relationships/hyperlink" Target="http://bit.ly/2TtBDfr" TargetMode="Externa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0.xml"/><Relationship Id="rId4" Type="http://schemas.openxmlformats.org/officeDocument/2006/relationships/hyperlink" Target="http://bit.ly/2TtBDfr" TargetMode="Externa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8467" y="3796967"/>
            <a:ext cx="6938400" cy="1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2467" y="5294567"/>
            <a:ext cx="6814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74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371901" y="358934"/>
            <a:ext cx="7069700" cy="6140100"/>
          </a:xfrm>
          <a:custGeom>
            <a:avLst/>
            <a:gdLst/>
            <a:ahLst/>
            <a:cxnLst/>
            <a:rect l="l" t="t" r="r" b="b"/>
            <a:pathLst>
              <a:path w="212091" h="184203" extrusionOk="0">
                <a:moveTo>
                  <a:pt x="128744" y="0"/>
                </a:moveTo>
                <a:cubicBezTo>
                  <a:pt x="123153" y="0"/>
                  <a:pt x="117616" y="816"/>
                  <a:pt x="112441" y="2523"/>
                </a:cubicBezTo>
                <a:cubicBezTo>
                  <a:pt x="92678" y="9047"/>
                  <a:pt x="86072" y="33495"/>
                  <a:pt x="65907" y="39712"/>
                </a:cubicBezTo>
                <a:cubicBezTo>
                  <a:pt x="36316" y="48838"/>
                  <a:pt x="14796" y="57963"/>
                  <a:pt x="7398" y="77353"/>
                </a:cubicBezTo>
                <a:cubicBezTo>
                  <a:pt x="0" y="96744"/>
                  <a:pt x="25556" y="104157"/>
                  <a:pt x="20175" y="121266"/>
                </a:cubicBezTo>
                <a:cubicBezTo>
                  <a:pt x="14796" y="138375"/>
                  <a:pt x="4707" y="141227"/>
                  <a:pt x="12106" y="157767"/>
                </a:cubicBezTo>
                <a:cubicBezTo>
                  <a:pt x="18191" y="171371"/>
                  <a:pt x="44751" y="184203"/>
                  <a:pt x="91412" y="184203"/>
                </a:cubicBezTo>
                <a:cubicBezTo>
                  <a:pt x="101479" y="184203"/>
                  <a:pt x="112482" y="183606"/>
                  <a:pt x="124416" y="182290"/>
                </a:cubicBezTo>
                <a:cubicBezTo>
                  <a:pt x="138299" y="180759"/>
                  <a:pt x="152585" y="178095"/>
                  <a:pt x="165696" y="173190"/>
                </a:cubicBezTo>
                <a:cubicBezTo>
                  <a:pt x="180020" y="167833"/>
                  <a:pt x="198291" y="157179"/>
                  <a:pt x="200916" y="140554"/>
                </a:cubicBezTo>
                <a:cubicBezTo>
                  <a:pt x="202019" y="133571"/>
                  <a:pt x="198820" y="126859"/>
                  <a:pt x="199180" y="119888"/>
                </a:cubicBezTo>
                <a:cubicBezTo>
                  <a:pt x="199845" y="106980"/>
                  <a:pt x="212090" y="99356"/>
                  <a:pt x="206349" y="85626"/>
                </a:cubicBezTo>
                <a:cubicBezTo>
                  <a:pt x="203178" y="78046"/>
                  <a:pt x="196356" y="71430"/>
                  <a:pt x="191246" y="65201"/>
                </a:cubicBezTo>
                <a:cubicBezTo>
                  <a:pt x="178009" y="49065"/>
                  <a:pt x="179541" y="22435"/>
                  <a:pt x="161944" y="10167"/>
                </a:cubicBezTo>
                <a:cubicBezTo>
                  <a:pt x="152566" y="3628"/>
                  <a:pt x="140536" y="0"/>
                  <a:pt x="128744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083863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Title + Three Columns  1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61999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461999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111361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111361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8126371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8126371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42326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894867" y="-13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894867" y="1934533"/>
            <a:ext cx="4990400" cy="2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2133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894867" y="4409533"/>
            <a:ext cx="45168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467" kern="0">
              <a:solidFill>
                <a:srgbClr val="1F1C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endParaRPr sz="1467" b="1" kern="0">
              <a:solidFill>
                <a:srgbClr val="1F1C5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9987358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963467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526667" y="10139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038700" y="6541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82627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32467" y="703100"/>
            <a:ext cx="5026000" cy="3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64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32467" y="4691700"/>
            <a:ext cx="516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6217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68433" y="1945300"/>
            <a:ext cx="60788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68433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68433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9776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35500" y="1333433"/>
            <a:ext cx="9763200" cy="41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898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63467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09736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526667" y="10139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8700" y="6541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7741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2833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5500" y="1872800"/>
            <a:ext cx="3713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2910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406633" y="701800"/>
            <a:ext cx="3640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26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688034" y="-206367"/>
            <a:ext cx="8815933" cy="6402067"/>
          </a:xfrm>
          <a:custGeom>
            <a:avLst/>
            <a:gdLst/>
            <a:ahLst/>
            <a:cxnLst/>
            <a:rect l="l" t="t" r="r" b="b"/>
            <a:pathLst>
              <a:path w="264478" h="192062" extrusionOk="0">
                <a:moveTo>
                  <a:pt x="175675" y="0"/>
                </a:moveTo>
                <a:cubicBezTo>
                  <a:pt x="151034" y="0"/>
                  <a:pt x="156812" y="24425"/>
                  <a:pt x="139392" y="29868"/>
                </a:cubicBezTo>
                <a:cubicBezTo>
                  <a:pt x="136667" y="30720"/>
                  <a:pt x="134251" y="31081"/>
                  <a:pt x="132017" y="31081"/>
                </a:cubicBezTo>
                <a:cubicBezTo>
                  <a:pt x="119501" y="31081"/>
                  <a:pt x="112651" y="19751"/>
                  <a:pt x="88806" y="19751"/>
                </a:cubicBezTo>
                <a:cubicBezTo>
                  <a:pt x="60702" y="19751"/>
                  <a:pt x="51710" y="35488"/>
                  <a:pt x="50024" y="59657"/>
                </a:cubicBezTo>
                <a:cubicBezTo>
                  <a:pt x="48336" y="83826"/>
                  <a:pt x="38221" y="99564"/>
                  <a:pt x="19111" y="117550"/>
                </a:cubicBezTo>
                <a:cubicBezTo>
                  <a:pt x="0" y="135537"/>
                  <a:pt x="17424" y="169261"/>
                  <a:pt x="38222" y="171509"/>
                </a:cubicBezTo>
                <a:cubicBezTo>
                  <a:pt x="46574" y="172411"/>
                  <a:pt x="55427" y="173849"/>
                  <a:pt x="63319" y="176873"/>
                </a:cubicBezTo>
                <a:cubicBezTo>
                  <a:pt x="71447" y="179986"/>
                  <a:pt x="77601" y="186618"/>
                  <a:pt x="85721" y="189721"/>
                </a:cubicBezTo>
                <a:cubicBezTo>
                  <a:pt x="91741" y="192020"/>
                  <a:pt x="98351" y="192055"/>
                  <a:pt x="104795" y="192062"/>
                </a:cubicBezTo>
                <a:cubicBezTo>
                  <a:pt x="104816" y="192062"/>
                  <a:pt x="104837" y="192062"/>
                  <a:pt x="104858" y="192062"/>
                </a:cubicBezTo>
                <a:cubicBezTo>
                  <a:pt x="118962" y="192062"/>
                  <a:pt x="126904" y="187375"/>
                  <a:pt x="137910" y="179136"/>
                </a:cubicBezTo>
                <a:cubicBezTo>
                  <a:pt x="146028" y="173059"/>
                  <a:pt x="156253" y="162808"/>
                  <a:pt x="166933" y="161954"/>
                </a:cubicBezTo>
                <a:cubicBezTo>
                  <a:pt x="167292" y="161925"/>
                  <a:pt x="167651" y="161911"/>
                  <a:pt x="168010" y="161911"/>
                </a:cubicBezTo>
                <a:cubicBezTo>
                  <a:pt x="181682" y="161911"/>
                  <a:pt x="195092" y="182303"/>
                  <a:pt x="218644" y="186684"/>
                </a:cubicBezTo>
                <a:cubicBezTo>
                  <a:pt x="219557" y="186854"/>
                  <a:pt x="220468" y="186937"/>
                  <a:pt x="221373" y="186937"/>
                </a:cubicBezTo>
                <a:cubicBezTo>
                  <a:pt x="244429" y="186937"/>
                  <a:pt x="264478" y="133542"/>
                  <a:pt x="257989" y="111367"/>
                </a:cubicBezTo>
                <a:cubicBezTo>
                  <a:pt x="251245" y="88323"/>
                  <a:pt x="232134" y="80454"/>
                  <a:pt x="236068" y="61343"/>
                </a:cubicBezTo>
                <a:cubicBezTo>
                  <a:pt x="240002" y="42234"/>
                  <a:pt x="236067" y="30431"/>
                  <a:pt x="227636" y="21999"/>
                </a:cubicBezTo>
                <a:cubicBezTo>
                  <a:pt x="227636" y="21999"/>
                  <a:pt x="205715" y="1765"/>
                  <a:pt x="178175" y="79"/>
                </a:cubicBezTo>
                <a:cubicBezTo>
                  <a:pt x="177309" y="26"/>
                  <a:pt x="176476" y="0"/>
                  <a:pt x="175675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32236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835500" y="2020067"/>
            <a:ext cx="25876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867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835500" y="3022467"/>
            <a:ext cx="3901200" cy="3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217822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639167" y="2704567"/>
            <a:ext cx="4763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639167" y="3424167"/>
            <a:ext cx="3713600" cy="2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32075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055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18726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762671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62671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762671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762671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762671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762671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4503071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4503071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4503071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6099337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9337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9337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7790537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7790537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7790537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7790537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7790537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7790537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06935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023700" y="2720833"/>
            <a:ext cx="3713600" cy="2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53255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938100" y="4596700"/>
            <a:ext cx="32404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7938100" y="3932899"/>
            <a:ext cx="3240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5213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088257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7088257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598949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598949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68448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61999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461999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111361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111361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8126371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8126371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980770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577733" y="2506633"/>
            <a:ext cx="33472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6577733" y="2011433"/>
            <a:ext cx="33472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6577733" y="4793567"/>
            <a:ext cx="33472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6577733" y="4298367"/>
            <a:ext cx="33472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12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1231651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231651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3661933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661933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/>
          </p:nvPr>
        </p:nvSpPr>
        <p:spPr>
          <a:xfrm>
            <a:off x="6092216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6092216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/>
          </p:nvPr>
        </p:nvSpPr>
        <p:spPr>
          <a:xfrm>
            <a:off x="8516765" y="42857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8516765" y="46224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64906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717535" y="194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7037135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7463935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3013396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33227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346800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346784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3855868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3855859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6364937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6364935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8874005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8874009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77126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451000" y="194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4110800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4324200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8378473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Title + Six Columns 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620007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4619997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1113633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1113617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126373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8126371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4620007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4619997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1113633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1113617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8126373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8126371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5151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Title + Three Columns  1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61999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461999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111361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111361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8126371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8126371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5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894867" y="-13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894867" y="1934533"/>
            <a:ext cx="4990400" cy="2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2133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894867" y="4409533"/>
            <a:ext cx="45168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467" kern="0">
              <a:solidFill>
                <a:srgbClr val="1F1C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endParaRPr sz="1467" b="1" kern="0">
              <a:solidFill>
                <a:srgbClr val="1F1C5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05296082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963467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526667" y="10139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038700" y="6541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718580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8467" y="3796967"/>
            <a:ext cx="6938400" cy="1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2467" y="5294567"/>
            <a:ext cx="6814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079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358200" y="2138667"/>
            <a:ext cx="88244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■"/>
              <a:defRPr sz="1333"/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●"/>
              <a:defRPr sz="1333"/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■"/>
              <a:defRPr sz="1333"/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●"/>
              <a:defRPr sz="1333"/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19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2"/>
          </p:nvPr>
        </p:nvSpPr>
        <p:spPr>
          <a:xfrm>
            <a:off x="1834317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1834317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3"/>
          </p:nvPr>
        </p:nvSpPr>
        <p:spPr>
          <a:xfrm>
            <a:off x="4874200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4"/>
          </p:nvPr>
        </p:nvSpPr>
        <p:spPr>
          <a:xfrm>
            <a:off x="4874200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5"/>
          </p:nvPr>
        </p:nvSpPr>
        <p:spPr>
          <a:xfrm>
            <a:off x="7914083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6"/>
          </p:nvPr>
        </p:nvSpPr>
        <p:spPr>
          <a:xfrm>
            <a:off x="7914083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7" hasCustomPrompt="1"/>
          </p:nvPr>
        </p:nvSpPr>
        <p:spPr>
          <a:xfrm>
            <a:off x="2021141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8" hasCustomPrompt="1"/>
          </p:nvPr>
        </p:nvSpPr>
        <p:spPr>
          <a:xfrm>
            <a:off x="5061008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9" hasCustomPrompt="1"/>
          </p:nvPr>
        </p:nvSpPr>
        <p:spPr>
          <a:xfrm>
            <a:off x="8100875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0998048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1917769" y="100278"/>
            <a:ext cx="7612265" cy="6978287"/>
          </a:xfrm>
          <a:custGeom>
            <a:avLst/>
            <a:gdLst/>
            <a:ahLst/>
            <a:cxnLst/>
            <a:rect l="l" t="t" r="r" b="b"/>
            <a:pathLst>
              <a:path w="217245" h="199152" extrusionOk="0">
                <a:moveTo>
                  <a:pt x="125752" y="0"/>
                </a:moveTo>
                <a:cubicBezTo>
                  <a:pt x="115330" y="0"/>
                  <a:pt x="104935" y="983"/>
                  <a:pt x="94954" y="3880"/>
                </a:cubicBezTo>
                <a:cubicBezTo>
                  <a:pt x="76766" y="9158"/>
                  <a:pt x="61604" y="21568"/>
                  <a:pt x="53018" y="38390"/>
                </a:cubicBezTo>
                <a:cubicBezTo>
                  <a:pt x="43740" y="56565"/>
                  <a:pt x="38372" y="76983"/>
                  <a:pt x="25366" y="93087"/>
                </a:cubicBezTo>
                <a:cubicBezTo>
                  <a:pt x="18504" y="101584"/>
                  <a:pt x="9546" y="108811"/>
                  <a:pt x="5619" y="119003"/>
                </a:cubicBezTo>
                <a:cubicBezTo>
                  <a:pt x="1" y="133578"/>
                  <a:pt x="6982" y="151133"/>
                  <a:pt x="19718" y="160177"/>
                </a:cubicBezTo>
                <a:cubicBezTo>
                  <a:pt x="27750" y="165880"/>
                  <a:pt x="37477" y="168607"/>
                  <a:pt x="46205" y="173174"/>
                </a:cubicBezTo>
                <a:cubicBezTo>
                  <a:pt x="54260" y="177389"/>
                  <a:pt x="61413" y="183148"/>
                  <a:pt x="69345" y="187588"/>
                </a:cubicBezTo>
                <a:cubicBezTo>
                  <a:pt x="84229" y="195917"/>
                  <a:pt x="100948" y="199152"/>
                  <a:pt x="118037" y="199152"/>
                </a:cubicBezTo>
                <a:cubicBezTo>
                  <a:pt x="134377" y="199152"/>
                  <a:pt x="151054" y="196195"/>
                  <a:pt x="166786" y="191906"/>
                </a:cubicBezTo>
                <a:cubicBezTo>
                  <a:pt x="182868" y="187522"/>
                  <a:pt x="199726" y="181032"/>
                  <a:pt x="208943" y="167145"/>
                </a:cubicBezTo>
                <a:cubicBezTo>
                  <a:pt x="216021" y="156478"/>
                  <a:pt x="217244" y="143559"/>
                  <a:pt x="215671" y="130623"/>
                </a:cubicBezTo>
                <a:cubicBezTo>
                  <a:pt x="214777" y="123276"/>
                  <a:pt x="212981" y="115923"/>
                  <a:pt x="210844" y="108974"/>
                </a:cubicBezTo>
                <a:cubicBezTo>
                  <a:pt x="208446" y="101182"/>
                  <a:pt x="205657" y="93288"/>
                  <a:pt x="205948" y="85140"/>
                </a:cubicBezTo>
                <a:cubicBezTo>
                  <a:pt x="206153" y="79394"/>
                  <a:pt x="207888" y="73823"/>
                  <a:pt x="208756" y="68140"/>
                </a:cubicBezTo>
                <a:cubicBezTo>
                  <a:pt x="210142" y="59046"/>
                  <a:pt x="209283" y="49687"/>
                  <a:pt x="206890" y="40805"/>
                </a:cubicBezTo>
                <a:cubicBezTo>
                  <a:pt x="205168" y="34414"/>
                  <a:pt x="202608" y="28152"/>
                  <a:pt x="198518" y="22947"/>
                </a:cubicBezTo>
                <a:cubicBezTo>
                  <a:pt x="194858" y="18288"/>
                  <a:pt x="190067" y="14605"/>
                  <a:pt x="184910" y="11688"/>
                </a:cubicBezTo>
                <a:cubicBezTo>
                  <a:pt x="171283" y="3978"/>
                  <a:pt x="155327" y="1548"/>
                  <a:pt x="139704" y="505"/>
                </a:cubicBezTo>
                <a:cubicBezTo>
                  <a:pt x="135071" y="196"/>
                  <a:pt x="130409" y="0"/>
                  <a:pt x="125752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hasCustomPrompt="1"/>
          </p:nvPr>
        </p:nvSpPr>
        <p:spPr>
          <a:xfrm>
            <a:off x="3981751" y="2339200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/>
          </p:nvPr>
        </p:nvSpPr>
        <p:spPr>
          <a:xfrm>
            <a:off x="3767951" y="3271133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4" hasCustomPrompt="1"/>
          </p:nvPr>
        </p:nvSpPr>
        <p:spPr>
          <a:xfrm>
            <a:off x="6208251" y="2339200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/>
          </p:nvPr>
        </p:nvSpPr>
        <p:spPr>
          <a:xfrm>
            <a:off x="5994451" y="3271133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3981751" y="4236367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7"/>
          </p:nvPr>
        </p:nvSpPr>
        <p:spPr>
          <a:xfrm>
            <a:off x="3767951" y="5168300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6208251" y="4236367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/>
          </p:nvPr>
        </p:nvSpPr>
        <p:spPr>
          <a:xfrm>
            <a:off x="5994451" y="5168300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6945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982846">
            <a:off x="3100291" y="943008"/>
            <a:ext cx="6487613" cy="5539043"/>
          </a:xfrm>
          <a:custGeom>
            <a:avLst/>
            <a:gdLst/>
            <a:ahLst/>
            <a:cxnLst/>
            <a:rect l="l" t="t" r="r" b="b"/>
            <a:pathLst>
              <a:path w="229565" h="195971" extrusionOk="0">
                <a:moveTo>
                  <a:pt x="163601" y="1"/>
                </a:moveTo>
                <a:cubicBezTo>
                  <a:pt x="157516" y="1"/>
                  <a:pt x="151426" y="1252"/>
                  <a:pt x="145747" y="3949"/>
                </a:cubicBezTo>
                <a:cubicBezTo>
                  <a:pt x="134264" y="9404"/>
                  <a:pt x="124441" y="17339"/>
                  <a:pt x="111791" y="20259"/>
                </a:cubicBezTo>
                <a:cubicBezTo>
                  <a:pt x="108699" y="20972"/>
                  <a:pt x="105454" y="21277"/>
                  <a:pt x="102097" y="21277"/>
                </a:cubicBezTo>
                <a:cubicBezTo>
                  <a:pt x="82544" y="21277"/>
                  <a:pt x="59157" y="10951"/>
                  <a:pt x="39664" y="10951"/>
                </a:cubicBezTo>
                <a:cubicBezTo>
                  <a:pt x="25548" y="10951"/>
                  <a:pt x="13474" y="16365"/>
                  <a:pt x="6375" y="35035"/>
                </a:cubicBezTo>
                <a:cubicBezTo>
                  <a:pt x="0" y="51803"/>
                  <a:pt x="2555" y="73903"/>
                  <a:pt x="14105" y="87921"/>
                </a:cubicBezTo>
                <a:cubicBezTo>
                  <a:pt x="17811" y="92417"/>
                  <a:pt x="22331" y="96337"/>
                  <a:pt x="25072" y="101479"/>
                </a:cubicBezTo>
                <a:cubicBezTo>
                  <a:pt x="32571" y="115556"/>
                  <a:pt x="21958" y="131029"/>
                  <a:pt x="17148" y="144163"/>
                </a:cubicBezTo>
                <a:cubicBezTo>
                  <a:pt x="5782" y="175198"/>
                  <a:pt x="48637" y="192369"/>
                  <a:pt x="71894" y="195535"/>
                </a:cubicBezTo>
                <a:cubicBezTo>
                  <a:pt x="74078" y="195832"/>
                  <a:pt x="76241" y="195970"/>
                  <a:pt x="78384" y="195970"/>
                </a:cubicBezTo>
                <a:cubicBezTo>
                  <a:pt x="107527" y="195970"/>
                  <a:pt x="133092" y="170369"/>
                  <a:pt x="161193" y="170369"/>
                </a:cubicBezTo>
                <a:cubicBezTo>
                  <a:pt x="167418" y="170369"/>
                  <a:pt x="173768" y="171625"/>
                  <a:pt x="180310" y="174696"/>
                </a:cubicBezTo>
                <a:cubicBezTo>
                  <a:pt x="184521" y="176673"/>
                  <a:pt x="188652" y="177577"/>
                  <a:pt x="192602" y="177577"/>
                </a:cubicBezTo>
                <a:cubicBezTo>
                  <a:pt x="213641" y="177577"/>
                  <a:pt x="229565" y="151937"/>
                  <a:pt x="225445" y="126298"/>
                </a:cubicBezTo>
                <a:cubicBezTo>
                  <a:pt x="222240" y="106360"/>
                  <a:pt x="206028" y="87282"/>
                  <a:pt x="207542" y="66967"/>
                </a:cubicBezTo>
                <a:cubicBezTo>
                  <a:pt x="207594" y="66262"/>
                  <a:pt x="207655" y="65563"/>
                  <a:pt x="207722" y="64870"/>
                </a:cubicBezTo>
                <a:cubicBezTo>
                  <a:pt x="208955" y="52116"/>
                  <a:pt x="211909" y="40037"/>
                  <a:pt x="206690" y="27766"/>
                </a:cubicBezTo>
                <a:cubicBezTo>
                  <a:pt x="199528" y="10929"/>
                  <a:pt x="181585" y="1"/>
                  <a:pt x="163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930400" y="2474400"/>
            <a:ext cx="433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060600" y="3672433"/>
            <a:ext cx="4070800" cy="2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89415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06600" y="4870133"/>
            <a:ext cx="917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29433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6180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-3585625">
            <a:off x="2496933" y="572415"/>
            <a:ext cx="7000195" cy="6479525"/>
          </a:xfrm>
          <a:custGeom>
            <a:avLst/>
            <a:gdLst/>
            <a:ahLst/>
            <a:cxnLst/>
            <a:rect l="l" t="t" r="r" b="b"/>
            <a:pathLst>
              <a:path w="220155" h="189824" extrusionOk="0">
                <a:moveTo>
                  <a:pt x="131019" y="1"/>
                </a:moveTo>
                <a:cubicBezTo>
                  <a:pt x="117723" y="1"/>
                  <a:pt x="105109" y="9705"/>
                  <a:pt x="94042" y="17092"/>
                </a:cubicBezTo>
                <a:cubicBezTo>
                  <a:pt x="86324" y="22243"/>
                  <a:pt x="78096" y="27611"/>
                  <a:pt x="68755" y="29106"/>
                </a:cubicBezTo>
                <a:cubicBezTo>
                  <a:pt x="66601" y="29451"/>
                  <a:pt x="64441" y="29587"/>
                  <a:pt x="62279" y="29587"/>
                </a:cubicBezTo>
                <a:cubicBezTo>
                  <a:pt x="54309" y="29587"/>
                  <a:pt x="46296" y="27745"/>
                  <a:pt x="38350" y="27745"/>
                </a:cubicBezTo>
                <a:cubicBezTo>
                  <a:pt x="35064" y="27745"/>
                  <a:pt x="31790" y="28060"/>
                  <a:pt x="28534" y="28950"/>
                </a:cubicBezTo>
                <a:cubicBezTo>
                  <a:pt x="6147" y="35074"/>
                  <a:pt x="0" y="62290"/>
                  <a:pt x="7537" y="81668"/>
                </a:cubicBezTo>
                <a:cubicBezTo>
                  <a:pt x="17993" y="108557"/>
                  <a:pt x="41395" y="137438"/>
                  <a:pt x="45878" y="159347"/>
                </a:cubicBezTo>
                <a:cubicBezTo>
                  <a:pt x="49405" y="176590"/>
                  <a:pt x="63110" y="189823"/>
                  <a:pt x="86265" y="189823"/>
                </a:cubicBezTo>
                <a:cubicBezTo>
                  <a:pt x="92531" y="189823"/>
                  <a:pt x="99488" y="188854"/>
                  <a:pt x="107124" y="186734"/>
                </a:cubicBezTo>
                <a:cubicBezTo>
                  <a:pt x="142974" y="176775"/>
                  <a:pt x="140983" y="153869"/>
                  <a:pt x="172851" y="148891"/>
                </a:cubicBezTo>
                <a:cubicBezTo>
                  <a:pt x="204719" y="143911"/>
                  <a:pt x="220155" y="121006"/>
                  <a:pt x="214677" y="92126"/>
                </a:cubicBezTo>
                <a:cubicBezTo>
                  <a:pt x="211980" y="77907"/>
                  <a:pt x="203249" y="67474"/>
                  <a:pt x="191890" y="59102"/>
                </a:cubicBezTo>
                <a:cubicBezTo>
                  <a:pt x="183782" y="53127"/>
                  <a:pt x="177197" y="45313"/>
                  <a:pt x="171552" y="36986"/>
                </a:cubicBezTo>
                <a:cubicBezTo>
                  <a:pt x="163660" y="25348"/>
                  <a:pt x="157111" y="10786"/>
                  <a:pt x="144350" y="3589"/>
                </a:cubicBezTo>
                <a:cubicBezTo>
                  <a:pt x="139853" y="1054"/>
                  <a:pt x="135399" y="1"/>
                  <a:pt x="131019" y="1"/>
                </a:cubicBezTo>
                <a:close/>
              </a:path>
            </a:pathLst>
          </a:custGeom>
          <a:solidFill>
            <a:srgbClr val="EEF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7802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IVE COLUMNS">
  <p:cSld name="TITLE + FIVE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 idx="2"/>
          </p:nvPr>
        </p:nvSpPr>
        <p:spPr>
          <a:xfrm>
            <a:off x="1220833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220833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3"/>
          </p:nvPr>
        </p:nvSpPr>
        <p:spPr>
          <a:xfrm>
            <a:off x="2880317" y="4735600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4"/>
          </p:nvPr>
        </p:nvSpPr>
        <p:spPr>
          <a:xfrm>
            <a:off x="2880317" y="5072333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idx="5"/>
          </p:nvPr>
        </p:nvSpPr>
        <p:spPr>
          <a:xfrm>
            <a:off x="4703000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6"/>
          </p:nvPr>
        </p:nvSpPr>
        <p:spPr>
          <a:xfrm>
            <a:off x="4703000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7"/>
          </p:nvPr>
        </p:nvSpPr>
        <p:spPr>
          <a:xfrm>
            <a:off x="8185167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8"/>
          </p:nvPr>
        </p:nvSpPr>
        <p:spPr>
          <a:xfrm>
            <a:off x="8185167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9"/>
          </p:nvPr>
        </p:nvSpPr>
        <p:spPr>
          <a:xfrm>
            <a:off x="6525684" y="4735600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3"/>
          </p:nvPr>
        </p:nvSpPr>
        <p:spPr>
          <a:xfrm>
            <a:off x="6525684" y="5072333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398254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2248667" y="491168"/>
            <a:ext cx="8102525" cy="6023977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9259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371901" y="358934"/>
            <a:ext cx="7069700" cy="6140100"/>
          </a:xfrm>
          <a:custGeom>
            <a:avLst/>
            <a:gdLst/>
            <a:ahLst/>
            <a:cxnLst/>
            <a:rect l="l" t="t" r="r" b="b"/>
            <a:pathLst>
              <a:path w="212091" h="184203" extrusionOk="0">
                <a:moveTo>
                  <a:pt x="128744" y="0"/>
                </a:moveTo>
                <a:cubicBezTo>
                  <a:pt x="123153" y="0"/>
                  <a:pt x="117616" y="816"/>
                  <a:pt x="112441" y="2523"/>
                </a:cubicBezTo>
                <a:cubicBezTo>
                  <a:pt x="92678" y="9047"/>
                  <a:pt x="86072" y="33495"/>
                  <a:pt x="65907" y="39712"/>
                </a:cubicBezTo>
                <a:cubicBezTo>
                  <a:pt x="36316" y="48838"/>
                  <a:pt x="14796" y="57963"/>
                  <a:pt x="7398" y="77353"/>
                </a:cubicBezTo>
                <a:cubicBezTo>
                  <a:pt x="0" y="96744"/>
                  <a:pt x="25556" y="104157"/>
                  <a:pt x="20175" y="121266"/>
                </a:cubicBezTo>
                <a:cubicBezTo>
                  <a:pt x="14796" y="138375"/>
                  <a:pt x="4707" y="141227"/>
                  <a:pt x="12106" y="157767"/>
                </a:cubicBezTo>
                <a:cubicBezTo>
                  <a:pt x="18191" y="171371"/>
                  <a:pt x="44751" y="184203"/>
                  <a:pt x="91412" y="184203"/>
                </a:cubicBezTo>
                <a:cubicBezTo>
                  <a:pt x="101479" y="184203"/>
                  <a:pt x="112482" y="183606"/>
                  <a:pt x="124416" y="182290"/>
                </a:cubicBezTo>
                <a:cubicBezTo>
                  <a:pt x="138299" y="180759"/>
                  <a:pt x="152585" y="178095"/>
                  <a:pt x="165696" y="173190"/>
                </a:cubicBezTo>
                <a:cubicBezTo>
                  <a:pt x="180020" y="167833"/>
                  <a:pt x="198291" y="157179"/>
                  <a:pt x="200916" y="140554"/>
                </a:cubicBezTo>
                <a:cubicBezTo>
                  <a:pt x="202019" y="133571"/>
                  <a:pt x="198820" y="126859"/>
                  <a:pt x="199180" y="119888"/>
                </a:cubicBezTo>
                <a:cubicBezTo>
                  <a:pt x="199845" y="106980"/>
                  <a:pt x="212090" y="99356"/>
                  <a:pt x="206349" y="85626"/>
                </a:cubicBezTo>
                <a:cubicBezTo>
                  <a:pt x="203178" y="78046"/>
                  <a:pt x="196356" y="71430"/>
                  <a:pt x="191246" y="65201"/>
                </a:cubicBezTo>
                <a:cubicBezTo>
                  <a:pt x="178009" y="49065"/>
                  <a:pt x="179541" y="22435"/>
                  <a:pt x="161944" y="10167"/>
                </a:cubicBezTo>
                <a:cubicBezTo>
                  <a:pt x="152566" y="3628"/>
                  <a:pt x="140536" y="0"/>
                  <a:pt x="128744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2634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688034" y="-206367"/>
            <a:ext cx="8815933" cy="6402067"/>
          </a:xfrm>
          <a:custGeom>
            <a:avLst/>
            <a:gdLst/>
            <a:ahLst/>
            <a:cxnLst/>
            <a:rect l="l" t="t" r="r" b="b"/>
            <a:pathLst>
              <a:path w="264478" h="192062" extrusionOk="0">
                <a:moveTo>
                  <a:pt x="175675" y="0"/>
                </a:moveTo>
                <a:cubicBezTo>
                  <a:pt x="151034" y="0"/>
                  <a:pt x="156812" y="24425"/>
                  <a:pt x="139392" y="29868"/>
                </a:cubicBezTo>
                <a:cubicBezTo>
                  <a:pt x="136667" y="30720"/>
                  <a:pt x="134251" y="31081"/>
                  <a:pt x="132017" y="31081"/>
                </a:cubicBezTo>
                <a:cubicBezTo>
                  <a:pt x="119501" y="31081"/>
                  <a:pt x="112651" y="19751"/>
                  <a:pt x="88806" y="19751"/>
                </a:cubicBezTo>
                <a:cubicBezTo>
                  <a:pt x="60702" y="19751"/>
                  <a:pt x="51710" y="35488"/>
                  <a:pt x="50024" y="59657"/>
                </a:cubicBezTo>
                <a:cubicBezTo>
                  <a:pt x="48336" y="83826"/>
                  <a:pt x="38221" y="99564"/>
                  <a:pt x="19111" y="117550"/>
                </a:cubicBezTo>
                <a:cubicBezTo>
                  <a:pt x="0" y="135537"/>
                  <a:pt x="17424" y="169261"/>
                  <a:pt x="38222" y="171509"/>
                </a:cubicBezTo>
                <a:cubicBezTo>
                  <a:pt x="46574" y="172411"/>
                  <a:pt x="55427" y="173849"/>
                  <a:pt x="63319" y="176873"/>
                </a:cubicBezTo>
                <a:cubicBezTo>
                  <a:pt x="71447" y="179986"/>
                  <a:pt x="77601" y="186618"/>
                  <a:pt x="85721" y="189721"/>
                </a:cubicBezTo>
                <a:cubicBezTo>
                  <a:pt x="91741" y="192020"/>
                  <a:pt x="98351" y="192055"/>
                  <a:pt x="104795" y="192062"/>
                </a:cubicBezTo>
                <a:cubicBezTo>
                  <a:pt x="104816" y="192062"/>
                  <a:pt x="104837" y="192062"/>
                  <a:pt x="104858" y="192062"/>
                </a:cubicBezTo>
                <a:cubicBezTo>
                  <a:pt x="118962" y="192062"/>
                  <a:pt x="126904" y="187375"/>
                  <a:pt x="137910" y="179136"/>
                </a:cubicBezTo>
                <a:cubicBezTo>
                  <a:pt x="146028" y="173059"/>
                  <a:pt x="156253" y="162808"/>
                  <a:pt x="166933" y="161954"/>
                </a:cubicBezTo>
                <a:cubicBezTo>
                  <a:pt x="167292" y="161925"/>
                  <a:pt x="167651" y="161911"/>
                  <a:pt x="168010" y="161911"/>
                </a:cubicBezTo>
                <a:cubicBezTo>
                  <a:pt x="181682" y="161911"/>
                  <a:pt x="195092" y="182303"/>
                  <a:pt x="218644" y="186684"/>
                </a:cubicBezTo>
                <a:cubicBezTo>
                  <a:pt x="219557" y="186854"/>
                  <a:pt x="220468" y="186937"/>
                  <a:pt x="221373" y="186937"/>
                </a:cubicBezTo>
                <a:cubicBezTo>
                  <a:pt x="244429" y="186937"/>
                  <a:pt x="264478" y="133542"/>
                  <a:pt x="257989" y="111367"/>
                </a:cubicBezTo>
                <a:cubicBezTo>
                  <a:pt x="251245" y="88323"/>
                  <a:pt x="232134" y="80454"/>
                  <a:pt x="236068" y="61343"/>
                </a:cubicBezTo>
                <a:cubicBezTo>
                  <a:pt x="240002" y="42234"/>
                  <a:pt x="236067" y="30431"/>
                  <a:pt x="227636" y="21999"/>
                </a:cubicBezTo>
                <a:cubicBezTo>
                  <a:pt x="227636" y="21999"/>
                  <a:pt x="205715" y="1765"/>
                  <a:pt x="178175" y="79"/>
                </a:cubicBezTo>
                <a:cubicBezTo>
                  <a:pt x="177309" y="26"/>
                  <a:pt x="176476" y="0"/>
                  <a:pt x="175675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1509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1231651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231651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3661933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661933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/>
          </p:nvPr>
        </p:nvSpPr>
        <p:spPr>
          <a:xfrm>
            <a:off x="6092216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6092216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/>
          </p:nvPr>
        </p:nvSpPr>
        <p:spPr>
          <a:xfrm>
            <a:off x="8516765" y="42857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8516765" y="46224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43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1569468" y="63666"/>
            <a:ext cx="9053053" cy="6730665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2"/>
          </p:nvPr>
        </p:nvSpPr>
        <p:spPr>
          <a:xfrm>
            <a:off x="2654765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654765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3"/>
          </p:nvPr>
        </p:nvSpPr>
        <p:spPr>
          <a:xfrm>
            <a:off x="4944793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4"/>
          </p:nvPr>
        </p:nvSpPr>
        <p:spPr>
          <a:xfrm>
            <a:off x="4944793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5"/>
          </p:nvPr>
        </p:nvSpPr>
        <p:spPr>
          <a:xfrm>
            <a:off x="7234823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6"/>
          </p:nvPr>
        </p:nvSpPr>
        <p:spPr>
          <a:xfrm>
            <a:off x="7234823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7"/>
          </p:nvPr>
        </p:nvSpPr>
        <p:spPr>
          <a:xfrm>
            <a:off x="2654765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8"/>
          </p:nvPr>
        </p:nvSpPr>
        <p:spPr>
          <a:xfrm>
            <a:off x="2654765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9"/>
          </p:nvPr>
        </p:nvSpPr>
        <p:spPr>
          <a:xfrm>
            <a:off x="4944793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3"/>
          </p:nvPr>
        </p:nvSpPr>
        <p:spPr>
          <a:xfrm>
            <a:off x="4944793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14"/>
          </p:nvPr>
        </p:nvSpPr>
        <p:spPr>
          <a:xfrm>
            <a:off x="7234823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5"/>
          </p:nvPr>
        </p:nvSpPr>
        <p:spPr>
          <a:xfrm>
            <a:off x="7234823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247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2"/>
          </p:nvPr>
        </p:nvSpPr>
        <p:spPr>
          <a:xfrm>
            <a:off x="1834317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1834317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3"/>
          </p:nvPr>
        </p:nvSpPr>
        <p:spPr>
          <a:xfrm>
            <a:off x="4874200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4"/>
          </p:nvPr>
        </p:nvSpPr>
        <p:spPr>
          <a:xfrm>
            <a:off x="4874200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5"/>
          </p:nvPr>
        </p:nvSpPr>
        <p:spPr>
          <a:xfrm>
            <a:off x="7914083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6"/>
          </p:nvPr>
        </p:nvSpPr>
        <p:spPr>
          <a:xfrm>
            <a:off x="7914083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7" hasCustomPrompt="1"/>
          </p:nvPr>
        </p:nvSpPr>
        <p:spPr>
          <a:xfrm>
            <a:off x="2021141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8" hasCustomPrompt="1"/>
          </p:nvPr>
        </p:nvSpPr>
        <p:spPr>
          <a:xfrm>
            <a:off x="5061008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9" hasCustomPrompt="1"/>
          </p:nvPr>
        </p:nvSpPr>
        <p:spPr>
          <a:xfrm>
            <a:off x="8100875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190821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1569468" y="63666"/>
            <a:ext cx="9053053" cy="6730665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2"/>
          </p:nvPr>
        </p:nvSpPr>
        <p:spPr>
          <a:xfrm>
            <a:off x="2654765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654765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3"/>
          </p:nvPr>
        </p:nvSpPr>
        <p:spPr>
          <a:xfrm>
            <a:off x="4944793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4"/>
          </p:nvPr>
        </p:nvSpPr>
        <p:spPr>
          <a:xfrm>
            <a:off x="4944793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5"/>
          </p:nvPr>
        </p:nvSpPr>
        <p:spPr>
          <a:xfrm>
            <a:off x="7234823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6"/>
          </p:nvPr>
        </p:nvSpPr>
        <p:spPr>
          <a:xfrm>
            <a:off x="7234823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7"/>
          </p:nvPr>
        </p:nvSpPr>
        <p:spPr>
          <a:xfrm>
            <a:off x="2654765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8"/>
          </p:nvPr>
        </p:nvSpPr>
        <p:spPr>
          <a:xfrm>
            <a:off x="2654765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9"/>
          </p:nvPr>
        </p:nvSpPr>
        <p:spPr>
          <a:xfrm>
            <a:off x="4944793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3"/>
          </p:nvPr>
        </p:nvSpPr>
        <p:spPr>
          <a:xfrm>
            <a:off x="4944793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14"/>
          </p:nvPr>
        </p:nvSpPr>
        <p:spPr>
          <a:xfrm>
            <a:off x="7234823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5"/>
          </p:nvPr>
        </p:nvSpPr>
        <p:spPr>
          <a:xfrm>
            <a:off x="7234823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0264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 + FOUR COLUMNS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1171939" y="2276800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2484213" y="2244875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3"/>
          </p:nvPr>
        </p:nvSpPr>
        <p:spPr>
          <a:xfrm>
            <a:off x="1171939" y="3232333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2484213" y="3200408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5"/>
          </p:nvPr>
        </p:nvSpPr>
        <p:spPr>
          <a:xfrm>
            <a:off x="1171939" y="4187867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2484213" y="4155941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7"/>
          </p:nvPr>
        </p:nvSpPr>
        <p:spPr>
          <a:xfrm>
            <a:off x="1171939" y="5036200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8"/>
          </p:nvPr>
        </p:nvSpPr>
        <p:spPr>
          <a:xfrm>
            <a:off x="2484213" y="5004275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169436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044734" y="730067"/>
            <a:ext cx="8102525" cy="6023977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5860800" y="1966400"/>
            <a:ext cx="433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5860800" y="3164433"/>
            <a:ext cx="4070800" cy="2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860800" y="4306533"/>
            <a:ext cx="34292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endParaRPr sz="1067" kern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067" kern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3399776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TITLE + BULLET POINTS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108475" y="336796"/>
            <a:ext cx="7105860" cy="6447315"/>
          </a:xfrm>
          <a:custGeom>
            <a:avLst/>
            <a:gdLst/>
            <a:ahLst/>
            <a:cxnLst/>
            <a:rect l="l" t="t" r="r" b="b"/>
            <a:pathLst>
              <a:path w="209201" h="189813" extrusionOk="0">
                <a:moveTo>
                  <a:pt x="75218" y="1"/>
                </a:moveTo>
                <a:cubicBezTo>
                  <a:pt x="72801" y="1"/>
                  <a:pt x="70383" y="68"/>
                  <a:pt x="67970" y="194"/>
                </a:cubicBezTo>
                <a:cubicBezTo>
                  <a:pt x="45586" y="1364"/>
                  <a:pt x="35817" y="13053"/>
                  <a:pt x="43550" y="23964"/>
                </a:cubicBezTo>
                <a:cubicBezTo>
                  <a:pt x="51283" y="34875"/>
                  <a:pt x="61052" y="46175"/>
                  <a:pt x="50470" y="56697"/>
                </a:cubicBezTo>
                <a:cubicBezTo>
                  <a:pt x="39888" y="67217"/>
                  <a:pt x="1" y="76570"/>
                  <a:pt x="4072" y="95274"/>
                </a:cubicBezTo>
                <a:cubicBezTo>
                  <a:pt x="8141" y="113979"/>
                  <a:pt x="43959" y="116706"/>
                  <a:pt x="41109" y="128786"/>
                </a:cubicBezTo>
                <a:cubicBezTo>
                  <a:pt x="38259" y="140867"/>
                  <a:pt x="19944" y="144373"/>
                  <a:pt x="28899" y="160739"/>
                </a:cubicBezTo>
                <a:cubicBezTo>
                  <a:pt x="32656" y="167606"/>
                  <a:pt x="40640" y="169053"/>
                  <a:pt x="49425" y="169053"/>
                </a:cubicBezTo>
                <a:cubicBezTo>
                  <a:pt x="55826" y="169053"/>
                  <a:pt x="62653" y="168285"/>
                  <a:pt x="68578" y="168285"/>
                </a:cubicBezTo>
                <a:cubicBezTo>
                  <a:pt x="73900" y="168285"/>
                  <a:pt x="78496" y="168905"/>
                  <a:pt x="81402" y="171260"/>
                </a:cubicBezTo>
                <a:cubicBezTo>
                  <a:pt x="91984" y="179832"/>
                  <a:pt x="97681" y="186847"/>
                  <a:pt x="115183" y="189575"/>
                </a:cubicBezTo>
                <a:cubicBezTo>
                  <a:pt x="116218" y="189736"/>
                  <a:pt x="117236" y="189813"/>
                  <a:pt x="118240" y="189813"/>
                </a:cubicBezTo>
                <a:cubicBezTo>
                  <a:pt x="134198" y="189813"/>
                  <a:pt x="146409" y="170386"/>
                  <a:pt x="164024" y="162687"/>
                </a:cubicBezTo>
                <a:cubicBezTo>
                  <a:pt x="182746" y="154504"/>
                  <a:pt x="201874" y="151775"/>
                  <a:pt x="205538" y="132682"/>
                </a:cubicBezTo>
                <a:cubicBezTo>
                  <a:pt x="209201" y="113588"/>
                  <a:pt x="174199" y="101121"/>
                  <a:pt x="175826" y="81637"/>
                </a:cubicBezTo>
                <a:cubicBezTo>
                  <a:pt x="176640" y="71898"/>
                  <a:pt x="183304" y="64300"/>
                  <a:pt x="188497" y="56513"/>
                </a:cubicBezTo>
                <a:cubicBezTo>
                  <a:pt x="197271" y="43358"/>
                  <a:pt x="204502" y="19650"/>
                  <a:pt x="185147" y="11890"/>
                </a:cubicBezTo>
                <a:cubicBezTo>
                  <a:pt x="179994" y="9824"/>
                  <a:pt x="174368" y="9367"/>
                  <a:pt x="168744" y="9367"/>
                </a:cubicBezTo>
                <a:cubicBezTo>
                  <a:pt x="165184" y="9367"/>
                  <a:pt x="161625" y="9551"/>
                  <a:pt x="158188" y="9624"/>
                </a:cubicBezTo>
                <a:cubicBezTo>
                  <a:pt x="151906" y="9758"/>
                  <a:pt x="145466" y="10281"/>
                  <a:pt x="139093" y="10281"/>
                </a:cubicBezTo>
                <a:cubicBezTo>
                  <a:pt x="136108" y="10281"/>
                  <a:pt x="133139" y="10166"/>
                  <a:pt x="130208" y="9844"/>
                </a:cubicBezTo>
                <a:cubicBezTo>
                  <a:pt x="123051" y="9055"/>
                  <a:pt x="116149" y="7139"/>
                  <a:pt x="109248" y="5229"/>
                </a:cubicBezTo>
                <a:cubicBezTo>
                  <a:pt x="106020" y="4337"/>
                  <a:pt x="102791" y="3443"/>
                  <a:pt x="99536" y="2668"/>
                </a:cubicBezTo>
                <a:cubicBezTo>
                  <a:pt x="91582" y="775"/>
                  <a:pt x="83406" y="1"/>
                  <a:pt x="75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1718667" y="2128700"/>
            <a:ext cx="41860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287333" y="2128700"/>
            <a:ext cx="41860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80817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ACKGROUND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56658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 SLIDE 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88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32467" y="703100"/>
            <a:ext cx="5026000" cy="3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64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32467" y="4691700"/>
            <a:ext cx="516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3319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68433" y="1945300"/>
            <a:ext cx="60788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68433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68433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7210988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35500" y="1333433"/>
            <a:ext cx="9763200" cy="41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380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 + FOUR COLUMNS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1171939" y="2276800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2484213" y="2244875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3"/>
          </p:nvPr>
        </p:nvSpPr>
        <p:spPr>
          <a:xfrm>
            <a:off x="1171939" y="3232333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2484213" y="3200408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5"/>
          </p:nvPr>
        </p:nvSpPr>
        <p:spPr>
          <a:xfrm>
            <a:off x="1171939" y="4187867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2484213" y="4155941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7"/>
          </p:nvPr>
        </p:nvSpPr>
        <p:spPr>
          <a:xfrm>
            <a:off x="1171939" y="5036200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8"/>
          </p:nvPr>
        </p:nvSpPr>
        <p:spPr>
          <a:xfrm>
            <a:off x="2484213" y="5004275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39043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63467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09736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526667" y="10139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8700" y="6541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05098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03814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5500" y="1872800"/>
            <a:ext cx="3713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51542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406633" y="701800"/>
            <a:ext cx="3640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14223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835500" y="2020067"/>
            <a:ext cx="25876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867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835500" y="3022467"/>
            <a:ext cx="3901200" cy="3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91497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639167" y="2704567"/>
            <a:ext cx="4763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639167" y="3424167"/>
            <a:ext cx="3713600" cy="2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130210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612936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83178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762671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62671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762671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762671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762671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762671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4503071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4503071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4503071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6099337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9337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9337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7790537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7790537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7790537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7790537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7790537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7790537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47912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023700" y="2720833"/>
            <a:ext cx="3713600" cy="2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96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044734" y="730067"/>
            <a:ext cx="8102525" cy="6023977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5860800" y="1966400"/>
            <a:ext cx="433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5860800" y="3164433"/>
            <a:ext cx="4070800" cy="2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860800" y="4306533"/>
            <a:ext cx="34292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endParaRPr sz="1067" kern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067" kern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879553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938100" y="4596700"/>
            <a:ext cx="32404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7938100" y="3932899"/>
            <a:ext cx="3240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893705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088257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7088257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598949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598949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886300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61999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461999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111361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111361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8126371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8126371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82131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577733" y="2506633"/>
            <a:ext cx="33472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6577733" y="2011433"/>
            <a:ext cx="33472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6577733" y="4793567"/>
            <a:ext cx="33472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6577733" y="4298367"/>
            <a:ext cx="33472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08542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717535" y="194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7037135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7463935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4050796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72546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346800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346784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3855868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3855859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6364937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6364935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8874005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8874009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58391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451000" y="194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4110800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4324200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6186451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Title + Six Columns 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620007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4619997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1113633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1113617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126373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8126371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4620007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4619997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1113633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1113617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8126373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8126371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47712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Title + Three Columns  1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61999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461999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111361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111361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8126371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8126371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133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TITLE + BULLET POINTS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108475" y="336796"/>
            <a:ext cx="7105860" cy="6447315"/>
          </a:xfrm>
          <a:custGeom>
            <a:avLst/>
            <a:gdLst/>
            <a:ahLst/>
            <a:cxnLst/>
            <a:rect l="l" t="t" r="r" b="b"/>
            <a:pathLst>
              <a:path w="209201" h="189813" extrusionOk="0">
                <a:moveTo>
                  <a:pt x="75218" y="1"/>
                </a:moveTo>
                <a:cubicBezTo>
                  <a:pt x="72801" y="1"/>
                  <a:pt x="70383" y="68"/>
                  <a:pt x="67970" y="194"/>
                </a:cubicBezTo>
                <a:cubicBezTo>
                  <a:pt x="45586" y="1364"/>
                  <a:pt x="35817" y="13053"/>
                  <a:pt x="43550" y="23964"/>
                </a:cubicBezTo>
                <a:cubicBezTo>
                  <a:pt x="51283" y="34875"/>
                  <a:pt x="61052" y="46175"/>
                  <a:pt x="50470" y="56697"/>
                </a:cubicBezTo>
                <a:cubicBezTo>
                  <a:pt x="39888" y="67217"/>
                  <a:pt x="1" y="76570"/>
                  <a:pt x="4072" y="95274"/>
                </a:cubicBezTo>
                <a:cubicBezTo>
                  <a:pt x="8141" y="113979"/>
                  <a:pt x="43959" y="116706"/>
                  <a:pt x="41109" y="128786"/>
                </a:cubicBezTo>
                <a:cubicBezTo>
                  <a:pt x="38259" y="140867"/>
                  <a:pt x="19944" y="144373"/>
                  <a:pt x="28899" y="160739"/>
                </a:cubicBezTo>
                <a:cubicBezTo>
                  <a:pt x="32656" y="167606"/>
                  <a:pt x="40640" y="169053"/>
                  <a:pt x="49425" y="169053"/>
                </a:cubicBezTo>
                <a:cubicBezTo>
                  <a:pt x="55826" y="169053"/>
                  <a:pt x="62653" y="168285"/>
                  <a:pt x="68578" y="168285"/>
                </a:cubicBezTo>
                <a:cubicBezTo>
                  <a:pt x="73900" y="168285"/>
                  <a:pt x="78496" y="168905"/>
                  <a:pt x="81402" y="171260"/>
                </a:cubicBezTo>
                <a:cubicBezTo>
                  <a:pt x="91984" y="179832"/>
                  <a:pt x="97681" y="186847"/>
                  <a:pt x="115183" y="189575"/>
                </a:cubicBezTo>
                <a:cubicBezTo>
                  <a:pt x="116218" y="189736"/>
                  <a:pt x="117236" y="189813"/>
                  <a:pt x="118240" y="189813"/>
                </a:cubicBezTo>
                <a:cubicBezTo>
                  <a:pt x="134198" y="189813"/>
                  <a:pt x="146409" y="170386"/>
                  <a:pt x="164024" y="162687"/>
                </a:cubicBezTo>
                <a:cubicBezTo>
                  <a:pt x="182746" y="154504"/>
                  <a:pt x="201874" y="151775"/>
                  <a:pt x="205538" y="132682"/>
                </a:cubicBezTo>
                <a:cubicBezTo>
                  <a:pt x="209201" y="113588"/>
                  <a:pt x="174199" y="101121"/>
                  <a:pt x="175826" y="81637"/>
                </a:cubicBezTo>
                <a:cubicBezTo>
                  <a:pt x="176640" y="71898"/>
                  <a:pt x="183304" y="64300"/>
                  <a:pt x="188497" y="56513"/>
                </a:cubicBezTo>
                <a:cubicBezTo>
                  <a:pt x="197271" y="43358"/>
                  <a:pt x="204502" y="19650"/>
                  <a:pt x="185147" y="11890"/>
                </a:cubicBezTo>
                <a:cubicBezTo>
                  <a:pt x="179994" y="9824"/>
                  <a:pt x="174368" y="9367"/>
                  <a:pt x="168744" y="9367"/>
                </a:cubicBezTo>
                <a:cubicBezTo>
                  <a:pt x="165184" y="9367"/>
                  <a:pt x="161625" y="9551"/>
                  <a:pt x="158188" y="9624"/>
                </a:cubicBezTo>
                <a:cubicBezTo>
                  <a:pt x="151906" y="9758"/>
                  <a:pt x="145466" y="10281"/>
                  <a:pt x="139093" y="10281"/>
                </a:cubicBezTo>
                <a:cubicBezTo>
                  <a:pt x="136108" y="10281"/>
                  <a:pt x="133139" y="10166"/>
                  <a:pt x="130208" y="9844"/>
                </a:cubicBezTo>
                <a:cubicBezTo>
                  <a:pt x="123051" y="9055"/>
                  <a:pt x="116149" y="7139"/>
                  <a:pt x="109248" y="5229"/>
                </a:cubicBezTo>
                <a:cubicBezTo>
                  <a:pt x="106020" y="4337"/>
                  <a:pt x="102791" y="3443"/>
                  <a:pt x="99536" y="2668"/>
                </a:cubicBezTo>
                <a:cubicBezTo>
                  <a:pt x="91582" y="775"/>
                  <a:pt x="83406" y="1"/>
                  <a:pt x="75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1718667" y="2128700"/>
            <a:ext cx="41860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287333" y="2128700"/>
            <a:ext cx="41860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75107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894867" y="-13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894867" y="1934533"/>
            <a:ext cx="4990400" cy="2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2133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894867" y="4409533"/>
            <a:ext cx="45168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467" b="1" kern="0">
                <a:solidFill>
                  <a:srgbClr val="1F1C5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" sz="1467" kern="0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467" kern="0">
              <a:solidFill>
                <a:srgbClr val="1F1C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endParaRPr sz="1467" b="1" kern="0">
              <a:solidFill>
                <a:srgbClr val="1F1C5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735748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963467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526667" y="10139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038700" y="6541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825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1147200"/>
            <a:ext cx="4460000" cy="27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765767"/>
            <a:ext cx="44600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04757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60000" y="2867800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52292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147200"/>
            <a:ext cx="7481600" cy="4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1219170" lvl="1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72870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701600" y="2019200"/>
            <a:ext cx="4788800" cy="1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3701600" y="3916800"/>
            <a:ext cx="4788800" cy="1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8913844" y="838257"/>
            <a:ext cx="2042529" cy="148027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592657" y="956121"/>
            <a:ext cx="2295435" cy="1537444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851607" y="5393085"/>
            <a:ext cx="1250975" cy="885191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9270938" y="4315062"/>
            <a:ext cx="1116676" cy="1931789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19623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81168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521267" y="3556800"/>
            <a:ext cx="5067200" cy="5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521267" y="4282867"/>
            <a:ext cx="50672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600"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7643574" y="1910859"/>
            <a:ext cx="830891" cy="642291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10039702" y="1317910"/>
            <a:ext cx="1127365" cy="1458857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7112067" y="495657"/>
            <a:ext cx="811607" cy="1049505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9573183" y="3068922"/>
            <a:ext cx="811607" cy="1048779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6588426" y="2681720"/>
            <a:ext cx="485117" cy="628009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9080242" y="684983"/>
            <a:ext cx="741615" cy="713695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6106901" y="1397949"/>
            <a:ext cx="1138097" cy="1094485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3460049" y="1352927"/>
            <a:ext cx="2113932" cy="1536717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5229619" y="859986"/>
            <a:ext cx="508676" cy="775905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4613069" y="666383"/>
            <a:ext cx="292241" cy="445824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99782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415033" y="2356800"/>
            <a:ext cx="34964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51" name="Google Shape;151;p8"/>
          <p:cNvGrpSpPr/>
          <p:nvPr/>
        </p:nvGrpSpPr>
        <p:grpSpPr>
          <a:xfrm>
            <a:off x="3959423" y="687437"/>
            <a:ext cx="960965" cy="1243531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975743" y="499330"/>
            <a:ext cx="691813" cy="893979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5262933" y="550297"/>
            <a:ext cx="6420144" cy="5163387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322503" y="4815327"/>
            <a:ext cx="1539047" cy="1417917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5484303" y="870323"/>
            <a:ext cx="5967212" cy="4519875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9744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960000" y="1644233"/>
            <a:ext cx="4787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960000" y="3737433"/>
            <a:ext cx="4787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464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500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ACKGROUND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47736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968800" y="5327600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44583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960000" y="1474833"/>
            <a:ext cx="1027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960000" y="4202967"/>
            <a:ext cx="10272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1219170" lvl="1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24834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85881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3237767" y="2220800"/>
            <a:ext cx="272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3237752" y="3076200"/>
            <a:ext cx="2726400" cy="2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3237767" y="3595399"/>
            <a:ext cx="272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3237752" y="4450853"/>
            <a:ext cx="2726400" cy="2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3237761" y="4970067"/>
            <a:ext cx="2726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3237752" y="5825533"/>
            <a:ext cx="2726400" cy="2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6227967" y="2220800"/>
            <a:ext cx="272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6227952" y="3076200"/>
            <a:ext cx="2726400" cy="2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6227967" y="3595399"/>
            <a:ext cx="27264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6227952" y="4450853"/>
            <a:ext cx="2726400" cy="2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6227961" y="4970067"/>
            <a:ext cx="2726400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6227952" y="5825533"/>
            <a:ext cx="2726400" cy="2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2357933" y="2220800"/>
            <a:ext cx="8800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2357767" y="3595400"/>
            <a:ext cx="8800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2357900" y="4970067"/>
            <a:ext cx="8800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8954567" y="2220633"/>
            <a:ext cx="8800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8954367" y="3595413"/>
            <a:ext cx="8800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8954367" y="4970067"/>
            <a:ext cx="8800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6817701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58421" y="1539395"/>
            <a:ext cx="1226623" cy="1866011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9469422" y="4619815"/>
            <a:ext cx="1751703" cy="1613837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6588567" y="1815700"/>
            <a:ext cx="44824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3429000" y="3250233"/>
            <a:ext cx="2667200" cy="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6588567" y="2604923"/>
            <a:ext cx="44716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14624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707200" y="23568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707200" y="27840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7257600" y="23568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7257600" y="2783933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707200" y="3916733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707200" y="4343867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7257600" y="3916733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7257600" y="4343867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752286" y="4443675"/>
            <a:ext cx="761892" cy="1786595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10407883" y="5705503"/>
            <a:ext cx="1363792" cy="526261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10725324" y="4963887"/>
            <a:ext cx="679801" cy="746167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604090" y="5484871"/>
            <a:ext cx="679801" cy="746167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85565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4968000" y="3556800"/>
            <a:ext cx="45072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4968133" y="2283867"/>
            <a:ext cx="4507200" cy="12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2640945" y="792815"/>
            <a:ext cx="875840" cy="830467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126476" y="2157333"/>
            <a:ext cx="1208008" cy="7944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10508228" y="3041223"/>
            <a:ext cx="1304453" cy="3189623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26073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707200" y="5452800"/>
            <a:ext cx="4550400" cy="6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707200" y="3916800"/>
            <a:ext cx="45504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2593447" y="529226"/>
            <a:ext cx="1977869" cy="3180941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6127792" y="529226"/>
            <a:ext cx="1977869" cy="3180941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94929" y="3890115"/>
            <a:ext cx="1530152" cy="2339821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85554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4968000" y="5452800"/>
            <a:ext cx="4507200" cy="6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4968000" y="3914200"/>
            <a:ext cx="4507200" cy="15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4692637" y="565626"/>
            <a:ext cx="1739375" cy="3043127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8128482" y="565626"/>
            <a:ext cx="1739375" cy="3043127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10431167" y="4037359"/>
            <a:ext cx="935389" cy="2193203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19639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3309167" y="2044164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3309167" y="240628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960000" y="2275400"/>
            <a:ext cx="10116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3304833" y="3418573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3304833" y="378404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639300"/>
            <a:ext cx="10116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3304833" y="4779729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3304833" y="514853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960000" y="5003600"/>
            <a:ext cx="10116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8326013" y="1663157"/>
            <a:ext cx="574777" cy="738224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9409620" y="1147152"/>
            <a:ext cx="1920141" cy="3359345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9178148" y="4946251"/>
            <a:ext cx="1363835" cy="1283111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846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 SLIDE 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3562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95" name="Google Shape;495;p20"/>
          <p:cNvGrpSpPr/>
          <p:nvPr/>
        </p:nvGrpSpPr>
        <p:grpSpPr>
          <a:xfrm>
            <a:off x="7713971" y="5411562"/>
            <a:ext cx="2174949" cy="896829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8991835" y="3300667"/>
            <a:ext cx="21384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8991833" y="3669467"/>
            <a:ext cx="2138400" cy="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845701" y="2049467"/>
            <a:ext cx="21384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845700" y="2418267"/>
            <a:ext cx="2138400" cy="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960000" y="4112733"/>
            <a:ext cx="21384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960000" y="4481533"/>
            <a:ext cx="2138400" cy="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7031068" y="3581196"/>
            <a:ext cx="952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5009956" y="2644312"/>
            <a:ext cx="952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3787683" y="4222875"/>
            <a:ext cx="952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4197563" y="1707601"/>
            <a:ext cx="2577600" cy="257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2" name="Google Shape;522;p20"/>
          <p:cNvSpPr/>
          <p:nvPr/>
        </p:nvSpPr>
        <p:spPr>
          <a:xfrm>
            <a:off x="3285517" y="3596392"/>
            <a:ext cx="1957200" cy="195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3" name="Google Shape;523;p20"/>
          <p:cNvSpPr/>
          <p:nvPr/>
        </p:nvSpPr>
        <p:spPr>
          <a:xfrm>
            <a:off x="6218673" y="2644485"/>
            <a:ext cx="2577600" cy="257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20568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4774813" y="2761217"/>
            <a:ext cx="26360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4774813" y="3123332"/>
            <a:ext cx="26360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4774813" y="5017835"/>
            <a:ext cx="26360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4774813" y="5383301"/>
            <a:ext cx="26360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7798652" y="2761217"/>
            <a:ext cx="26440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7798652" y="3130019"/>
            <a:ext cx="26440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749349" y="2761217"/>
            <a:ext cx="26400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749349" y="3123332"/>
            <a:ext cx="26400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749349" y="5017835"/>
            <a:ext cx="26400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749349" y="5383301"/>
            <a:ext cx="26400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7798652" y="5017832"/>
            <a:ext cx="26440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7798652" y="5386633"/>
            <a:ext cx="26440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349279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41" name="Google Shape;541;p22"/>
          <p:cNvGrpSpPr/>
          <p:nvPr/>
        </p:nvGrpSpPr>
        <p:grpSpPr>
          <a:xfrm>
            <a:off x="10081984" y="3885018"/>
            <a:ext cx="1532312" cy="2342053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1103476" y="3520545"/>
            <a:ext cx="571067" cy="4596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7281871" y="2512121"/>
            <a:ext cx="736172" cy="592539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9771835" y="2128359"/>
            <a:ext cx="807603" cy="649684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4018650" y="1846783"/>
            <a:ext cx="1347189" cy="1083491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954492" y="3909355"/>
            <a:ext cx="775480" cy="623935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8820598" y="3479099"/>
            <a:ext cx="968431" cy="781896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7146109" y="1230034"/>
            <a:ext cx="1153511" cy="931261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8819871" y="4437478"/>
            <a:ext cx="482440" cy="390991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1126317" y="2039006"/>
            <a:ext cx="668291" cy="539628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8854133" y="2537871"/>
            <a:ext cx="447495" cy="363103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965359" y="2342055"/>
            <a:ext cx="1727444" cy="1392229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3823000" y="3916800"/>
            <a:ext cx="45460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3818100" y="4659700"/>
            <a:ext cx="4546000" cy="1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11461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707200" y="1180033"/>
            <a:ext cx="67680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94199" y="2949486"/>
            <a:ext cx="1561603" cy="2275972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608067" y="2544459"/>
            <a:ext cx="2042356" cy="2999592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10824597" y="2949486"/>
            <a:ext cx="1561603" cy="2275972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8546555" y="2544459"/>
            <a:ext cx="2042356" cy="2999592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42379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6096000" y="721800"/>
            <a:ext cx="5136000" cy="5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9267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85" name="Google Shape;685;p25"/>
          <p:cNvGrpSpPr/>
          <p:nvPr/>
        </p:nvGrpSpPr>
        <p:grpSpPr>
          <a:xfrm>
            <a:off x="8680199" y="2621218"/>
            <a:ext cx="2896807" cy="3613017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543567" y="3188368"/>
            <a:ext cx="2449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543567" y="3557169"/>
            <a:ext cx="2449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4461967" y="3188368"/>
            <a:ext cx="2449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4461967" y="3557169"/>
            <a:ext cx="2449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543567" y="4480800"/>
            <a:ext cx="2449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543567" y="4849601"/>
            <a:ext cx="2449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4461967" y="4480800"/>
            <a:ext cx="2449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4461967" y="4849601"/>
            <a:ext cx="2449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03106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9127633" y="1812333"/>
            <a:ext cx="2104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9127633" y="2182067"/>
            <a:ext cx="2104400" cy="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9127633" y="4313133"/>
            <a:ext cx="2104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9127633" y="4682867"/>
            <a:ext cx="2104400" cy="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9127633" y="3062733"/>
            <a:ext cx="2104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9127633" y="3432467"/>
            <a:ext cx="2104400" cy="7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40203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990651" y="4890433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990667" y="5357389"/>
            <a:ext cx="22608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4965584" y="4890433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4965600" y="5357389"/>
            <a:ext cx="22608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7940517" y="4890433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7940533" y="5357389"/>
            <a:ext cx="22608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3455100" y="2236968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3455133" y="1623500"/>
            <a:ext cx="2260800" cy="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6453051" y="2236968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6453100" y="1623817"/>
            <a:ext cx="2260800" cy="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4577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Three columns 4 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9334045" y="454210"/>
            <a:ext cx="1608739" cy="2814673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1249212" y="454210"/>
            <a:ext cx="1608739" cy="2814673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960000" y="2508347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872533" y="47776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872533" y="5204800"/>
            <a:ext cx="2260800" cy="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4965600" y="47776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4965600" y="5204800"/>
            <a:ext cx="2260800" cy="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8058667" y="47776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8058667" y="5204800"/>
            <a:ext cx="2260800" cy="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591572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5864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5864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49656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49656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8344800" y="4574400"/>
            <a:ext cx="226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8344800" y="5001600"/>
            <a:ext cx="2260800" cy="1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2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358200" y="2138667"/>
            <a:ext cx="88244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■"/>
              <a:defRPr sz="1333"/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●"/>
              <a:defRPr sz="1333"/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■"/>
              <a:defRPr sz="1333"/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●"/>
              <a:defRPr sz="1333"/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03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2193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008000" cy="1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960000" y="2356800"/>
            <a:ext cx="4008000" cy="12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960000" y="5078400"/>
            <a:ext cx="4008000" cy="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067" kern="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1067" kern="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/>
              </a:rPr>
              <a:t>Slidesgo</a:t>
            </a:r>
            <a:r>
              <a:rPr lang="en" sz="1067" kern="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1067" kern="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/>
              </a:rPr>
              <a:t>Flaticon</a:t>
            </a:r>
            <a:r>
              <a:rPr lang="en" sz="1067" kern="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1067" kern="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Freepik</a:t>
            </a:r>
            <a:endParaRPr sz="1067" kern="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5141613" y="1435676"/>
            <a:ext cx="6611945" cy="4793269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98973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551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22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24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71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30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49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915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29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1917769" y="100278"/>
            <a:ext cx="7612265" cy="6978287"/>
          </a:xfrm>
          <a:custGeom>
            <a:avLst/>
            <a:gdLst/>
            <a:ahLst/>
            <a:cxnLst/>
            <a:rect l="l" t="t" r="r" b="b"/>
            <a:pathLst>
              <a:path w="217245" h="199152" extrusionOk="0">
                <a:moveTo>
                  <a:pt x="125752" y="0"/>
                </a:moveTo>
                <a:cubicBezTo>
                  <a:pt x="115330" y="0"/>
                  <a:pt x="104935" y="983"/>
                  <a:pt x="94954" y="3880"/>
                </a:cubicBezTo>
                <a:cubicBezTo>
                  <a:pt x="76766" y="9158"/>
                  <a:pt x="61604" y="21568"/>
                  <a:pt x="53018" y="38390"/>
                </a:cubicBezTo>
                <a:cubicBezTo>
                  <a:pt x="43740" y="56565"/>
                  <a:pt x="38372" y="76983"/>
                  <a:pt x="25366" y="93087"/>
                </a:cubicBezTo>
                <a:cubicBezTo>
                  <a:pt x="18504" y="101584"/>
                  <a:pt x="9546" y="108811"/>
                  <a:pt x="5619" y="119003"/>
                </a:cubicBezTo>
                <a:cubicBezTo>
                  <a:pt x="1" y="133578"/>
                  <a:pt x="6982" y="151133"/>
                  <a:pt x="19718" y="160177"/>
                </a:cubicBezTo>
                <a:cubicBezTo>
                  <a:pt x="27750" y="165880"/>
                  <a:pt x="37477" y="168607"/>
                  <a:pt x="46205" y="173174"/>
                </a:cubicBezTo>
                <a:cubicBezTo>
                  <a:pt x="54260" y="177389"/>
                  <a:pt x="61413" y="183148"/>
                  <a:pt x="69345" y="187588"/>
                </a:cubicBezTo>
                <a:cubicBezTo>
                  <a:pt x="84229" y="195917"/>
                  <a:pt x="100948" y="199152"/>
                  <a:pt x="118037" y="199152"/>
                </a:cubicBezTo>
                <a:cubicBezTo>
                  <a:pt x="134377" y="199152"/>
                  <a:pt x="151054" y="196195"/>
                  <a:pt x="166786" y="191906"/>
                </a:cubicBezTo>
                <a:cubicBezTo>
                  <a:pt x="182868" y="187522"/>
                  <a:pt x="199726" y="181032"/>
                  <a:pt x="208943" y="167145"/>
                </a:cubicBezTo>
                <a:cubicBezTo>
                  <a:pt x="216021" y="156478"/>
                  <a:pt x="217244" y="143559"/>
                  <a:pt x="215671" y="130623"/>
                </a:cubicBezTo>
                <a:cubicBezTo>
                  <a:pt x="214777" y="123276"/>
                  <a:pt x="212981" y="115923"/>
                  <a:pt x="210844" y="108974"/>
                </a:cubicBezTo>
                <a:cubicBezTo>
                  <a:pt x="208446" y="101182"/>
                  <a:pt x="205657" y="93288"/>
                  <a:pt x="205948" y="85140"/>
                </a:cubicBezTo>
                <a:cubicBezTo>
                  <a:pt x="206153" y="79394"/>
                  <a:pt x="207888" y="73823"/>
                  <a:pt x="208756" y="68140"/>
                </a:cubicBezTo>
                <a:cubicBezTo>
                  <a:pt x="210142" y="59046"/>
                  <a:pt x="209283" y="49687"/>
                  <a:pt x="206890" y="40805"/>
                </a:cubicBezTo>
                <a:cubicBezTo>
                  <a:pt x="205168" y="34414"/>
                  <a:pt x="202608" y="28152"/>
                  <a:pt x="198518" y="22947"/>
                </a:cubicBezTo>
                <a:cubicBezTo>
                  <a:pt x="194858" y="18288"/>
                  <a:pt x="190067" y="14605"/>
                  <a:pt x="184910" y="11688"/>
                </a:cubicBezTo>
                <a:cubicBezTo>
                  <a:pt x="171283" y="3978"/>
                  <a:pt x="155327" y="1548"/>
                  <a:pt x="139704" y="505"/>
                </a:cubicBezTo>
                <a:cubicBezTo>
                  <a:pt x="135071" y="196"/>
                  <a:pt x="130409" y="0"/>
                  <a:pt x="125752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hasCustomPrompt="1"/>
          </p:nvPr>
        </p:nvSpPr>
        <p:spPr>
          <a:xfrm>
            <a:off x="3981751" y="2339200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/>
          </p:nvPr>
        </p:nvSpPr>
        <p:spPr>
          <a:xfrm>
            <a:off x="3767951" y="3271133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4" hasCustomPrompt="1"/>
          </p:nvPr>
        </p:nvSpPr>
        <p:spPr>
          <a:xfrm>
            <a:off x="6208251" y="2339200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/>
          </p:nvPr>
        </p:nvSpPr>
        <p:spPr>
          <a:xfrm>
            <a:off x="5994451" y="3271133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3981751" y="4236367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7"/>
          </p:nvPr>
        </p:nvSpPr>
        <p:spPr>
          <a:xfrm>
            <a:off x="3767951" y="5168300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6208251" y="4236367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/>
          </p:nvPr>
        </p:nvSpPr>
        <p:spPr>
          <a:xfrm>
            <a:off x="5994451" y="5168300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544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09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147200"/>
            <a:ext cx="7481600" cy="4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1219170" lvl="1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93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3309167" y="2044164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3309167" y="240628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960000" y="2275400"/>
            <a:ext cx="10116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3304833" y="3418573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3304833" y="378404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639300"/>
            <a:ext cx="10116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3304833" y="4779729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3304833" y="514853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960000" y="5003600"/>
            <a:ext cx="10116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8326013" y="1663157"/>
            <a:ext cx="574777" cy="738224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9409620" y="1147152"/>
            <a:ext cx="1920141" cy="3359345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9178148" y="4946251"/>
            <a:ext cx="1363835" cy="1283111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59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58421" y="1539395"/>
            <a:ext cx="1226623" cy="1866011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9469422" y="4619815"/>
            <a:ext cx="1751703" cy="1613837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6588567" y="1815700"/>
            <a:ext cx="44824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3429000" y="3250233"/>
            <a:ext cx="2667200" cy="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6588567" y="2604923"/>
            <a:ext cx="44716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8788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26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666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02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118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15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5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982846">
            <a:off x="3100291" y="943008"/>
            <a:ext cx="6487613" cy="5539043"/>
          </a:xfrm>
          <a:custGeom>
            <a:avLst/>
            <a:gdLst/>
            <a:ahLst/>
            <a:cxnLst/>
            <a:rect l="l" t="t" r="r" b="b"/>
            <a:pathLst>
              <a:path w="229565" h="195971" extrusionOk="0">
                <a:moveTo>
                  <a:pt x="163601" y="1"/>
                </a:moveTo>
                <a:cubicBezTo>
                  <a:pt x="157516" y="1"/>
                  <a:pt x="151426" y="1252"/>
                  <a:pt x="145747" y="3949"/>
                </a:cubicBezTo>
                <a:cubicBezTo>
                  <a:pt x="134264" y="9404"/>
                  <a:pt x="124441" y="17339"/>
                  <a:pt x="111791" y="20259"/>
                </a:cubicBezTo>
                <a:cubicBezTo>
                  <a:pt x="108699" y="20972"/>
                  <a:pt x="105454" y="21277"/>
                  <a:pt x="102097" y="21277"/>
                </a:cubicBezTo>
                <a:cubicBezTo>
                  <a:pt x="82544" y="21277"/>
                  <a:pt x="59157" y="10951"/>
                  <a:pt x="39664" y="10951"/>
                </a:cubicBezTo>
                <a:cubicBezTo>
                  <a:pt x="25548" y="10951"/>
                  <a:pt x="13474" y="16365"/>
                  <a:pt x="6375" y="35035"/>
                </a:cubicBezTo>
                <a:cubicBezTo>
                  <a:pt x="0" y="51803"/>
                  <a:pt x="2555" y="73903"/>
                  <a:pt x="14105" y="87921"/>
                </a:cubicBezTo>
                <a:cubicBezTo>
                  <a:pt x="17811" y="92417"/>
                  <a:pt x="22331" y="96337"/>
                  <a:pt x="25072" y="101479"/>
                </a:cubicBezTo>
                <a:cubicBezTo>
                  <a:pt x="32571" y="115556"/>
                  <a:pt x="21958" y="131029"/>
                  <a:pt x="17148" y="144163"/>
                </a:cubicBezTo>
                <a:cubicBezTo>
                  <a:pt x="5782" y="175198"/>
                  <a:pt x="48637" y="192369"/>
                  <a:pt x="71894" y="195535"/>
                </a:cubicBezTo>
                <a:cubicBezTo>
                  <a:pt x="74078" y="195832"/>
                  <a:pt x="76241" y="195970"/>
                  <a:pt x="78384" y="195970"/>
                </a:cubicBezTo>
                <a:cubicBezTo>
                  <a:pt x="107527" y="195970"/>
                  <a:pt x="133092" y="170369"/>
                  <a:pt x="161193" y="170369"/>
                </a:cubicBezTo>
                <a:cubicBezTo>
                  <a:pt x="167418" y="170369"/>
                  <a:pt x="173768" y="171625"/>
                  <a:pt x="180310" y="174696"/>
                </a:cubicBezTo>
                <a:cubicBezTo>
                  <a:pt x="184521" y="176673"/>
                  <a:pt x="188652" y="177577"/>
                  <a:pt x="192602" y="177577"/>
                </a:cubicBezTo>
                <a:cubicBezTo>
                  <a:pt x="213641" y="177577"/>
                  <a:pt x="229565" y="151937"/>
                  <a:pt x="225445" y="126298"/>
                </a:cubicBezTo>
                <a:cubicBezTo>
                  <a:pt x="222240" y="106360"/>
                  <a:pt x="206028" y="87282"/>
                  <a:pt x="207542" y="66967"/>
                </a:cubicBezTo>
                <a:cubicBezTo>
                  <a:pt x="207594" y="66262"/>
                  <a:pt x="207655" y="65563"/>
                  <a:pt x="207722" y="64870"/>
                </a:cubicBezTo>
                <a:cubicBezTo>
                  <a:pt x="208955" y="52116"/>
                  <a:pt x="211909" y="40037"/>
                  <a:pt x="206690" y="27766"/>
                </a:cubicBezTo>
                <a:cubicBezTo>
                  <a:pt x="199528" y="10929"/>
                  <a:pt x="181585" y="1"/>
                  <a:pt x="163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930400" y="2474400"/>
            <a:ext cx="433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060600" y="3672433"/>
            <a:ext cx="4070800" cy="2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8930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67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111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8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670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611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062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379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825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66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06600" y="4870133"/>
            <a:ext cx="917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70998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976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451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306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630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029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207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60000" y="1147200"/>
            <a:ext cx="7481600" cy="4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1219170" lvl="1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412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3309167" y="2044164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3309167" y="240628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960000" y="2275400"/>
            <a:ext cx="1011600" cy="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3304833" y="3418573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3304833" y="378404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639300"/>
            <a:ext cx="10116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3304833" y="4779729"/>
            <a:ext cx="2791200" cy="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3304833" y="5148531"/>
            <a:ext cx="2791200" cy="6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960000" y="5003600"/>
            <a:ext cx="1011600" cy="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8326013" y="1663157"/>
            <a:ext cx="574777" cy="738224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9409620" y="1147152"/>
            <a:ext cx="1920141" cy="3359345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9178148" y="4946251"/>
            <a:ext cx="1363835" cy="1283111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776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974" y="6230268"/>
            <a:ext cx="12191777" cy="634077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prstClr val="black"/>
              </a:solidFill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58421" y="1539395"/>
            <a:ext cx="1226623" cy="1866011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9469422" y="4619815"/>
            <a:ext cx="1751703" cy="1613837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6588567" y="1815700"/>
            <a:ext cx="44824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3429000" y="3250233"/>
            <a:ext cx="2667200" cy="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6588567" y="2604923"/>
            <a:ext cx="44716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439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8467" y="3796967"/>
            <a:ext cx="6938400" cy="1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2467" y="5294567"/>
            <a:ext cx="6814400" cy="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38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47741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358200" y="2138667"/>
            <a:ext cx="88244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■"/>
              <a:defRPr sz="1333"/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●"/>
              <a:defRPr sz="1333"/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■"/>
              <a:defRPr sz="1333"/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●"/>
              <a:defRPr sz="1333"/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Char char="○"/>
              <a:defRPr sz="1333"/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70866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1917769" y="100278"/>
            <a:ext cx="7612265" cy="6978287"/>
          </a:xfrm>
          <a:custGeom>
            <a:avLst/>
            <a:gdLst/>
            <a:ahLst/>
            <a:cxnLst/>
            <a:rect l="l" t="t" r="r" b="b"/>
            <a:pathLst>
              <a:path w="217245" h="199152" extrusionOk="0">
                <a:moveTo>
                  <a:pt x="125752" y="0"/>
                </a:moveTo>
                <a:cubicBezTo>
                  <a:pt x="115330" y="0"/>
                  <a:pt x="104935" y="983"/>
                  <a:pt x="94954" y="3880"/>
                </a:cubicBezTo>
                <a:cubicBezTo>
                  <a:pt x="76766" y="9158"/>
                  <a:pt x="61604" y="21568"/>
                  <a:pt x="53018" y="38390"/>
                </a:cubicBezTo>
                <a:cubicBezTo>
                  <a:pt x="43740" y="56565"/>
                  <a:pt x="38372" y="76983"/>
                  <a:pt x="25366" y="93087"/>
                </a:cubicBezTo>
                <a:cubicBezTo>
                  <a:pt x="18504" y="101584"/>
                  <a:pt x="9546" y="108811"/>
                  <a:pt x="5619" y="119003"/>
                </a:cubicBezTo>
                <a:cubicBezTo>
                  <a:pt x="1" y="133578"/>
                  <a:pt x="6982" y="151133"/>
                  <a:pt x="19718" y="160177"/>
                </a:cubicBezTo>
                <a:cubicBezTo>
                  <a:pt x="27750" y="165880"/>
                  <a:pt x="37477" y="168607"/>
                  <a:pt x="46205" y="173174"/>
                </a:cubicBezTo>
                <a:cubicBezTo>
                  <a:pt x="54260" y="177389"/>
                  <a:pt x="61413" y="183148"/>
                  <a:pt x="69345" y="187588"/>
                </a:cubicBezTo>
                <a:cubicBezTo>
                  <a:pt x="84229" y="195917"/>
                  <a:pt x="100948" y="199152"/>
                  <a:pt x="118037" y="199152"/>
                </a:cubicBezTo>
                <a:cubicBezTo>
                  <a:pt x="134377" y="199152"/>
                  <a:pt x="151054" y="196195"/>
                  <a:pt x="166786" y="191906"/>
                </a:cubicBezTo>
                <a:cubicBezTo>
                  <a:pt x="182868" y="187522"/>
                  <a:pt x="199726" y="181032"/>
                  <a:pt x="208943" y="167145"/>
                </a:cubicBezTo>
                <a:cubicBezTo>
                  <a:pt x="216021" y="156478"/>
                  <a:pt x="217244" y="143559"/>
                  <a:pt x="215671" y="130623"/>
                </a:cubicBezTo>
                <a:cubicBezTo>
                  <a:pt x="214777" y="123276"/>
                  <a:pt x="212981" y="115923"/>
                  <a:pt x="210844" y="108974"/>
                </a:cubicBezTo>
                <a:cubicBezTo>
                  <a:pt x="208446" y="101182"/>
                  <a:pt x="205657" y="93288"/>
                  <a:pt x="205948" y="85140"/>
                </a:cubicBezTo>
                <a:cubicBezTo>
                  <a:pt x="206153" y="79394"/>
                  <a:pt x="207888" y="73823"/>
                  <a:pt x="208756" y="68140"/>
                </a:cubicBezTo>
                <a:cubicBezTo>
                  <a:pt x="210142" y="59046"/>
                  <a:pt x="209283" y="49687"/>
                  <a:pt x="206890" y="40805"/>
                </a:cubicBezTo>
                <a:cubicBezTo>
                  <a:pt x="205168" y="34414"/>
                  <a:pt x="202608" y="28152"/>
                  <a:pt x="198518" y="22947"/>
                </a:cubicBezTo>
                <a:cubicBezTo>
                  <a:pt x="194858" y="18288"/>
                  <a:pt x="190067" y="14605"/>
                  <a:pt x="184910" y="11688"/>
                </a:cubicBezTo>
                <a:cubicBezTo>
                  <a:pt x="171283" y="3978"/>
                  <a:pt x="155327" y="1548"/>
                  <a:pt x="139704" y="505"/>
                </a:cubicBezTo>
                <a:cubicBezTo>
                  <a:pt x="135071" y="196"/>
                  <a:pt x="130409" y="0"/>
                  <a:pt x="125752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hasCustomPrompt="1"/>
          </p:nvPr>
        </p:nvSpPr>
        <p:spPr>
          <a:xfrm>
            <a:off x="3981751" y="2339200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/>
          </p:nvPr>
        </p:nvSpPr>
        <p:spPr>
          <a:xfrm>
            <a:off x="3767951" y="3271133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4" hasCustomPrompt="1"/>
          </p:nvPr>
        </p:nvSpPr>
        <p:spPr>
          <a:xfrm>
            <a:off x="6208251" y="2339200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/>
          </p:nvPr>
        </p:nvSpPr>
        <p:spPr>
          <a:xfrm>
            <a:off x="5994451" y="3271133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3981751" y="4236367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7"/>
          </p:nvPr>
        </p:nvSpPr>
        <p:spPr>
          <a:xfrm>
            <a:off x="3767951" y="5168300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6208251" y="4236367"/>
            <a:ext cx="200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/>
          </p:nvPr>
        </p:nvSpPr>
        <p:spPr>
          <a:xfrm>
            <a:off x="5994451" y="5168300"/>
            <a:ext cx="2429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6818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982846">
            <a:off x="3100291" y="943008"/>
            <a:ext cx="6487613" cy="5539043"/>
          </a:xfrm>
          <a:custGeom>
            <a:avLst/>
            <a:gdLst/>
            <a:ahLst/>
            <a:cxnLst/>
            <a:rect l="l" t="t" r="r" b="b"/>
            <a:pathLst>
              <a:path w="229565" h="195971" extrusionOk="0">
                <a:moveTo>
                  <a:pt x="163601" y="1"/>
                </a:moveTo>
                <a:cubicBezTo>
                  <a:pt x="157516" y="1"/>
                  <a:pt x="151426" y="1252"/>
                  <a:pt x="145747" y="3949"/>
                </a:cubicBezTo>
                <a:cubicBezTo>
                  <a:pt x="134264" y="9404"/>
                  <a:pt x="124441" y="17339"/>
                  <a:pt x="111791" y="20259"/>
                </a:cubicBezTo>
                <a:cubicBezTo>
                  <a:pt x="108699" y="20972"/>
                  <a:pt x="105454" y="21277"/>
                  <a:pt x="102097" y="21277"/>
                </a:cubicBezTo>
                <a:cubicBezTo>
                  <a:pt x="82544" y="21277"/>
                  <a:pt x="59157" y="10951"/>
                  <a:pt x="39664" y="10951"/>
                </a:cubicBezTo>
                <a:cubicBezTo>
                  <a:pt x="25548" y="10951"/>
                  <a:pt x="13474" y="16365"/>
                  <a:pt x="6375" y="35035"/>
                </a:cubicBezTo>
                <a:cubicBezTo>
                  <a:pt x="0" y="51803"/>
                  <a:pt x="2555" y="73903"/>
                  <a:pt x="14105" y="87921"/>
                </a:cubicBezTo>
                <a:cubicBezTo>
                  <a:pt x="17811" y="92417"/>
                  <a:pt x="22331" y="96337"/>
                  <a:pt x="25072" y="101479"/>
                </a:cubicBezTo>
                <a:cubicBezTo>
                  <a:pt x="32571" y="115556"/>
                  <a:pt x="21958" y="131029"/>
                  <a:pt x="17148" y="144163"/>
                </a:cubicBezTo>
                <a:cubicBezTo>
                  <a:pt x="5782" y="175198"/>
                  <a:pt x="48637" y="192369"/>
                  <a:pt x="71894" y="195535"/>
                </a:cubicBezTo>
                <a:cubicBezTo>
                  <a:pt x="74078" y="195832"/>
                  <a:pt x="76241" y="195970"/>
                  <a:pt x="78384" y="195970"/>
                </a:cubicBezTo>
                <a:cubicBezTo>
                  <a:pt x="107527" y="195970"/>
                  <a:pt x="133092" y="170369"/>
                  <a:pt x="161193" y="170369"/>
                </a:cubicBezTo>
                <a:cubicBezTo>
                  <a:pt x="167418" y="170369"/>
                  <a:pt x="173768" y="171625"/>
                  <a:pt x="180310" y="174696"/>
                </a:cubicBezTo>
                <a:cubicBezTo>
                  <a:pt x="184521" y="176673"/>
                  <a:pt x="188652" y="177577"/>
                  <a:pt x="192602" y="177577"/>
                </a:cubicBezTo>
                <a:cubicBezTo>
                  <a:pt x="213641" y="177577"/>
                  <a:pt x="229565" y="151937"/>
                  <a:pt x="225445" y="126298"/>
                </a:cubicBezTo>
                <a:cubicBezTo>
                  <a:pt x="222240" y="106360"/>
                  <a:pt x="206028" y="87282"/>
                  <a:pt x="207542" y="66967"/>
                </a:cubicBezTo>
                <a:cubicBezTo>
                  <a:pt x="207594" y="66262"/>
                  <a:pt x="207655" y="65563"/>
                  <a:pt x="207722" y="64870"/>
                </a:cubicBezTo>
                <a:cubicBezTo>
                  <a:pt x="208955" y="52116"/>
                  <a:pt x="211909" y="40037"/>
                  <a:pt x="206690" y="27766"/>
                </a:cubicBezTo>
                <a:cubicBezTo>
                  <a:pt x="199528" y="10929"/>
                  <a:pt x="181585" y="1"/>
                  <a:pt x="163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930400" y="2474400"/>
            <a:ext cx="433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060600" y="3672433"/>
            <a:ext cx="4070800" cy="2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5412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06600" y="4870133"/>
            <a:ext cx="917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17901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68515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-3585625">
            <a:off x="2496933" y="572415"/>
            <a:ext cx="7000195" cy="6479525"/>
          </a:xfrm>
          <a:custGeom>
            <a:avLst/>
            <a:gdLst/>
            <a:ahLst/>
            <a:cxnLst/>
            <a:rect l="l" t="t" r="r" b="b"/>
            <a:pathLst>
              <a:path w="220155" h="189824" extrusionOk="0">
                <a:moveTo>
                  <a:pt x="131019" y="1"/>
                </a:moveTo>
                <a:cubicBezTo>
                  <a:pt x="117723" y="1"/>
                  <a:pt x="105109" y="9705"/>
                  <a:pt x="94042" y="17092"/>
                </a:cubicBezTo>
                <a:cubicBezTo>
                  <a:pt x="86324" y="22243"/>
                  <a:pt x="78096" y="27611"/>
                  <a:pt x="68755" y="29106"/>
                </a:cubicBezTo>
                <a:cubicBezTo>
                  <a:pt x="66601" y="29451"/>
                  <a:pt x="64441" y="29587"/>
                  <a:pt x="62279" y="29587"/>
                </a:cubicBezTo>
                <a:cubicBezTo>
                  <a:pt x="54309" y="29587"/>
                  <a:pt x="46296" y="27745"/>
                  <a:pt x="38350" y="27745"/>
                </a:cubicBezTo>
                <a:cubicBezTo>
                  <a:pt x="35064" y="27745"/>
                  <a:pt x="31790" y="28060"/>
                  <a:pt x="28534" y="28950"/>
                </a:cubicBezTo>
                <a:cubicBezTo>
                  <a:pt x="6147" y="35074"/>
                  <a:pt x="0" y="62290"/>
                  <a:pt x="7537" y="81668"/>
                </a:cubicBezTo>
                <a:cubicBezTo>
                  <a:pt x="17993" y="108557"/>
                  <a:pt x="41395" y="137438"/>
                  <a:pt x="45878" y="159347"/>
                </a:cubicBezTo>
                <a:cubicBezTo>
                  <a:pt x="49405" y="176590"/>
                  <a:pt x="63110" y="189823"/>
                  <a:pt x="86265" y="189823"/>
                </a:cubicBezTo>
                <a:cubicBezTo>
                  <a:pt x="92531" y="189823"/>
                  <a:pt x="99488" y="188854"/>
                  <a:pt x="107124" y="186734"/>
                </a:cubicBezTo>
                <a:cubicBezTo>
                  <a:pt x="142974" y="176775"/>
                  <a:pt x="140983" y="153869"/>
                  <a:pt x="172851" y="148891"/>
                </a:cubicBezTo>
                <a:cubicBezTo>
                  <a:pt x="204719" y="143911"/>
                  <a:pt x="220155" y="121006"/>
                  <a:pt x="214677" y="92126"/>
                </a:cubicBezTo>
                <a:cubicBezTo>
                  <a:pt x="211980" y="77907"/>
                  <a:pt x="203249" y="67474"/>
                  <a:pt x="191890" y="59102"/>
                </a:cubicBezTo>
                <a:cubicBezTo>
                  <a:pt x="183782" y="53127"/>
                  <a:pt x="177197" y="45313"/>
                  <a:pt x="171552" y="36986"/>
                </a:cubicBezTo>
                <a:cubicBezTo>
                  <a:pt x="163660" y="25348"/>
                  <a:pt x="157111" y="10786"/>
                  <a:pt x="144350" y="3589"/>
                </a:cubicBezTo>
                <a:cubicBezTo>
                  <a:pt x="139853" y="1054"/>
                  <a:pt x="135399" y="1"/>
                  <a:pt x="131019" y="1"/>
                </a:cubicBezTo>
                <a:close/>
              </a:path>
            </a:pathLst>
          </a:custGeom>
          <a:solidFill>
            <a:srgbClr val="EEF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5358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IVE COLUMNS">
  <p:cSld name="TITLE + FIVE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 idx="2"/>
          </p:nvPr>
        </p:nvSpPr>
        <p:spPr>
          <a:xfrm>
            <a:off x="1220833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220833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3"/>
          </p:nvPr>
        </p:nvSpPr>
        <p:spPr>
          <a:xfrm>
            <a:off x="2880317" y="4735600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4"/>
          </p:nvPr>
        </p:nvSpPr>
        <p:spPr>
          <a:xfrm>
            <a:off x="2880317" y="5072333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idx="5"/>
          </p:nvPr>
        </p:nvSpPr>
        <p:spPr>
          <a:xfrm>
            <a:off x="4703000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6"/>
          </p:nvPr>
        </p:nvSpPr>
        <p:spPr>
          <a:xfrm>
            <a:off x="4703000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7"/>
          </p:nvPr>
        </p:nvSpPr>
        <p:spPr>
          <a:xfrm>
            <a:off x="8185167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8"/>
          </p:nvPr>
        </p:nvSpPr>
        <p:spPr>
          <a:xfrm>
            <a:off x="8185167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9"/>
          </p:nvPr>
        </p:nvSpPr>
        <p:spPr>
          <a:xfrm>
            <a:off x="6525684" y="4735600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3"/>
          </p:nvPr>
        </p:nvSpPr>
        <p:spPr>
          <a:xfrm>
            <a:off x="6525684" y="5072333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12272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2248667" y="491168"/>
            <a:ext cx="8102525" cy="6023977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4704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371901" y="358934"/>
            <a:ext cx="7069700" cy="6140100"/>
          </a:xfrm>
          <a:custGeom>
            <a:avLst/>
            <a:gdLst/>
            <a:ahLst/>
            <a:cxnLst/>
            <a:rect l="l" t="t" r="r" b="b"/>
            <a:pathLst>
              <a:path w="212091" h="184203" extrusionOk="0">
                <a:moveTo>
                  <a:pt x="128744" y="0"/>
                </a:moveTo>
                <a:cubicBezTo>
                  <a:pt x="123153" y="0"/>
                  <a:pt x="117616" y="816"/>
                  <a:pt x="112441" y="2523"/>
                </a:cubicBezTo>
                <a:cubicBezTo>
                  <a:pt x="92678" y="9047"/>
                  <a:pt x="86072" y="33495"/>
                  <a:pt x="65907" y="39712"/>
                </a:cubicBezTo>
                <a:cubicBezTo>
                  <a:pt x="36316" y="48838"/>
                  <a:pt x="14796" y="57963"/>
                  <a:pt x="7398" y="77353"/>
                </a:cubicBezTo>
                <a:cubicBezTo>
                  <a:pt x="0" y="96744"/>
                  <a:pt x="25556" y="104157"/>
                  <a:pt x="20175" y="121266"/>
                </a:cubicBezTo>
                <a:cubicBezTo>
                  <a:pt x="14796" y="138375"/>
                  <a:pt x="4707" y="141227"/>
                  <a:pt x="12106" y="157767"/>
                </a:cubicBezTo>
                <a:cubicBezTo>
                  <a:pt x="18191" y="171371"/>
                  <a:pt x="44751" y="184203"/>
                  <a:pt x="91412" y="184203"/>
                </a:cubicBezTo>
                <a:cubicBezTo>
                  <a:pt x="101479" y="184203"/>
                  <a:pt x="112482" y="183606"/>
                  <a:pt x="124416" y="182290"/>
                </a:cubicBezTo>
                <a:cubicBezTo>
                  <a:pt x="138299" y="180759"/>
                  <a:pt x="152585" y="178095"/>
                  <a:pt x="165696" y="173190"/>
                </a:cubicBezTo>
                <a:cubicBezTo>
                  <a:pt x="180020" y="167833"/>
                  <a:pt x="198291" y="157179"/>
                  <a:pt x="200916" y="140554"/>
                </a:cubicBezTo>
                <a:cubicBezTo>
                  <a:pt x="202019" y="133571"/>
                  <a:pt x="198820" y="126859"/>
                  <a:pt x="199180" y="119888"/>
                </a:cubicBezTo>
                <a:cubicBezTo>
                  <a:pt x="199845" y="106980"/>
                  <a:pt x="212090" y="99356"/>
                  <a:pt x="206349" y="85626"/>
                </a:cubicBezTo>
                <a:cubicBezTo>
                  <a:pt x="203178" y="78046"/>
                  <a:pt x="196356" y="71430"/>
                  <a:pt x="191246" y="65201"/>
                </a:cubicBezTo>
                <a:cubicBezTo>
                  <a:pt x="178009" y="49065"/>
                  <a:pt x="179541" y="22435"/>
                  <a:pt x="161944" y="10167"/>
                </a:cubicBezTo>
                <a:cubicBezTo>
                  <a:pt x="152566" y="3628"/>
                  <a:pt x="140536" y="0"/>
                  <a:pt x="128744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897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688034" y="-206367"/>
            <a:ext cx="8815933" cy="6402067"/>
          </a:xfrm>
          <a:custGeom>
            <a:avLst/>
            <a:gdLst/>
            <a:ahLst/>
            <a:cxnLst/>
            <a:rect l="l" t="t" r="r" b="b"/>
            <a:pathLst>
              <a:path w="264478" h="192062" extrusionOk="0">
                <a:moveTo>
                  <a:pt x="175675" y="0"/>
                </a:moveTo>
                <a:cubicBezTo>
                  <a:pt x="151034" y="0"/>
                  <a:pt x="156812" y="24425"/>
                  <a:pt x="139392" y="29868"/>
                </a:cubicBezTo>
                <a:cubicBezTo>
                  <a:pt x="136667" y="30720"/>
                  <a:pt x="134251" y="31081"/>
                  <a:pt x="132017" y="31081"/>
                </a:cubicBezTo>
                <a:cubicBezTo>
                  <a:pt x="119501" y="31081"/>
                  <a:pt x="112651" y="19751"/>
                  <a:pt x="88806" y="19751"/>
                </a:cubicBezTo>
                <a:cubicBezTo>
                  <a:pt x="60702" y="19751"/>
                  <a:pt x="51710" y="35488"/>
                  <a:pt x="50024" y="59657"/>
                </a:cubicBezTo>
                <a:cubicBezTo>
                  <a:pt x="48336" y="83826"/>
                  <a:pt x="38221" y="99564"/>
                  <a:pt x="19111" y="117550"/>
                </a:cubicBezTo>
                <a:cubicBezTo>
                  <a:pt x="0" y="135537"/>
                  <a:pt x="17424" y="169261"/>
                  <a:pt x="38222" y="171509"/>
                </a:cubicBezTo>
                <a:cubicBezTo>
                  <a:pt x="46574" y="172411"/>
                  <a:pt x="55427" y="173849"/>
                  <a:pt x="63319" y="176873"/>
                </a:cubicBezTo>
                <a:cubicBezTo>
                  <a:pt x="71447" y="179986"/>
                  <a:pt x="77601" y="186618"/>
                  <a:pt x="85721" y="189721"/>
                </a:cubicBezTo>
                <a:cubicBezTo>
                  <a:pt x="91741" y="192020"/>
                  <a:pt x="98351" y="192055"/>
                  <a:pt x="104795" y="192062"/>
                </a:cubicBezTo>
                <a:cubicBezTo>
                  <a:pt x="104816" y="192062"/>
                  <a:pt x="104837" y="192062"/>
                  <a:pt x="104858" y="192062"/>
                </a:cubicBezTo>
                <a:cubicBezTo>
                  <a:pt x="118962" y="192062"/>
                  <a:pt x="126904" y="187375"/>
                  <a:pt x="137910" y="179136"/>
                </a:cubicBezTo>
                <a:cubicBezTo>
                  <a:pt x="146028" y="173059"/>
                  <a:pt x="156253" y="162808"/>
                  <a:pt x="166933" y="161954"/>
                </a:cubicBezTo>
                <a:cubicBezTo>
                  <a:pt x="167292" y="161925"/>
                  <a:pt x="167651" y="161911"/>
                  <a:pt x="168010" y="161911"/>
                </a:cubicBezTo>
                <a:cubicBezTo>
                  <a:pt x="181682" y="161911"/>
                  <a:pt x="195092" y="182303"/>
                  <a:pt x="218644" y="186684"/>
                </a:cubicBezTo>
                <a:cubicBezTo>
                  <a:pt x="219557" y="186854"/>
                  <a:pt x="220468" y="186937"/>
                  <a:pt x="221373" y="186937"/>
                </a:cubicBezTo>
                <a:cubicBezTo>
                  <a:pt x="244429" y="186937"/>
                  <a:pt x="264478" y="133542"/>
                  <a:pt x="257989" y="111367"/>
                </a:cubicBezTo>
                <a:cubicBezTo>
                  <a:pt x="251245" y="88323"/>
                  <a:pt x="232134" y="80454"/>
                  <a:pt x="236068" y="61343"/>
                </a:cubicBezTo>
                <a:cubicBezTo>
                  <a:pt x="240002" y="42234"/>
                  <a:pt x="236067" y="30431"/>
                  <a:pt x="227636" y="21999"/>
                </a:cubicBezTo>
                <a:cubicBezTo>
                  <a:pt x="227636" y="21999"/>
                  <a:pt x="205715" y="1765"/>
                  <a:pt x="178175" y="79"/>
                </a:cubicBezTo>
                <a:cubicBezTo>
                  <a:pt x="177309" y="26"/>
                  <a:pt x="176476" y="0"/>
                  <a:pt x="175675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33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-3585625">
            <a:off x="2496933" y="572415"/>
            <a:ext cx="7000195" cy="6479525"/>
          </a:xfrm>
          <a:custGeom>
            <a:avLst/>
            <a:gdLst/>
            <a:ahLst/>
            <a:cxnLst/>
            <a:rect l="l" t="t" r="r" b="b"/>
            <a:pathLst>
              <a:path w="220155" h="189824" extrusionOk="0">
                <a:moveTo>
                  <a:pt x="131019" y="1"/>
                </a:moveTo>
                <a:cubicBezTo>
                  <a:pt x="117723" y="1"/>
                  <a:pt x="105109" y="9705"/>
                  <a:pt x="94042" y="17092"/>
                </a:cubicBezTo>
                <a:cubicBezTo>
                  <a:pt x="86324" y="22243"/>
                  <a:pt x="78096" y="27611"/>
                  <a:pt x="68755" y="29106"/>
                </a:cubicBezTo>
                <a:cubicBezTo>
                  <a:pt x="66601" y="29451"/>
                  <a:pt x="64441" y="29587"/>
                  <a:pt x="62279" y="29587"/>
                </a:cubicBezTo>
                <a:cubicBezTo>
                  <a:pt x="54309" y="29587"/>
                  <a:pt x="46296" y="27745"/>
                  <a:pt x="38350" y="27745"/>
                </a:cubicBezTo>
                <a:cubicBezTo>
                  <a:pt x="35064" y="27745"/>
                  <a:pt x="31790" y="28060"/>
                  <a:pt x="28534" y="28950"/>
                </a:cubicBezTo>
                <a:cubicBezTo>
                  <a:pt x="6147" y="35074"/>
                  <a:pt x="0" y="62290"/>
                  <a:pt x="7537" y="81668"/>
                </a:cubicBezTo>
                <a:cubicBezTo>
                  <a:pt x="17993" y="108557"/>
                  <a:pt x="41395" y="137438"/>
                  <a:pt x="45878" y="159347"/>
                </a:cubicBezTo>
                <a:cubicBezTo>
                  <a:pt x="49405" y="176590"/>
                  <a:pt x="63110" y="189823"/>
                  <a:pt x="86265" y="189823"/>
                </a:cubicBezTo>
                <a:cubicBezTo>
                  <a:pt x="92531" y="189823"/>
                  <a:pt x="99488" y="188854"/>
                  <a:pt x="107124" y="186734"/>
                </a:cubicBezTo>
                <a:cubicBezTo>
                  <a:pt x="142974" y="176775"/>
                  <a:pt x="140983" y="153869"/>
                  <a:pt x="172851" y="148891"/>
                </a:cubicBezTo>
                <a:cubicBezTo>
                  <a:pt x="204719" y="143911"/>
                  <a:pt x="220155" y="121006"/>
                  <a:pt x="214677" y="92126"/>
                </a:cubicBezTo>
                <a:cubicBezTo>
                  <a:pt x="211980" y="77907"/>
                  <a:pt x="203249" y="67474"/>
                  <a:pt x="191890" y="59102"/>
                </a:cubicBezTo>
                <a:cubicBezTo>
                  <a:pt x="183782" y="53127"/>
                  <a:pt x="177197" y="45313"/>
                  <a:pt x="171552" y="36986"/>
                </a:cubicBezTo>
                <a:cubicBezTo>
                  <a:pt x="163660" y="25348"/>
                  <a:pt x="157111" y="10786"/>
                  <a:pt x="144350" y="3589"/>
                </a:cubicBezTo>
                <a:cubicBezTo>
                  <a:pt x="139853" y="1054"/>
                  <a:pt x="135399" y="1"/>
                  <a:pt x="131019" y="1"/>
                </a:cubicBezTo>
                <a:close/>
              </a:path>
            </a:pathLst>
          </a:custGeom>
          <a:solidFill>
            <a:srgbClr val="EEF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6425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1231651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231651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3661933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661933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/>
          </p:nvPr>
        </p:nvSpPr>
        <p:spPr>
          <a:xfrm>
            <a:off x="6092216" y="42878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6092216" y="46245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/>
          </p:nvPr>
        </p:nvSpPr>
        <p:spPr>
          <a:xfrm>
            <a:off x="8516765" y="4285700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8516765" y="4622433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5453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2"/>
          </p:nvPr>
        </p:nvSpPr>
        <p:spPr>
          <a:xfrm>
            <a:off x="1834317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1834317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3"/>
          </p:nvPr>
        </p:nvSpPr>
        <p:spPr>
          <a:xfrm>
            <a:off x="4874200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4"/>
          </p:nvPr>
        </p:nvSpPr>
        <p:spPr>
          <a:xfrm>
            <a:off x="4874200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5"/>
          </p:nvPr>
        </p:nvSpPr>
        <p:spPr>
          <a:xfrm>
            <a:off x="7914083" y="4989033"/>
            <a:ext cx="2443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6"/>
          </p:nvPr>
        </p:nvSpPr>
        <p:spPr>
          <a:xfrm>
            <a:off x="7914083" y="5325767"/>
            <a:ext cx="24436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7" hasCustomPrompt="1"/>
          </p:nvPr>
        </p:nvSpPr>
        <p:spPr>
          <a:xfrm>
            <a:off x="2021141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8" hasCustomPrompt="1"/>
          </p:nvPr>
        </p:nvSpPr>
        <p:spPr>
          <a:xfrm>
            <a:off x="5061008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9" hasCustomPrompt="1"/>
          </p:nvPr>
        </p:nvSpPr>
        <p:spPr>
          <a:xfrm>
            <a:off x="8100875" y="3431600"/>
            <a:ext cx="20700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327392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1569468" y="63666"/>
            <a:ext cx="9053053" cy="6730665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2"/>
          </p:nvPr>
        </p:nvSpPr>
        <p:spPr>
          <a:xfrm>
            <a:off x="2654765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2654765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3"/>
          </p:nvPr>
        </p:nvSpPr>
        <p:spPr>
          <a:xfrm>
            <a:off x="4944793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4"/>
          </p:nvPr>
        </p:nvSpPr>
        <p:spPr>
          <a:xfrm>
            <a:off x="4944793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5"/>
          </p:nvPr>
        </p:nvSpPr>
        <p:spPr>
          <a:xfrm>
            <a:off x="7234823" y="4536640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6"/>
          </p:nvPr>
        </p:nvSpPr>
        <p:spPr>
          <a:xfrm>
            <a:off x="7234823" y="4873371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7"/>
          </p:nvPr>
        </p:nvSpPr>
        <p:spPr>
          <a:xfrm>
            <a:off x="2654765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8"/>
          </p:nvPr>
        </p:nvSpPr>
        <p:spPr>
          <a:xfrm>
            <a:off x="2654765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9"/>
          </p:nvPr>
        </p:nvSpPr>
        <p:spPr>
          <a:xfrm>
            <a:off x="4944793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3"/>
          </p:nvPr>
        </p:nvSpPr>
        <p:spPr>
          <a:xfrm>
            <a:off x="4944793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14"/>
          </p:nvPr>
        </p:nvSpPr>
        <p:spPr>
          <a:xfrm>
            <a:off x="7234823" y="2807967"/>
            <a:ext cx="2302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5"/>
          </p:nvPr>
        </p:nvSpPr>
        <p:spPr>
          <a:xfrm>
            <a:off x="7234823" y="3144699"/>
            <a:ext cx="2302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3781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 + FOUR COLUMNS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1171939" y="2276800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2484213" y="2244875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3"/>
          </p:nvPr>
        </p:nvSpPr>
        <p:spPr>
          <a:xfrm>
            <a:off x="1171939" y="3232333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2484213" y="3200408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5"/>
          </p:nvPr>
        </p:nvSpPr>
        <p:spPr>
          <a:xfrm>
            <a:off x="1171939" y="4187867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2484213" y="4155941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7"/>
          </p:nvPr>
        </p:nvSpPr>
        <p:spPr>
          <a:xfrm>
            <a:off x="1171939" y="5036200"/>
            <a:ext cx="2510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8"/>
          </p:nvPr>
        </p:nvSpPr>
        <p:spPr>
          <a:xfrm>
            <a:off x="2484213" y="5004275"/>
            <a:ext cx="28592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6379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044734" y="730067"/>
            <a:ext cx="8102525" cy="6023977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5860800" y="1966400"/>
            <a:ext cx="433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5860800" y="3164433"/>
            <a:ext cx="4070800" cy="2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860800" y="4306533"/>
            <a:ext cx="34292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endParaRPr sz="1067" kern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67" b="1" kern="0">
                <a:solidFill>
                  <a:srgbClr val="1D1D1B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en" sz="1067" kern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067" kern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431266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TITLE + BULLET POINTS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108475" y="336796"/>
            <a:ext cx="7105860" cy="6447315"/>
          </a:xfrm>
          <a:custGeom>
            <a:avLst/>
            <a:gdLst/>
            <a:ahLst/>
            <a:cxnLst/>
            <a:rect l="l" t="t" r="r" b="b"/>
            <a:pathLst>
              <a:path w="209201" h="189813" extrusionOk="0">
                <a:moveTo>
                  <a:pt x="75218" y="1"/>
                </a:moveTo>
                <a:cubicBezTo>
                  <a:pt x="72801" y="1"/>
                  <a:pt x="70383" y="68"/>
                  <a:pt x="67970" y="194"/>
                </a:cubicBezTo>
                <a:cubicBezTo>
                  <a:pt x="45586" y="1364"/>
                  <a:pt x="35817" y="13053"/>
                  <a:pt x="43550" y="23964"/>
                </a:cubicBezTo>
                <a:cubicBezTo>
                  <a:pt x="51283" y="34875"/>
                  <a:pt x="61052" y="46175"/>
                  <a:pt x="50470" y="56697"/>
                </a:cubicBezTo>
                <a:cubicBezTo>
                  <a:pt x="39888" y="67217"/>
                  <a:pt x="1" y="76570"/>
                  <a:pt x="4072" y="95274"/>
                </a:cubicBezTo>
                <a:cubicBezTo>
                  <a:pt x="8141" y="113979"/>
                  <a:pt x="43959" y="116706"/>
                  <a:pt x="41109" y="128786"/>
                </a:cubicBezTo>
                <a:cubicBezTo>
                  <a:pt x="38259" y="140867"/>
                  <a:pt x="19944" y="144373"/>
                  <a:pt x="28899" y="160739"/>
                </a:cubicBezTo>
                <a:cubicBezTo>
                  <a:pt x="32656" y="167606"/>
                  <a:pt x="40640" y="169053"/>
                  <a:pt x="49425" y="169053"/>
                </a:cubicBezTo>
                <a:cubicBezTo>
                  <a:pt x="55826" y="169053"/>
                  <a:pt x="62653" y="168285"/>
                  <a:pt x="68578" y="168285"/>
                </a:cubicBezTo>
                <a:cubicBezTo>
                  <a:pt x="73900" y="168285"/>
                  <a:pt x="78496" y="168905"/>
                  <a:pt x="81402" y="171260"/>
                </a:cubicBezTo>
                <a:cubicBezTo>
                  <a:pt x="91984" y="179832"/>
                  <a:pt x="97681" y="186847"/>
                  <a:pt x="115183" y="189575"/>
                </a:cubicBezTo>
                <a:cubicBezTo>
                  <a:pt x="116218" y="189736"/>
                  <a:pt x="117236" y="189813"/>
                  <a:pt x="118240" y="189813"/>
                </a:cubicBezTo>
                <a:cubicBezTo>
                  <a:pt x="134198" y="189813"/>
                  <a:pt x="146409" y="170386"/>
                  <a:pt x="164024" y="162687"/>
                </a:cubicBezTo>
                <a:cubicBezTo>
                  <a:pt x="182746" y="154504"/>
                  <a:pt x="201874" y="151775"/>
                  <a:pt x="205538" y="132682"/>
                </a:cubicBezTo>
                <a:cubicBezTo>
                  <a:pt x="209201" y="113588"/>
                  <a:pt x="174199" y="101121"/>
                  <a:pt x="175826" y="81637"/>
                </a:cubicBezTo>
                <a:cubicBezTo>
                  <a:pt x="176640" y="71898"/>
                  <a:pt x="183304" y="64300"/>
                  <a:pt x="188497" y="56513"/>
                </a:cubicBezTo>
                <a:cubicBezTo>
                  <a:pt x="197271" y="43358"/>
                  <a:pt x="204502" y="19650"/>
                  <a:pt x="185147" y="11890"/>
                </a:cubicBezTo>
                <a:cubicBezTo>
                  <a:pt x="179994" y="9824"/>
                  <a:pt x="174368" y="9367"/>
                  <a:pt x="168744" y="9367"/>
                </a:cubicBezTo>
                <a:cubicBezTo>
                  <a:pt x="165184" y="9367"/>
                  <a:pt x="161625" y="9551"/>
                  <a:pt x="158188" y="9624"/>
                </a:cubicBezTo>
                <a:cubicBezTo>
                  <a:pt x="151906" y="9758"/>
                  <a:pt x="145466" y="10281"/>
                  <a:pt x="139093" y="10281"/>
                </a:cubicBezTo>
                <a:cubicBezTo>
                  <a:pt x="136108" y="10281"/>
                  <a:pt x="133139" y="10166"/>
                  <a:pt x="130208" y="9844"/>
                </a:cubicBezTo>
                <a:cubicBezTo>
                  <a:pt x="123051" y="9055"/>
                  <a:pt x="116149" y="7139"/>
                  <a:pt x="109248" y="5229"/>
                </a:cubicBezTo>
                <a:cubicBezTo>
                  <a:pt x="106020" y="4337"/>
                  <a:pt x="102791" y="3443"/>
                  <a:pt x="99536" y="2668"/>
                </a:cubicBezTo>
                <a:cubicBezTo>
                  <a:pt x="91582" y="775"/>
                  <a:pt x="83406" y="1"/>
                  <a:pt x="75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1718667" y="2128700"/>
            <a:ext cx="41860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287333" y="2128700"/>
            <a:ext cx="4186000" cy="36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●"/>
              <a:defRPr sz="1333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Montserrat"/>
              <a:buChar char="○"/>
              <a:defRPr sz="1333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Montserrat"/>
              <a:buChar char="■"/>
              <a:defRPr sz="1333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8222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ACKGROUND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2416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 SLIDE 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24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32467" y="703100"/>
            <a:ext cx="5026000" cy="3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64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32467" y="4691700"/>
            <a:ext cx="516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6404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68433" y="1945300"/>
            <a:ext cx="60788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68433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68433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6291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IVE COLUMNS">
  <p:cSld name="TITLE + FIVE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 idx="2"/>
          </p:nvPr>
        </p:nvSpPr>
        <p:spPr>
          <a:xfrm>
            <a:off x="1220833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220833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3"/>
          </p:nvPr>
        </p:nvSpPr>
        <p:spPr>
          <a:xfrm>
            <a:off x="2880317" y="4735600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4"/>
          </p:nvPr>
        </p:nvSpPr>
        <p:spPr>
          <a:xfrm>
            <a:off x="2880317" y="5072333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idx="5"/>
          </p:nvPr>
        </p:nvSpPr>
        <p:spPr>
          <a:xfrm>
            <a:off x="4703000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6"/>
          </p:nvPr>
        </p:nvSpPr>
        <p:spPr>
          <a:xfrm>
            <a:off x="4703000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7"/>
          </p:nvPr>
        </p:nvSpPr>
        <p:spPr>
          <a:xfrm>
            <a:off x="8185167" y="2874933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8"/>
          </p:nvPr>
        </p:nvSpPr>
        <p:spPr>
          <a:xfrm>
            <a:off x="8185167" y="3211667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9"/>
          </p:nvPr>
        </p:nvSpPr>
        <p:spPr>
          <a:xfrm>
            <a:off x="6525684" y="4735600"/>
            <a:ext cx="2786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3"/>
          </p:nvPr>
        </p:nvSpPr>
        <p:spPr>
          <a:xfrm>
            <a:off x="6525684" y="5072333"/>
            <a:ext cx="278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7200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35500" y="1333433"/>
            <a:ext cx="9763200" cy="41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9591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63467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09736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526667" y="10139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8700" y="6541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4591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62801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5500" y="1872800"/>
            <a:ext cx="3713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6998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406633" y="701800"/>
            <a:ext cx="3640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83457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835500" y="2020067"/>
            <a:ext cx="25876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867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835500" y="3022467"/>
            <a:ext cx="3901200" cy="3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0496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639167" y="2704567"/>
            <a:ext cx="4763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639167" y="3424167"/>
            <a:ext cx="3713600" cy="2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8783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8683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5552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762671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62671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762671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762671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762671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762671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4503071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4503071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4503071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6099337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9337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9337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7790537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7790537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7790537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7790537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7790537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7790537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7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2248667" y="491168"/>
            <a:ext cx="8102525" cy="6023977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236600" y="708800"/>
            <a:ext cx="9718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32405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023700" y="2720833"/>
            <a:ext cx="3713600" cy="2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3770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938100" y="4596700"/>
            <a:ext cx="32404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7938100" y="3932899"/>
            <a:ext cx="3240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0693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088257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7088257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598949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598949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92249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61999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461999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111361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111361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8126371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8126371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972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577733" y="2506633"/>
            <a:ext cx="33472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6577733" y="2011433"/>
            <a:ext cx="33472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6577733" y="4793567"/>
            <a:ext cx="33472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6577733" y="4298367"/>
            <a:ext cx="33472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4761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717535" y="194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7037135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7463935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677377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0847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346800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346784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3855868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3855859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6364937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6364935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8874005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8874009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6813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451000" y="194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4110800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4324200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161547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Title + Six Columns 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620007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4619997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1113633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1113617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126373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8126371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4620007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4619997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1113633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1113617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8126373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8126371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2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74.xml"/><Relationship Id="rId21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0" Type="http://schemas.openxmlformats.org/officeDocument/2006/relationships/slideLayout" Target="../slideLayouts/slideLayout191.xml"/><Relationship Id="rId29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76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181.xml"/><Relationship Id="rId19" Type="http://schemas.openxmlformats.org/officeDocument/2006/relationships/slideLayout" Target="../slideLayouts/slideLayout190.xml"/><Relationship Id="rId31" Type="http://schemas.openxmlformats.org/officeDocument/2006/relationships/theme" Target="../theme/theme1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theme" Target="../theme/theme6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18" Type="http://schemas.openxmlformats.org/officeDocument/2006/relationships/slideLayout" Target="../slideLayouts/slideLayout164.xml"/><Relationship Id="rId26" Type="http://schemas.openxmlformats.org/officeDocument/2006/relationships/theme" Target="../theme/theme9.xml"/><Relationship Id="rId3" Type="http://schemas.openxmlformats.org/officeDocument/2006/relationships/slideLayout" Target="../slideLayouts/slideLayout149.xml"/><Relationship Id="rId21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17" Type="http://schemas.openxmlformats.org/officeDocument/2006/relationships/slideLayout" Target="../slideLayouts/slideLayout163.xml"/><Relationship Id="rId25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48.xml"/><Relationship Id="rId16" Type="http://schemas.openxmlformats.org/officeDocument/2006/relationships/slideLayout" Target="../slideLayouts/slideLayout162.xml"/><Relationship Id="rId2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2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61.xml"/><Relationship Id="rId23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56.xml"/><Relationship Id="rId19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Relationship Id="rId22" Type="http://schemas.openxmlformats.org/officeDocument/2006/relationships/slideLayout" Target="../slideLayouts/slideLayout1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●"/>
              <a:defRPr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8371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718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64" r:id="rId23"/>
    <p:sldLayoutId id="2147483865" r:id="rId24"/>
    <p:sldLayoutId id="2147483866" r:id="rId25"/>
    <p:sldLayoutId id="2147483867" r:id="rId26"/>
    <p:sldLayoutId id="2147483868" r:id="rId27"/>
    <p:sldLayoutId id="2147483869" r:id="rId28"/>
    <p:sldLayoutId id="2147483870" r:id="rId29"/>
    <p:sldLayoutId id="2147483871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459E-3718-41E2-9012-470F5CFBF27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7ECD-3644-4738-A4B6-07BEB9942CFE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4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4067-6C7A-44A3-B3D5-A9FE77D88B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4292-8B7A-4C46-A415-22E47EA20A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●"/>
              <a:defRPr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734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120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68964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●"/>
              <a:defRPr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4531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7271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3"/>
          <p:cNvGrpSpPr/>
          <p:nvPr/>
        </p:nvGrpSpPr>
        <p:grpSpPr>
          <a:xfrm rot="-1007578">
            <a:off x="3320927" y="-243616"/>
            <a:ext cx="8608578" cy="7599869"/>
            <a:chOff x="759525" y="238100"/>
            <a:chExt cx="6086275" cy="5238575"/>
          </a:xfrm>
        </p:grpSpPr>
        <p:sp>
          <p:nvSpPr>
            <p:cNvPr id="126" name="Google Shape;126;p23"/>
            <p:cNvSpPr/>
            <p:nvPr/>
          </p:nvSpPr>
          <p:spPr>
            <a:xfrm>
              <a:off x="956475" y="238100"/>
              <a:ext cx="5739125" cy="4899275"/>
            </a:xfrm>
            <a:custGeom>
              <a:avLst/>
              <a:gdLst/>
              <a:ahLst/>
              <a:cxnLst/>
              <a:rect l="l" t="t" r="r" b="b"/>
              <a:pathLst>
                <a:path w="229565" h="195971" extrusionOk="0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956475" y="238100"/>
              <a:ext cx="5739125" cy="4899275"/>
            </a:xfrm>
            <a:custGeom>
              <a:avLst/>
              <a:gdLst/>
              <a:ahLst/>
              <a:cxnLst/>
              <a:rect l="l" t="t" r="r" b="b"/>
              <a:pathLst>
                <a:path w="229565" h="195971" extrusionOk="0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EEF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1103575" y="1127900"/>
              <a:ext cx="938850" cy="938875"/>
            </a:xfrm>
            <a:custGeom>
              <a:avLst/>
              <a:gdLst/>
              <a:ahLst/>
              <a:cxnLst/>
              <a:rect l="l" t="t" r="r" b="b"/>
              <a:pathLst>
                <a:path w="37554" h="37555" extrusionOk="0">
                  <a:moveTo>
                    <a:pt x="18776" y="0"/>
                  </a:moveTo>
                  <a:cubicBezTo>
                    <a:pt x="13797" y="0"/>
                    <a:pt x="9021" y="1979"/>
                    <a:pt x="5500" y="5500"/>
                  </a:cubicBezTo>
                  <a:cubicBezTo>
                    <a:pt x="1978" y="9021"/>
                    <a:pt x="0" y="13798"/>
                    <a:pt x="0" y="18778"/>
                  </a:cubicBezTo>
                  <a:cubicBezTo>
                    <a:pt x="0" y="23758"/>
                    <a:pt x="1978" y="28533"/>
                    <a:pt x="5500" y="32054"/>
                  </a:cubicBezTo>
                  <a:cubicBezTo>
                    <a:pt x="9021" y="35576"/>
                    <a:pt x="13797" y="37554"/>
                    <a:pt x="18776" y="37554"/>
                  </a:cubicBezTo>
                  <a:cubicBezTo>
                    <a:pt x="23756" y="37554"/>
                    <a:pt x="28533" y="35576"/>
                    <a:pt x="32054" y="32054"/>
                  </a:cubicBezTo>
                  <a:cubicBezTo>
                    <a:pt x="35576" y="28533"/>
                    <a:pt x="37554" y="23758"/>
                    <a:pt x="37554" y="18778"/>
                  </a:cubicBezTo>
                  <a:cubicBezTo>
                    <a:pt x="37554" y="13798"/>
                    <a:pt x="35576" y="9021"/>
                    <a:pt x="32054" y="5500"/>
                  </a:cubicBezTo>
                  <a:cubicBezTo>
                    <a:pt x="28533" y="1979"/>
                    <a:pt x="23756" y="0"/>
                    <a:pt x="18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96775" y="1121125"/>
              <a:ext cx="952450" cy="952425"/>
            </a:xfrm>
            <a:custGeom>
              <a:avLst/>
              <a:gdLst/>
              <a:ahLst/>
              <a:cxnLst/>
              <a:rect l="l" t="t" r="r" b="b"/>
              <a:pathLst>
                <a:path w="38098" h="38097" extrusionOk="0">
                  <a:moveTo>
                    <a:pt x="19048" y="544"/>
                  </a:moveTo>
                  <a:lnTo>
                    <a:pt x="19048" y="546"/>
                  </a:lnTo>
                  <a:cubicBezTo>
                    <a:pt x="29253" y="546"/>
                    <a:pt x="37553" y="8845"/>
                    <a:pt x="37553" y="19049"/>
                  </a:cubicBezTo>
                  <a:cubicBezTo>
                    <a:pt x="37553" y="29252"/>
                    <a:pt x="29253" y="37552"/>
                    <a:pt x="19048" y="37552"/>
                  </a:cubicBezTo>
                  <a:cubicBezTo>
                    <a:pt x="8845" y="37552"/>
                    <a:pt x="544" y="29252"/>
                    <a:pt x="544" y="19049"/>
                  </a:cubicBezTo>
                  <a:cubicBezTo>
                    <a:pt x="544" y="8845"/>
                    <a:pt x="8845" y="546"/>
                    <a:pt x="19048" y="544"/>
                  </a:cubicBezTo>
                  <a:close/>
                  <a:moveTo>
                    <a:pt x="19048" y="0"/>
                  </a:moveTo>
                  <a:cubicBezTo>
                    <a:pt x="8545" y="0"/>
                    <a:pt x="1" y="8545"/>
                    <a:pt x="1" y="19049"/>
                  </a:cubicBezTo>
                  <a:cubicBezTo>
                    <a:pt x="1" y="29551"/>
                    <a:pt x="8545" y="38097"/>
                    <a:pt x="19048" y="38097"/>
                  </a:cubicBezTo>
                  <a:cubicBezTo>
                    <a:pt x="29552" y="38097"/>
                    <a:pt x="38097" y="29551"/>
                    <a:pt x="38097" y="19049"/>
                  </a:cubicBezTo>
                  <a:cubicBezTo>
                    <a:pt x="38097" y="8545"/>
                    <a:pt x="29552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068575" y="1081250"/>
              <a:ext cx="938875" cy="938875"/>
            </a:xfrm>
            <a:custGeom>
              <a:avLst/>
              <a:gdLst/>
              <a:ahLst/>
              <a:cxnLst/>
              <a:rect l="l" t="t" r="r" b="b"/>
              <a:pathLst>
                <a:path w="37555" h="37555" extrusionOk="0">
                  <a:moveTo>
                    <a:pt x="18777" y="1"/>
                  </a:moveTo>
                  <a:cubicBezTo>
                    <a:pt x="13797" y="1"/>
                    <a:pt x="9021" y="1979"/>
                    <a:pt x="5501" y="5501"/>
                  </a:cubicBezTo>
                  <a:cubicBezTo>
                    <a:pt x="1979" y="9022"/>
                    <a:pt x="1" y="13797"/>
                    <a:pt x="1" y="18777"/>
                  </a:cubicBezTo>
                  <a:cubicBezTo>
                    <a:pt x="1" y="23757"/>
                    <a:pt x="1979" y="28533"/>
                    <a:pt x="5501" y="32054"/>
                  </a:cubicBezTo>
                  <a:cubicBezTo>
                    <a:pt x="9021" y="35575"/>
                    <a:pt x="13797" y="37555"/>
                    <a:pt x="18777" y="37555"/>
                  </a:cubicBezTo>
                  <a:cubicBezTo>
                    <a:pt x="23756" y="37555"/>
                    <a:pt x="28534" y="35575"/>
                    <a:pt x="32054" y="32054"/>
                  </a:cubicBezTo>
                  <a:cubicBezTo>
                    <a:pt x="35576" y="28533"/>
                    <a:pt x="37554" y="23757"/>
                    <a:pt x="37554" y="18777"/>
                  </a:cubicBezTo>
                  <a:cubicBezTo>
                    <a:pt x="37554" y="13797"/>
                    <a:pt x="35576" y="9022"/>
                    <a:pt x="32054" y="5501"/>
                  </a:cubicBezTo>
                  <a:cubicBezTo>
                    <a:pt x="28534" y="1979"/>
                    <a:pt x="23756" y="1"/>
                    <a:pt x="18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1061800" y="1074475"/>
              <a:ext cx="952425" cy="952425"/>
            </a:xfrm>
            <a:custGeom>
              <a:avLst/>
              <a:gdLst/>
              <a:ahLst/>
              <a:cxnLst/>
              <a:rect l="l" t="t" r="r" b="b"/>
              <a:pathLst>
                <a:path w="38097" h="38097" extrusionOk="0">
                  <a:moveTo>
                    <a:pt x="19048" y="543"/>
                  </a:moveTo>
                  <a:cubicBezTo>
                    <a:pt x="29252" y="543"/>
                    <a:pt x="37552" y="8845"/>
                    <a:pt x="37552" y="19048"/>
                  </a:cubicBezTo>
                  <a:cubicBezTo>
                    <a:pt x="37552" y="29252"/>
                    <a:pt x="29252" y="37553"/>
                    <a:pt x="19048" y="37553"/>
                  </a:cubicBezTo>
                  <a:cubicBezTo>
                    <a:pt x="8845" y="37553"/>
                    <a:pt x="544" y="29252"/>
                    <a:pt x="544" y="19048"/>
                  </a:cubicBezTo>
                  <a:cubicBezTo>
                    <a:pt x="544" y="8845"/>
                    <a:pt x="8845" y="543"/>
                    <a:pt x="19048" y="543"/>
                  </a:cubicBezTo>
                  <a:close/>
                  <a:moveTo>
                    <a:pt x="19048" y="0"/>
                  </a:moveTo>
                  <a:cubicBezTo>
                    <a:pt x="8545" y="0"/>
                    <a:pt x="0" y="8546"/>
                    <a:pt x="0" y="19048"/>
                  </a:cubicBezTo>
                  <a:cubicBezTo>
                    <a:pt x="0" y="29552"/>
                    <a:pt x="8545" y="38097"/>
                    <a:pt x="19048" y="38097"/>
                  </a:cubicBezTo>
                  <a:cubicBezTo>
                    <a:pt x="29551" y="38097"/>
                    <a:pt x="38097" y="29552"/>
                    <a:pt x="38097" y="19048"/>
                  </a:cubicBezTo>
                  <a:cubicBezTo>
                    <a:pt x="38097" y="8544"/>
                    <a:pt x="29551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1115225" y="1127900"/>
              <a:ext cx="845550" cy="845550"/>
            </a:xfrm>
            <a:custGeom>
              <a:avLst/>
              <a:gdLst/>
              <a:ahLst/>
              <a:cxnLst/>
              <a:rect l="l" t="t" r="r" b="b"/>
              <a:pathLst>
                <a:path w="33822" h="33822" extrusionOk="0">
                  <a:moveTo>
                    <a:pt x="16911" y="0"/>
                  </a:moveTo>
                  <a:cubicBezTo>
                    <a:pt x="12426" y="0"/>
                    <a:pt x="8124" y="1783"/>
                    <a:pt x="4953" y="4954"/>
                  </a:cubicBezTo>
                  <a:cubicBezTo>
                    <a:pt x="1782" y="8125"/>
                    <a:pt x="0" y="12427"/>
                    <a:pt x="0" y="16911"/>
                  </a:cubicBezTo>
                  <a:cubicBezTo>
                    <a:pt x="0" y="21397"/>
                    <a:pt x="1782" y="25697"/>
                    <a:pt x="4953" y="28868"/>
                  </a:cubicBezTo>
                  <a:cubicBezTo>
                    <a:pt x="8124" y="32041"/>
                    <a:pt x="12426" y="33822"/>
                    <a:pt x="16911" y="33822"/>
                  </a:cubicBezTo>
                  <a:cubicBezTo>
                    <a:pt x="21397" y="33822"/>
                    <a:pt x="25697" y="32041"/>
                    <a:pt x="28868" y="28868"/>
                  </a:cubicBezTo>
                  <a:cubicBezTo>
                    <a:pt x="32040" y="25697"/>
                    <a:pt x="33821" y="21397"/>
                    <a:pt x="33821" y="16911"/>
                  </a:cubicBezTo>
                  <a:cubicBezTo>
                    <a:pt x="33821" y="12427"/>
                    <a:pt x="32040" y="8125"/>
                    <a:pt x="28868" y="4954"/>
                  </a:cubicBezTo>
                  <a:cubicBezTo>
                    <a:pt x="25697" y="1783"/>
                    <a:pt x="21397" y="0"/>
                    <a:pt x="16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108425" y="1121125"/>
              <a:ext cx="859175" cy="859150"/>
            </a:xfrm>
            <a:custGeom>
              <a:avLst/>
              <a:gdLst/>
              <a:ahLst/>
              <a:cxnLst/>
              <a:rect l="l" t="t" r="r" b="b"/>
              <a:pathLst>
                <a:path w="34367" h="34366" extrusionOk="0">
                  <a:moveTo>
                    <a:pt x="17183" y="544"/>
                  </a:moveTo>
                  <a:lnTo>
                    <a:pt x="17183" y="546"/>
                  </a:lnTo>
                  <a:cubicBezTo>
                    <a:pt x="26358" y="546"/>
                    <a:pt x="33822" y="8008"/>
                    <a:pt x="33822" y="17182"/>
                  </a:cubicBezTo>
                  <a:cubicBezTo>
                    <a:pt x="33822" y="26356"/>
                    <a:pt x="26357" y="33821"/>
                    <a:pt x="17183" y="33821"/>
                  </a:cubicBezTo>
                  <a:cubicBezTo>
                    <a:pt x="8008" y="33821"/>
                    <a:pt x="545" y="26356"/>
                    <a:pt x="545" y="17182"/>
                  </a:cubicBezTo>
                  <a:cubicBezTo>
                    <a:pt x="545" y="8008"/>
                    <a:pt x="8008" y="544"/>
                    <a:pt x="17183" y="544"/>
                  </a:cubicBezTo>
                  <a:close/>
                  <a:moveTo>
                    <a:pt x="17183" y="0"/>
                  </a:moveTo>
                  <a:cubicBezTo>
                    <a:pt x="7708" y="0"/>
                    <a:pt x="1" y="7709"/>
                    <a:pt x="1" y="17182"/>
                  </a:cubicBezTo>
                  <a:cubicBezTo>
                    <a:pt x="1" y="26657"/>
                    <a:pt x="7709" y="34365"/>
                    <a:pt x="17183" y="34365"/>
                  </a:cubicBezTo>
                  <a:cubicBezTo>
                    <a:pt x="26657" y="34365"/>
                    <a:pt x="34366" y="26657"/>
                    <a:pt x="34366" y="17182"/>
                  </a:cubicBezTo>
                  <a:cubicBezTo>
                    <a:pt x="34366" y="7709"/>
                    <a:pt x="26657" y="0"/>
                    <a:pt x="17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59525" y="865500"/>
              <a:ext cx="1382050" cy="1224600"/>
            </a:xfrm>
            <a:custGeom>
              <a:avLst/>
              <a:gdLst/>
              <a:ahLst/>
              <a:cxnLst/>
              <a:rect l="l" t="t" r="r" b="b"/>
              <a:pathLst>
                <a:path w="55282" h="48984" extrusionOk="0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759525" y="865500"/>
              <a:ext cx="1382050" cy="1224600"/>
            </a:xfrm>
            <a:custGeom>
              <a:avLst/>
              <a:gdLst/>
              <a:ahLst/>
              <a:cxnLst/>
              <a:rect l="l" t="t" r="r" b="b"/>
              <a:pathLst>
                <a:path w="55282" h="48984" extrusionOk="0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9DB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599550" y="1002050"/>
              <a:ext cx="20975" cy="56750"/>
            </a:xfrm>
            <a:custGeom>
              <a:avLst/>
              <a:gdLst/>
              <a:ahLst/>
              <a:cxnLst/>
              <a:rect l="l" t="t" r="r" b="b"/>
              <a:pathLst>
                <a:path w="839" h="2270" extrusionOk="0">
                  <a:moveTo>
                    <a:pt x="687" y="0"/>
                  </a:moveTo>
                  <a:cubicBezTo>
                    <a:pt x="628" y="0"/>
                    <a:pt x="574" y="39"/>
                    <a:pt x="557" y="98"/>
                  </a:cubicBezTo>
                  <a:cubicBezTo>
                    <a:pt x="366" y="738"/>
                    <a:pt x="186" y="1413"/>
                    <a:pt x="19" y="2102"/>
                  </a:cubicBezTo>
                  <a:cubicBezTo>
                    <a:pt x="0" y="2175"/>
                    <a:pt x="45" y="2249"/>
                    <a:pt x="118" y="2266"/>
                  </a:cubicBezTo>
                  <a:cubicBezTo>
                    <a:pt x="129" y="2269"/>
                    <a:pt x="139" y="2270"/>
                    <a:pt x="150" y="2270"/>
                  </a:cubicBezTo>
                  <a:cubicBezTo>
                    <a:pt x="214" y="2270"/>
                    <a:pt x="268" y="2226"/>
                    <a:pt x="282" y="2165"/>
                  </a:cubicBezTo>
                  <a:cubicBezTo>
                    <a:pt x="448" y="1481"/>
                    <a:pt x="628" y="812"/>
                    <a:pt x="817" y="175"/>
                  </a:cubicBezTo>
                  <a:cubicBezTo>
                    <a:pt x="839" y="104"/>
                    <a:pt x="797" y="28"/>
                    <a:pt x="726" y="6"/>
                  </a:cubicBezTo>
                  <a:cubicBezTo>
                    <a:pt x="713" y="2"/>
                    <a:pt x="700" y="0"/>
                    <a:pt x="6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1209975" y="1051925"/>
              <a:ext cx="387600" cy="423450"/>
            </a:xfrm>
            <a:custGeom>
              <a:avLst/>
              <a:gdLst/>
              <a:ahLst/>
              <a:cxnLst/>
              <a:rect l="l" t="t" r="r" b="b"/>
              <a:pathLst>
                <a:path w="15504" h="16938" extrusionOk="0">
                  <a:moveTo>
                    <a:pt x="155" y="1"/>
                  </a:moveTo>
                  <a:cubicBezTo>
                    <a:pt x="113" y="1"/>
                    <a:pt x="72" y="20"/>
                    <a:pt x="45" y="56"/>
                  </a:cubicBezTo>
                  <a:cubicBezTo>
                    <a:pt x="1" y="117"/>
                    <a:pt x="14" y="203"/>
                    <a:pt x="75" y="247"/>
                  </a:cubicBezTo>
                  <a:cubicBezTo>
                    <a:pt x="2164" y="1771"/>
                    <a:pt x="4951" y="3993"/>
                    <a:pt x="6364" y="5919"/>
                  </a:cubicBezTo>
                  <a:cubicBezTo>
                    <a:pt x="8900" y="9376"/>
                    <a:pt x="14008" y="16804"/>
                    <a:pt x="14058" y="16878"/>
                  </a:cubicBezTo>
                  <a:cubicBezTo>
                    <a:pt x="14085" y="16915"/>
                    <a:pt x="14126" y="16938"/>
                    <a:pt x="14171" y="16938"/>
                  </a:cubicBezTo>
                  <a:cubicBezTo>
                    <a:pt x="14185" y="16938"/>
                    <a:pt x="14200" y="16935"/>
                    <a:pt x="14214" y="16930"/>
                  </a:cubicBezTo>
                  <a:cubicBezTo>
                    <a:pt x="14273" y="16911"/>
                    <a:pt x="14310" y="16856"/>
                    <a:pt x="14307" y="16795"/>
                  </a:cubicBezTo>
                  <a:cubicBezTo>
                    <a:pt x="14304" y="16722"/>
                    <a:pt x="13981" y="9329"/>
                    <a:pt x="15488" y="1876"/>
                  </a:cubicBezTo>
                  <a:cubicBezTo>
                    <a:pt x="15504" y="1803"/>
                    <a:pt x="15456" y="1730"/>
                    <a:pt x="15382" y="1715"/>
                  </a:cubicBezTo>
                  <a:cubicBezTo>
                    <a:pt x="15374" y="1714"/>
                    <a:pt x="15365" y="1713"/>
                    <a:pt x="15357" y="1713"/>
                  </a:cubicBezTo>
                  <a:cubicBezTo>
                    <a:pt x="15293" y="1713"/>
                    <a:pt x="15236" y="1757"/>
                    <a:pt x="15222" y="1823"/>
                  </a:cubicBezTo>
                  <a:cubicBezTo>
                    <a:pt x="13926" y="8234"/>
                    <a:pt x="13977" y="14601"/>
                    <a:pt x="14021" y="16343"/>
                  </a:cubicBezTo>
                  <a:cubicBezTo>
                    <a:pt x="12939" y="14774"/>
                    <a:pt x="8790" y="8766"/>
                    <a:pt x="6584" y="5759"/>
                  </a:cubicBezTo>
                  <a:cubicBezTo>
                    <a:pt x="5151" y="3805"/>
                    <a:pt x="2340" y="1563"/>
                    <a:pt x="235" y="27"/>
                  </a:cubicBezTo>
                  <a:cubicBezTo>
                    <a:pt x="211" y="9"/>
                    <a:pt x="18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1128850" y="996225"/>
              <a:ext cx="51050" cy="35150"/>
            </a:xfrm>
            <a:custGeom>
              <a:avLst/>
              <a:gdLst/>
              <a:ahLst/>
              <a:cxnLst/>
              <a:rect l="l" t="t" r="r" b="b"/>
              <a:pathLst>
                <a:path w="2042" h="1406" extrusionOk="0">
                  <a:moveTo>
                    <a:pt x="156" y="1"/>
                  </a:moveTo>
                  <a:cubicBezTo>
                    <a:pt x="111" y="1"/>
                    <a:pt x="67" y="23"/>
                    <a:pt x="40" y="64"/>
                  </a:cubicBezTo>
                  <a:cubicBezTo>
                    <a:pt x="1" y="128"/>
                    <a:pt x="19" y="211"/>
                    <a:pt x="83" y="252"/>
                  </a:cubicBezTo>
                  <a:cubicBezTo>
                    <a:pt x="89" y="256"/>
                    <a:pt x="775" y="690"/>
                    <a:pt x="1778" y="1381"/>
                  </a:cubicBezTo>
                  <a:cubicBezTo>
                    <a:pt x="1800" y="1397"/>
                    <a:pt x="1827" y="1405"/>
                    <a:pt x="1854" y="1405"/>
                  </a:cubicBezTo>
                  <a:cubicBezTo>
                    <a:pt x="1855" y="1405"/>
                    <a:pt x="1855" y="1405"/>
                    <a:pt x="1856" y="1405"/>
                  </a:cubicBezTo>
                  <a:cubicBezTo>
                    <a:pt x="1988" y="1405"/>
                    <a:pt x="2042" y="1233"/>
                    <a:pt x="1931" y="1158"/>
                  </a:cubicBezTo>
                  <a:cubicBezTo>
                    <a:pt x="925" y="464"/>
                    <a:pt x="235" y="26"/>
                    <a:pt x="228" y="22"/>
                  </a:cubicBezTo>
                  <a:cubicBezTo>
                    <a:pt x="206" y="7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559700" y="1226725"/>
              <a:ext cx="498275" cy="248650"/>
            </a:xfrm>
            <a:custGeom>
              <a:avLst/>
              <a:gdLst/>
              <a:ahLst/>
              <a:cxnLst/>
              <a:rect l="l" t="t" r="r" b="b"/>
              <a:pathLst>
                <a:path w="19931" h="9946" extrusionOk="0">
                  <a:moveTo>
                    <a:pt x="13984" y="1"/>
                  </a:moveTo>
                  <a:cubicBezTo>
                    <a:pt x="13581" y="1"/>
                    <a:pt x="13169" y="36"/>
                    <a:pt x="12752" y="114"/>
                  </a:cubicBezTo>
                  <a:cubicBezTo>
                    <a:pt x="9022" y="813"/>
                    <a:pt x="449" y="9351"/>
                    <a:pt x="85" y="9714"/>
                  </a:cubicBezTo>
                  <a:cubicBezTo>
                    <a:pt x="0" y="9800"/>
                    <a:pt x="61" y="9945"/>
                    <a:pt x="182" y="9946"/>
                  </a:cubicBezTo>
                  <a:cubicBezTo>
                    <a:pt x="217" y="9946"/>
                    <a:pt x="252" y="9931"/>
                    <a:pt x="277" y="9906"/>
                  </a:cubicBezTo>
                  <a:cubicBezTo>
                    <a:pt x="366" y="9817"/>
                    <a:pt x="9153" y="1064"/>
                    <a:pt x="12801" y="381"/>
                  </a:cubicBezTo>
                  <a:cubicBezTo>
                    <a:pt x="13203" y="306"/>
                    <a:pt x="13600" y="272"/>
                    <a:pt x="13989" y="272"/>
                  </a:cubicBezTo>
                  <a:cubicBezTo>
                    <a:pt x="17103" y="272"/>
                    <a:pt x="19658" y="2426"/>
                    <a:pt x="19686" y="2449"/>
                  </a:cubicBezTo>
                  <a:cubicBezTo>
                    <a:pt x="19712" y="2473"/>
                    <a:pt x="19745" y="2485"/>
                    <a:pt x="19778" y="2485"/>
                  </a:cubicBezTo>
                  <a:cubicBezTo>
                    <a:pt x="19816" y="2485"/>
                    <a:pt x="19854" y="2469"/>
                    <a:pt x="19881" y="2437"/>
                  </a:cubicBezTo>
                  <a:cubicBezTo>
                    <a:pt x="19931" y="2379"/>
                    <a:pt x="19923" y="2290"/>
                    <a:pt x="19863" y="2243"/>
                  </a:cubicBezTo>
                  <a:cubicBezTo>
                    <a:pt x="19834" y="2218"/>
                    <a:pt x="17202" y="1"/>
                    <a:pt x="13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105650" y="1653825"/>
              <a:ext cx="66525" cy="60625"/>
            </a:xfrm>
            <a:custGeom>
              <a:avLst/>
              <a:gdLst/>
              <a:ahLst/>
              <a:cxnLst/>
              <a:rect l="l" t="t" r="r" b="b"/>
              <a:pathLst>
                <a:path w="2661" h="2425" extrusionOk="0">
                  <a:moveTo>
                    <a:pt x="2504" y="0"/>
                  </a:moveTo>
                  <a:cubicBezTo>
                    <a:pt x="2478" y="0"/>
                    <a:pt x="2452" y="8"/>
                    <a:pt x="2429" y="24"/>
                  </a:cubicBezTo>
                  <a:cubicBezTo>
                    <a:pt x="251" y="1412"/>
                    <a:pt x="27" y="2223"/>
                    <a:pt x="19" y="2256"/>
                  </a:cubicBezTo>
                  <a:cubicBezTo>
                    <a:pt x="1" y="2327"/>
                    <a:pt x="44" y="2400"/>
                    <a:pt x="116" y="2419"/>
                  </a:cubicBezTo>
                  <a:cubicBezTo>
                    <a:pt x="128" y="2423"/>
                    <a:pt x="138" y="2424"/>
                    <a:pt x="150" y="2424"/>
                  </a:cubicBezTo>
                  <a:cubicBezTo>
                    <a:pt x="211" y="2424"/>
                    <a:pt x="265" y="2383"/>
                    <a:pt x="283" y="2325"/>
                  </a:cubicBezTo>
                  <a:cubicBezTo>
                    <a:pt x="284" y="2317"/>
                    <a:pt x="520" y="1563"/>
                    <a:pt x="2574" y="253"/>
                  </a:cubicBezTo>
                  <a:cubicBezTo>
                    <a:pt x="2641" y="214"/>
                    <a:pt x="2661" y="128"/>
                    <a:pt x="2619" y="63"/>
                  </a:cubicBezTo>
                  <a:cubicBezTo>
                    <a:pt x="2594" y="22"/>
                    <a:pt x="2549" y="0"/>
                    <a:pt x="2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203525" y="1497700"/>
              <a:ext cx="848575" cy="181775"/>
            </a:xfrm>
            <a:custGeom>
              <a:avLst/>
              <a:gdLst/>
              <a:ahLst/>
              <a:cxnLst/>
              <a:rect l="l" t="t" r="r" b="b"/>
              <a:pathLst>
                <a:path w="33943" h="7271" extrusionOk="0">
                  <a:moveTo>
                    <a:pt x="14899" y="1"/>
                  </a:moveTo>
                  <a:cubicBezTo>
                    <a:pt x="14883" y="1"/>
                    <a:pt x="14867" y="3"/>
                    <a:pt x="14852" y="7"/>
                  </a:cubicBezTo>
                  <a:cubicBezTo>
                    <a:pt x="14745" y="43"/>
                    <a:pt x="4006" y="3564"/>
                    <a:pt x="97" y="5391"/>
                  </a:cubicBezTo>
                  <a:cubicBezTo>
                    <a:pt x="30" y="5423"/>
                    <a:pt x="1" y="5503"/>
                    <a:pt x="32" y="5572"/>
                  </a:cubicBezTo>
                  <a:cubicBezTo>
                    <a:pt x="56" y="5621"/>
                    <a:pt x="104" y="5650"/>
                    <a:pt x="156" y="5650"/>
                  </a:cubicBezTo>
                  <a:cubicBezTo>
                    <a:pt x="175" y="5650"/>
                    <a:pt x="195" y="5646"/>
                    <a:pt x="214" y="5637"/>
                  </a:cubicBezTo>
                  <a:cubicBezTo>
                    <a:pt x="4020" y="3857"/>
                    <a:pt x="14357" y="457"/>
                    <a:pt x="14915" y="273"/>
                  </a:cubicBezTo>
                  <a:cubicBezTo>
                    <a:pt x="15390" y="291"/>
                    <a:pt x="22758" y="569"/>
                    <a:pt x="27448" y="2132"/>
                  </a:cubicBezTo>
                  <a:cubicBezTo>
                    <a:pt x="32224" y="3724"/>
                    <a:pt x="33648" y="7150"/>
                    <a:pt x="33662" y="7185"/>
                  </a:cubicBezTo>
                  <a:cubicBezTo>
                    <a:pt x="33683" y="7236"/>
                    <a:pt x="33733" y="7270"/>
                    <a:pt x="33789" y="7271"/>
                  </a:cubicBezTo>
                  <a:cubicBezTo>
                    <a:pt x="33806" y="7270"/>
                    <a:pt x="33822" y="7267"/>
                    <a:pt x="33838" y="7260"/>
                  </a:cubicBezTo>
                  <a:cubicBezTo>
                    <a:pt x="33908" y="7232"/>
                    <a:pt x="33942" y="7153"/>
                    <a:pt x="33914" y="7084"/>
                  </a:cubicBezTo>
                  <a:cubicBezTo>
                    <a:pt x="33900" y="7048"/>
                    <a:pt x="32434" y="3508"/>
                    <a:pt x="27533" y="1874"/>
                  </a:cubicBezTo>
                  <a:cubicBezTo>
                    <a:pt x="22672" y="253"/>
                    <a:pt x="14976" y="3"/>
                    <a:pt x="14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1454225" y="1464375"/>
              <a:ext cx="125300" cy="40175"/>
            </a:xfrm>
            <a:custGeom>
              <a:avLst/>
              <a:gdLst/>
              <a:ahLst/>
              <a:cxnLst/>
              <a:rect l="l" t="t" r="r" b="b"/>
              <a:pathLst>
                <a:path w="5012" h="1607" extrusionOk="0">
                  <a:moveTo>
                    <a:pt x="155" y="1"/>
                  </a:moveTo>
                  <a:cubicBezTo>
                    <a:pt x="96" y="1"/>
                    <a:pt x="41" y="39"/>
                    <a:pt x="23" y="100"/>
                  </a:cubicBezTo>
                  <a:cubicBezTo>
                    <a:pt x="1" y="172"/>
                    <a:pt x="45" y="249"/>
                    <a:pt x="119" y="269"/>
                  </a:cubicBezTo>
                  <a:cubicBezTo>
                    <a:pt x="2697" y="1018"/>
                    <a:pt x="4811" y="1596"/>
                    <a:pt x="4831" y="1601"/>
                  </a:cubicBezTo>
                  <a:cubicBezTo>
                    <a:pt x="4843" y="1604"/>
                    <a:pt x="4855" y="1606"/>
                    <a:pt x="4867" y="1606"/>
                  </a:cubicBezTo>
                  <a:cubicBezTo>
                    <a:pt x="4936" y="1605"/>
                    <a:pt x="4993" y="1555"/>
                    <a:pt x="5002" y="1488"/>
                  </a:cubicBezTo>
                  <a:cubicBezTo>
                    <a:pt x="5011" y="1421"/>
                    <a:pt x="4969" y="1357"/>
                    <a:pt x="4902" y="1339"/>
                  </a:cubicBezTo>
                  <a:cubicBezTo>
                    <a:pt x="4881" y="1334"/>
                    <a:pt x="2769" y="756"/>
                    <a:pt x="196" y="7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43850" y="1360800"/>
              <a:ext cx="376075" cy="98125"/>
            </a:xfrm>
            <a:custGeom>
              <a:avLst/>
              <a:gdLst/>
              <a:ahLst/>
              <a:cxnLst/>
              <a:rect l="l" t="t" r="r" b="b"/>
              <a:pathLst>
                <a:path w="15043" h="3925" extrusionOk="0">
                  <a:moveTo>
                    <a:pt x="133" y="1"/>
                  </a:moveTo>
                  <a:cubicBezTo>
                    <a:pt x="63" y="1"/>
                    <a:pt x="6" y="57"/>
                    <a:pt x="5" y="129"/>
                  </a:cubicBezTo>
                  <a:cubicBezTo>
                    <a:pt x="1" y="204"/>
                    <a:pt x="57" y="268"/>
                    <a:pt x="132" y="273"/>
                  </a:cubicBezTo>
                  <a:cubicBezTo>
                    <a:pt x="2582" y="420"/>
                    <a:pt x="5883" y="762"/>
                    <a:pt x="7701" y="1539"/>
                  </a:cubicBezTo>
                  <a:cubicBezTo>
                    <a:pt x="8955" y="2076"/>
                    <a:pt x="11363" y="2877"/>
                    <a:pt x="14860" y="3920"/>
                  </a:cubicBezTo>
                  <a:cubicBezTo>
                    <a:pt x="14872" y="3922"/>
                    <a:pt x="14885" y="3925"/>
                    <a:pt x="14899" y="3925"/>
                  </a:cubicBezTo>
                  <a:cubicBezTo>
                    <a:pt x="14966" y="3925"/>
                    <a:pt x="15024" y="3876"/>
                    <a:pt x="15034" y="3808"/>
                  </a:cubicBezTo>
                  <a:cubicBezTo>
                    <a:pt x="15043" y="3741"/>
                    <a:pt x="15002" y="3677"/>
                    <a:pt x="14937" y="3659"/>
                  </a:cubicBezTo>
                  <a:cubicBezTo>
                    <a:pt x="11451" y="2621"/>
                    <a:pt x="9052" y="1824"/>
                    <a:pt x="7808" y="1289"/>
                  </a:cubicBezTo>
                  <a:cubicBezTo>
                    <a:pt x="5955" y="496"/>
                    <a:pt x="2619" y="150"/>
                    <a:pt x="149" y="2"/>
                  </a:cubicBezTo>
                  <a:cubicBezTo>
                    <a:pt x="144" y="1"/>
                    <a:pt x="138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954500" y="1357750"/>
              <a:ext cx="59525" cy="8075"/>
            </a:xfrm>
            <a:custGeom>
              <a:avLst/>
              <a:gdLst/>
              <a:ahLst/>
              <a:cxnLst/>
              <a:rect l="l" t="t" r="r" b="b"/>
              <a:pathLst>
                <a:path w="2381" h="323" extrusionOk="0">
                  <a:moveTo>
                    <a:pt x="132" y="1"/>
                  </a:moveTo>
                  <a:cubicBezTo>
                    <a:pt x="59" y="3"/>
                    <a:pt x="1" y="63"/>
                    <a:pt x="1" y="137"/>
                  </a:cubicBezTo>
                  <a:cubicBezTo>
                    <a:pt x="1" y="210"/>
                    <a:pt x="59" y="269"/>
                    <a:pt x="132" y="272"/>
                  </a:cubicBezTo>
                  <a:cubicBezTo>
                    <a:pt x="140" y="272"/>
                    <a:pt x="995" y="273"/>
                    <a:pt x="2239" y="322"/>
                  </a:cubicBezTo>
                  <a:lnTo>
                    <a:pt x="2244" y="322"/>
                  </a:lnTo>
                  <a:cubicBezTo>
                    <a:pt x="2318" y="321"/>
                    <a:pt x="2378" y="263"/>
                    <a:pt x="2379" y="189"/>
                  </a:cubicBezTo>
                  <a:cubicBezTo>
                    <a:pt x="2380" y="116"/>
                    <a:pt x="2323" y="54"/>
                    <a:pt x="2249" y="51"/>
                  </a:cubicBezTo>
                  <a:cubicBezTo>
                    <a:pt x="1001" y="1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374225" y="1532675"/>
              <a:ext cx="193900" cy="415025"/>
            </a:xfrm>
            <a:custGeom>
              <a:avLst/>
              <a:gdLst/>
              <a:ahLst/>
              <a:cxnLst/>
              <a:rect l="l" t="t" r="r" b="b"/>
              <a:pathLst>
                <a:path w="7756" h="16601" extrusionOk="0">
                  <a:moveTo>
                    <a:pt x="7601" y="0"/>
                  </a:moveTo>
                  <a:cubicBezTo>
                    <a:pt x="7557" y="0"/>
                    <a:pt x="7514" y="22"/>
                    <a:pt x="7488" y="62"/>
                  </a:cubicBezTo>
                  <a:cubicBezTo>
                    <a:pt x="7221" y="463"/>
                    <a:pt x="937" y="9908"/>
                    <a:pt x="471" y="12240"/>
                  </a:cubicBezTo>
                  <a:cubicBezTo>
                    <a:pt x="6" y="14559"/>
                    <a:pt x="1" y="16446"/>
                    <a:pt x="1" y="16465"/>
                  </a:cubicBezTo>
                  <a:cubicBezTo>
                    <a:pt x="1" y="16540"/>
                    <a:pt x="62" y="16601"/>
                    <a:pt x="137" y="16601"/>
                  </a:cubicBezTo>
                  <a:cubicBezTo>
                    <a:pt x="213" y="16601"/>
                    <a:pt x="273" y="16540"/>
                    <a:pt x="273" y="16465"/>
                  </a:cubicBezTo>
                  <a:cubicBezTo>
                    <a:pt x="273" y="16447"/>
                    <a:pt x="277" y="14585"/>
                    <a:pt x="737" y="12293"/>
                  </a:cubicBezTo>
                  <a:cubicBezTo>
                    <a:pt x="1192" y="10013"/>
                    <a:pt x="7648" y="311"/>
                    <a:pt x="7713" y="213"/>
                  </a:cubicBezTo>
                  <a:cubicBezTo>
                    <a:pt x="7756" y="151"/>
                    <a:pt x="7740" y="65"/>
                    <a:pt x="7676" y="24"/>
                  </a:cubicBezTo>
                  <a:cubicBezTo>
                    <a:pt x="7653" y="8"/>
                    <a:pt x="7627" y="0"/>
                    <a:pt x="7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632975" y="1609750"/>
              <a:ext cx="133150" cy="308800"/>
            </a:xfrm>
            <a:custGeom>
              <a:avLst/>
              <a:gdLst/>
              <a:ahLst/>
              <a:cxnLst/>
              <a:rect l="l" t="t" r="r" b="b"/>
              <a:pathLst>
                <a:path w="5326" h="12352" extrusionOk="0">
                  <a:moveTo>
                    <a:pt x="154" y="0"/>
                  </a:moveTo>
                  <a:cubicBezTo>
                    <a:pt x="125" y="0"/>
                    <a:pt x="96" y="10"/>
                    <a:pt x="71" y="28"/>
                  </a:cubicBezTo>
                  <a:cubicBezTo>
                    <a:pt x="11" y="75"/>
                    <a:pt x="1" y="161"/>
                    <a:pt x="47" y="220"/>
                  </a:cubicBezTo>
                  <a:cubicBezTo>
                    <a:pt x="1236" y="1756"/>
                    <a:pt x="2788" y="3958"/>
                    <a:pt x="3421" y="5731"/>
                  </a:cubicBezTo>
                  <a:cubicBezTo>
                    <a:pt x="4569" y="8944"/>
                    <a:pt x="5043" y="12201"/>
                    <a:pt x="5047" y="12235"/>
                  </a:cubicBezTo>
                  <a:cubicBezTo>
                    <a:pt x="5056" y="12301"/>
                    <a:pt x="5113" y="12351"/>
                    <a:pt x="5180" y="12351"/>
                  </a:cubicBezTo>
                  <a:cubicBezTo>
                    <a:pt x="5187" y="12351"/>
                    <a:pt x="5194" y="12351"/>
                    <a:pt x="5200" y="12350"/>
                  </a:cubicBezTo>
                  <a:cubicBezTo>
                    <a:pt x="5274" y="12339"/>
                    <a:pt x="5326" y="12270"/>
                    <a:pt x="5315" y="12196"/>
                  </a:cubicBezTo>
                  <a:cubicBezTo>
                    <a:pt x="5311" y="12163"/>
                    <a:pt x="4835" y="8879"/>
                    <a:pt x="3676" y="5640"/>
                  </a:cubicBezTo>
                  <a:cubicBezTo>
                    <a:pt x="3031" y="3834"/>
                    <a:pt x="1464" y="1604"/>
                    <a:pt x="262" y="53"/>
                  </a:cubicBezTo>
                  <a:cubicBezTo>
                    <a:pt x="234" y="19"/>
                    <a:pt x="194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1583850" y="1550325"/>
              <a:ext cx="39150" cy="43300"/>
            </a:xfrm>
            <a:custGeom>
              <a:avLst/>
              <a:gdLst/>
              <a:ahLst/>
              <a:cxnLst/>
              <a:rect l="l" t="t" r="r" b="b"/>
              <a:pathLst>
                <a:path w="1566" h="1732" extrusionOk="0">
                  <a:moveTo>
                    <a:pt x="153" y="0"/>
                  </a:moveTo>
                  <a:cubicBezTo>
                    <a:pt x="120" y="0"/>
                    <a:pt x="88" y="12"/>
                    <a:pt x="62" y="35"/>
                  </a:cubicBezTo>
                  <a:cubicBezTo>
                    <a:pt x="7" y="84"/>
                    <a:pt x="1" y="168"/>
                    <a:pt x="48" y="223"/>
                  </a:cubicBezTo>
                  <a:cubicBezTo>
                    <a:pt x="54" y="229"/>
                    <a:pt x="573" y="807"/>
                    <a:pt x="1284" y="1682"/>
                  </a:cubicBezTo>
                  <a:cubicBezTo>
                    <a:pt x="1310" y="1713"/>
                    <a:pt x="1349" y="1731"/>
                    <a:pt x="1390" y="1731"/>
                  </a:cubicBezTo>
                  <a:cubicBezTo>
                    <a:pt x="1504" y="1731"/>
                    <a:pt x="1566" y="1599"/>
                    <a:pt x="1496" y="1510"/>
                  </a:cubicBezTo>
                  <a:cubicBezTo>
                    <a:pt x="779" y="630"/>
                    <a:pt x="255" y="47"/>
                    <a:pt x="251" y="42"/>
                  </a:cubicBezTo>
                  <a:cubicBezTo>
                    <a:pt x="224" y="14"/>
                    <a:pt x="188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173475" y="1169725"/>
              <a:ext cx="48625" cy="39650"/>
            </a:xfrm>
            <a:custGeom>
              <a:avLst/>
              <a:gdLst/>
              <a:ahLst/>
              <a:cxnLst/>
              <a:rect l="l" t="t" r="r" b="b"/>
              <a:pathLst>
                <a:path w="1945" h="1586" extrusionOk="0">
                  <a:moveTo>
                    <a:pt x="155" y="0"/>
                  </a:moveTo>
                  <a:cubicBezTo>
                    <a:pt x="114" y="0"/>
                    <a:pt x="74" y="18"/>
                    <a:pt x="48" y="53"/>
                  </a:cubicBezTo>
                  <a:cubicBezTo>
                    <a:pt x="0" y="115"/>
                    <a:pt x="14" y="204"/>
                    <a:pt x="79" y="247"/>
                  </a:cubicBezTo>
                  <a:cubicBezTo>
                    <a:pt x="602" y="652"/>
                    <a:pt x="1138" y="1092"/>
                    <a:pt x="1673" y="1553"/>
                  </a:cubicBezTo>
                  <a:cubicBezTo>
                    <a:pt x="1698" y="1574"/>
                    <a:pt x="1730" y="1585"/>
                    <a:pt x="1761" y="1586"/>
                  </a:cubicBezTo>
                  <a:lnTo>
                    <a:pt x="1760" y="1585"/>
                  </a:lnTo>
                  <a:cubicBezTo>
                    <a:pt x="1886" y="1585"/>
                    <a:pt x="1944" y="1428"/>
                    <a:pt x="1849" y="1346"/>
                  </a:cubicBezTo>
                  <a:cubicBezTo>
                    <a:pt x="1311" y="883"/>
                    <a:pt x="771" y="441"/>
                    <a:pt x="244" y="33"/>
                  </a:cubicBezTo>
                  <a:cubicBezTo>
                    <a:pt x="218" y="11"/>
                    <a:pt x="187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246550" y="975475"/>
              <a:ext cx="291100" cy="549500"/>
            </a:xfrm>
            <a:custGeom>
              <a:avLst/>
              <a:gdLst/>
              <a:ahLst/>
              <a:cxnLst/>
              <a:rect l="l" t="t" r="r" b="b"/>
              <a:pathLst>
                <a:path w="11644" h="21980" extrusionOk="0">
                  <a:moveTo>
                    <a:pt x="11492" y="0"/>
                  </a:moveTo>
                  <a:cubicBezTo>
                    <a:pt x="11436" y="0"/>
                    <a:pt x="11384" y="34"/>
                    <a:pt x="11364" y="90"/>
                  </a:cubicBezTo>
                  <a:cubicBezTo>
                    <a:pt x="10550" y="2565"/>
                    <a:pt x="9574" y="6025"/>
                    <a:pt x="9550" y="8448"/>
                  </a:cubicBezTo>
                  <a:cubicBezTo>
                    <a:pt x="9511" y="12177"/>
                    <a:pt x="9645" y="19478"/>
                    <a:pt x="9682" y="21383"/>
                  </a:cubicBezTo>
                  <a:cubicBezTo>
                    <a:pt x="8701" y="19942"/>
                    <a:pt x="5028" y="14741"/>
                    <a:pt x="237" y="10288"/>
                  </a:cubicBezTo>
                  <a:cubicBezTo>
                    <a:pt x="211" y="10268"/>
                    <a:pt x="180" y="10257"/>
                    <a:pt x="150" y="10257"/>
                  </a:cubicBezTo>
                  <a:cubicBezTo>
                    <a:pt x="113" y="10257"/>
                    <a:pt x="77" y="10272"/>
                    <a:pt x="50" y="10300"/>
                  </a:cubicBezTo>
                  <a:cubicBezTo>
                    <a:pt x="1" y="10353"/>
                    <a:pt x="1" y="10435"/>
                    <a:pt x="51" y="10487"/>
                  </a:cubicBezTo>
                  <a:cubicBezTo>
                    <a:pt x="5621" y="15661"/>
                    <a:pt x="9673" y="21855"/>
                    <a:pt x="9713" y="21917"/>
                  </a:cubicBezTo>
                  <a:cubicBezTo>
                    <a:pt x="9738" y="21955"/>
                    <a:pt x="9782" y="21979"/>
                    <a:pt x="9827" y="21979"/>
                  </a:cubicBezTo>
                  <a:cubicBezTo>
                    <a:pt x="9841" y="21979"/>
                    <a:pt x="9854" y="21978"/>
                    <a:pt x="9868" y="21974"/>
                  </a:cubicBezTo>
                  <a:cubicBezTo>
                    <a:pt x="9926" y="21955"/>
                    <a:pt x="9964" y="21901"/>
                    <a:pt x="9963" y="21842"/>
                  </a:cubicBezTo>
                  <a:cubicBezTo>
                    <a:pt x="9962" y="21750"/>
                    <a:pt x="9779" y="12737"/>
                    <a:pt x="9821" y="8450"/>
                  </a:cubicBezTo>
                  <a:cubicBezTo>
                    <a:pt x="9845" y="6063"/>
                    <a:pt x="10814" y="2632"/>
                    <a:pt x="11622" y="175"/>
                  </a:cubicBezTo>
                  <a:cubicBezTo>
                    <a:pt x="11643" y="104"/>
                    <a:pt x="11603" y="29"/>
                    <a:pt x="11535" y="7"/>
                  </a:cubicBezTo>
                  <a:cubicBezTo>
                    <a:pt x="11520" y="2"/>
                    <a:pt x="11506" y="0"/>
                    <a:pt x="1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545400" y="882750"/>
              <a:ext cx="25700" cy="54650"/>
            </a:xfrm>
            <a:custGeom>
              <a:avLst/>
              <a:gdLst/>
              <a:ahLst/>
              <a:cxnLst/>
              <a:rect l="l" t="t" r="r" b="b"/>
              <a:pathLst>
                <a:path w="1028" h="2186" extrusionOk="0">
                  <a:moveTo>
                    <a:pt x="874" y="0"/>
                  </a:moveTo>
                  <a:cubicBezTo>
                    <a:pt x="819" y="0"/>
                    <a:pt x="767" y="33"/>
                    <a:pt x="747" y="88"/>
                  </a:cubicBezTo>
                  <a:cubicBezTo>
                    <a:pt x="743" y="95"/>
                    <a:pt x="439" y="852"/>
                    <a:pt x="25" y="2004"/>
                  </a:cubicBezTo>
                  <a:cubicBezTo>
                    <a:pt x="0" y="2074"/>
                    <a:pt x="37" y="2152"/>
                    <a:pt x="109" y="2177"/>
                  </a:cubicBezTo>
                  <a:cubicBezTo>
                    <a:pt x="123" y="2183"/>
                    <a:pt x="139" y="2185"/>
                    <a:pt x="154" y="2185"/>
                  </a:cubicBezTo>
                  <a:cubicBezTo>
                    <a:pt x="211" y="2185"/>
                    <a:pt x="262" y="2150"/>
                    <a:pt x="281" y="2095"/>
                  </a:cubicBezTo>
                  <a:cubicBezTo>
                    <a:pt x="693" y="950"/>
                    <a:pt x="996" y="197"/>
                    <a:pt x="999" y="190"/>
                  </a:cubicBezTo>
                  <a:cubicBezTo>
                    <a:pt x="1028" y="120"/>
                    <a:pt x="995" y="39"/>
                    <a:pt x="924" y="10"/>
                  </a:cubicBezTo>
                  <a:cubicBezTo>
                    <a:pt x="908" y="3"/>
                    <a:pt x="891" y="0"/>
                    <a:pt x="8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981750" y="1492025"/>
              <a:ext cx="514150" cy="167075"/>
            </a:xfrm>
            <a:custGeom>
              <a:avLst/>
              <a:gdLst/>
              <a:ahLst/>
              <a:cxnLst/>
              <a:rect l="l" t="t" r="r" b="b"/>
              <a:pathLst>
                <a:path w="20566" h="6683" extrusionOk="0">
                  <a:moveTo>
                    <a:pt x="9238" y="0"/>
                  </a:moveTo>
                  <a:cubicBezTo>
                    <a:pt x="7282" y="0"/>
                    <a:pt x="5556" y="168"/>
                    <a:pt x="4553" y="637"/>
                  </a:cubicBezTo>
                  <a:cubicBezTo>
                    <a:pt x="1096" y="2253"/>
                    <a:pt x="30" y="6472"/>
                    <a:pt x="19" y="6514"/>
                  </a:cubicBezTo>
                  <a:cubicBezTo>
                    <a:pt x="1" y="6587"/>
                    <a:pt x="46" y="6661"/>
                    <a:pt x="119" y="6678"/>
                  </a:cubicBezTo>
                  <a:cubicBezTo>
                    <a:pt x="129" y="6681"/>
                    <a:pt x="141" y="6682"/>
                    <a:pt x="152" y="6682"/>
                  </a:cubicBezTo>
                  <a:cubicBezTo>
                    <a:pt x="214" y="6682"/>
                    <a:pt x="268" y="6640"/>
                    <a:pt x="283" y="6579"/>
                  </a:cubicBezTo>
                  <a:cubicBezTo>
                    <a:pt x="293" y="6537"/>
                    <a:pt x="1327" y="2445"/>
                    <a:pt x="4668" y="883"/>
                  </a:cubicBezTo>
                  <a:cubicBezTo>
                    <a:pt x="5621" y="437"/>
                    <a:pt x="7286" y="277"/>
                    <a:pt x="9186" y="277"/>
                  </a:cubicBezTo>
                  <a:cubicBezTo>
                    <a:pt x="13995" y="277"/>
                    <a:pt x="20309" y="1302"/>
                    <a:pt x="20397" y="1316"/>
                  </a:cubicBezTo>
                  <a:cubicBezTo>
                    <a:pt x="20404" y="1317"/>
                    <a:pt x="20410" y="1317"/>
                    <a:pt x="20417" y="1317"/>
                  </a:cubicBezTo>
                  <a:cubicBezTo>
                    <a:pt x="20482" y="1317"/>
                    <a:pt x="20542" y="1270"/>
                    <a:pt x="20554" y="1203"/>
                  </a:cubicBezTo>
                  <a:cubicBezTo>
                    <a:pt x="20566" y="1129"/>
                    <a:pt x="20515" y="1059"/>
                    <a:pt x="20441" y="1047"/>
                  </a:cubicBezTo>
                  <a:cubicBezTo>
                    <a:pt x="20083" y="988"/>
                    <a:pt x="13986" y="0"/>
                    <a:pt x="9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918500" y="1437050"/>
              <a:ext cx="87250" cy="16825"/>
            </a:xfrm>
            <a:custGeom>
              <a:avLst/>
              <a:gdLst/>
              <a:ahLst/>
              <a:cxnLst/>
              <a:rect l="l" t="t" r="r" b="b"/>
              <a:pathLst>
                <a:path w="3490" h="673" extrusionOk="0">
                  <a:moveTo>
                    <a:pt x="972" y="0"/>
                  </a:moveTo>
                  <a:cubicBezTo>
                    <a:pt x="718" y="0"/>
                    <a:pt x="439" y="8"/>
                    <a:pt x="133" y="25"/>
                  </a:cubicBezTo>
                  <a:cubicBezTo>
                    <a:pt x="59" y="29"/>
                    <a:pt x="1" y="92"/>
                    <a:pt x="5" y="168"/>
                  </a:cubicBezTo>
                  <a:cubicBezTo>
                    <a:pt x="10" y="238"/>
                    <a:pt x="67" y="297"/>
                    <a:pt x="132" y="297"/>
                  </a:cubicBezTo>
                  <a:cubicBezTo>
                    <a:pt x="137" y="297"/>
                    <a:pt x="142" y="297"/>
                    <a:pt x="148" y="296"/>
                  </a:cubicBezTo>
                  <a:cubicBezTo>
                    <a:pt x="450" y="279"/>
                    <a:pt x="725" y="272"/>
                    <a:pt x="974" y="272"/>
                  </a:cubicBezTo>
                  <a:cubicBezTo>
                    <a:pt x="2729" y="272"/>
                    <a:pt x="3213" y="637"/>
                    <a:pt x="3217" y="640"/>
                  </a:cubicBezTo>
                  <a:cubicBezTo>
                    <a:pt x="3242" y="660"/>
                    <a:pt x="3272" y="672"/>
                    <a:pt x="3306" y="672"/>
                  </a:cubicBezTo>
                  <a:cubicBezTo>
                    <a:pt x="3431" y="672"/>
                    <a:pt x="3490" y="515"/>
                    <a:pt x="3393" y="433"/>
                  </a:cubicBezTo>
                  <a:cubicBezTo>
                    <a:pt x="3370" y="413"/>
                    <a:pt x="2855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192700" y="1442900"/>
              <a:ext cx="688450" cy="530150"/>
            </a:xfrm>
            <a:custGeom>
              <a:avLst/>
              <a:gdLst/>
              <a:ahLst/>
              <a:cxnLst/>
              <a:rect l="l" t="t" r="r" b="b"/>
              <a:pathLst>
                <a:path w="27538" h="21206" extrusionOk="0">
                  <a:moveTo>
                    <a:pt x="27390" y="0"/>
                  </a:moveTo>
                  <a:cubicBezTo>
                    <a:pt x="27382" y="0"/>
                    <a:pt x="27374" y="1"/>
                    <a:pt x="27366" y="3"/>
                  </a:cubicBezTo>
                  <a:cubicBezTo>
                    <a:pt x="23125" y="798"/>
                    <a:pt x="12349" y="4201"/>
                    <a:pt x="12240" y="4236"/>
                  </a:cubicBezTo>
                  <a:cubicBezTo>
                    <a:pt x="12226" y="4241"/>
                    <a:pt x="12211" y="4247"/>
                    <a:pt x="12199" y="4258"/>
                  </a:cubicBezTo>
                  <a:cubicBezTo>
                    <a:pt x="12138" y="4304"/>
                    <a:pt x="6032" y="8997"/>
                    <a:pt x="3029" y="13148"/>
                  </a:cubicBezTo>
                  <a:cubicBezTo>
                    <a:pt x="1" y="17334"/>
                    <a:pt x="876" y="21064"/>
                    <a:pt x="885" y="21102"/>
                  </a:cubicBezTo>
                  <a:cubicBezTo>
                    <a:pt x="900" y="21162"/>
                    <a:pt x="954" y="21206"/>
                    <a:pt x="1018" y="21206"/>
                  </a:cubicBezTo>
                  <a:cubicBezTo>
                    <a:pt x="1028" y="21204"/>
                    <a:pt x="1039" y="21203"/>
                    <a:pt x="1049" y="21200"/>
                  </a:cubicBezTo>
                  <a:cubicBezTo>
                    <a:pt x="1122" y="21183"/>
                    <a:pt x="1166" y="21109"/>
                    <a:pt x="1149" y="21036"/>
                  </a:cubicBezTo>
                  <a:cubicBezTo>
                    <a:pt x="1139" y="21001"/>
                    <a:pt x="299" y="17386"/>
                    <a:pt x="3249" y="13308"/>
                  </a:cubicBezTo>
                  <a:cubicBezTo>
                    <a:pt x="6147" y="9303"/>
                    <a:pt x="11969" y="4778"/>
                    <a:pt x="12346" y="4488"/>
                  </a:cubicBezTo>
                  <a:cubicBezTo>
                    <a:pt x="12907" y="4311"/>
                    <a:pt x="23285" y="1045"/>
                    <a:pt x="27416" y="270"/>
                  </a:cubicBezTo>
                  <a:cubicBezTo>
                    <a:pt x="27489" y="256"/>
                    <a:pt x="27538" y="185"/>
                    <a:pt x="27525" y="111"/>
                  </a:cubicBezTo>
                  <a:cubicBezTo>
                    <a:pt x="27511" y="46"/>
                    <a:pt x="27453" y="0"/>
                    <a:pt x="27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495275" y="1452800"/>
              <a:ext cx="84625" cy="102650"/>
            </a:xfrm>
            <a:custGeom>
              <a:avLst/>
              <a:gdLst/>
              <a:ahLst/>
              <a:cxnLst/>
              <a:rect l="l" t="t" r="r" b="b"/>
              <a:pathLst>
                <a:path w="3385" h="4106" extrusionOk="0">
                  <a:moveTo>
                    <a:pt x="3232" y="1"/>
                  </a:moveTo>
                  <a:cubicBezTo>
                    <a:pt x="3190" y="1"/>
                    <a:pt x="3148" y="20"/>
                    <a:pt x="3121" y="57"/>
                  </a:cubicBezTo>
                  <a:cubicBezTo>
                    <a:pt x="1466" y="2166"/>
                    <a:pt x="87" y="3867"/>
                    <a:pt x="74" y="3883"/>
                  </a:cubicBezTo>
                  <a:cubicBezTo>
                    <a:pt x="1" y="3972"/>
                    <a:pt x="64" y="4106"/>
                    <a:pt x="179" y="4106"/>
                  </a:cubicBezTo>
                  <a:cubicBezTo>
                    <a:pt x="221" y="4106"/>
                    <a:pt x="259" y="4087"/>
                    <a:pt x="285" y="4055"/>
                  </a:cubicBezTo>
                  <a:cubicBezTo>
                    <a:pt x="299" y="4038"/>
                    <a:pt x="1680" y="2335"/>
                    <a:pt x="3336" y="224"/>
                  </a:cubicBezTo>
                  <a:cubicBezTo>
                    <a:pt x="3385" y="165"/>
                    <a:pt x="3376" y="77"/>
                    <a:pt x="3315" y="29"/>
                  </a:cubicBezTo>
                  <a:cubicBezTo>
                    <a:pt x="3290" y="10"/>
                    <a:pt x="3261" y="1"/>
                    <a:pt x="3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598350" y="1129125"/>
              <a:ext cx="254700" cy="296200"/>
            </a:xfrm>
            <a:custGeom>
              <a:avLst/>
              <a:gdLst/>
              <a:ahLst/>
              <a:cxnLst/>
              <a:rect l="l" t="t" r="r" b="b"/>
              <a:pathLst>
                <a:path w="10188" h="11848" extrusionOk="0">
                  <a:moveTo>
                    <a:pt x="10035" y="0"/>
                  </a:moveTo>
                  <a:cubicBezTo>
                    <a:pt x="10005" y="0"/>
                    <a:pt x="9975" y="10"/>
                    <a:pt x="9950" y="31"/>
                  </a:cubicBezTo>
                  <a:cubicBezTo>
                    <a:pt x="8030" y="1595"/>
                    <a:pt x="5522" y="3819"/>
                    <a:pt x="4480" y="5544"/>
                  </a:cubicBezTo>
                  <a:cubicBezTo>
                    <a:pt x="3778" y="6707"/>
                    <a:pt x="2295" y="8752"/>
                    <a:pt x="70" y="11628"/>
                  </a:cubicBezTo>
                  <a:cubicBezTo>
                    <a:pt x="1" y="11718"/>
                    <a:pt x="64" y="11848"/>
                    <a:pt x="177" y="11848"/>
                  </a:cubicBezTo>
                  <a:cubicBezTo>
                    <a:pt x="219" y="11848"/>
                    <a:pt x="259" y="11828"/>
                    <a:pt x="285" y="11795"/>
                  </a:cubicBezTo>
                  <a:cubicBezTo>
                    <a:pt x="2516" y="8911"/>
                    <a:pt x="4006" y="6855"/>
                    <a:pt x="4713" y="5686"/>
                  </a:cubicBezTo>
                  <a:cubicBezTo>
                    <a:pt x="5734" y="3994"/>
                    <a:pt x="8218" y="1792"/>
                    <a:pt x="10122" y="241"/>
                  </a:cubicBezTo>
                  <a:cubicBezTo>
                    <a:pt x="10180" y="195"/>
                    <a:pt x="10188" y="109"/>
                    <a:pt x="10142" y="51"/>
                  </a:cubicBezTo>
                  <a:cubicBezTo>
                    <a:pt x="10114" y="18"/>
                    <a:pt x="10075" y="0"/>
                    <a:pt x="10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873350" y="1074450"/>
              <a:ext cx="50700" cy="38575"/>
            </a:xfrm>
            <a:custGeom>
              <a:avLst/>
              <a:gdLst/>
              <a:ahLst/>
              <a:cxnLst/>
              <a:rect l="l" t="t" r="r" b="b"/>
              <a:pathLst>
                <a:path w="2028" h="1543" extrusionOk="0">
                  <a:moveTo>
                    <a:pt x="1873" y="0"/>
                  </a:moveTo>
                  <a:cubicBezTo>
                    <a:pt x="1846" y="0"/>
                    <a:pt x="1819" y="8"/>
                    <a:pt x="1795" y="25"/>
                  </a:cubicBezTo>
                  <a:cubicBezTo>
                    <a:pt x="1787" y="29"/>
                    <a:pt x="1089" y="532"/>
                    <a:pt x="103" y="1300"/>
                  </a:cubicBezTo>
                  <a:cubicBezTo>
                    <a:pt x="1" y="1380"/>
                    <a:pt x="58" y="1543"/>
                    <a:pt x="188" y="1543"/>
                  </a:cubicBezTo>
                  <a:cubicBezTo>
                    <a:pt x="217" y="1543"/>
                    <a:pt x="247" y="1533"/>
                    <a:pt x="271" y="1515"/>
                  </a:cubicBezTo>
                  <a:cubicBezTo>
                    <a:pt x="1252" y="751"/>
                    <a:pt x="1946" y="252"/>
                    <a:pt x="1954" y="246"/>
                  </a:cubicBezTo>
                  <a:cubicBezTo>
                    <a:pt x="2015" y="203"/>
                    <a:pt x="2028" y="118"/>
                    <a:pt x="1984" y="57"/>
                  </a:cubicBezTo>
                  <a:cubicBezTo>
                    <a:pt x="1958" y="20"/>
                    <a:pt x="1916" y="0"/>
                    <a:pt x="1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525875" y="1570250"/>
              <a:ext cx="397800" cy="229525"/>
            </a:xfrm>
            <a:custGeom>
              <a:avLst/>
              <a:gdLst/>
              <a:ahLst/>
              <a:cxnLst/>
              <a:rect l="l" t="t" r="r" b="b"/>
              <a:pathLst>
                <a:path w="15912" h="9181" extrusionOk="0">
                  <a:moveTo>
                    <a:pt x="153" y="1"/>
                  </a:moveTo>
                  <a:cubicBezTo>
                    <a:pt x="98" y="1"/>
                    <a:pt x="46" y="34"/>
                    <a:pt x="25" y="88"/>
                  </a:cubicBezTo>
                  <a:cubicBezTo>
                    <a:pt x="0" y="158"/>
                    <a:pt x="33" y="235"/>
                    <a:pt x="103" y="263"/>
                  </a:cubicBezTo>
                  <a:cubicBezTo>
                    <a:pt x="213" y="304"/>
                    <a:pt x="11115" y="4420"/>
                    <a:pt x="12815" y="6005"/>
                  </a:cubicBezTo>
                  <a:cubicBezTo>
                    <a:pt x="14525" y="7600"/>
                    <a:pt x="15616" y="9109"/>
                    <a:pt x="15626" y="9125"/>
                  </a:cubicBezTo>
                  <a:cubicBezTo>
                    <a:pt x="15652" y="9159"/>
                    <a:pt x="15693" y="9180"/>
                    <a:pt x="15736" y="9180"/>
                  </a:cubicBezTo>
                  <a:cubicBezTo>
                    <a:pt x="15847" y="9180"/>
                    <a:pt x="15911" y="9055"/>
                    <a:pt x="15847" y="8965"/>
                  </a:cubicBezTo>
                  <a:cubicBezTo>
                    <a:pt x="15836" y="8950"/>
                    <a:pt x="14730" y="7419"/>
                    <a:pt x="13001" y="5807"/>
                  </a:cubicBezTo>
                  <a:cubicBezTo>
                    <a:pt x="11262" y="4185"/>
                    <a:pt x="649" y="178"/>
                    <a:pt x="199" y="9"/>
                  </a:cubicBezTo>
                  <a:cubicBezTo>
                    <a:pt x="183" y="3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510450" y="1675150"/>
              <a:ext cx="83425" cy="325425"/>
            </a:xfrm>
            <a:custGeom>
              <a:avLst/>
              <a:gdLst/>
              <a:ahLst/>
              <a:cxnLst/>
              <a:rect l="l" t="t" r="r" b="b"/>
              <a:pathLst>
                <a:path w="3337" h="13017" extrusionOk="0">
                  <a:moveTo>
                    <a:pt x="212" y="1"/>
                  </a:moveTo>
                  <a:cubicBezTo>
                    <a:pt x="126" y="7"/>
                    <a:pt x="74" y="56"/>
                    <a:pt x="70" y="132"/>
                  </a:cubicBezTo>
                  <a:cubicBezTo>
                    <a:pt x="0" y="2093"/>
                    <a:pt x="25" y="4818"/>
                    <a:pt x="555" y="6661"/>
                  </a:cubicBezTo>
                  <a:cubicBezTo>
                    <a:pt x="1506" y="9968"/>
                    <a:pt x="3033" y="12914"/>
                    <a:pt x="3048" y="12943"/>
                  </a:cubicBezTo>
                  <a:cubicBezTo>
                    <a:pt x="3072" y="12988"/>
                    <a:pt x="3118" y="13016"/>
                    <a:pt x="3169" y="13016"/>
                  </a:cubicBezTo>
                  <a:cubicBezTo>
                    <a:pt x="3270" y="13016"/>
                    <a:pt x="3337" y="12907"/>
                    <a:pt x="3289" y="12817"/>
                  </a:cubicBezTo>
                  <a:cubicBezTo>
                    <a:pt x="3274" y="12788"/>
                    <a:pt x="1758" y="9866"/>
                    <a:pt x="816" y="6586"/>
                  </a:cubicBezTo>
                  <a:cubicBezTo>
                    <a:pt x="297" y="4778"/>
                    <a:pt x="272" y="2083"/>
                    <a:pt x="343" y="141"/>
                  </a:cubicBezTo>
                  <a:cubicBezTo>
                    <a:pt x="346" y="67"/>
                    <a:pt x="287" y="3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513525" y="1598050"/>
              <a:ext cx="10975" cy="54625"/>
            </a:xfrm>
            <a:custGeom>
              <a:avLst/>
              <a:gdLst/>
              <a:ahLst/>
              <a:cxnLst/>
              <a:rect l="l" t="t" r="r" b="b"/>
              <a:pathLst>
                <a:path w="439" h="2185" extrusionOk="0">
                  <a:moveTo>
                    <a:pt x="295" y="0"/>
                  </a:moveTo>
                  <a:cubicBezTo>
                    <a:pt x="226" y="0"/>
                    <a:pt x="168" y="52"/>
                    <a:pt x="159" y="122"/>
                  </a:cubicBezTo>
                  <a:cubicBezTo>
                    <a:pt x="159" y="129"/>
                    <a:pt x="73" y="908"/>
                    <a:pt x="6" y="2041"/>
                  </a:cubicBezTo>
                  <a:cubicBezTo>
                    <a:pt x="0" y="2116"/>
                    <a:pt x="57" y="2180"/>
                    <a:pt x="133" y="2184"/>
                  </a:cubicBezTo>
                  <a:lnTo>
                    <a:pt x="141" y="2184"/>
                  </a:lnTo>
                  <a:cubicBezTo>
                    <a:pt x="212" y="2184"/>
                    <a:pt x="272" y="2129"/>
                    <a:pt x="277" y="2057"/>
                  </a:cubicBezTo>
                  <a:cubicBezTo>
                    <a:pt x="345" y="932"/>
                    <a:pt x="429" y="159"/>
                    <a:pt x="429" y="152"/>
                  </a:cubicBezTo>
                  <a:cubicBezTo>
                    <a:pt x="439" y="77"/>
                    <a:pt x="384" y="10"/>
                    <a:pt x="310" y="1"/>
                  </a:cubicBezTo>
                  <a:cubicBezTo>
                    <a:pt x="305" y="1"/>
                    <a:pt x="300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176500" y="1906000"/>
              <a:ext cx="3371525" cy="2302075"/>
            </a:xfrm>
            <a:custGeom>
              <a:avLst/>
              <a:gdLst/>
              <a:ahLst/>
              <a:cxnLst/>
              <a:rect l="l" t="t" r="r" b="b"/>
              <a:pathLst>
                <a:path w="134861" h="92083" extrusionOk="0">
                  <a:moveTo>
                    <a:pt x="178" y="1"/>
                  </a:moveTo>
                  <a:cubicBezTo>
                    <a:pt x="80" y="1"/>
                    <a:pt x="0" y="79"/>
                    <a:pt x="0" y="177"/>
                  </a:cubicBezTo>
                  <a:lnTo>
                    <a:pt x="0" y="91889"/>
                  </a:lnTo>
                  <a:cubicBezTo>
                    <a:pt x="0" y="91996"/>
                    <a:pt x="86" y="92082"/>
                    <a:pt x="194" y="92082"/>
                  </a:cubicBezTo>
                  <a:lnTo>
                    <a:pt x="134668" y="92082"/>
                  </a:lnTo>
                  <a:cubicBezTo>
                    <a:pt x="134775" y="92082"/>
                    <a:pt x="134861" y="91996"/>
                    <a:pt x="134861" y="91889"/>
                  </a:cubicBezTo>
                  <a:lnTo>
                    <a:pt x="134861" y="177"/>
                  </a:lnTo>
                  <a:cubicBezTo>
                    <a:pt x="134861" y="79"/>
                    <a:pt x="134782" y="1"/>
                    <a:pt x="134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169700" y="1899175"/>
              <a:ext cx="3385150" cy="2315700"/>
            </a:xfrm>
            <a:custGeom>
              <a:avLst/>
              <a:gdLst/>
              <a:ahLst/>
              <a:cxnLst/>
              <a:rect l="l" t="t" r="r" b="b"/>
              <a:pathLst>
                <a:path w="135406" h="92628" extrusionOk="0">
                  <a:moveTo>
                    <a:pt x="129334" y="545"/>
                  </a:moveTo>
                  <a:cubicBezTo>
                    <a:pt x="132382" y="545"/>
                    <a:pt x="134862" y="3025"/>
                    <a:pt x="134862" y="6073"/>
                  </a:cubicBezTo>
                  <a:lnTo>
                    <a:pt x="134862" y="86012"/>
                  </a:lnTo>
                  <a:cubicBezTo>
                    <a:pt x="134862" y="89359"/>
                    <a:pt x="132137" y="92084"/>
                    <a:pt x="128790" y="92084"/>
                  </a:cubicBezTo>
                  <a:lnTo>
                    <a:pt x="6617" y="92084"/>
                  </a:lnTo>
                  <a:cubicBezTo>
                    <a:pt x="3269" y="92084"/>
                    <a:pt x="545" y="89359"/>
                    <a:pt x="545" y="86012"/>
                  </a:cubicBezTo>
                  <a:lnTo>
                    <a:pt x="545" y="6073"/>
                  </a:lnTo>
                  <a:cubicBezTo>
                    <a:pt x="545" y="3025"/>
                    <a:pt x="3025" y="545"/>
                    <a:pt x="6073" y="545"/>
                  </a:cubicBezTo>
                  <a:close/>
                  <a:moveTo>
                    <a:pt x="6073" y="1"/>
                  </a:moveTo>
                  <a:cubicBezTo>
                    <a:pt x="2724" y="1"/>
                    <a:pt x="1" y="2726"/>
                    <a:pt x="1" y="6073"/>
                  </a:cubicBezTo>
                  <a:lnTo>
                    <a:pt x="1" y="86012"/>
                  </a:lnTo>
                  <a:cubicBezTo>
                    <a:pt x="1" y="89659"/>
                    <a:pt x="2969" y="92628"/>
                    <a:pt x="6617" y="92628"/>
                  </a:cubicBezTo>
                  <a:lnTo>
                    <a:pt x="128790" y="92628"/>
                  </a:lnTo>
                  <a:cubicBezTo>
                    <a:pt x="132437" y="92628"/>
                    <a:pt x="135406" y="89659"/>
                    <a:pt x="135406" y="86012"/>
                  </a:cubicBezTo>
                  <a:lnTo>
                    <a:pt x="135406" y="6073"/>
                  </a:lnTo>
                  <a:cubicBezTo>
                    <a:pt x="135406" y="2726"/>
                    <a:pt x="132681" y="1"/>
                    <a:pt x="1293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259500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265825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435275" y="2287200"/>
              <a:ext cx="177625" cy="174850"/>
            </a:xfrm>
            <a:custGeom>
              <a:avLst/>
              <a:gdLst/>
              <a:ahLst/>
              <a:cxnLst/>
              <a:rect l="l" t="t" r="r" b="b"/>
              <a:pathLst>
                <a:path w="7105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3972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64282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47927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2394025" y="2696775"/>
              <a:ext cx="333950" cy="174875"/>
            </a:xfrm>
            <a:custGeom>
              <a:avLst/>
              <a:gdLst/>
              <a:ahLst/>
              <a:cxnLst/>
              <a:rect l="l" t="t" r="r" b="b"/>
              <a:pathLst>
                <a:path w="13358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13358" y="6994"/>
                  </a:lnTo>
                  <a:lnTo>
                    <a:pt x="133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020225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394025" y="2901575"/>
              <a:ext cx="234300" cy="174875"/>
            </a:xfrm>
            <a:custGeom>
              <a:avLst/>
              <a:gdLst/>
              <a:ahLst/>
              <a:cxnLst/>
              <a:rect l="l" t="t" r="r" b="b"/>
              <a:pathLst>
                <a:path w="9372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9371" y="6994"/>
                  </a:lnTo>
                  <a:lnTo>
                    <a:pt x="93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69907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2605150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2600150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281995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2812700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2277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4578150" y="2132575"/>
              <a:ext cx="189875" cy="124675"/>
            </a:xfrm>
            <a:custGeom>
              <a:avLst/>
              <a:gdLst/>
              <a:ahLst/>
              <a:cxnLst/>
              <a:rect l="l" t="t" r="r" b="b"/>
              <a:pathLst>
                <a:path w="7595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479795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4680500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4888025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132500" y="2901575"/>
              <a:ext cx="261450" cy="174875"/>
            </a:xfrm>
            <a:custGeom>
              <a:avLst/>
              <a:gdLst/>
              <a:ahLst/>
              <a:cxnLst/>
              <a:rect l="l" t="t" r="r" b="b"/>
              <a:pathLst>
                <a:path w="10458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10458" y="6994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01772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394025" y="2287200"/>
              <a:ext cx="181200" cy="174850"/>
            </a:xfrm>
            <a:custGeom>
              <a:avLst/>
              <a:gdLst/>
              <a:ahLst/>
              <a:cxnLst/>
              <a:rect l="l" t="t" r="r" b="b"/>
              <a:pathLst>
                <a:path w="7248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247" y="699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3918825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138625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4057875" y="2287200"/>
              <a:ext cx="177625" cy="174850"/>
            </a:xfrm>
            <a:custGeom>
              <a:avLst/>
              <a:gdLst/>
              <a:ahLst/>
              <a:cxnLst/>
              <a:rect l="l" t="t" r="r" b="b"/>
              <a:pathLst>
                <a:path w="7105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44729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8503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426542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435840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101575" y="29015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026000" y="26967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48198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9263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47201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4307750" y="29015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1395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613650" y="26967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407450" y="26967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237525" y="2132575"/>
              <a:ext cx="156425" cy="124675"/>
            </a:xfrm>
            <a:custGeom>
              <a:avLst/>
              <a:gdLst/>
              <a:ahLst/>
              <a:cxnLst/>
              <a:rect l="l" t="t" r="r" b="b"/>
              <a:pathLst>
                <a:path w="6257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6257" y="4987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2394025" y="2132575"/>
              <a:ext cx="176200" cy="124675"/>
            </a:xfrm>
            <a:custGeom>
              <a:avLst/>
              <a:gdLst/>
              <a:ahLst/>
              <a:cxnLst/>
              <a:rect l="l" t="t" r="r" b="b"/>
              <a:pathLst>
                <a:path w="7048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047" y="4987"/>
                  </a:lnTo>
                  <a:lnTo>
                    <a:pt x="70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394025" y="3106375"/>
              <a:ext cx="2999950" cy="181775"/>
            </a:xfrm>
            <a:custGeom>
              <a:avLst/>
              <a:gdLst/>
              <a:ahLst/>
              <a:cxnLst/>
              <a:rect l="l" t="t" r="r" b="b"/>
              <a:pathLst>
                <a:path w="119998" h="7271" extrusionOk="0">
                  <a:moveTo>
                    <a:pt x="1" y="0"/>
                  </a:moveTo>
                  <a:lnTo>
                    <a:pt x="1" y="7271"/>
                  </a:lnTo>
                  <a:lnTo>
                    <a:pt x="119998" y="7271"/>
                  </a:lnTo>
                  <a:lnTo>
                    <a:pt x="119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5095550" y="2287200"/>
              <a:ext cx="298400" cy="174850"/>
            </a:xfrm>
            <a:custGeom>
              <a:avLst/>
              <a:gdLst/>
              <a:ahLst/>
              <a:cxnLst/>
              <a:rect l="l" t="t" r="r" b="b"/>
              <a:pathLst>
                <a:path w="11936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11936" y="6994"/>
                  </a:lnTo>
                  <a:lnTo>
                    <a:pt x="119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5232200" y="2696775"/>
              <a:ext cx="161750" cy="174875"/>
            </a:xfrm>
            <a:custGeom>
              <a:avLst/>
              <a:gdLst/>
              <a:ahLst/>
              <a:cxnLst/>
              <a:rect l="l" t="t" r="r" b="b"/>
              <a:pathLst>
                <a:path w="647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6470" y="6994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394025" y="2492025"/>
              <a:ext cx="2999925" cy="174825"/>
            </a:xfrm>
            <a:custGeom>
              <a:avLst/>
              <a:gdLst/>
              <a:ahLst/>
              <a:cxnLst/>
              <a:rect l="l" t="t" r="r" b="b"/>
              <a:pathLst>
                <a:path w="119997" h="6993" extrusionOk="0">
                  <a:moveTo>
                    <a:pt x="1" y="0"/>
                  </a:moveTo>
                  <a:lnTo>
                    <a:pt x="1" y="6993"/>
                  </a:lnTo>
                  <a:lnTo>
                    <a:pt x="119997" y="6993"/>
                  </a:lnTo>
                  <a:lnTo>
                    <a:pt x="119997" y="0"/>
                  </a:lnTo>
                  <a:lnTo>
                    <a:pt x="111533" y="0"/>
                  </a:lnTo>
                  <a:lnTo>
                    <a:pt x="111533" y="6941"/>
                  </a:lnTo>
                  <a:lnTo>
                    <a:pt x="110335" y="6941"/>
                  </a:lnTo>
                  <a:lnTo>
                    <a:pt x="110335" y="0"/>
                  </a:lnTo>
                  <a:lnTo>
                    <a:pt x="103286" y="0"/>
                  </a:lnTo>
                  <a:lnTo>
                    <a:pt x="103286" y="6941"/>
                  </a:lnTo>
                  <a:lnTo>
                    <a:pt x="102088" y="6941"/>
                  </a:lnTo>
                  <a:lnTo>
                    <a:pt x="102088" y="0"/>
                  </a:lnTo>
                  <a:lnTo>
                    <a:pt x="95039" y="0"/>
                  </a:lnTo>
                  <a:lnTo>
                    <a:pt x="95039" y="6941"/>
                  </a:lnTo>
                  <a:lnTo>
                    <a:pt x="93839" y="6941"/>
                  </a:lnTo>
                  <a:lnTo>
                    <a:pt x="93839" y="0"/>
                  </a:lnTo>
                  <a:lnTo>
                    <a:pt x="86791" y="0"/>
                  </a:lnTo>
                  <a:lnTo>
                    <a:pt x="86791" y="6941"/>
                  </a:lnTo>
                  <a:lnTo>
                    <a:pt x="85592" y="6941"/>
                  </a:lnTo>
                  <a:lnTo>
                    <a:pt x="85592" y="0"/>
                  </a:lnTo>
                  <a:lnTo>
                    <a:pt x="78544" y="0"/>
                  </a:lnTo>
                  <a:lnTo>
                    <a:pt x="78544" y="6941"/>
                  </a:lnTo>
                  <a:lnTo>
                    <a:pt x="77344" y="6941"/>
                  </a:lnTo>
                  <a:lnTo>
                    <a:pt x="77344" y="0"/>
                  </a:lnTo>
                  <a:lnTo>
                    <a:pt x="70296" y="0"/>
                  </a:lnTo>
                  <a:lnTo>
                    <a:pt x="70296" y="6941"/>
                  </a:lnTo>
                  <a:lnTo>
                    <a:pt x="69097" y="6941"/>
                  </a:lnTo>
                  <a:lnTo>
                    <a:pt x="69097" y="0"/>
                  </a:lnTo>
                  <a:lnTo>
                    <a:pt x="62048" y="0"/>
                  </a:lnTo>
                  <a:lnTo>
                    <a:pt x="62048" y="6941"/>
                  </a:lnTo>
                  <a:lnTo>
                    <a:pt x="60849" y="6941"/>
                  </a:lnTo>
                  <a:lnTo>
                    <a:pt x="60849" y="0"/>
                  </a:lnTo>
                  <a:lnTo>
                    <a:pt x="53800" y="0"/>
                  </a:lnTo>
                  <a:lnTo>
                    <a:pt x="53800" y="6941"/>
                  </a:lnTo>
                  <a:lnTo>
                    <a:pt x="52602" y="6941"/>
                  </a:lnTo>
                  <a:lnTo>
                    <a:pt x="52602" y="0"/>
                  </a:lnTo>
                  <a:lnTo>
                    <a:pt x="45553" y="0"/>
                  </a:lnTo>
                  <a:lnTo>
                    <a:pt x="45553" y="6941"/>
                  </a:lnTo>
                  <a:lnTo>
                    <a:pt x="44355" y="6941"/>
                  </a:lnTo>
                  <a:lnTo>
                    <a:pt x="44355" y="0"/>
                  </a:lnTo>
                  <a:lnTo>
                    <a:pt x="37305" y="0"/>
                  </a:lnTo>
                  <a:lnTo>
                    <a:pt x="37305" y="6941"/>
                  </a:lnTo>
                  <a:lnTo>
                    <a:pt x="36107" y="6941"/>
                  </a:lnTo>
                  <a:lnTo>
                    <a:pt x="36107" y="0"/>
                  </a:lnTo>
                  <a:lnTo>
                    <a:pt x="29058" y="0"/>
                  </a:lnTo>
                  <a:lnTo>
                    <a:pt x="29058" y="6941"/>
                  </a:lnTo>
                  <a:lnTo>
                    <a:pt x="27860" y="6941"/>
                  </a:lnTo>
                  <a:lnTo>
                    <a:pt x="27860" y="0"/>
                  </a:lnTo>
                  <a:lnTo>
                    <a:pt x="20811" y="0"/>
                  </a:lnTo>
                  <a:lnTo>
                    <a:pt x="20811" y="6941"/>
                  </a:lnTo>
                  <a:lnTo>
                    <a:pt x="19612" y="6941"/>
                  </a:lnTo>
                  <a:lnTo>
                    <a:pt x="19612" y="0"/>
                  </a:lnTo>
                  <a:lnTo>
                    <a:pt x="12563" y="0"/>
                  </a:lnTo>
                  <a:lnTo>
                    <a:pt x="12563" y="6941"/>
                  </a:lnTo>
                  <a:lnTo>
                    <a:pt x="11365" y="6941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582675" y="26967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2012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31703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327680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337650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9641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644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30706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378887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3895400" y="2901575"/>
              <a:ext cx="176200" cy="174875"/>
            </a:xfrm>
            <a:custGeom>
              <a:avLst/>
              <a:gdLst/>
              <a:ahLst/>
              <a:cxnLst/>
              <a:rect l="l" t="t" r="r" b="b"/>
              <a:pathLst>
                <a:path w="7048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9950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3482975" y="29015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368917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7579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828775" y="655250"/>
              <a:ext cx="4048875" cy="1339650"/>
            </a:xfrm>
            <a:custGeom>
              <a:avLst/>
              <a:gdLst/>
              <a:ahLst/>
              <a:cxnLst/>
              <a:rect l="l" t="t" r="r" b="b"/>
              <a:pathLst>
                <a:path w="161955" h="53586" extrusionOk="0">
                  <a:moveTo>
                    <a:pt x="5483" y="1"/>
                  </a:moveTo>
                  <a:cubicBezTo>
                    <a:pt x="2309" y="1"/>
                    <a:pt x="0" y="3011"/>
                    <a:pt x="824" y="6077"/>
                  </a:cubicBezTo>
                  <a:lnTo>
                    <a:pt x="11862" y="47181"/>
                  </a:lnTo>
                  <a:cubicBezTo>
                    <a:pt x="12429" y="49289"/>
                    <a:pt x="14340" y="50755"/>
                    <a:pt x="16522" y="50755"/>
                  </a:cubicBezTo>
                  <a:lnTo>
                    <a:pt x="31931" y="50755"/>
                  </a:lnTo>
                  <a:lnTo>
                    <a:pt x="31931" y="53586"/>
                  </a:lnTo>
                  <a:lnTo>
                    <a:pt x="130749" y="53586"/>
                  </a:lnTo>
                  <a:lnTo>
                    <a:pt x="130749" y="50755"/>
                  </a:lnTo>
                  <a:lnTo>
                    <a:pt x="145432" y="50755"/>
                  </a:lnTo>
                  <a:cubicBezTo>
                    <a:pt x="147615" y="50755"/>
                    <a:pt x="149526" y="49289"/>
                    <a:pt x="150093" y="47181"/>
                  </a:cubicBezTo>
                  <a:lnTo>
                    <a:pt x="161131" y="6077"/>
                  </a:lnTo>
                  <a:cubicBezTo>
                    <a:pt x="161955" y="3011"/>
                    <a:pt x="159646" y="1"/>
                    <a:pt x="156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832450" y="648475"/>
              <a:ext cx="4041575" cy="1353225"/>
            </a:xfrm>
            <a:custGeom>
              <a:avLst/>
              <a:gdLst/>
              <a:ahLst/>
              <a:cxnLst/>
              <a:rect l="l" t="t" r="r" b="b"/>
              <a:pathLst>
                <a:path w="161663" h="54129" extrusionOk="0">
                  <a:moveTo>
                    <a:pt x="156326" y="543"/>
                  </a:moveTo>
                  <a:cubicBezTo>
                    <a:pt x="157754" y="543"/>
                    <a:pt x="159071" y="1193"/>
                    <a:pt x="159940" y="2325"/>
                  </a:cubicBezTo>
                  <a:cubicBezTo>
                    <a:pt x="160807" y="3458"/>
                    <a:pt x="161094" y="4899"/>
                    <a:pt x="160723" y="6277"/>
                  </a:cubicBezTo>
                  <a:lnTo>
                    <a:pt x="149684" y="47382"/>
                  </a:lnTo>
                  <a:cubicBezTo>
                    <a:pt x="149150" y="49368"/>
                    <a:pt x="147341" y="50754"/>
                    <a:pt x="145285" y="50754"/>
                  </a:cubicBezTo>
                  <a:lnTo>
                    <a:pt x="130602" y="50754"/>
                  </a:lnTo>
                  <a:cubicBezTo>
                    <a:pt x="130452" y="50754"/>
                    <a:pt x="130330" y="50876"/>
                    <a:pt x="130330" y="51026"/>
                  </a:cubicBezTo>
                  <a:lnTo>
                    <a:pt x="130330" y="53584"/>
                  </a:lnTo>
                  <a:lnTo>
                    <a:pt x="32055" y="53584"/>
                  </a:lnTo>
                  <a:lnTo>
                    <a:pt x="32056" y="51026"/>
                  </a:lnTo>
                  <a:cubicBezTo>
                    <a:pt x="32056" y="50875"/>
                    <a:pt x="31935" y="50753"/>
                    <a:pt x="31784" y="50753"/>
                  </a:cubicBezTo>
                  <a:lnTo>
                    <a:pt x="16376" y="50753"/>
                  </a:lnTo>
                  <a:cubicBezTo>
                    <a:pt x="14320" y="50753"/>
                    <a:pt x="12512" y="49368"/>
                    <a:pt x="11979" y="47382"/>
                  </a:cubicBezTo>
                  <a:lnTo>
                    <a:pt x="939" y="6277"/>
                  </a:lnTo>
                  <a:cubicBezTo>
                    <a:pt x="570" y="4899"/>
                    <a:pt x="856" y="3458"/>
                    <a:pt x="1724" y="2325"/>
                  </a:cubicBezTo>
                  <a:cubicBezTo>
                    <a:pt x="2593" y="1193"/>
                    <a:pt x="3909" y="543"/>
                    <a:pt x="5336" y="543"/>
                  </a:cubicBezTo>
                  <a:close/>
                  <a:moveTo>
                    <a:pt x="5335" y="0"/>
                  </a:moveTo>
                  <a:cubicBezTo>
                    <a:pt x="3737" y="0"/>
                    <a:pt x="2263" y="727"/>
                    <a:pt x="1291" y="1995"/>
                  </a:cubicBezTo>
                  <a:cubicBezTo>
                    <a:pt x="319" y="3263"/>
                    <a:pt x="0" y="4875"/>
                    <a:pt x="413" y="6419"/>
                  </a:cubicBezTo>
                  <a:lnTo>
                    <a:pt x="11453" y="47524"/>
                  </a:lnTo>
                  <a:cubicBezTo>
                    <a:pt x="12049" y="49745"/>
                    <a:pt x="14075" y="51297"/>
                    <a:pt x="16375" y="51297"/>
                  </a:cubicBezTo>
                  <a:lnTo>
                    <a:pt x="31512" y="51297"/>
                  </a:lnTo>
                  <a:lnTo>
                    <a:pt x="31512" y="53857"/>
                  </a:lnTo>
                  <a:cubicBezTo>
                    <a:pt x="31512" y="54006"/>
                    <a:pt x="31634" y="54128"/>
                    <a:pt x="31784" y="54128"/>
                  </a:cubicBezTo>
                  <a:lnTo>
                    <a:pt x="130602" y="54128"/>
                  </a:lnTo>
                  <a:cubicBezTo>
                    <a:pt x="130751" y="54128"/>
                    <a:pt x="130873" y="54006"/>
                    <a:pt x="130873" y="53857"/>
                  </a:cubicBezTo>
                  <a:lnTo>
                    <a:pt x="130873" y="51297"/>
                  </a:lnTo>
                  <a:lnTo>
                    <a:pt x="145285" y="51297"/>
                  </a:lnTo>
                  <a:cubicBezTo>
                    <a:pt x="147586" y="51297"/>
                    <a:pt x="149609" y="49745"/>
                    <a:pt x="150207" y="47524"/>
                  </a:cubicBezTo>
                  <a:lnTo>
                    <a:pt x="161246" y="6419"/>
                  </a:lnTo>
                  <a:cubicBezTo>
                    <a:pt x="161662" y="4875"/>
                    <a:pt x="161342" y="3264"/>
                    <a:pt x="160368" y="1995"/>
                  </a:cubicBezTo>
                  <a:cubicBezTo>
                    <a:pt x="159397" y="727"/>
                    <a:pt x="157922" y="0"/>
                    <a:pt x="1563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100625" y="782150"/>
              <a:ext cx="3505175" cy="1051350"/>
            </a:xfrm>
            <a:custGeom>
              <a:avLst/>
              <a:gdLst/>
              <a:ahLst/>
              <a:cxnLst/>
              <a:rect l="l" t="t" r="r" b="b"/>
              <a:pathLst>
                <a:path w="140207" h="42054" extrusionOk="0">
                  <a:moveTo>
                    <a:pt x="1" y="1"/>
                  </a:moveTo>
                  <a:lnTo>
                    <a:pt x="11685" y="42054"/>
                  </a:lnTo>
                  <a:lnTo>
                    <a:pt x="128522" y="42054"/>
                  </a:lnTo>
                  <a:lnTo>
                    <a:pt x="14020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092875" y="775350"/>
              <a:ext cx="3520675" cy="1064950"/>
            </a:xfrm>
            <a:custGeom>
              <a:avLst/>
              <a:gdLst/>
              <a:ahLst/>
              <a:cxnLst/>
              <a:rect l="l" t="t" r="r" b="b"/>
              <a:pathLst>
                <a:path w="140827" h="42598" extrusionOk="0">
                  <a:moveTo>
                    <a:pt x="140158" y="544"/>
                  </a:moveTo>
                  <a:lnTo>
                    <a:pt x="128625" y="42054"/>
                  </a:lnTo>
                  <a:lnTo>
                    <a:pt x="12202" y="42054"/>
                  </a:lnTo>
                  <a:lnTo>
                    <a:pt x="668" y="544"/>
                  </a:lnTo>
                  <a:close/>
                  <a:moveTo>
                    <a:pt x="311" y="0"/>
                  </a:moveTo>
                  <a:cubicBezTo>
                    <a:pt x="131" y="0"/>
                    <a:pt x="1" y="172"/>
                    <a:pt x="48" y="344"/>
                  </a:cubicBezTo>
                  <a:lnTo>
                    <a:pt x="11733" y="42398"/>
                  </a:lnTo>
                  <a:cubicBezTo>
                    <a:pt x="11766" y="42516"/>
                    <a:pt x="11872" y="42597"/>
                    <a:pt x="11995" y="42597"/>
                  </a:cubicBezTo>
                  <a:lnTo>
                    <a:pt x="128832" y="42597"/>
                  </a:lnTo>
                  <a:cubicBezTo>
                    <a:pt x="128955" y="42597"/>
                    <a:pt x="129062" y="42516"/>
                    <a:pt x="129094" y="42398"/>
                  </a:cubicBezTo>
                  <a:lnTo>
                    <a:pt x="140777" y="344"/>
                  </a:lnTo>
                  <a:cubicBezTo>
                    <a:pt x="140826" y="171"/>
                    <a:pt x="140695" y="0"/>
                    <a:pt x="1405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35000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99125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663250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727400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791500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855625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19775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78025" y="1292300"/>
              <a:ext cx="71075" cy="151475"/>
            </a:xfrm>
            <a:custGeom>
              <a:avLst/>
              <a:gdLst/>
              <a:ahLst/>
              <a:cxnLst/>
              <a:rect l="l" t="t" r="r" b="b"/>
              <a:pathLst>
                <a:path w="2843" h="6059" extrusionOk="0">
                  <a:moveTo>
                    <a:pt x="1" y="1"/>
                  </a:moveTo>
                  <a:lnTo>
                    <a:pt x="2274" y="6058"/>
                  </a:lnTo>
                  <a:lnTo>
                    <a:pt x="2842" y="605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31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472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6113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6755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7396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84800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91215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9762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040425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104550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16865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27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411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4053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4694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778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420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7061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473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011500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0756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1397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203875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3123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37640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440525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6" y="543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5489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6573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423225" y="3385800"/>
              <a:ext cx="145475" cy="601650"/>
            </a:xfrm>
            <a:custGeom>
              <a:avLst/>
              <a:gdLst/>
              <a:ahLst/>
              <a:cxnLst/>
              <a:rect l="l" t="t" r="r" b="b"/>
              <a:pathLst>
                <a:path w="5819" h="24066" extrusionOk="0">
                  <a:moveTo>
                    <a:pt x="5818" y="1"/>
                  </a:moveTo>
                  <a:lnTo>
                    <a:pt x="0" y="22451"/>
                  </a:lnTo>
                  <a:lnTo>
                    <a:pt x="5504" y="24065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5415750" y="3379000"/>
              <a:ext cx="159800" cy="615225"/>
            </a:xfrm>
            <a:custGeom>
              <a:avLst/>
              <a:gdLst/>
              <a:ahLst/>
              <a:cxnLst/>
              <a:rect l="l" t="t" r="r" b="b"/>
              <a:pathLst>
                <a:path w="6392" h="24609" extrusionOk="0">
                  <a:moveTo>
                    <a:pt x="5817" y="2520"/>
                  </a:moveTo>
                  <a:lnTo>
                    <a:pt x="5537" y="23976"/>
                  </a:lnTo>
                  <a:lnTo>
                    <a:pt x="629" y="22537"/>
                  </a:lnTo>
                  <a:lnTo>
                    <a:pt x="5817" y="2520"/>
                  </a:lnTo>
                  <a:close/>
                  <a:moveTo>
                    <a:pt x="6108" y="0"/>
                  </a:moveTo>
                  <a:cubicBezTo>
                    <a:pt x="5987" y="0"/>
                    <a:pt x="5886" y="88"/>
                    <a:pt x="5854" y="205"/>
                  </a:cubicBezTo>
                  <a:lnTo>
                    <a:pt x="36" y="22656"/>
                  </a:lnTo>
                  <a:cubicBezTo>
                    <a:pt x="0" y="22797"/>
                    <a:pt x="82" y="22943"/>
                    <a:pt x="223" y="22984"/>
                  </a:cubicBezTo>
                  <a:lnTo>
                    <a:pt x="5728" y="24598"/>
                  </a:lnTo>
                  <a:cubicBezTo>
                    <a:pt x="5752" y="24605"/>
                    <a:pt x="5778" y="24609"/>
                    <a:pt x="5803" y="24609"/>
                  </a:cubicBezTo>
                  <a:cubicBezTo>
                    <a:pt x="5952" y="24609"/>
                    <a:pt x="6073" y="24490"/>
                    <a:pt x="6075" y="24341"/>
                  </a:cubicBezTo>
                  <a:lnTo>
                    <a:pt x="6390" y="277"/>
                  </a:lnTo>
                  <a:cubicBezTo>
                    <a:pt x="6391" y="139"/>
                    <a:pt x="6291" y="23"/>
                    <a:pt x="6154" y="4"/>
                  </a:cubicBezTo>
                  <a:cubicBezTo>
                    <a:pt x="6139" y="1"/>
                    <a:pt x="6123" y="0"/>
                    <a:pt x="6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5609775" y="2636400"/>
              <a:ext cx="1229925" cy="1158175"/>
            </a:xfrm>
            <a:custGeom>
              <a:avLst/>
              <a:gdLst/>
              <a:ahLst/>
              <a:cxnLst/>
              <a:rect l="l" t="t" r="r" b="b"/>
              <a:pathLst>
                <a:path w="49197" h="46327" extrusionOk="0">
                  <a:moveTo>
                    <a:pt x="3884" y="1"/>
                  </a:moveTo>
                  <a:cubicBezTo>
                    <a:pt x="3429" y="1"/>
                    <a:pt x="3271" y="121"/>
                    <a:pt x="3271" y="121"/>
                  </a:cubicBezTo>
                  <a:cubicBezTo>
                    <a:pt x="3271" y="121"/>
                    <a:pt x="600" y="626"/>
                    <a:pt x="301" y="2839"/>
                  </a:cubicBezTo>
                  <a:cubicBezTo>
                    <a:pt x="1" y="5053"/>
                    <a:pt x="967" y="6257"/>
                    <a:pt x="967" y="6257"/>
                  </a:cubicBezTo>
                  <a:cubicBezTo>
                    <a:pt x="967" y="6257"/>
                    <a:pt x="38423" y="46326"/>
                    <a:pt x="39477" y="46326"/>
                  </a:cubicBezTo>
                  <a:cubicBezTo>
                    <a:pt x="39490" y="46326"/>
                    <a:pt x="39497" y="46320"/>
                    <a:pt x="39499" y="46308"/>
                  </a:cubicBezTo>
                  <a:cubicBezTo>
                    <a:pt x="39637" y="45285"/>
                    <a:pt x="48906" y="12723"/>
                    <a:pt x="49052" y="9102"/>
                  </a:cubicBezTo>
                  <a:cubicBezTo>
                    <a:pt x="49196" y="5480"/>
                    <a:pt x="45775" y="6402"/>
                    <a:pt x="35217" y="4971"/>
                  </a:cubicBezTo>
                  <a:cubicBezTo>
                    <a:pt x="24659" y="3541"/>
                    <a:pt x="8141" y="1301"/>
                    <a:pt x="5996" y="491"/>
                  </a:cubicBezTo>
                  <a:cubicBezTo>
                    <a:pt x="4969" y="102"/>
                    <a:pt x="4301" y="1"/>
                    <a:pt x="3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5602750" y="2629600"/>
              <a:ext cx="1243050" cy="1171725"/>
            </a:xfrm>
            <a:custGeom>
              <a:avLst/>
              <a:gdLst/>
              <a:ahLst/>
              <a:cxnLst/>
              <a:rect l="l" t="t" r="r" b="b"/>
              <a:pathLst>
                <a:path w="49722" h="46869" extrusionOk="0">
                  <a:moveTo>
                    <a:pt x="4166" y="546"/>
                  </a:moveTo>
                  <a:cubicBezTo>
                    <a:pt x="4540" y="546"/>
                    <a:pt x="5173" y="636"/>
                    <a:pt x="6180" y="1017"/>
                  </a:cubicBezTo>
                  <a:cubicBezTo>
                    <a:pt x="8356" y="1839"/>
                    <a:pt x="24668" y="4050"/>
                    <a:pt x="35461" y="5513"/>
                  </a:cubicBezTo>
                  <a:cubicBezTo>
                    <a:pt x="38166" y="5880"/>
                    <a:pt x="40418" y="6093"/>
                    <a:pt x="42230" y="6265"/>
                  </a:cubicBezTo>
                  <a:cubicBezTo>
                    <a:pt x="47836" y="6798"/>
                    <a:pt x="49154" y="7013"/>
                    <a:pt x="49060" y="9364"/>
                  </a:cubicBezTo>
                  <a:cubicBezTo>
                    <a:pt x="48960" y="11904"/>
                    <a:pt x="44287" y="28953"/>
                    <a:pt x="41496" y="39140"/>
                  </a:cubicBezTo>
                  <a:cubicBezTo>
                    <a:pt x="40448" y="42964"/>
                    <a:pt x="39811" y="45295"/>
                    <a:pt x="39592" y="46174"/>
                  </a:cubicBezTo>
                  <a:cubicBezTo>
                    <a:pt x="36877" y="43982"/>
                    <a:pt x="15632" y="21518"/>
                    <a:pt x="1456" y="6353"/>
                  </a:cubicBezTo>
                  <a:cubicBezTo>
                    <a:pt x="1385" y="6257"/>
                    <a:pt x="584" y="5127"/>
                    <a:pt x="852" y="3149"/>
                  </a:cubicBezTo>
                  <a:cubicBezTo>
                    <a:pt x="1122" y="1159"/>
                    <a:pt x="3578" y="665"/>
                    <a:pt x="3604" y="661"/>
                  </a:cubicBezTo>
                  <a:lnTo>
                    <a:pt x="3654" y="657"/>
                  </a:lnTo>
                  <a:lnTo>
                    <a:pt x="3704" y="618"/>
                  </a:lnTo>
                  <a:cubicBezTo>
                    <a:pt x="3707" y="617"/>
                    <a:pt x="3834" y="546"/>
                    <a:pt x="4166" y="546"/>
                  </a:cubicBezTo>
                  <a:close/>
                  <a:moveTo>
                    <a:pt x="4161" y="0"/>
                  </a:moveTo>
                  <a:cubicBezTo>
                    <a:pt x="3773" y="0"/>
                    <a:pt x="3557" y="80"/>
                    <a:pt x="3451" y="136"/>
                  </a:cubicBezTo>
                  <a:cubicBezTo>
                    <a:pt x="3057" y="222"/>
                    <a:pt x="615" y="841"/>
                    <a:pt x="312" y="3076"/>
                  </a:cubicBezTo>
                  <a:cubicBezTo>
                    <a:pt x="1" y="5378"/>
                    <a:pt x="994" y="6645"/>
                    <a:pt x="1036" y="6698"/>
                  </a:cubicBezTo>
                  <a:lnTo>
                    <a:pt x="1050" y="6714"/>
                  </a:lnTo>
                  <a:cubicBezTo>
                    <a:pt x="1144" y="6815"/>
                    <a:pt x="10584" y="16912"/>
                    <a:pt x="20003" y="26848"/>
                  </a:cubicBezTo>
                  <a:cubicBezTo>
                    <a:pt x="37838" y="45661"/>
                    <a:pt x="39405" y="46868"/>
                    <a:pt x="39779" y="46868"/>
                  </a:cubicBezTo>
                  <a:cubicBezTo>
                    <a:pt x="39803" y="46868"/>
                    <a:pt x="39827" y="46863"/>
                    <a:pt x="39849" y="46855"/>
                  </a:cubicBezTo>
                  <a:lnTo>
                    <a:pt x="40026" y="46786"/>
                  </a:lnTo>
                  <a:lnTo>
                    <a:pt x="40049" y="46615"/>
                  </a:lnTo>
                  <a:cubicBezTo>
                    <a:pt x="40087" y="46337"/>
                    <a:pt x="40940" y="43225"/>
                    <a:pt x="42020" y="39283"/>
                  </a:cubicBezTo>
                  <a:cubicBezTo>
                    <a:pt x="44818" y="29075"/>
                    <a:pt x="49500" y="11988"/>
                    <a:pt x="49605" y="9385"/>
                  </a:cubicBezTo>
                  <a:cubicBezTo>
                    <a:pt x="49721" y="6431"/>
                    <a:pt x="47695" y="6239"/>
                    <a:pt x="42280" y="5724"/>
                  </a:cubicBezTo>
                  <a:cubicBezTo>
                    <a:pt x="40475" y="5554"/>
                    <a:pt x="38228" y="5340"/>
                    <a:pt x="35535" y="4974"/>
                  </a:cubicBezTo>
                  <a:cubicBezTo>
                    <a:pt x="25420" y="3603"/>
                    <a:pt x="8489" y="1308"/>
                    <a:pt x="6374" y="508"/>
                  </a:cubicBezTo>
                  <a:cubicBezTo>
                    <a:pt x="5326" y="113"/>
                    <a:pt x="4622" y="0"/>
                    <a:pt x="4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5454475" y="2792800"/>
              <a:ext cx="1290050" cy="1474425"/>
            </a:xfrm>
            <a:custGeom>
              <a:avLst/>
              <a:gdLst/>
              <a:ahLst/>
              <a:cxnLst/>
              <a:rect l="l" t="t" r="r" b="b"/>
              <a:pathLst>
                <a:path w="51602" h="58977" extrusionOk="0">
                  <a:moveTo>
                    <a:pt x="7179" y="1"/>
                  </a:moveTo>
                  <a:lnTo>
                    <a:pt x="0" y="52954"/>
                  </a:lnTo>
                  <a:lnTo>
                    <a:pt x="44423" y="58976"/>
                  </a:lnTo>
                  <a:lnTo>
                    <a:pt x="51602" y="6023"/>
                  </a:lnTo>
                  <a:lnTo>
                    <a:pt x="7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5447275" y="2785975"/>
              <a:ext cx="1304500" cy="1488050"/>
            </a:xfrm>
            <a:custGeom>
              <a:avLst/>
              <a:gdLst/>
              <a:ahLst/>
              <a:cxnLst/>
              <a:rect l="l" t="t" r="r" b="b"/>
              <a:pathLst>
                <a:path w="52180" h="59522" extrusionOk="0">
                  <a:moveTo>
                    <a:pt x="7700" y="578"/>
                  </a:moveTo>
                  <a:lnTo>
                    <a:pt x="51584" y="6529"/>
                  </a:lnTo>
                  <a:lnTo>
                    <a:pt x="44479" y="58943"/>
                  </a:lnTo>
                  <a:lnTo>
                    <a:pt x="595" y="52994"/>
                  </a:lnTo>
                  <a:lnTo>
                    <a:pt x="7700" y="578"/>
                  </a:lnTo>
                  <a:close/>
                  <a:moveTo>
                    <a:pt x="7466" y="1"/>
                  </a:moveTo>
                  <a:cubicBezTo>
                    <a:pt x="7408" y="1"/>
                    <a:pt x="7351" y="21"/>
                    <a:pt x="7303" y="57"/>
                  </a:cubicBezTo>
                  <a:cubicBezTo>
                    <a:pt x="7246" y="100"/>
                    <a:pt x="7209" y="165"/>
                    <a:pt x="7198" y="237"/>
                  </a:cubicBezTo>
                  <a:lnTo>
                    <a:pt x="21" y="53190"/>
                  </a:lnTo>
                  <a:cubicBezTo>
                    <a:pt x="1" y="53339"/>
                    <a:pt x="104" y="53476"/>
                    <a:pt x="253" y="53496"/>
                  </a:cubicBezTo>
                  <a:lnTo>
                    <a:pt x="44675" y="59518"/>
                  </a:lnTo>
                  <a:cubicBezTo>
                    <a:pt x="44687" y="59521"/>
                    <a:pt x="44699" y="59522"/>
                    <a:pt x="44712" y="59522"/>
                  </a:cubicBezTo>
                  <a:cubicBezTo>
                    <a:pt x="44847" y="59521"/>
                    <a:pt x="44962" y="59421"/>
                    <a:pt x="44981" y="59286"/>
                  </a:cubicBezTo>
                  <a:lnTo>
                    <a:pt x="52159" y="6333"/>
                  </a:lnTo>
                  <a:cubicBezTo>
                    <a:pt x="52180" y="6183"/>
                    <a:pt x="52075" y="6047"/>
                    <a:pt x="51927" y="6027"/>
                  </a:cubicBezTo>
                  <a:lnTo>
                    <a:pt x="7504" y="4"/>
                  </a:lnTo>
                  <a:cubicBezTo>
                    <a:pt x="7492" y="2"/>
                    <a:pt x="7479" y="1"/>
                    <a:pt x="7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6534375" y="3204075"/>
              <a:ext cx="71825" cy="15550"/>
            </a:xfrm>
            <a:custGeom>
              <a:avLst/>
              <a:gdLst/>
              <a:ahLst/>
              <a:cxnLst/>
              <a:rect l="l" t="t" r="r" b="b"/>
              <a:pathLst>
                <a:path w="2873" h="622" extrusionOk="0">
                  <a:moveTo>
                    <a:pt x="155" y="1"/>
                  </a:moveTo>
                  <a:cubicBezTo>
                    <a:pt x="88" y="1"/>
                    <a:pt x="22" y="46"/>
                    <a:pt x="11" y="118"/>
                  </a:cubicBezTo>
                  <a:cubicBezTo>
                    <a:pt x="1" y="193"/>
                    <a:pt x="54" y="261"/>
                    <a:pt x="128" y="271"/>
                  </a:cubicBezTo>
                  <a:lnTo>
                    <a:pt x="2714" y="622"/>
                  </a:lnTo>
                  <a:lnTo>
                    <a:pt x="2732" y="622"/>
                  </a:lnTo>
                  <a:cubicBezTo>
                    <a:pt x="2733" y="622"/>
                    <a:pt x="2734" y="622"/>
                    <a:pt x="2735" y="622"/>
                  </a:cubicBezTo>
                  <a:cubicBezTo>
                    <a:pt x="2805" y="622"/>
                    <a:pt x="2863" y="567"/>
                    <a:pt x="2869" y="495"/>
                  </a:cubicBezTo>
                  <a:cubicBezTo>
                    <a:pt x="2873" y="423"/>
                    <a:pt x="2821" y="361"/>
                    <a:pt x="2751" y="352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6129950" y="3149250"/>
              <a:ext cx="360500" cy="54700"/>
            </a:xfrm>
            <a:custGeom>
              <a:avLst/>
              <a:gdLst/>
              <a:ahLst/>
              <a:cxnLst/>
              <a:rect l="l" t="t" r="r" b="b"/>
              <a:pathLst>
                <a:path w="14420" h="2188" extrusionOk="0">
                  <a:moveTo>
                    <a:pt x="149" y="1"/>
                  </a:moveTo>
                  <a:cubicBezTo>
                    <a:pt x="81" y="1"/>
                    <a:pt x="22" y="50"/>
                    <a:pt x="10" y="118"/>
                  </a:cubicBezTo>
                  <a:cubicBezTo>
                    <a:pt x="1" y="192"/>
                    <a:pt x="52" y="261"/>
                    <a:pt x="128" y="270"/>
                  </a:cubicBezTo>
                  <a:lnTo>
                    <a:pt x="14262" y="2186"/>
                  </a:lnTo>
                  <a:cubicBezTo>
                    <a:pt x="14267" y="2187"/>
                    <a:pt x="14274" y="2187"/>
                    <a:pt x="14279" y="2187"/>
                  </a:cubicBezTo>
                  <a:cubicBezTo>
                    <a:pt x="14351" y="2187"/>
                    <a:pt x="14410" y="2132"/>
                    <a:pt x="14414" y="2060"/>
                  </a:cubicBezTo>
                  <a:cubicBezTo>
                    <a:pt x="14420" y="1990"/>
                    <a:pt x="14368" y="1927"/>
                    <a:pt x="14298" y="1917"/>
                  </a:cubicBezTo>
                  <a:lnTo>
                    <a:pt x="164" y="1"/>
                  </a:lnTo>
                  <a:cubicBezTo>
                    <a:pt x="159" y="1"/>
                    <a:pt x="15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5701775" y="3091200"/>
              <a:ext cx="384225" cy="57925"/>
            </a:xfrm>
            <a:custGeom>
              <a:avLst/>
              <a:gdLst/>
              <a:ahLst/>
              <a:cxnLst/>
              <a:rect l="l" t="t" r="r" b="b"/>
              <a:pathLst>
                <a:path w="15369" h="2317" extrusionOk="0">
                  <a:moveTo>
                    <a:pt x="150" y="0"/>
                  </a:moveTo>
                  <a:cubicBezTo>
                    <a:pt x="81" y="0"/>
                    <a:pt x="22" y="49"/>
                    <a:pt x="9" y="118"/>
                  </a:cubicBezTo>
                  <a:cubicBezTo>
                    <a:pt x="0" y="193"/>
                    <a:pt x="52" y="261"/>
                    <a:pt x="127" y="271"/>
                  </a:cubicBezTo>
                  <a:lnTo>
                    <a:pt x="15211" y="2315"/>
                  </a:lnTo>
                  <a:cubicBezTo>
                    <a:pt x="15216" y="2317"/>
                    <a:pt x="15223" y="2317"/>
                    <a:pt x="15229" y="2317"/>
                  </a:cubicBezTo>
                  <a:cubicBezTo>
                    <a:pt x="15299" y="2315"/>
                    <a:pt x="15359" y="2261"/>
                    <a:pt x="15363" y="2190"/>
                  </a:cubicBezTo>
                  <a:cubicBezTo>
                    <a:pt x="15368" y="2118"/>
                    <a:pt x="15318" y="2056"/>
                    <a:pt x="15246" y="2045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6433300" y="3310200"/>
              <a:ext cx="156925" cy="27100"/>
            </a:xfrm>
            <a:custGeom>
              <a:avLst/>
              <a:gdLst/>
              <a:ahLst/>
              <a:cxnLst/>
              <a:rect l="l" t="t" r="r" b="b"/>
              <a:pathLst>
                <a:path w="6277" h="1084" extrusionOk="0">
                  <a:moveTo>
                    <a:pt x="150" y="0"/>
                  </a:moveTo>
                  <a:cubicBezTo>
                    <a:pt x="82" y="0"/>
                    <a:pt x="22" y="49"/>
                    <a:pt x="11" y="119"/>
                  </a:cubicBezTo>
                  <a:cubicBezTo>
                    <a:pt x="0" y="193"/>
                    <a:pt x="53" y="260"/>
                    <a:pt x="127" y="271"/>
                  </a:cubicBezTo>
                  <a:lnTo>
                    <a:pt x="6119" y="1083"/>
                  </a:lnTo>
                  <a:cubicBezTo>
                    <a:pt x="6125" y="1084"/>
                    <a:pt x="6131" y="1084"/>
                    <a:pt x="6137" y="1084"/>
                  </a:cubicBezTo>
                  <a:cubicBezTo>
                    <a:pt x="6209" y="1084"/>
                    <a:pt x="6267" y="1028"/>
                    <a:pt x="6272" y="957"/>
                  </a:cubicBezTo>
                  <a:cubicBezTo>
                    <a:pt x="6276" y="885"/>
                    <a:pt x="6226" y="823"/>
                    <a:pt x="6154" y="814"/>
                  </a:cubicBezTo>
                  <a:lnTo>
                    <a:pt x="163" y="1"/>
                  </a:lnTo>
                  <a:cubicBezTo>
                    <a:pt x="159" y="0"/>
                    <a:pt x="155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5685800" y="3208875"/>
              <a:ext cx="601400" cy="87400"/>
            </a:xfrm>
            <a:custGeom>
              <a:avLst/>
              <a:gdLst/>
              <a:ahLst/>
              <a:cxnLst/>
              <a:rect l="l" t="t" r="r" b="b"/>
              <a:pathLst>
                <a:path w="24056" h="3496" extrusionOk="0">
                  <a:moveTo>
                    <a:pt x="155" y="1"/>
                  </a:moveTo>
                  <a:cubicBezTo>
                    <a:pt x="88" y="1"/>
                    <a:pt x="22" y="46"/>
                    <a:pt x="12" y="117"/>
                  </a:cubicBezTo>
                  <a:cubicBezTo>
                    <a:pt x="1" y="193"/>
                    <a:pt x="54" y="260"/>
                    <a:pt x="128" y="271"/>
                  </a:cubicBezTo>
                  <a:lnTo>
                    <a:pt x="23897" y="3494"/>
                  </a:lnTo>
                  <a:cubicBezTo>
                    <a:pt x="23902" y="3495"/>
                    <a:pt x="23909" y="3495"/>
                    <a:pt x="23914" y="3495"/>
                  </a:cubicBezTo>
                  <a:cubicBezTo>
                    <a:pt x="23986" y="3495"/>
                    <a:pt x="24045" y="3440"/>
                    <a:pt x="24051" y="3368"/>
                  </a:cubicBezTo>
                  <a:cubicBezTo>
                    <a:pt x="24056" y="3297"/>
                    <a:pt x="24004" y="3233"/>
                    <a:pt x="23933" y="322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5987350" y="3369575"/>
              <a:ext cx="586950" cy="85400"/>
            </a:xfrm>
            <a:custGeom>
              <a:avLst/>
              <a:gdLst/>
              <a:ahLst/>
              <a:cxnLst/>
              <a:rect l="l" t="t" r="r" b="b"/>
              <a:pathLst>
                <a:path w="23478" h="3416" extrusionOk="0">
                  <a:moveTo>
                    <a:pt x="155" y="1"/>
                  </a:moveTo>
                  <a:cubicBezTo>
                    <a:pt x="87" y="1"/>
                    <a:pt x="20" y="47"/>
                    <a:pt x="10" y="118"/>
                  </a:cubicBezTo>
                  <a:cubicBezTo>
                    <a:pt x="1" y="192"/>
                    <a:pt x="53" y="261"/>
                    <a:pt x="127" y="271"/>
                  </a:cubicBezTo>
                  <a:lnTo>
                    <a:pt x="23320" y="3416"/>
                  </a:lnTo>
                  <a:lnTo>
                    <a:pt x="23337" y="3416"/>
                  </a:lnTo>
                  <a:cubicBezTo>
                    <a:pt x="23408" y="3416"/>
                    <a:pt x="23468" y="3360"/>
                    <a:pt x="23473" y="3289"/>
                  </a:cubicBezTo>
                  <a:cubicBezTo>
                    <a:pt x="23477" y="3217"/>
                    <a:pt x="23426" y="3154"/>
                    <a:pt x="23356" y="314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669850" y="3326550"/>
              <a:ext cx="265025" cy="41775"/>
            </a:xfrm>
            <a:custGeom>
              <a:avLst/>
              <a:gdLst/>
              <a:ahLst/>
              <a:cxnLst/>
              <a:rect l="l" t="t" r="r" b="b"/>
              <a:pathLst>
                <a:path w="10601" h="1671" extrusionOk="0">
                  <a:moveTo>
                    <a:pt x="151" y="0"/>
                  </a:moveTo>
                  <a:cubicBezTo>
                    <a:pt x="82" y="0"/>
                    <a:pt x="22" y="49"/>
                    <a:pt x="10" y="117"/>
                  </a:cubicBezTo>
                  <a:cubicBezTo>
                    <a:pt x="1" y="193"/>
                    <a:pt x="52" y="260"/>
                    <a:pt x="128" y="271"/>
                  </a:cubicBezTo>
                  <a:lnTo>
                    <a:pt x="10443" y="1669"/>
                  </a:lnTo>
                  <a:cubicBezTo>
                    <a:pt x="10448" y="1670"/>
                    <a:pt x="10454" y="1671"/>
                    <a:pt x="10461" y="1671"/>
                  </a:cubicBezTo>
                  <a:lnTo>
                    <a:pt x="10461" y="1671"/>
                  </a:lnTo>
                  <a:cubicBezTo>
                    <a:pt x="10532" y="1669"/>
                    <a:pt x="10590" y="1614"/>
                    <a:pt x="10596" y="1543"/>
                  </a:cubicBezTo>
                  <a:cubicBezTo>
                    <a:pt x="10601" y="1472"/>
                    <a:pt x="10549" y="1410"/>
                    <a:pt x="10479" y="1399"/>
                  </a:cubicBezTo>
                  <a:lnTo>
                    <a:pt x="164" y="1"/>
                  </a:lnTo>
                  <a:cubicBezTo>
                    <a:pt x="159" y="1"/>
                    <a:pt x="155" y="0"/>
                    <a:pt x="151" y="0"/>
                  </a:cubicBezTo>
                  <a:close/>
                  <a:moveTo>
                    <a:pt x="10461" y="1671"/>
                  </a:moveTo>
                  <a:cubicBezTo>
                    <a:pt x="10461" y="1671"/>
                    <a:pt x="10461" y="1671"/>
                    <a:pt x="10461" y="1671"/>
                  </a:cubicBezTo>
                  <a:lnTo>
                    <a:pt x="10462" y="1671"/>
                  </a:lnTo>
                  <a:cubicBezTo>
                    <a:pt x="10462" y="1671"/>
                    <a:pt x="10461" y="1671"/>
                    <a:pt x="10461" y="16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180000" y="3515550"/>
              <a:ext cx="378350" cy="57100"/>
            </a:xfrm>
            <a:custGeom>
              <a:avLst/>
              <a:gdLst/>
              <a:ahLst/>
              <a:cxnLst/>
              <a:rect l="l" t="t" r="r" b="b"/>
              <a:pathLst>
                <a:path w="15134" h="2284" extrusionOk="0">
                  <a:moveTo>
                    <a:pt x="151" y="1"/>
                  </a:moveTo>
                  <a:cubicBezTo>
                    <a:pt x="83" y="1"/>
                    <a:pt x="24" y="49"/>
                    <a:pt x="11" y="118"/>
                  </a:cubicBezTo>
                  <a:cubicBezTo>
                    <a:pt x="1" y="192"/>
                    <a:pt x="54" y="261"/>
                    <a:pt x="128" y="271"/>
                  </a:cubicBezTo>
                  <a:lnTo>
                    <a:pt x="14974" y="2282"/>
                  </a:lnTo>
                  <a:cubicBezTo>
                    <a:pt x="14981" y="2284"/>
                    <a:pt x="14987" y="2284"/>
                    <a:pt x="14993" y="2284"/>
                  </a:cubicBezTo>
                  <a:cubicBezTo>
                    <a:pt x="15064" y="2284"/>
                    <a:pt x="15123" y="2228"/>
                    <a:pt x="15128" y="2157"/>
                  </a:cubicBezTo>
                  <a:cubicBezTo>
                    <a:pt x="15133" y="2085"/>
                    <a:pt x="15081" y="2023"/>
                    <a:pt x="15011" y="2014"/>
                  </a:cubicBezTo>
                  <a:lnTo>
                    <a:pt x="164" y="1"/>
                  </a:lnTo>
                  <a:cubicBezTo>
                    <a:pt x="159" y="1"/>
                    <a:pt x="155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864950" y="3472850"/>
              <a:ext cx="279675" cy="43725"/>
            </a:xfrm>
            <a:custGeom>
              <a:avLst/>
              <a:gdLst/>
              <a:ahLst/>
              <a:cxnLst/>
              <a:rect l="l" t="t" r="r" b="b"/>
              <a:pathLst>
                <a:path w="11187" h="1749" extrusionOk="0">
                  <a:moveTo>
                    <a:pt x="149" y="0"/>
                  </a:moveTo>
                  <a:cubicBezTo>
                    <a:pt x="82" y="0"/>
                    <a:pt x="22" y="50"/>
                    <a:pt x="11" y="118"/>
                  </a:cubicBezTo>
                  <a:cubicBezTo>
                    <a:pt x="1" y="192"/>
                    <a:pt x="54" y="261"/>
                    <a:pt x="128" y="270"/>
                  </a:cubicBezTo>
                  <a:lnTo>
                    <a:pt x="11027" y="1748"/>
                  </a:lnTo>
                  <a:cubicBezTo>
                    <a:pt x="11032" y="1749"/>
                    <a:pt x="11039" y="1749"/>
                    <a:pt x="11044" y="1749"/>
                  </a:cubicBezTo>
                  <a:cubicBezTo>
                    <a:pt x="11116" y="1749"/>
                    <a:pt x="11175" y="1693"/>
                    <a:pt x="11181" y="1622"/>
                  </a:cubicBezTo>
                  <a:cubicBezTo>
                    <a:pt x="11186" y="1550"/>
                    <a:pt x="11134" y="1487"/>
                    <a:pt x="11063" y="1477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5653900" y="3444225"/>
              <a:ext cx="171350" cy="29075"/>
            </a:xfrm>
            <a:custGeom>
              <a:avLst/>
              <a:gdLst/>
              <a:ahLst/>
              <a:cxnLst/>
              <a:rect l="l" t="t" r="r" b="b"/>
              <a:pathLst>
                <a:path w="6854" h="1163" extrusionOk="0">
                  <a:moveTo>
                    <a:pt x="149" y="0"/>
                  </a:moveTo>
                  <a:cubicBezTo>
                    <a:pt x="82" y="0"/>
                    <a:pt x="22" y="50"/>
                    <a:pt x="11" y="117"/>
                  </a:cubicBezTo>
                  <a:cubicBezTo>
                    <a:pt x="1" y="192"/>
                    <a:pt x="54" y="260"/>
                    <a:pt x="128" y="271"/>
                  </a:cubicBezTo>
                  <a:lnTo>
                    <a:pt x="6696" y="1162"/>
                  </a:lnTo>
                  <a:lnTo>
                    <a:pt x="6715" y="1162"/>
                  </a:lnTo>
                  <a:cubicBezTo>
                    <a:pt x="6786" y="1162"/>
                    <a:pt x="6845" y="1106"/>
                    <a:pt x="6850" y="1035"/>
                  </a:cubicBezTo>
                  <a:cubicBezTo>
                    <a:pt x="6854" y="963"/>
                    <a:pt x="6803" y="901"/>
                    <a:pt x="6732" y="891"/>
                  </a:cubicBezTo>
                  <a:lnTo>
                    <a:pt x="163" y="1"/>
                  </a:lnTo>
                  <a:cubicBezTo>
                    <a:pt x="158" y="0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6402475" y="3665525"/>
              <a:ext cx="139900" cy="24800"/>
            </a:xfrm>
            <a:custGeom>
              <a:avLst/>
              <a:gdLst/>
              <a:ahLst/>
              <a:cxnLst/>
              <a:rect l="l" t="t" r="r" b="b"/>
              <a:pathLst>
                <a:path w="5596" h="992" extrusionOk="0">
                  <a:moveTo>
                    <a:pt x="150" y="1"/>
                  </a:moveTo>
                  <a:cubicBezTo>
                    <a:pt x="81" y="1"/>
                    <a:pt x="21" y="49"/>
                    <a:pt x="10" y="119"/>
                  </a:cubicBezTo>
                  <a:cubicBezTo>
                    <a:pt x="1" y="193"/>
                    <a:pt x="52" y="261"/>
                    <a:pt x="126" y="271"/>
                  </a:cubicBezTo>
                  <a:lnTo>
                    <a:pt x="5437" y="992"/>
                  </a:lnTo>
                  <a:lnTo>
                    <a:pt x="5456" y="992"/>
                  </a:lnTo>
                  <a:cubicBezTo>
                    <a:pt x="5456" y="992"/>
                    <a:pt x="5457" y="992"/>
                    <a:pt x="5458" y="992"/>
                  </a:cubicBezTo>
                  <a:cubicBezTo>
                    <a:pt x="5528" y="992"/>
                    <a:pt x="5587" y="937"/>
                    <a:pt x="5592" y="865"/>
                  </a:cubicBezTo>
                  <a:cubicBezTo>
                    <a:pt x="5596" y="793"/>
                    <a:pt x="5544" y="731"/>
                    <a:pt x="5474" y="722"/>
                  </a:cubicBezTo>
                  <a:lnTo>
                    <a:pt x="163" y="1"/>
                  </a:ln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637950" y="3561900"/>
              <a:ext cx="682275" cy="98350"/>
            </a:xfrm>
            <a:custGeom>
              <a:avLst/>
              <a:gdLst/>
              <a:ahLst/>
              <a:cxnLst/>
              <a:rect l="l" t="t" r="r" b="b"/>
              <a:pathLst>
                <a:path w="27291" h="3934" extrusionOk="0">
                  <a:moveTo>
                    <a:pt x="155" y="1"/>
                  </a:moveTo>
                  <a:cubicBezTo>
                    <a:pt x="86" y="1"/>
                    <a:pt x="21" y="46"/>
                    <a:pt x="11" y="117"/>
                  </a:cubicBezTo>
                  <a:cubicBezTo>
                    <a:pt x="0" y="193"/>
                    <a:pt x="53" y="260"/>
                    <a:pt x="128" y="271"/>
                  </a:cubicBezTo>
                  <a:lnTo>
                    <a:pt x="27132" y="3932"/>
                  </a:lnTo>
                  <a:cubicBezTo>
                    <a:pt x="27138" y="3933"/>
                    <a:pt x="27144" y="3933"/>
                    <a:pt x="27150" y="3933"/>
                  </a:cubicBezTo>
                  <a:cubicBezTo>
                    <a:pt x="27221" y="3933"/>
                    <a:pt x="27281" y="3878"/>
                    <a:pt x="27286" y="3806"/>
                  </a:cubicBezTo>
                  <a:cubicBezTo>
                    <a:pt x="27290" y="3735"/>
                    <a:pt x="27238" y="3671"/>
                    <a:pt x="27168" y="3662"/>
                  </a:cubicBezTo>
                  <a:lnTo>
                    <a:pt x="163" y="1"/>
                  </a:lnTo>
                  <a:cubicBezTo>
                    <a:pt x="160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6143850" y="3750350"/>
              <a:ext cx="382575" cy="57700"/>
            </a:xfrm>
            <a:custGeom>
              <a:avLst/>
              <a:gdLst/>
              <a:ahLst/>
              <a:cxnLst/>
              <a:rect l="l" t="t" r="r" b="b"/>
              <a:pathLst>
                <a:path w="15303" h="2308" extrusionOk="0">
                  <a:moveTo>
                    <a:pt x="153" y="0"/>
                  </a:moveTo>
                  <a:cubicBezTo>
                    <a:pt x="85" y="0"/>
                    <a:pt x="22" y="47"/>
                    <a:pt x="12" y="117"/>
                  </a:cubicBezTo>
                  <a:cubicBezTo>
                    <a:pt x="1" y="191"/>
                    <a:pt x="53" y="259"/>
                    <a:pt x="127" y="269"/>
                  </a:cubicBezTo>
                  <a:lnTo>
                    <a:pt x="15145" y="2306"/>
                  </a:lnTo>
                  <a:lnTo>
                    <a:pt x="15162" y="2306"/>
                  </a:lnTo>
                  <a:lnTo>
                    <a:pt x="15164" y="2307"/>
                  </a:lnTo>
                  <a:cubicBezTo>
                    <a:pt x="15235" y="2306"/>
                    <a:pt x="15293" y="2250"/>
                    <a:pt x="15299" y="2180"/>
                  </a:cubicBezTo>
                  <a:cubicBezTo>
                    <a:pt x="15303" y="2108"/>
                    <a:pt x="15252" y="2045"/>
                    <a:pt x="15182" y="2036"/>
                  </a:cubicBezTo>
                  <a:lnTo>
                    <a:pt x="164" y="1"/>
                  </a:lnTo>
                  <a:cubicBezTo>
                    <a:pt x="160" y="0"/>
                    <a:pt x="157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5622025" y="3679600"/>
              <a:ext cx="465100" cy="68850"/>
            </a:xfrm>
            <a:custGeom>
              <a:avLst/>
              <a:gdLst/>
              <a:ahLst/>
              <a:cxnLst/>
              <a:rect l="l" t="t" r="r" b="b"/>
              <a:pathLst>
                <a:path w="18604" h="2754" extrusionOk="0">
                  <a:moveTo>
                    <a:pt x="148" y="0"/>
                  </a:moveTo>
                  <a:cubicBezTo>
                    <a:pt x="80" y="0"/>
                    <a:pt x="21" y="50"/>
                    <a:pt x="10" y="118"/>
                  </a:cubicBezTo>
                  <a:cubicBezTo>
                    <a:pt x="1" y="192"/>
                    <a:pt x="52" y="261"/>
                    <a:pt x="126" y="271"/>
                  </a:cubicBezTo>
                  <a:lnTo>
                    <a:pt x="18446" y="2754"/>
                  </a:lnTo>
                  <a:lnTo>
                    <a:pt x="18464" y="2754"/>
                  </a:lnTo>
                  <a:cubicBezTo>
                    <a:pt x="18536" y="2754"/>
                    <a:pt x="18594" y="2698"/>
                    <a:pt x="18599" y="2627"/>
                  </a:cubicBezTo>
                  <a:cubicBezTo>
                    <a:pt x="18603" y="2556"/>
                    <a:pt x="18553" y="2493"/>
                    <a:pt x="18481" y="2484"/>
                  </a:cubicBezTo>
                  <a:lnTo>
                    <a:pt x="163" y="1"/>
                  </a:lnTo>
                  <a:cubicBezTo>
                    <a:pt x="158" y="1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259875" y="3885900"/>
              <a:ext cx="250600" cy="39775"/>
            </a:xfrm>
            <a:custGeom>
              <a:avLst/>
              <a:gdLst/>
              <a:ahLst/>
              <a:cxnLst/>
              <a:rect l="l" t="t" r="r" b="b"/>
              <a:pathLst>
                <a:path w="10024" h="1591" extrusionOk="0">
                  <a:moveTo>
                    <a:pt x="155" y="0"/>
                  </a:moveTo>
                  <a:cubicBezTo>
                    <a:pt x="88" y="0"/>
                    <a:pt x="20" y="46"/>
                    <a:pt x="10" y="117"/>
                  </a:cubicBezTo>
                  <a:cubicBezTo>
                    <a:pt x="1" y="192"/>
                    <a:pt x="52" y="260"/>
                    <a:pt x="128" y="271"/>
                  </a:cubicBezTo>
                  <a:lnTo>
                    <a:pt x="9866" y="1591"/>
                  </a:lnTo>
                  <a:lnTo>
                    <a:pt x="9883" y="1591"/>
                  </a:lnTo>
                  <a:cubicBezTo>
                    <a:pt x="9884" y="1591"/>
                    <a:pt x="9885" y="1591"/>
                    <a:pt x="9886" y="1591"/>
                  </a:cubicBezTo>
                  <a:cubicBezTo>
                    <a:pt x="9956" y="1591"/>
                    <a:pt x="10014" y="1536"/>
                    <a:pt x="10020" y="1464"/>
                  </a:cubicBezTo>
                  <a:cubicBezTo>
                    <a:pt x="10024" y="1392"/>
                    <a:pt x="9972" y="1330"/>
                    <a:pt x="9902" y="1321"/>
                  </a:cubicBezTo>
                  <a:lnTo>
                    <a:pt x="164" y="1"/>
                  </a:ln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766025" y="3818950"/>
              <a:ext cx="441375" cy="65675"/>
            </a:xfrm>
            <a:custGeom>
              <a:avLst/>
              <a:gdLst/>
              <a:ahLst/>
              <a:cxnLst/>
              <a:rect l="l" t="t" r="r" b="b"/>
              <a:pathLst>
                <a:path w="17655" h="2627" extrusionOk="0">
                  <a:moveTo>
                    <a:pt x="152" y="1"/>
                  </a:moveTo>
                  <a:cubicBezTo>
                    <a:pt x="84" y="1"/>
                    <a:pt x="19" y="47"/>
                    <a:pt x="9" y="118"/>
                  </a:cubicBezTo>
                  <a:cubicBezTo>
                    <a:pt x="0" y="192"/>
                    <a:pt x="52" y="261"/>
                    <a:pt x="126" y="270"/>
                  </a:cubicBezTo>
                  <a:lnTo>
                    <a:pt x="17496" y="2626"/>
                  </a:lnTo>
                  <a:cubicBezTo>
                    <a:pt x="17502" y="2627"/>
                    <a:pt x="17509" y="2627"/>
                    <a:pt x="17514" y="2627"/>
                  </a:cubicBezTo>
                  <a:cubicBezTo>
                    <a:pt x="17586" y="2627"/>
                    <a:pt x="17644" y="2571"/>
                    <a:pt x="17649" y="2500"/>
                  </a:cubicBezTo>
                  <a:cubicBezTo>
                    <a:pt x="17655" y="2430"/>
                    <a:pt x="17603" y="2366"/>
                    <a:pt x="17533" y="2357"/>
                  </a:cubicBezTo>
                  <a:lnTo>
                    <a:pt x="163" y="1"/>
                  </a:lnTo>
                  <a:cubicBezTo>
                    <a:pt x="159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606075" y="3797275"/>
              <a:ext cx="116000" cy="21550"/>
            </a:xfrm>
            <a:custGeom>
              <a:avLst/>
              <a:gdLst/>
              <a:ahLst/>
              <a:cxnLst/>
              <a:rect l="l" t="t" r="r" b="b"/>
              <a:pathLst>
                <a:path w="4640" h="862" extrusionOk="0">
                  <a:moveTo>
                    <a:pt x="155" y="1"/>
                  </a:moveTo>
                  <a:cubicBezTo>
                    <a:pt x="85" y="1"/>
                    <a:pt x="20" y="46"/>
                    <a:pt x="10" y="118"/>
                  </a:cubicBezTo>
                  <a:cubicBezTo>
                    <a:pt x="0" y="192"/>
                    <a:pt x="52" y="261"/>
                    <a:pt x="126" y="271"/>
                  </a:cubicBezTo>
                  <a:lnTo>
                    <a:pt x="4482" y="860"/>
                  </a:lnTo>
                  <a:cubicBezTo>
                    <a:pt x="4487" y="862"/>
                    <a:pt x="4494" y="862"/>
                    <a:pt x="4499" y="862"/>
                  </a:cubicBezTo>
                  <a:cubicBezTo>
                    <a:pt x="4571" y="862"/>
                    <a:pt x="4629" y="806"/>
                    <a:pt x="4634" y="735"/>
                  </a:cubicBezTo>
                  <a:cubicBezTo>
                    <a:pt x="4640" y="663"/>
                    <a:pt x="4588" y="601"/>
                    <a:pt x="4518" y="592"/>
                  </a:cubicBezTo>
                  <a:lnTo>
                    <a:pt x="163" y="1"/>
                  </a:lnTo>
                  <a:cubicBezTo>
                    <a:pt x="160" y="1"/>
                    <a:pt x="157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6737350" y="2808575"/>
              <a:ext cx="101825" cy="141575"/>
            </a:xfrm>
            <a:custGeom>
              <a:avLst/>
              <a:gdLst/>
              <a:ahLst/>
              <a:cxnLst/>
              <a:rect l="l" t="t" r="r" b="b"/>
              <a:pathLst>
                <a:path w="4073" h="5663" extrusionOk="0">
                  <a:moveTo>
                    <a:pt x="2564" y="1"/>
                  </a:moveTo>
                  <a:cubicBezTo>
                    <a:pt x="2441" y="1"/>
                    <a:pt x="2319" y="20"/>
                    <a:pt x="2199" y="60"/>
                  </a:cubicBezTo>
                  <a:cubicBezTo>
                    <a:pt x="554" y="603"/>
                    <a:pt x="66" y="4879"/>
                    <a:pt x="17" y="5364"/>
                  </a:cubicBezTo>
                  <a:cubicBezTo>
                    <a:pt x="1" y="5513"/>
                    <a:pt x="109" y="5646"/>
                    <a:pt x="259" y="5662"/>
                  </a:cubicBezTo>
                  <a:cubicBezTo>
                    <a:pt x="268" y="5663"/>
                    <a:pt x="278" y="5663"/>
                    <a:pt x="288" y="5663"/>
                  </a:cubicBezTo>
                  <a:cubicBezTo>
                    <a:pt x="426" y="5663"/>
                    <a:pt x="542" y="5558"/>
                    <a:pt x="557" y="5419"/>
                  </a:cubicBezTo>
                  <a:cubicBezTo>
                    <a:pt x="733" y="3721"/>
                    <a:pt x="1380" y="903"/>
                    <a:pt x="2370" y="576"/>
                  </a:cubicBezTo>
                  <a:cubicBezTo>
                    <a:pt x="2431" y="556"/>
                    <a:pt x="2494" y="546"/>
                    <a:pt x="2559" y="546"/>
                  </a:cubicBezTo>
                  <a:cubicBezTo>
                    <a:pt x="2856" y="546"/>
                    <a:pt x="3195" y="752"/>
                    <a:pt x="3569" y="1161"/>
                  </a:cubicBezTo>
                  <a:cubicBezTo>
                    <a:pt x="3622" y="1220"/>
                    <a:pt x="3695" y="1250"/>
                    <a:pt x="3769" y="1250"/>
                  </a:cubicBezTo>
                  <a:cubicBezTo>
                    <a:pt x="3835" y="1250"/>
                    <a:pt x="3901" y="1226"/>
                    <a:pt x="3953" y="1178"/>
                  </a:cubicBezTo>
                  <a:cubicBezTo>
                    <a:pt x="4064" y="1077"/>
                    <a:pt x="4072" y="904"/>
                    <a:pt x="3970" y="793"/>
                  </a:cubicBezTo>
                  <a:cubicBezTo>
                    <a:pt x="3487" y="266"/>
                    <a:pt x="3017" y="1"/>
                    <a:pt x="2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023925" y="3442375"/>
              <a:ext cx="344025" cy="1040500"/>
            </a:xfrm>
            <a:custGeom>
              <a:avLst/>
              <a:gdLst/>
              <a:ahLst/>
              <a:cxnLst/>
              <a:rect l="l" t="t" r="r" b="b"/>
              <a:pathLst>
                <a:path w="13761" h="41620" extrusionOk="0">
                  <a:moveTo>
                    <a:pt x="2781" y="1"/>
                  </a:moveTo>
                  <a:lnTo>
                    <a:pt x="1" y="828"/>
                  </a:lnTo>
                  <a:lnTo>
                    <a:pt x="10980" y="37756"/>
                  </a:lnTo>
                  <a:lnTo>
                    <a:pt x="13717" y="41619"/>
                  </a:lnTo>
                  <a:lnTo>
                    <a:pt x="13760" y="3692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6016350" y="3435575"/>
              <a:ext cx="358375" cy="1054075"/>
            </a:xfrm>
            <a:custGeom>
              <a:avLst/>
              <a:gdLst/>
              <a:ahLst/>
              <a:cxnLst/>
              <a:rect l="l" t="t" r="r" b="b"/>
              <a:pathLst>
                <a:path w="14335" h="42163" extrusionOk="0">
                  <a:moveTo>
                    <a:pt x="2902" y="612"/>
                  </a:moveTo>
                  <a:lnTo>
                    <a:pt x="13792" y="37240"/>
                  </a:lnTo>
                  <a:lnTo>
                    <a:pt x="13756" y="41048"/>
                  </a:lnTo>
                  <a:lnTo>
                    <a:pt x="11530" y="37908"/>
                  </a:lnTo>
                  <a:lnTo>
                    <a:pt x="642" y="1283"/>
                  </a:lnTo>
                  <a:lnTo>
                    <a:pt x="2902" y="612"/>
                  </a:lnTo>
                  <a:close/>
                  <a:moveTo>
                    <a:pt x="3085" y="0"/>
                  </a:moveTo>
                  <a:cubicBezTo>
                    <a:pt x="3059" y="0"/>
                    <a:pt x="3032" y="4"/>
                    <a:pt x="3006" y="12"/>
                  </a:cubicBezTo>
                  <a:lnTo>
                    <a:pt x="226" y="839"/>
                  </a:lnTo>
                  <a:cubicBezTo>
                    <a:pt x="83" y="882"/>
                    <a:pt x="1" y="1034"/>
                    <a:pt x="43" y="1177"/>
                  </a:cubicBezTo>
                  <a:lnTo>
                    <a:pt x="11022" y="38106"/>
                  </a:lnTo>
                  <a:cubicBezTo>
                    <a:pt x="11030" y="38135"/>
                    <a:pt x="11043" y="38161"/>
                    <a:pt x="11060" y="38187"/>
                  </a:cubicBezTo>
                  <a:lnTo>
                    <a:pt x="13797" y="42047"/>
                  </a:lnTo>
                  <a:cubicBezTo>
                    <a:pt x="13849" y="42120"/>
                    <a:pt x="13931" y="42163"/>
                    <a:pt x="14020" y="42163"/>
                  </a:cubicBezTo>
                  <a:cubicBezTo>
                    <a:pt x="14047" y="42163"/>
                    <a:pt x="14074" y="42159"/>
                    <a:pt x="14100" y="42151"/>
                  </a:cubicBezTo>
                  <a:cubicBezTo>
                    <a:pt x="14213" y="42115"/>
                    <a:pt x="14290" y="42010"/>
                    <a:pt x="14291" y="41893"/>
                  </a:cubicBezTo>
                  <a:lnTo>
                    <a:pt x="14335" y="37204"/>
                  </a:lnTo>
                  <a:cubicBezTo>
                    <a:pt x="14335" y="37176"/>
                    <a:pt x="14331" y="37150"/>
                    <a:pt x="14324" y="37123"/>
                  </a:cubicBezTo>
                  <a:lnTo>
                    <a:pt x="3345" y="195"/>
                  </a:lnTo>
                  <a:cubicBezTo>
                    <a:pt x="3324" y="126"/>
                    <a:pt x="3278" y="68"/>
                    <a:pt x="3214" y="33"/>
                  </a:cubicBezTo>
                  <a:cubicBezTo>
                    <a:pt x="3174" y="11"/>
                    <a:pt x="3130" y="0"/>
                    <a:pt x="3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6039850" y="3446650"/>
              <a:ext cx="312475" cy="934500"/>
            </a:xfrm>
            <a:custGeom>
              <a:avLst/>
              <a:gdLst/>
              <a:ahLst/>
              <a:cxnLst/>
              <a:rect l="l" t="t" r="r" b="b"/>
              <a:pathLst>
                <a:path w="12499" h="37380" extrusionOk="0">
                  <a:moveTo>
                    <a:pt x="1517" y="1"/>
                  </a:moveTo>
                  <a:lnTo>
                    <a:pt x="1" y="451"/>
                  </a:lnTo>
                  <a:lnTo>
                    <a:pt x="10981" y="37379"/>
                  </a:lnTo>
                  <a:lnTo>
                    <a:pt x="12498" y="3692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035950" y="3443700"/>
              <a:ext cx="319725" cy="941275"/>
            </a:xfrm>
            <a:custGeom>
              <a:avLst/>
              <a:gdLst/>
              <a:ahLst/>
              <a:cxnLst/>
              <a:rect l="l" t="t" r="r" b="b"/>
              <a:pathLst>
                <a:path w="12789" h="37651" extrusionOk="0">
                  <a:moveTo>
                    <a:pt x="1577" y="304"/>
                  </a:moveTo>
                  <a:lnTo>
                    <a:pt x="12480" y="36973"/>
                  </a:lnTo>
                  <a:lnTo>
                    <a:pt x="11223" y="37346"/>
                  </a:lnTo>
                  <a:lnTo>
                    <a:pt x="321" y="677"/>
                  </a:lnTo>
                  <a:lnTo>
                    <a:pt x="1577" y="304"/>
                  </a:lnTo>
                  <a:close/>
                  <a:moveTo>
                    <a:pt x="1668" y="0"/>
                  </a:moveTo>
                  <a:cubicBezTo>
                    <a:pt x="1655" y="0"/>
                    <a:pt x="1642" y="2"/>
                    <a:pt x="1629" y="6"/>
                  </a:cubicBezTo>
                  <a:lnTo>
                    <a:pt x="113" y="456"/>
                  </a:lnTo>
                  <a:cubicBezTo>
                    <a:pt x="42" y="477"/>
                    <a:pt x="1" y="554"/>
                    <a:pt x="22" y="626"/>
                  </a:cubicBezTo>
                  <a:lnTo>
                    <a:pt x="11001" y="37554"/>
                  </a:lnTo>
                  <a:cubicBezTo>
                    <a:pt x="11018" y="37611"/>
                    <a:pt x="11071" y="37651"/>
                    <a:pt x="11132" y="37651"/>
                  </a:cubicBezTo>
                  <a:cubicBezTo>
                    <a:pt x="11144" y="37651"/>
                    <a:pt x="11157" y="37650"/>
                    <a:pt x="11170" y="37646"/>
                  </a:cubicBezTo>
                  <a:lnTo>
                    <a:pt x="12686" y="37194"/>
                  </a:lnTo>
                  <a:cubicBezTo>
                    <a:pt x="12721" y="37185"/>
                    <a:pt x="12750" y="37161"/>
                    <a:pt x="12767" y="37129"/>
                  </a:cubicBezTo>
                  <a:cubicBezTo>
                    <a:pt x="12784" y="37098"/>
                    <a:pt x="12788" y="37060"/>
                    <a:pt x="12777" y="37026"/>
                  </a:cubicBezTo>
                  <a:lnTo>
                    <a:pt x="1799" y="97"/>
                  </a:lnTo>
                  <a:cubicBezTo>
                    <a:pt x="1788" y="63"/>
                    <a:pt x="1765" y="34"/>
                    <a:pt x="1734" y="17"/>
                  </a:cubicBezTo>
                  <a:cubicBezTo>
                    <a:pt x="1714" y="6"/>
                    <a:pt x="1691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6290300" y="4359000"/>
              <a:ext cx="84500" cy="130650"/>
            </a:xfrm>
            <a:custGeom>
              <a:avLst/>
              <a:gdLst/>
              <a:ahLst/>
              <a:cxnLst/>
              <a:rect l="l" t="t" r="r" b="b"/>
              <a:pathLst>
                <a:path w="3380" h="5226" extrusionOk="0">
                  <a:moveTo>
                    <a:pt x="2831" y="638"/>
                  </a:moveTo>
                  <a:lnTo>
                    <a:pt x="2798" y="4111"/>
                  </a:lnTo>
                  <a:lnTo>
                    <a:pt x="771" y="1251"/>
                  </a:lnTo>
                  <a:lnTo>
                    <a:pt x="2831" y="638"/>
                  </a:lnTo>
                  <a:close/>
                  <a:moveTo>
                    <a:pt x="3106" y="0"/>
                  </a:moveTo>
                  <a:cubicBezTo>
                    <a:pt x="3080" y="0"/>
                    <a:pt x="3054" y="4"/>
                    <a:pt x="3028" y="12"/>
                  </a:cubicBezTo>
                  <a:lnTo>
                    <a:pt x="252" y="836"/>
                  </a:lnTo>
                  <a:cubicBezTo>
                    <a:pt x="73" y="889"/>
                    <a:pt x="0" y="1103"/>
                    <a:pt x="108" y="1255"/>
                  </a:cubicBezTo>
                  <a:lnTo>
                    <a:pt x="2839" y="5110"/>
                  </a:lnTo>
                  <a:cubicBezTo>
                    <a:pt x="2891" y="5183"/>
                    <a:pt x="2973" y="5226"/>
                    <a:pt x="3062" y="5226"/>
                  </a:cubicBezTo>
                  <a:cubicBezTo>
                    <a:pt x="3089" y="5226"/>
                    <a:pt x="3117" y="5220"/>
                    <a:pt x="3142" y="5212"/>
                  </a:cubicBezTo>
                  <a:cubicBezTo>
                    <a:pt x="3255" y="5177"/>
                    <a:pt x="3333" y="5073"/>
                    <a:pt x="3333" y="4956"/>
                  </a:cubicBezTo>
                  <a:lnTo>
                    <a:pt x="3378" y="275"/>
                  </a:lnTo>
                  <a:cubicBezTo>
                    <a:pt x="3379" y="119"/>
                    <a:pt x="3252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332675" y="4424325"/>
              <a:ext cx="34750" cy="58550"/>
            </a:xfrm>
            <a:custGeom>
              <a:avLst/>
              <a:gdLst/>
              <a:ahLst/>
              <a:cxnLst/>
              <a:rect l="l" t="t" r="r" b="b"/>
              <a:pathLst>
                <a:path w="1390" h="2342" extrusionOk="0">
                  <a:moveTo>
                    <a:pt x="1389" y="0"/>
                  </a:moveTo>
                  <a:lnTo>
                    <a:pt x="0" y="413"/>
                  </a:lnTo>
                  <a:lnTo>
                    <a:pt x="1367" y="2341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6324450" y="4417525"/>
              <a:ext cx="49775" cy="72125"/>
            </a:xfrm>
            <a:custGeom>
              <a:avLst/>
              <a:gdLst/>
              <a:ahLst/>
              <a:cxnLst/>
              <a:rect l="l" t="t" r="r" b="b"/>
              <a:pathLst>
                <a:path w="1991" h="2885" extrusionOk="0">
                  <a:moveTo>
                    <a:pt x="1443" y="638"/>
                  </a:moveTo>
                  <a:lnTo>
                    <a:pt x="1432" y="1770"/>
                  </a:lnTo>
                  <a:lnTo>
                    <a:pt x="771" y="838"/>
                  </a:lnTo>
                  <a:lnTo>
                    <a:pt x="1443" y="638"/>
                  </a:lnTo>
                  <a:close/>
                  <a:moveTo>
                    <a:pt x="1717" y="0"/>
                  </a:moveTo>
                  <a:cubicBezTo>
                    <a:pt x="1692" y="0"/>
                    <a:pt x="1666" y="4"/>
                    <a:pt x="1640" y="11"/>
                  </a:cubicBezTo>
                  <a:lnTo>
                    <a:pt x="252" y="425"/>
                  </a:lnTo>
                  <a:cubicBezTo>
                    <a:pt x="74" y="478"/>
                    <a:pt x="1" y="691"/>
                    <a:pt x="108" y="842"/>
                  </a:cubicBezTo>
                  <a:lnTo>
                    <a:pt x="1473" y="2769"/>
                  </a:lnTo>
                  <a:cubicBezTo>
                    <a:pt x="1525" y="2842"/>
                    <a:pt x="1607" y="2885"/>
                    <a:pt x="1696" y="2885"/>
                  </a:cubicBezTo>
                  <a:cubicBezTo>
                    <a:pt x="1723" y="2885"/>
                    <a:pt x="1750" y="2881"/>
                    <a:pt x="1776" y="2873"/>
                  </a:cubicBezTo>
                  <a:cubicBezTo>
                    <a:pt x="1889" y="2837"/>
                    <a:pt x="1967" y="2734"/>
                    <a:pt x="1967" y="2616"/>
                  </a:cubicBezTo>
                  <a:lnTo>
                    <a:pt x="1990" y="275"/>
                  </a:lnTo>
                  <a:cubicBezTo>
                    <a:pt x="1991" y="119"/>
                    <a:pt x="1863" y="0"/>
                    <a:pt x="1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997850" y="3347850"/>
              <a:ext cx="95625" cy="115250"/>
            </a:xfrm>
            <a:custGeom>
              <a:avLst/>
              <a:gdLst/>
              <a:ahLst/>
              <a:cxnLst/>
              <a:rect l="l" t="t" r="r" b="b"/>
              <a:pathLst>
                <a:path w="3825" h="4610" extrusionOk="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1044" y="4609"/>
                  </a:lnTo>
                  <a:lnTo>
                    <a:pt x="3824" y="3782"/>
                  </a:lnTo>
                  <a:lnTo>
                    <a:pt x="3009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5990250" y="3341050"/>
              <a:ext cx="110800" cy="128825"/>
            </a:xfrm>
            <a:custGeom>
              <a:avLst/>
              <a:gdLst/>
              <a:ahLst/>
              <a:cxnLst/>
              <a:rect l="l" t="t" r="r" b="b"/>
              <a:pathLst>
                <a:path w="4432" h="5153" extrusionOk="0">
                  <a:moveTo>
                    <a:pt x="1924" y="544"/>
                  </a:moveTo>
                  <a:cubicBezTo>
                    <a:pt x="2444" y="545"/>
                    <a:pt x="2904" y="888"/>
                    <a:pt x="3052" y="1388"/>
                  </a:cubicBezTo>
                  <a:lnTo>
                    <a:pt x="3791" y="3871"/>
                  </a:lnTo>
                  <a:lnTo>
                    <a:pt x="1531" y="4542"/>
                  </a:lnTo>
                  <a:lnTo>
                    <a:pt x="792" y="2060"/>
                  </a:lnTo>
                  <a:cubicBezTo>
                    <a:pt x="606" y="1436"/>
                    <a:pt x="963" y="779"/>
                    <a:pt x="1586" y="594"/>
                  </a:cubicBezTo>
                  <a:cubicBezTo>
                    <a:pt x="1696" y="561"/>
                    <a:pt x="1810" y="545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1087" y="4958"/>
                  </a:lnTo>
                  <a:cubicBezTo>
                    <a:pt x="1122" y="5073"/>
                    <a:pt x="1227" y="5153"/>
                    <a:pt x="1348" y="5153"/>
                  </a:cubicBezTo>
                  <a:cubicBezTo>
                    <a:pt x="1374" y="5153"/>
                    <a:pt x="1401" y="5149"/>
                    <a:pt x="1426" y="5142"/>
                  </a:cubicBezTo>
                  <a:lnTo>
                    <a:pt x="4207" y="4315"/>
                  </a:lnTo>
                  <a:cubicBezTo>
                    <a:pt x="4351" y="4272"/>
                    <a:pt x="4432" y="4120"/>
                    <a:pt x="4389" y="3977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997850" y="3347850"/>
              <a:ext cx="85025" cy="79450"/>
            </a:xfrm>
            <a:custGeom>
              <a:avLst/>
              <a:gdLst/>
              <a:ahLst/>
              <a:cxnLst/>
              <a:rect l="l" t="t" r="r" b="b"/>
              <a:pathLst>
                <a:path w="3401" h="3178" extrusionOk="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619" y="3178"/>
                  </a:lnTo>
                  <a:lnTo>
                    <a:pt x="3401" y="2350"/>
                  </a:lnTo>
                  <a:lnTo>
                    <a:pt x="3010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5990250" y="3341050"/>
              <a:ext cx="100175" cy="93050"/>
            </a:xfrm>
            <a:custGeom>
              <a:avLst/>
              <a:gdLst/>
              <a:ahLst/>
              <a:cxnLst/>
              <a:rect l="l" t="t" r="r" b="b"/>
              <a:pathLst>
                <a:path w="4007" h="3722" extrusionOk="0">
                  <a:moveTo>
                    <a:pt x="1924" y="544"/>
                  </a:moveTo>
                  <a:cubicBezTo>
                    <a:pt x="2444" y="545"/>
                    <a:pt x="2904" y="888"/>
                    <a:pt x="3052" y="1387"/>
                  </a:cubicBezTo>
                  <a:lnTo>
                    <a:pt x="3364" y="2440"/>
                  </a:lnTo>
                  <a:lnTo>
                    <a:pt x="1106" y="3111"/>
                  </a:lnTo>
                  <a:lnTo>
                    <a:pt x="792" y="2060"/>
                  </a:lnTo>
                  <a:cubicBezTo>
                    <a:pt x="606" y="1435"/>
                    <a:pt x="963" y="779"/>
                    <a:pt x="1586" y="594"/>
                  </a:cubicBezTo>
                  <a:cubicBezTo>
                    <a:pt x="1696" y="561"/>
                    <a:pt x="1810" y="544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662" y="3527"/>
                  </a:lnTo>
                  <a:cubicBezTo>
                    <a:pt x="697" y="3642"/>
                    <a:pt x="802" y="3721"/>
                    <a:pt x="923" y="3721"/>
                  </a:cubicBezTo>
                  <a:cubicBezTo>
                    <a:pt x="949" y="3721"/>
                    <a:pt x="975" y="3719"/>
                    <a:pt x="1001" y="3711"/>
                  </a:cubicBezTo>
                  <a:lnTo>
                    <a:pt x="3782" y="2883"/>
                  </a:lnTo>
                  <a:cubicBezTo>
                    <a:pt x="3925" y="2841"/>
                    <a:pt x="4007" y="2689"/>
                    <a:pt x="3964" y="2546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2570025" y="2797200"/>
              <a:ext cx="42275" cy="52075"/>
            </a:xfrm>
            <a:custGeom>
              <a:avLst/>
              <a:gdLst/>
              <a:ahLst/>
              <a:cxnLst/>
              <a:rect l="l" t="t" r="r" b="b"/>
              <a:pathLst>
                <a:path w="1691" h="2083" extrusionOk="0">
                  <a:moveTo>
                    <a:pt x="1382" y="1"/>
                  </a:moveTo>
                  <a:cubicBezTo>
                    <a:pt x="1297" y="1"/>
                    <a:pt x="1213" y="41"/>
                    <a:pt x="1159" y="116"/>
                  </a:cubicBezTo>
                  <a:cubicBezTo>
                    <a:pt x="798" y="626"/>
                    <a:pt x="447" y="1148"/>
                    <a:pt x="116" y="1664"/>
                  </a:cubicBezTo>
                  <a:cubicBezTo>
                    <a:pt x="1" y="1845"/>
                    <a:pt x="130" y="2082"/>
                    <a:pt x="345" y="2082"/>
                  </a:cubicBezTo>
                  <a:cubicBezTo>
                    <a:pt x="346" y="2082"/>
                    <a:pt x="347" y="2082"/>
                    <a:pt x="349" y="2082"/>
                  </a:cubicBezTo>
                  <a:cubicBezTo>
                    <a:pt x="440" y="2082"/>
                    <a:pt x="526" y="2035"/>
                    <a:pt x="574" y="1958"/>
                  </a:cubicBezTo>
                  <a:cubicBezTo>
                    <a:pt x="901" y="1448"/>
                    <a:pt x="1247" y="934"/>
                    <a:pt x="1603" y="430"/>
                  </a:cubicBezTo>
                  <a:cubicBezTo>
                    <a:pt x="1690" y="308"/>
                    <a:pt x="1661" y="137"/>
                    <a:pt x="1538" y="51"/>
                  </a:cubicBezTo>
                  <a:cubicBezTo>
                    <a:pt x="1490" y="17"/>
                    <a:pt x="1436" y="1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633100" y="2633700"/>
              <a:ext cx="121050" cy="127300"/>
            </a:xfrm>
            <a:custGeom>
              <a:avLst/>
              <a:gdLst/>
              <a:ahLst/>
              <a:cxnLst/>
              <a:rect l="l" t="t" r="r" b="b"/>
              <a:pathLst>
                <a:path w="4842" h="5092" extrusionOk="0">
                  <a:moveTo>
                    <a:pt x="4541" y="1"/>
                  </a:moveTo>
                  <a:cubicBezTo>
                    <a:pt x="4479" y="1"/>
                    <a:pt x="4416" y="22"/>
                    <a:pt x="4365" y="65"/>
                  </a:cubicBezTo>
                  <a:cubicBezTo>
                    <a:pt x="4347" y="82"/>
                    <a:pt x="2399" y="1814"/>
                    <a:pt x="142" y="4650"/>
                  </a:cubicBezTo>
                  <a:cubicBezTo>
                    <a:pt x="0" y="4829"/>
                    <a:pt x="127" y="5091"/>
                    <a:pt x="354" y="5091"/>
                  </a:cubicBezTo>
                  <a:cubicBezTo>
                    <a:pt x="355" y="5091"/>
                    <a:pt x="356" y="5091"/>
                    <a:pt x="358" y="5091"/>
                  </a:cubicBezTo>
                  <a:cubicBezTo>
                    <a:pt x="440" y="5091"/>
                    <a:pt x="516" y="5053"/>
                    <a:pt x="567" y="4989"/>
                  </a:cubicBezTo>
                  <a:cubicBezTo>
                    <a:pt x="2792" y="2193"/>
                    <a:pt x="4707" y="489"/>
                    <a:pt x="4727" y="472"/>
                  </a:cubicBezTo>
                  <a:cubicBezTo>
                    <a:pt x="4834" y="371"/>
                    <a:pt x="4842" y="203"/>
                    <a:pt x="4744" y="92"/>
                  </a:cubicBezTo>
                  <a:cubicBezTo>
                    <a:pt x="4690" y="31"/>
                    <a:pt x="4616" y="1"/>
                    <a:pt x="4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2483900" y="2705850"/>
              <a:ext cx="116150" cy="177150"/>
            </a:xfrm>
            <a:custGeom>
              <a:avLst/>
              <a:gdLst/>
              <a:ahLst/>
              <a:cxnLst/>
              <a:rect l="l" t="t" r="r" b="b"/>
              <a:pathLst>
                <a:path w="4646" h="7086" extrusionOk="0">
                  <a:moveTo>
                    <a:pt x="4338" y="1"/>
                  </a:moveTo>
                  <a:cubicBezTo>
                    <a:pt x="4256" y="1"/>
                    <a:pt x="4174" y="38"/>
                    <a:pt x="4121" y="109"/>
                  </a:cubicBezTo>
                  <a:cubicBezTo>
                    <a:pt x="4093" y="146"/>
                    <a:pt x="1358" y="4012"/>
                    <a:pt x="65" y="6696"/>
                  </a:cubicBezTo>
                  <a:cubicBezTo>
                    <a:pt x="1" y="6831"/>
                    <a:pt x="58" y="6994"/>
                    <a:pt x="193" y="7059"/>
                  </a:cubicBezTo>
                  <a:cubicBezTo>
                    <a:pt x="230" y="7076"/>
                    <a:pt x="269" y="7086"/>
                    <a:pt x="310" y="7086"/>
                  </a:cubicBezTo>
                  <a:cubicBezTo>
                    <a:pt x="415" y="7086"/>
                    <a:pt x="510" y="7026"/>
                    <a:pt x="555" y="6932"/>
                  </a:cubicBezTo>
                  <a:cubicBezTo>
                    <a:pt x="1828" y="4290"/>
                    <a:pt x="4538" y="461"/>
                    <a:pt x="4565" y="423"/>
                  </a:cubicBezTo>
                  <a:cubicBezTo>
                    <a:pt x="4645" y="301"/>
                    <a:pt x="4615" y="136"/>
                    <a:pt x="4496" y="51"/>
                  </a:cubicBezTo>
                  <a:cubicBezTo>
                    <a:pt x="4448" y="17"/>
                    <a:pt x="4393" y="1"/>
                    <a:pt x="4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517675" y="3004575"/>
              <a:ext cx="41475" cy="52150"/>
            </a:xfrm>
            <a:custGeom>
              <a:avLst/>
              <a:gdLst/>
              <a:ahLst/>
              <a:cxnLst/>
              <a:rect l="l" t="t" r="r" b="b"/>
              <a:pathLst>
                <a:path w="1659" h="2086" extrusionOk="0">
                  <a:moveTo>
                    <a:pt x="1349" y="0"/>
                  </a:moveTo>
                  <a:cubicBezTo>
                    <a:pt x="1262" y="0"/>
                    <a:pt x="1177" y="41"/>
                    <a:pt x="1125" y="119"/>
                  </a:cubicBezTo>
                  <a:cubicBezTo>
                    <a:pt x="758" y="637"/>
                    <a:pt x="408" y="1157"/>
                    <a:pt x="81" y="1667"/>
                  </a:cubicBezTo>
                  <a:cubicBezTo>
                    <a:pt x="0" y="1794"/>
                    <a:pt x="38" y="1962"/>
                    <a:pt x="165" y="2043"/>
                  </a:cubicBezTo>
                  <a:cubicBezTo>
                    <a:pt x="208" y="2070"/>
                    <a:pt x="259" y="2085"/>
                    <a:pt x="310" y="2085"/>
                  </a:cubicBezTo>
                  <a:cubicBezTo>
                    <a:pt x="403" y="2085"/>
                    <a:pt x="490" y="2039"/>
                    <a:pt x="541" y="1961"/>
                  </a:cubicBezTo>
                  <a:cubicBezTo>
                    <a:pt x="862" y="1457"/>
                    <a:pt x="1208" y="944"/>
                    <a:pt x="1568" y="433"/>
                  </a:cubicBezTo>
                  <a:cubicBezTo>
                    <a:pt x="1658" y="310"/>
                    <a:pt x="1629" y="137"/>
                    <a:pt x="1506" y="50"/>
                  </a:cubicBezTo>
                  <a:cubicBezTo>
                    <a:pt x="1458" y="16"/>
                    <a:pt x="1403" y="0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579850" y="2841125"/>
              <a:ext cx="121125" cy="127300"/>
            </a:xfrm>
            <a:custGeom>
              <a:avLst/>
              <a:gdLst/>
              <a:ahLst/>
              <a:cxnLst/>
              <a:rect l="l" t="t" r="r" b="b"/>
              <a:pathLst>
                <a:path w="4845" h="5092" extrusionOk="0">
                  <a:moveTo>
                    <a:pt x="4544" y="1"/>
                  </a:moveTo>
                  <a:cubicBezTo>
                    <a:pt x="4481" y="1"/>
                    <a:pt x="4418" y="22"/>
                    <a:pt x="4367" y="66"/>
                  </a:cubicBezTo>
                  <a:cubicBezTo>
                    <a:pt x="4348" y="83"/>
                    <a:pt x="2400" y="1815"/>
                    <a:pt x="143" y="4651"/>
                  </a:cubicBezTo>
                  <a:cubicBezTo>
                    <a:pt x="0" y="4828"/>
                    <a:pt x="127" y="5092"/>
                    <a:pt x="355" y="5092"/>
                  </a:cubicBezTo>
                  <a:cubicBezTo>
                    <a:pt x="438" y="5092"/>
                    <a:pt x="516" y="5055"/>
                    <a:pt x="568" y="4990"/>
                  </a:cubicBezTo>
                  <a:cubicBezTo>
                    <a:pt x="2794" y="2195"/>
                    <a:pt x="4708" y="489"/>
                    <a:pt x="4728" y="474"/>
                  </a:cubicBezTo>
                  <a:cubicBezTo>
                    <a:pt x="4837" y="373"/>
                    <a:pt x="4845" y="204"/>
                    <a:pt x="4747" y="92"/>
                  </a:cubicBezTo>
                  <a:cubicBezTo>
                    <a:pt x="4693" y="32"/>
                    <a:pt x="4619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430675" y="2913125"/>
              <a:ext cx="116275" cy="177325"/>
            </a:xfrm>
            <a:custGeom>
              <a:avLst/>
              <a:gdLst/>
              <a:ahLst/>
              <a:cxnLst/>
              <a:rect l="l" t="t" r="r" b="b"/>
              <a:pathLst>
                <a:path w="4651" h="7093" extrusionOk="0">
                  <a:moveTo>
                    <a:pt x="4343" y="1"/>
                  </a:moveTo>
                  <a:cubicBezTo>
                    <a:pt x="4257" y="1"/>
                    <a:pt x="4174" y="41"/>
                    <a:pt x="4121" y="116"/>
                  </a:cubicBezTo>
                  <a:cubicBezTo>
                    <a:pt x="4094" y="154"/>
                    <a:pt x="1358" y="4019"/>
                    <a:pt x="66" y="6703"/>
                  </a:cubicBezTo>
                  <a:cubicBezTo>
                    <a:pt x="1" y="6838"/>
                    <a:pt x="58" y="7001"/>
                    <a:pt x="193" y="7066"/>
                  </a:cubicBezTo>
                  <a:cubicBezTo>
                    <a:pt x="230" y="7083"/>
                    <a:pt x="270" y="7092"/>
                    <a:pt x="311" y="7092"/>
                  </a:cubicBezTo>
                  <a:cubicBezTo>
                    <a:pt x="415" y="7092"/>
                    <a:pt x="509" y="7033"/>
                    <a:pt x="556" y="6939"/>
                  </a:cubicBezTo>
                  <a:cubicBezTo>
                    <a:pt x="1827" y="4299"/>
                    <a:pt x="4537" y="468"/>
                    <a:pt x="4564" y="430"/>
                  </a:cubicBezTo>
                  <a:cubicBezTo>
                    <a:pt x="4651" y="308"/>
                    <a:pt x="4622" y="138"/>
                    <a:pt x="4500" y="51"/>
                  </a:cubicBezTo>
                  <a:cubicBezTo>
                    <a:pt x="4452" y="17"/>
                    <a:pt x="4397" y="1"/>
                    <a:pt x="4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861675" y="2643125"/>
              <a:ext cx="54025" cy="38875"/>
            </a:xfrm>
            <a:custGeom>
              <a:avLst/>
              <a:gdLst/>
              <a:ahLst/>
              <a:cxnLst/>
              <a:rect l="l" t="t" r="r" b="b"/>
              <a:pathLst>
                <a:path w="2161" h="1555" extrusionOk="0">
                  <a:moveTo>
                    <a:pt x="311" y="1"/>
                  </a:moveTo>
                  <a:cubicBezTo>
                    <a:pt x="220" y="1"/>
                    <a:pt x="131" y="46"/>
                    <a:pt x="80" y="129"/>
                  </a:cubicBezTo>
                  <a:cubicBezTo>
                    <a:pt x="0" y="257"/>
                    <a:pt x="40" y="424"/>
                    <a:pt x="168" y="504"/>
                  </a:cubicBezTo>
                  <a:cubicBezTo>
                    <a:pt x="682" y="821"/>
                    <a:pt x="1201" y="1159"/>
                    <a:pt x="1712" y="1509"/>
                  </a:cubicBezTo>
                  <a:cubicBezTo>
                    <a:pt x="1757" y="1539"/>
                    <a:pt x="1810" y="1555"/>
                    <a:pt x="1866" y="1555"/>
                  </a:cubicBezTo>
                  <a:cubicBezTo>
                    <a:pt x="1985" y="1555"/>
                    <a:pt x="2090" y="1478"/>
                    <a:pt x="2125" y="1364"/>
                  </a:cubicBezTo>
                  <a:cubicBezTo>
                    <a:pt x="2161" y="1249"/>
                    <a:pt x="2117" y="1126"/>
                    <a:pt x="2018" y="1058"/>
                  </a:cubicBezTo>
                  <a:cubicBezTo>
                    <a:pt x="1502" y="705"/>
                    <a:pt x="975" y="363"/>
                    <a:pt x="454" y="42"/>
                  </a:cubicBezTo>
                  <a:cubicBezTo>
                    <a:pt x="409" y="14"/>
                    <a:pt x="36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951275" y="2705200"/>
              <a:ext cx="131825" cy="116475"/>
            </a:xfrm>
            <a:custGeom>
              <a:avLst/>
              <a:gdLst/>
              <a:ahLst/>
              <a:cxnLst/>
              <a:rect l="l" t="t" r="r" b="b"/>
              <a:pathLst>
                <a:path w="5273" h="4659" extrusionOk="0">
                  <a:moveTo>
                    <a:pt x="305" y="1"/>
                  </a:moveTo>
                  <a:cubicBezTo>
                    <a:pt x="224" y="1"/>
                    <a:pt x="143" y="37"/>
                    <a:pt x="90" y="106"/>
                  </a:cubicBezTo>
                  <a:cubicBezTo>
                    <a:pt x="0" y="221"/>
                    <a:pt x="19" y="388"/>
                    <a:pt x="131" y="482"/>
                  </a:cubicBezTo>
                  <a:cubicBezTo>
                    <a:pt x="2962" y="2664"/>
                    <a:pt x="4697" y="4551"/>
                    <a:pt x="4713" y="4569"/>
                  </a:cubicBezTo>
                  <a:cubicBezTo>
                    <a:pt x="4764" y="4626"/>
                    <a:pt x="4837" y="4658"/>
                    <a:pt x="4914" y="4658"/>
                  </a:cubicBezTo>
                  <a:cubicBezTo>
                    <a:pt x="5149" y="4658"/>
                    <a:pt x="5273" y="4377"/>
                    <a:pt x="5114" y="4204"/>
                  </a:cubicBezTo>
                  <a:cubicBezTo>
                    <a:pt x="5097" y="4184"/>
                    <a:pt x="3334" y="2264"/>
                    <a:pt x="464" y="52"/>
                  </a:cubicBezTo>
                  <a:cubicBezTo>
                    <a:pt x="416" y="17"/>
                    <a:pt x="360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826625" y="2556650"/>
              <a:ext cx="180400" cy="111900"/>
            </a:xfrm>
            <a:custGeom>
              <a:avLst/>
              <a:gdLst/>
              <a:ahLst/>
              <a:cxnLst/>
              <a:rect l="l" t="t" r="r" b="b"/>
              <a:pathLst>
                <a:path w="7216" h="4476" extrusionOk="0">
                  <a:moveTo>
                    <a:pt x="310" y="1"/>
                  </a:moveTo>
                  <a:cubicBezTo>
                    <a:pt x="208" y="1"/>
                    <a:pt x="110" y="59"/>
                    <a:pt x="64" y="159"/>
                  </a:cubicBezTo>
                  <a:cubicBezTo>
                    <a:pt x="0" y="295"/>
                    <a:pt x="60" y="457"/>
                    <a:pt x="196" y="519"/>
                  </a:cubicBezTo>
                  <a:cubicBezTo>
                    <a:pt x="2857" y="1750"/>
                    <a:pt x="6727" y="4400"/>
                    <a:pt x="6766" y="4426"/>
                  </a:cubicBezTo>
                  <a:cubicBezTo>
                    <a:pt x="6812" y="4458"/>
                    <a:pt x="6865" y="4474"/>
                    <a:pt x="6921" y="4474"/>
                  </a:cubicBezTo>
                  <a:lnTo>
                    <a:pt x="6921" y="4475"/>
                  </a:lnTo>
                  <a:cubicBezTo>
                    <a:pt x="7040" y="4475"/>
                    <a:pt x="7146" y="4397"/>
                    <a:pt x="7182" y="4283"/>
                  </a:cubicBezTo>
                  <a:cubicBezTo>
                    <a:pt x="7216" y="4169"/>
                    <a:pt x="7174" y="4046"/>
                    <a:pt x="7074" y="3979"/>
                  </a:cubicBezTo>
                  <a:cubicBezTo>
                    <a:pt x="7036" y="3951"/>
                    <a:pt x="3127" y="1276"/>
                    <a:pt x="424" y="26"/>
                  </a:cubicBezTo>
                  <a:cubicBezTo>
                    <a:pt x="387" y="9"/>
                    <a:pt x="348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474075" y="3511000"/>
              <a:ext cx="43050" cy="178200"/>
            </a:xfrm>
            <a:custGeom>
              <a:avLst/>
              <a:gdLst/>
              <a:ahLst/>
              <a:cxnLst/>
              <a:rect l="l" t="t" r="r" b="b"/>
              <a:pathLst>
                <a:path w="1722" h="7128" extrusionOk="0">
                  <a:moveTo>
                    <a:pt x="1424" y="0"/>
                  </a:moveTo>
                  <a:cubicBezTo>
                    <a:pt x="1292" y="0"/>
                    <a:pt x="1181" y="102"/>
                    <a:pt x="1163" y="236"/>
                  </a:cubicBezTo>
                  <a:cubicBezTo>
                    <a:pt x="883" y="2294"/>
                    <a:pt x="460" y="5101"/>
                    <a:pt x="38" y="6790"/>
                  </a:cubicBezTo>
                  <a:cubicBezTo>
                    <a:pt x="1" y="6936"/>
                    <a:pt x="89" y="7084"/>
                    <a:pt x="236" y="7120"/>
                  </a:cubicBezTo>
                  <a:cubicBezTo>
                    <a:pt x="258" y="7125"/>
                    <a:pt x="280" y="7128"/>
                    <a:pt x="303" y="7128"/>
                  </a:cubicBezTo>
                  <a:cubicBezTo>
                    <a:pt x="426" y="7126"/>
                    <a:pt x="534" y="7043"/>
                    <a:pt x="565" y="6923"/>
                  </a:cubicBezTo>
                  <a:cubicBezTo>
                    <a:pt x="992" y="5209"/>
                    <a:pt x="1419" y="2381"/>
                    <a:pt x="1702" y="310"/>
                  </a:cubicBezTo>
                  <a:cubicBezTo>
                    <a:pt x="1722" y="161"/>
                    <a:pt x="1617" y="24"/>
                    <a:pt x="1469" y="4"/>
                  </a:cubicBezTo>
                  <a:cubicBezTo>
                    <a:pt x="1454" y="2"/>
                    <a:pt x="1439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507500" y="3449000"/>
              <a:ext cx="17575" cy="38850"/>
            </a:xfrm>
            <a:custGeom>
              <a:avLst/>
              <a:gdLst/>
              <a:ahLst/>
              <a:cxnLst/>
              <a:rect l="l" t="t" r="r" b="b"/>
              <a:pathLst>
                <a:path w="703" h="1554" extrusionOk="0">
                  <a:moveTo>
                    <a:pt x="408" y="0"/>
                  </a:moveTo>
                  <a:cubicBezTo>
                    <a:pt x="274" y="0"/>
                    <a:pt x="160" y="105"/>
                    <a:pt x="145" y="240"/>
                  </a:cubicBezTo>
                  <a:cubicBezTo>
                    <a:pt x="145" y="240"/>
                    <a:pt x="99" y="625"/>
                    <a:pt x="21" y="1248"/>
                  </a:cubicBezTo>
                  <a:cubicBezTo>
                    <a:pt x="1" y="1396"/>
                    <a:pt x="107" y="1532"/>
                    <a:pt x="257" y="1551"/>
                  </a:cubicBezTo>
                  <a:cubicBezTo>
                    <a:pt x="267" y="1554"/>
                    <a:pt x="279" y="1554"/>
                    <a:pt x="291" y="1554"/>
                  </a:cubicBezTo>
                  <a:cubicBezTo>
                    <a:pt x="427" y="1554"/>
                    <a:pt x="543" y="1452"/>
                    <a:pt x="560" y="1317"/>
                  </a:cubicBezTo>
                  <a:cubicBezTo>
                    <a:pt x="639" y="690"/>
                    <a:pt x="686" y="304"/>
                    <a:pt x="686" y="304"/>
                  </a:cubicBezTo>
                  <a:cubicBezTo>
                    <a:pt x="703" y="155"/>
                    <a:pt x="595" y="20"/>
                    <a:pt x="447" y="3"/>
                  </a:cubicBezTo>
                  <a:cubicBezTo>
                    <a:pt x="434" y="1"/>
                    <a:pt x="421" y="0"/>
                    <a:pt x="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491400" y="3594025"/>
              <a:ext cx="70325" cy="158625"/>
            </a:xfrm>
            <a:custGeom>
              <a:avLst/>
              <a:gdLst/>
              <a:ahLst/>
              <a:cxnLst/>
              <a:rect l="l" t="t" r="r" b="b"/>
              <a:pathLst>
                <a:path w="2813" h="6345" extrusionOk="0">
                  <a:moveTo>
                    <a:pt x="2508" y="0"/>
                  </a:moveTo>
                  <a:cubicBezTo>
                    <a:pt x="2392" y="0"/>
                    <a:pt x="2284" y="77"/>
                    <a:pt x="2248" y="193"/>
                  </a:cubicBezTo>
                  <a:cubicBezTo>
                    <a:pt x="2238" y="229"/>
                    <a:pt x="1155" y="3823"/>
                    <a:pt x="90" y="5950"/>
                  </a:cubicBezTo>
                  <a:cubicBezTo>
                    <a:pt x="0" y="6132"/>
                    <a:pt x="131" y="6344"/>
                    <a:pt x="334" y="6345"/>
                  </a:cubicBezTo>
                  <a:cubicBezTo>
                    <a:pt x="437" y="6345"/>
                    <a:pt x="531" y="6287"/>
                    <a:pt x="577" y="6194"/>
                  </a:cubicBezTo>
                  <a:cubicBezTo>
                    <a:pt x="1662" y="4023"/>
                    <a:pt x="2725" y="499"/>
                    <a:pt x="2770" y="350"/>
                  </a:cubicBezTo>
                  <a:cubicBezTo>
                    <a:pt x="2812" y="207"/>
                    <a:pt x="2730" y="54"/>
                    <a:pt x="2587" y="12"/>
                  </a:cubicBezTo>
                  <a:cubicBezTo>
                    <a:pt x="2561" y="4"/>
                    <a:pt x="2535" y="0"/>
                    <a:pt x="2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226800" y="3666525"/>
              <a:ext cx="88625" cy="194875"/>
            </a:xfrm>
            <a:custGeom>
              <a:avLst/>
              <a:gdLst/>
              <a:ahLst/>
              <a:cxnLst/>
              <a:rect l="l" t="t" r="r" b="b"/>
              <a:pathLst>
                <a:path w="3545" h="7795" extrusionOk="0">
                  <a:moveTo>
                    <a:pt x="277" y="1"/>
                  </a:moveTo>
                  <a:cubicBezTo>
                    <a:pt x="272" y="1"/>
                    <a:pt x="267" y="1"/>
                    <a:pt x="262" y="1"/>
                  </a:cubicBezTo>
                  <a:cubicBezTo>
                    <a:pt x="113" y="12"/>
                    <a:pt x="0" y="143"/>
                    <a:pt x="12" y="292"/>
                  </a:cubicBezTo>
                  <a:cubicBezTo>
                    <a:pt x="27" y="490"/>
                    <a:pt x="412" y="5136"/>
                    <a:pt x="2991" y="7715"/>
                  </a:cubicBezTo>
                  <a:cubicBezTo>
                    <a:pt x="3042" y="7767"/>
                    <a:pt x="3112" y="7794"/>
                    <a:pt x="3183" y="7794"/>
                  </a:cubicBezTo>
                  <a:cubicBezTo>
                    <a:pt x="3424" y="7793"/>
                    <a:pt x="3545" y="7502"/>
                    <a:pt x="3375" y="7331"/>
                  </a:cubicBezTo>
                  <a:cubicBezTo>
                    <a:pt x="940" y="4895"/>
                    <a:pt x="558" y="296"/>
                    <a:pt x="554" y="251"/>
                  </a:cubicBezTo>
                  <a:cubicBezTo>
                    <a:pt x="543" y="106"/>
                    <a:pt x="412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4217100" y="3784225"/>
              <a:ext cx="96675" cy="131550"/>
            </a:xfrm>
            <a:custGeom>
              <a:avLst/>
              <a:gdLst/>
              <a:ahLst/>
              <a:cxnLst/>
              <a:rect l="l" t="t" r="r" b="b"/>
              <a:pathLst>
                <a:path w="3867" h="5262" extrusionOk="0">
                  <a:moveTo>
                    <a:pt x="307" y="1"/>
                  </a:moveTo>
                  <a:cubicBezTo>
                    <a:pt x="279" y="1"/>
                    <a:pt x="250" y="5"/>
                    <a:pt x="221" y="15"/>
                  </a:cubicBezTo>
                  <a:cubicBezTo>
                    <a:pt x="77" y="62"/>
                    <a:pt x="0" y="220"/>
                    <a:pt x="51" y="363"/>
                  </a:cubicBezTo>
                  <a:cubicBezTo>
                    <a:pt x="96" y="499"/>
                    <a:pt x="1193" y="3731"/>
                    <a:pt x="3420" y="5217"/>
                  </a:cubicBezTo>
                  <a:cubicBezTo>
                    <a:pt x="3465" y="5246"/>
                    <a:pt x="3517" y="5262"/>
                    <a:pt x="3571" y="5262"/>
                  </a:cubicBezTo>
                  <a:cubicBezTo>
                    <a:pt x="3692" y="5262"/>
                    <a:pt x="3796" y="5184"/>
                    <a:pt x="3832" y="5068"/>
                  </a:cubicBezTo>
                  <a:cubicBezTo>
                    <a:pt x="3866" y="4955"/>
                    <a:pt x="3821" y="4830"/>
                    <a:pt x="3722" y="4764"/>
                  </a:cubicBezTo>
                  <a:cubicBezTo>
                    <a:pt x="1651" y="3384"/>
                    <a:pt x="578" y="223"/>
                    <a:pt x="567" y="191"/>
                  </a:cubicBezTo>
                  <a:cubicBezTo>
                    <a:pt x="530" y="75"/>
                    <a:pt x="423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77650" y="2708500"/>
              <a:ext cx="1215550" cy="1969375"/>
            </a:xfrm>
            <a:custGeom>
              <a:avLst/>
              <a:gdLst/>
              <a:ahLst/>
              <a:cxnLst/>
              <a:rect l="l" t="t" r="r" b="b"/>
              <a:pathLst>
                <a:path w="48622" h="78775" extrusionOk="0">
                  <a:moveTo>
                    <a:pt x="30053" y="0"/>
                  </a:moveTo>
                  <a:cubicBezTo>
                    <a:pt x="27699" y="0"/>
                    <a:pt x="23780" y="4742"/>
                    <a:pt x="21881" y="6450"/>
                  </a:cubicBezTo>
                  <a:cubicBezTo>
                    <a:pt x="19742" y="8375"/>
                    <a:pt x="16106" y="12440"/>
                    <a:pt x="14607" y="15649"/>
                  </a:cubicBezTo>
                  <a:cubicBezTo>
                    <a:pt x="13110" y="18857"/>
                    <a:pt x="11399" y="27415"/>
                    <a:pt x="10329" y="27842"/>
                  </a:cubicBezTo>
                  <a:cubicBezTo>
                    <a:pt x="10279" y="27862"/>
                    <a:pt x="10231" y="27872"/>
                    <a:pt x="10186" y="27872"/>
                  </a:cubicBezTo>
                  <a:cubicBezTo>
                    <a:pt x="9261" y="27872"/>
                    <a:pt x="9299" y="23832"/>
                    <a:pt x="10115" y="20569"/>
                  </a:cubicBezTo>
                  <a:cubicBezTo>
                    <a:pt x="10970" y="17147"/>
                    <a:pt x="12895" y="15649"/>
                    <a:pt x="15036" y="12868"/>
                  </a:cubicBezTo>
                  <a:cubicBezTo>
                    <a:pt x="17176" y="10086"/>
                    <a:pt x="18246" y="8161"/>
                    <a:pt x="16747" y="8161"/>
                  </a:cubicBezTo>
                  <a:cubicBezTo>
                    <a:pt x="15249" y="8161"/>
                    <a:pt x="12041" y="10299"/>
                    <a:pt x="8619" y="15648"/>
                  </a:cubicBezTo>
                  <a:cubicBezTo>
                    <a:pt x="5195" y="20997"/>
                    <a:pt x="2414" y="33190"/>
                    <a:pt x="2414" y="49877"/>
                  </a:cubicBezTo>
                  <a:cubicBezTo>
                    <a:pt x="2414" y="66564"/>
                    <a:pt x="0" y="68505"/>
                    <a:pt x="0" y="68505"/>
                  </a:cubicBezTo>
                  <a:lnTo>
                    <a:pt x="17757" y="78774"/>
                  </a:lnTo>
                  <a:cubicBezTo>
                    <a:pt x="17757" y="78774"/>
                    <a:pt x="20457" y="74570"/>
                    <a:pt x="22167" y="70292"/>
                  </a:cubicBezTo>
                  <a:cubicBezTo>
                    <a:pt x="23879" y="66013"/>
                    <a:pt x="36643" y="53727"/>
                    <a:pt x="39853" y="47952"/>
                  </a:cubicBezTo>
                  <a:cubicBezTo>
                    <a:pt x="43062" y="42175"/>
                    <a:pt x="43062" y="31907"/>
                    <a:pt x="44132" y="28056"/>
                  </a:cubicBezTo>
                  <a:cubicBezTo>
                    <a:pt x="45200" y="24205"/>
                    <a:pt x="46054" y="23350"/>
                    <a:pt x="45627" y="21639"/>
                  </a:cubicBezTo>
                  <a:cubicBezTo>
                    <a:pt x="45513" y="21185"/>
                    <a:pt x="45219" y="20972"/>
                    <a:pt x="44820" y="20972"/>
                  </a:cubicBezTo>
                  <a:cubicBezTo>
                    <a:pt x="43715" y="20972"/>
                    <a:pt x="41807" y="22605"/>
                    <a:pt x="40707" y="25276"/>
                  </a:cubicBezTo>
                  <a:cubicBezTo>
                    <a:pt x="39209" y="28912"/>
                    <a:pt x="36427" y="37684"/>
                    <a:pt x="35572" y="39396"/>
                  </a:cubicBezTo>
                  <a:cubicBezTo>
                    <a:pt x="35515" y="39509"/>
                    <a:pt x="35470" y="39562"/>
                    <a:pt x="35435" y="39562"/>
                  </a:cubicBezTo>
                  <a:cubicBezTo>
                    <a:pt x="34940" y="39562"/>
                    <a:pt x="36526" y="28845"/>
                    <a:pt x="37925" y="24847"/>
                  </a:cubicBezTo>
                  <a:cubicBezTo>
                    <a:pt x="39424" y="20569"/>
                    <a:pt x="45199" y="12439"/>
                    <a:pt x="46696" y="10942"/>
                  </a:cubicBezTo>
                  <a:cubicBezTo>
                    <a:pt x="48194" y="9445"/>
                    <a:pt x="48622" y="7305"/>
                    <a:pt x="46911" y="6450"/>
                  </a:cubicBezTo>
                  <a:cubicBezTo>
                    <a:pt x="46819" y="6404"/>
                    <a:pt x="46712" y="6382"/>
                    <a:pt x="46591" y="6382"/>
                  </a:cubicBezTo>
                  <a:cubicBezTo>
                    <a:pt x="44455" y="6382"/>
                    <a:pt x="38013" y="13208"/>
                    <a:pt x="35786" y="15435"/>
                  </a:cubicBezTo>
                  <a:cubicBezTo>
                    <a:pt x="33434" y="17788"/>
                    <a:pt x="30652" y="24847"/>
                    <a:pt x="28940" y="26559"/>
                  </a:cubicBezTo>
                  <a:cubicBezTo>
                    <a:pt x="28760" y="26739"/>
                    <a:pt x="28609" y="26822"/>
                    <a:pt x="28484" y="26822"/>
                  </a:cubicBezTo>
                  <a:cubicBezTo>
                    <a:pt x="27421" y="26822"/>
                    <a:pt x="28287" y="20806"/>
                    <a:pt x="30010" y="17360"/>
                  </a:cubicBezTo>
                  <a:cubicBezTo>
                    <a:pt x="31936" y="13510"/>
                    <a:pt x="37712" y="7092"/>
                    <a:pt x="39424" y="5593"/>
                  </a:cubicBezTo>
                  <a:cubicBezTo>
                    <a:pt x="41076" y="4147"/>
                    <a:pt x="40933" y="1304"/>
                    <a:pt x="39187" y="1304"/>
                  </a:cubicBezTo>
                  <a:cubicBezTo>
                    <a:pt x="39125" y="1304"/>
                    <a:pt x="39061" y="1308"/>
                    <a:pt x="38995" y="1315"/>
                  </a:cubicBezTo>
                  <a:cubicBezTo>
                    <a:pt x="37069" y="1528"/>
                    <a:pt x="28512" y="8588"/>
                    <a:pt x="26373" y="11156"/>
                  </a:cubicBezTo>
                  <a:cubicBezTo>
                    <a:pt x="24253" y="13700"/>
                    <a:pt x="20450" y="25492"/>
                    <a:pt x="19134" y="25492"/>
                  </a:cubicBezTo>
                  <a:cubicBezTo>
                    <a:pt x="19122" y="25492"/>
                    <a:pt x="19111" y="25491"/>
                    <a:pt x="19100" y="25490"/>
                  </a:cubicBezTo>
                  <a:cubicBezTo>
                    <a:pt x="17815" y="25275"/>
                    <a:pt x="19313" y="17145"/>
                    <a:pt x="21667" y="13937"/>
                  </a:cubicBezTo>
                  <a:cubicBezTo>
                    <a:pt x="24021" y="10728"/>
                    <a:pt x="29154" y="5593"/>
                    <a:pt x="30439" y="4738"/>
                  </a:cubicBezTo>
                  <a:cubicBezTo>
                    <a:pt x="31722" y="3883"/>
                    <a:pt x="33006" y="1743"/>
                    <a:pt x="30866" y="245"/>
                  </a:cubicBezTo>
                  <a:cubicBezTo>
                    <a:pt x="30625" y="77"/>
                    <a:pt x="30352" y="0"/>
                    <a:pt x="300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132050" y="2708475"/>
              <a:ext cx="1217275" cy="2005575"/>
            </a:xfrm>
            <a:custGeom>
              <a:avLst/>
              <a:gdLst/>
              <a:ahLst/>
              <a:cxnLst/>
              <a:rect l="l" t="t" r="r" b="b"/>
              <a:pathLst>
                <a:path w="48691" h="80223" extrusionOk="0">
                  <a:moveTo>
                    <a:pt x="18569" y="0"/>
                  </a:moveTo>
                  <a:cubicBezTo>
                    <a:pt x="18271" y="0"/>
                    <a:pt x="17997" y="76"/>
                    <a:pt x="17756" y="245"/>
                  </a:cubicBezTo>
                  <a:cubicBezTo>
                    <a:pt x="15618" y="1743"/>
                    <a:pt x="16901" y="3882"/>
                    <a:pt x="18185" y="4738"/>
                  </a:cubicBezTo>
                  <a:cubicBezTo>
                    <a:pt x="19468" y="5594"/>
                    <a:pt x="24603" y="10728"/>
                    <a:pt x="26957" y="13937"/>
                  </a:cubicBezTo>
                  <a:cubicBezTo>
                    <a:pt x="29310" y="17146"/>
                    <a:pt x="30807" y="25276"/>
                    <a:pt x="29523" y="25489"/>
                  </a:cubicBezTo>
                  <a:cubicBezTo>
                    <a:pt x="29512" y="25491"/>
                    <a:pt x="29500" y="25492"/>
                    <a:pt x="29488" y="25492"/>
                  </a:cubicBezTo>
                  <a:cubicBezTo>
                    <a:pt x="28172" y="25492"/>
                    <a:pt x="24369" y="13701"/>
                    <a:pt x="22250" y="11157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9"/>
                    <a:pt x="9498" y="1305"/>
                    <a:pt x="9436" y="1305"/>
                  </a:cubicBezTo>
                  <a:cubicBezTo>
                    <a:pt x="7689" y="1305"/>
                    <a:pt x="7547" y="4148"/>
                    <a:pt x="9199" y="5594"/>
                  </a:cubicBezTo>
                  <a:cubicBezTo>
                    <a:pt x="10911" y="7092"/>
                    <a:pt x="16688" y="13509"/>
                    <a:pt x="18613" y="17361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59"/>
                  </a:cubicBezTo>
                  <a:cubicBezTo>
                    <a:pt x="17971" y="24848"/>
                    <a:pt x="15189" y="17787"/>
                    <a:pt x="12836" y="15436"/>
                  </a:cubicBezTo>
                  <a:cubicBezTo>
                    <a:pt x="10609" y="13209"/>
                    <a:pt x="4166" y="6382"/>
                    <a:pt x="2031" y="6382"/>
                  </a:cubicBezTo>
                  <a:cubicBezTo>
                    <a:pt x="1910" y="6382"/>
                    <a:pt x="1803" y="6404"/>
                    <a:pt x="1711" y="6450"/>
                  </a:cubicBezTo>
                  <a:cubicBezTo>
                    <a:pt x="1" y="7306"/>
                    <a:pt x="429" y="9446"/>
                    <a:pt x="1926" y="10942"/>
                  </a:cubicBezTo>
                  <a:cubicBezTo>
                    <a:pt x="3423" y="12440"/>
                    <a:pt x="9199" y="20569"/>
                    <a:pt x="10698" y="24848"/>
                  </a:cubicBezTo>
                  <a:cubicBezTo>
                    <a:pt x="12097" y="28845"/>
                    <a:pt x="13681" y="39562"/>
                    <a:pt x="13187" y="39562"/>
                  </a:cubicBezTo>
                  <a:cubicBezTo>
                    <a:pt x="13152" y="39562"/>
                    <a:pt x="13107" y="39508"/>
                    <a:pt x="13051" y="39396"/>
                  </a:cubicBezTo>
                  <a:cubicBezTo>
                    <a:pt x="12195" y="37685"/>
                    <a:pt x="9413" y="28913"/>
                    <a:pt x="7917" y="25276"/>
                  </a:cubicBezTo>
                  <a:cubicBezTo>
                    <a:pt x="6817" y="22604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39"/>
                  </a:cubicBezTo>
                  <a:cubicBezTo>
                    <a:pt x="2568" y="23351"/>
                    <a:pt x="3425" y="24206"/>
                    <a:pt x="4493" y="28057"/>
                  </a:cubicBezTo>
                  <a:cubicBezTo>
                    <a:pt x="5563" y="31908"/>
                    <a:pt x="5563" y="42176"/>
                    <a:pt x="8773" y="47953"/>
                  </a:cubicBezTo>
                  <a:cubicBezTo>
                    <a:pt x="11982" y="53728"/>
                    <a:pt x="24390" y="64935"/>
                    <a:pt x="26100" y="69214"/>
                  </a:cubicBezTo>
                  <a:cubicBezTo>
                    <a:pt x="27812" y="73492"/>
                    <a:pt x="30936" y="80222"/>
                    <a:pt x="30936" y="80222"/>
                  </a:cubicBezTo>
                  <a:lnTo>
                    <a:pt x="48691" y="69953"/>
                  </a:lnTo>
                  <a:cubicBezTo>
                    <a:pt x="48691" y="69953"/>
                    <a:pt x="46210" y="66565"/>
                    <a:pt x="46210" y="49878"/>
                  </a:cubicBezTo>
                  <a:cubicBezTo>
                    <a:pt x="46210" y="33191"/>
                    <a:pt x="43429" y="20997"/>
                    <a:pt x="40005" y="15649"/>
                  </a:cubicBezTo>
                  <a:cubicBezTo>
                    <a:pt x="36583" y="10300"/>
                    <a:pt x="33374" y="8162"/>
                    <a:pt x="31876" y="8162"/>
                  </a:cubicBezTo>
                  <a:cubicBezTo>
                    <a:pt x="30378" y="8162"/>
                    <a:pt x="31448" y="10087"/>
                    <a:pt x="33588" y="12867"/>
                  </a:cubicBezTo>
                  <a:cubicBezTo>
                    <a:pt x="35727" y="15649"/>
                    <a:pt x="37652" y="17146"/>
                    <a:pt x="38508" y="20569"/>
                  </a:cubicBezTo>
                  <a:cubicBezTo>
                    <a:pt x="39324" y="23832"/>
                    <a:pt x="39362" y="27873"/>
                    <a:pt x="38437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4"/>
                    <a:pt x="35514" y="18857"/>
                    <a:pt x="34015" y="15649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1"/>
                    <a:pt x="20923" y="0"/>
                    <a:pt x="1856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57750" y="2598200"/>
              <a:ext cx="1235475" cy="2182950"/>
            </a:xfrm>
            <a:custGeom>
              <a:avLst/>
              <a:gdLst/>
              <a:ahLst/>
              <a:cxnLst/>
              <a:rect l="l" t="t" r="r" b="b"/>
              <a:pathLst>
                <a:path w="49419" h="87318" extrusionOk="0">
                  <a:moveTo>
                    <a:pt x="30849" y="1"/>
                  </a:moveTo>
                  <a:cubicBezTo>
                    <a:pt x="28496" y="1"/>
                    <a:pt x="24576" y="4742"/>
                    <a:pt x="22677" y="6450"/>
                  </a:cubicBezTo>
                  <a:cubicBezTo>
                    <a:pt x="20538" y="8375"/>
                    <a:pt x="16902" y="12440"/>
                    <a:pt x="15405" y="15650"/>
                  </a:cubicBezTo>
                  <a:cubicBezTo>
                    <a:pt x="13906" y="18858"/>
                    <a:pt x="12195" y="27415"/>
                    <a:pt x="11125" y="27843"/>
                  </a:cubicBezTo>
                  <a:cubicBezTo>
                    <a:pt x="11075" y="27863"/>
                    <a:pt x="11027" y="27873"/>
                    <a:pt x="10982" y="27873"/>
                  </a:cubicBezTo>
                  <a:cubicBezTo>
                    <a:pt x="10057" y="27873"/>
                    <a:pt x="10096" y="23832"/>
                    <a:pt x="10912" y="20570"/>
                  </a:cubicBezTo>
                  <a:cubicBezTo>
                    <a:pt x="11767" y="17147"/>
                    <a:pt x="13693" y="15650"/>
                    <a:pt x="15832" y="12868"/>
                  </a:cubicBezTo>
                  <a:cubicBezTo>
                    <a:pt x="17972" y="10087"/>
                    <a:pt x="19042" y="8162"/>
                    <a:pt x="17543" y="8162"/>
                  </a:cubicBezTo>
                  <a:cubicBezTo>
                    <a:pt x="16045" y="8162"/>
                    <a:pt x="12837" y="10301"/>
                    <a:pt x="9415" y="15650"/>
                  </a:cubicBezTo>
                  <a:cubicBezTo>
                    <a:pt x="5991" y="20997"/>
                    <a:pt x="3210" y="33192"/>
                    <a:pt x="3210" y="49879"/>
                  </a:cubicBezTo>
                  <a:cubicBezTo>
                    <a:pt x="3210" y="66565"/>
                    <a:pt x="1" y="77048"/>
                    <a:pt x="1" y="77048"/>
                  </a:cubicBezTo>
                  <a:lnTo>
                    <a:pt x="17757" y="87317"/>
                  </a:lnTo>
                  <a:cubicBezTo>
                    <a:pt x="17757" y="87317"/>
                    <a:pt x="21609" y="77903"/>
                    <a:pt x="23320" y="73625"/>
                  </a:cubicBezTo>
                  <a:cubicBezTo>
                    <a:pt x="25032" y="69346"/>
                    <a:pt x="37439" y="53729"/>
                    <a:pt x="40649" y="47953"/>
                  </a:cubicBezTo>
                  <a:cubicBezTo>
                    <a:pt x="43858" y="42177"/>
                    <a:pt x="43858" y="31907"/>
                    <a:pt x="44928" y="28057"/>
                  </a:cubicBezTo>
                  <a:cubicBezTo>
                    <a:pt x="45996" y="24207"/>
                    <a:pt x="46852" y="23352"/>
                    <a:pt x="46424" y="21640"/>
                  </a:cubicBezTo>
                  <a:cubicBezTo>
                    <a:pt x="46310" y="21186"/>
                    <a:pt x="46016" y="20973"/>
                    <a:pt x="45617" y="20973"/>
                  </a:cubicBezTo>
                  <a:cubicBezTo>
                    <a:pt x="44512" y="20973"/>
                    <a:pt x="42603" y="22605"/>
                    <a:pt x="41503" y="25277"/>
                  </a:cubicBezTo>
                  <a:cubicBezTo>
                    <a:pt x="40005" y="28914"/>
                    <a:pt x="37225" y="37686"/>
                    <a:pt x="36369" y="39396"/>
                  </a:cubicBezTo>
                  <a:cubicBezTo>
                    <a:pt x="36313" y="39509"/>
                    <a:pt x="36268" y="39562"/>
                    <a:pt x="36233" y="39562"/>
                  </a:cubicBezTo>
                  <a:cubicBezTo>
                    <a:pt x="35737" y="39562"/>
                    <a:pt x="37322" y="28845"/>
                    <a:pt x="38722" y="24848"/>
                  </a:cubicBezTo>
                  <a:cubicBezTo>
                    <a:pt x="40220" y="20570"/>
                    <a:pt x="45996" y="12440"/>
                    <a:pt x="47494" y="10943"/>
                  </a:cubicBezTo>
                  <a:cubicBezTo>
                    <a:pt x="48991" y="9445"/>
                    <a:pt x="49419" y="7306"/>
                    <a:pt x="47708" y="6450"/>
                  </a:cubicBezTo>
                  <a:cubicBezTo>
                    <a:pt x="47617" y="6404"/>
                    <a:pt x="47509" y="6383"/>
                    <a:pt x="47389" y="6383"/>
                  </a:cubicBezTo>
                  <a:cubicBezTo>
                    <a:pt x="45253" y="6383"/>
                    <a:pt x="38810" y="13208"/>
                    <a:pt x="36582" y="15435"/>
                  </a:cubicBezTo>
                  <a:cubicBezTo>
                    <a:pt x="34230" y="17788"/>
                    <a:pt x="31448" y="24848"/>
                    <a:pt x="29737" y="26560"/>
                  </a:cubicBezTo>
                  <a:cubicBezTo>
                    <a:pt x="29557" y="26739"/>
                    <a:pt x="29406" y="26822"/>
                    <a:pt x="29281" y="26822"/>
                  </a:cubicBezTo>
                  <a:cubicBezTo>
                    <a:pt x="28218" y="26822"/>
                    <a:pt x="29083" y="20807"/>
                    <a:pt x="30807" y="17360"/>
                  </a:cubicBezTo>
                  <a:cubicBezTo>
                    <a:pt x="32732" y="13510"/>
                    <a:pt x="38509" y="7092"/>
                    <a:pt x="40220" y="5594"/>
                  </a:cubicBezTo>
                  <a:cubicBezTo>
                    <a:pt x="41873" y="4147"/>
                    <a:pt x="41729" y="1305"/>
                    <a:pt x="39984" y="1305"/>
                  </a:cubicBezTo>
                  <a:cubicBezTo>
                    <a:pt x="39922" y="1305"/>
                    <a:pt x="39858" y="1308"/>
                    <a:pt x="39792" y="1316"/>
                  </a:cubicBezTo>
                  <a:cubicBezTo>
                    <a:pt x="37867" y="1529"/>
                    <a:pt x="29310" y="8589"/>
                    <a:pt x="27170" y="11156"/>
                  </a:cubicBezTo>
                  <a:cubicBezTo>
                    <a:pt x="25049" y="13701"/>
                    <a:pt x="21248" y="25493"/>
                    <a:pt x="19930" y="25493"/>
                  </a:cubicBezTo>
                  <a:cubicBezTo>
                    <a:pt x="19918" y="25493"/>
                    <a:pt x="19907" y="25492"/>
                    <a:pt x="19896" y="25490"/>
                  </a:cubicBezTo>
                  <a:cubicBezTo>
                    <a:pt x="18613" y="25275"/>
                    <a:pt x="20109" y="17147"/>
                    <a:pt x="22463" y="13938"/>
                  </a:cubicBezTo>
                  <a:cubicBezTo>
                    <a:pt x="24817" y="10728"/>
                    <a:pt x="29952" y="5594"/>
                    <a:pt x="31235" y="4738"/>
                  </a:cubicBezTo>
                  <a:cubicBezTo>
                    <a:pt x="32519" y="3883"/>
                    <a:pt x="33802" y="1743"/>
                    <a:pt x="31662" y="246"/>
                  </a:cubicBezTo>
                  <a:cubicBezTo>
                    <a:pt x="31421" y="77"/>
                    <a:pt x="31148" y="1"/>
                    <a:pt x="30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50075" y="2591500"/>
              <a:ext cx="1238300" cy="2196425"/>
            </a:xfrm>
            <a:custGeom>
              <a:avLst/>
              <a:gdLst/>
              <a:ahLst/>
              <a:cxnLst/>
              <a:rect l="l" t="t" r="r" b="b"/>
              <a:pathLst>
                <a:path w="49532" h="87857" extrusionOk="0">
                  <a:moveTo>
                    <a:pt x="31171" y="0"/>
                  </a:moveTo>
                  <a:cubicBezTo>
                    <a:pt x="29242" y="0"/>
                    <a:pt x="26506" y="2791"/>
                    <a:pt x="24424" y="4916"/>
                  </a:cubicBezTo>
                  <a:cubicBezTo>
                    <a:pt x="23791" y="5561"/>
                    <a:pt x="23244" y="6120"/>
                    <a:pt x="22803" y="6517"/>
                  </a:cubicBezTo>
                  <a:cubicBezTo>
                    <a:pt x="20801" y="8319"/>
                    <a:pt x="17037" y="12434"/>
                    <a:pt x="15465" y="15802"/>
                  </a:cubicBezTo>
                  <a:cubicBezTo>
                    <a:pt x="14799" y="17230"/>
                    <a:pt x="14103" y="19662"/>
                    <a:pt x="13428" y="22016"/>
                  </a:cubicBezTo>
                  <a:cubicBezTo>
                    <a:pt x="12744" y="24401"/>
                    <a:pt x="11808" y="27668"/>
                    <a:pt x="11332" y="27860"/>
                  </a:cubicBezTo>
                  <a:cubicBezTo>
                    <a:pt x="11314" y="27867"/>
                    <a:pt x="11302" y="27870"/>
                    <a:pt x="11292" y="27870"/>
                  </a:cubicBezTo>
                  <a:cubicBezTo>
                    <a:pt x="11275" y="27870"/>
                    <a:pt x="11266" y="27862"/>
                    <a:pt x="11251" y="27850"/>
                  </a:cubicBezTo>
                  <a:cubicBezTo>
                    <a:pt x="10711" y="27378"/>
                    <a:pt x="10727" y="23927"/>
                    <a:pt x="11483" y="20904"/>
                  </a:cubicBezTo>
                  <a:cubicBezTo>
                    <a:pt x="12114" y="18379"/>
                    <a:pt x="13312" y="16961"/>
                    <a:pt x="14830" y="15166"/>
                  </a:cubicBezTo>
                  <a:cubicBezTo>
                    <a:pt x="15321" y="14586"/>
                    <a:pt x="15828" y="13986"/>
                    <a:pt x="16355" y="13303"/>
                  </a:cubicBezTo>
                  <a:cubicBezTo>
                    <a:pt x="18389" y="10657"/>
                    <a:pt x="19079" y="9293"/>
                    <a:pt x="18736" y="8597"/>
                  </a:cubicBezTo>
                  <a:cubicBezTo>
                    <a:pt x="18638" y="8397"/>
                    <a:pt x="18403" y="8159"/>
                    <a:pt x="17850" y="8159"/>
                  </a:cubicBezTo>
                  <a:cubicBezTo>
                    <a:pt x="16115" y="8159"/>
                    <a:pt x="12858" y="10513"/>
                    <a:pt x="9493" y="15772"/>
                  </a:cubicBezTo>
                  <a:cubicBezTo>
                    <a:pt x="5640" y="21791"/>
                    <a:pt x="3246" y="34964"/>
                    <a:pt x="3246" y="50147"/>
                  </a:cubicBezTo>
                  <a:cubicBezTo>
                    <a:pt x="3246" y="66595"/>
                    <a:pt x="80" y="77132"/>
                    <a:pt x="48" y="77236"/>
                  </a:cubicBezTo>
                  <a:cubicBezTo>
                    <a:pt x="1" y="77382"/>
                    <a:pt x="81" y="77538"/>
                    <a:pt x="227" y="77583"/>
                  </a:cubicBezTo>
                  <a:cubicBezTo>
                    <a:pt x="253" y="77591"/>
                    <a:pt x="280" y="77595"/>
                    <a:pt x="306" y="77595"/>
                  </a:cubicBezTo>
                  <a:cubicBezTo>
                    <a:pt x="425" y="77595"/>
                    <a:pt x="535" y="77517"/>
                    <a:pt x="569" y="77395"/>
                  </a:cubicBezTo>
                  <a:cubicBezTo>
                    <a:pt x="600" y="77291"/>
                    <a:pt x="3789" y="66683"/>
                    <a:pt x="3789" y="50147"/>
                  </a:cubicBezTo>
                  <a:cubicBezTo>
                    <a:pt x="3789" y="32116"/>
                    <a:pt x="6972" y="20717"/>
                    <a:pt x="9951" y="16065"/>
                  </a:cubicBezTo>
                  <a:cubicBezTo>
                    <a:pt x="13408" y="10663"/>
                    <a:pt x="16569" y="8702"/>
                    <a:pt x="17851" y="8702"/>
                  </a:cubicBezTo>
                  <a:cubicBezTo>
                    <a:pt x="18001" y="8702"/>
                    <a:pt x="18193" y="8725"/>
                    <a:pt x="18248" y="8838"/>
                  </a:cubicBezTo>
                  <a:cubicBezTo>
                    <a:pt x="18401" y="9146"/>
                    <a:pt x="18121" y="10114"/>
                    <a:pt x="15923" y="12970"/>
                  </a:cubicBezTo>
                  <a:cubicBezTo>
                    <a:pt x="15406" y="13644"/>
                    <a:pt x="14901" y="14239"/>
                    <a:pt x="14415" y="14815"/>
                  </a:cubicBezTo>
                  <a:cubicBezTo>
                    <a:pt x="12914" y="16590"/>
                    <a:pt x="11618" y="18125"/>
                    <a:pt x="10956" y="20773"/>
                  </a:cubicBezTo>
                  <a:cubicBezTo>
                    <a:pt x="10225" y="23694"/>
                    <a:pt x="10042" y="27516"/>
                    <a:pt x="10892" y="28259"/>
                  </a:cubicBezTo>
                  <a:cubicBezTo>
                    <a:pt x="11010" y="28361"/>
                    <a:pt x="11145" y="28413"/>
                    <a:pt x="11288" y="28413"/>
                  </a:cubicBezTo>
                  <a:cubicBezTo>
                    <a:pt x="11368" y="28413"/>
                    <a:pt x="11451" y="28397"/>
                    <a:pt x="11534" y="28364"/>
                  </a:cubicBezTo>
                  <a:cubicBezTo>
                    <a:pt x="12188" y="28101"/>
                    <a:pt x="12773" y="26274"/>
                    <a:pt x="13951" y="22166"/>
                  </a:cubicBezTo>
                  <a:cubicBezTo>
                    <a:pt x="14618" y="19833"/>
                    <a:pt x="15309" y="17420"/>
                    <a:pt x="15956" y="16033"/>
                  </a:cubicBezTo>
                  <a:cubicBezTo>
                    <a:pt x="17495" y="12737"/>
                    <a:pt x="21196" y="8695"/>
                    <a:pt x="23166" y="6921"/>
                  </a:cubicBezTo>
                  <a:cubicBezTo>
                    <a:pt x="23620" y="6512"/>
                    <a:pt x="24172" y="5949"/>
                    <a:pt x="24812" y="5296"/>
                  </a:cubicBezTo>
                  <a:cubicBezTo>
                    <a:pt x="26718" y="3350"/>
                    <a:pt x="29474" y="540"/>
                    <a:pt x="31146" y="540"/>
                  </a:cubicBezTo>
                  <a:cubicBezTo>
                    <a:pt x="31394" y="540"/>
                    <a:pt x="31619" y="602"/>
                    <a:pt x="31813" y="738"/>
                  </a:cubicBezTo>
                  <a:cubicBezTo>
                    <a:pt x="32503" y="1219"/>
                    <a:pt x="32848" y="1798"/>
                    <a:pt x="32842" y="2453"/>
                  </a:cubicBezTo>
                  <a:cubicBezTo>
                    <a:pt x="32830" y="3395"/>
                    <a:pt x="32082" y="4320"/>
                    <a:pt x="31391" y="4781"/>
                  </a:cubicBezTo>
                  <a:cubicBezTo>
                    <a:pt x="30133" y="5619"/>
                    <a:pt x="24960" y="10760"/>
                    <a:pt x="22551" y="14045"/>
                  </a:cubicBezTo>
                  <a:cubicBezTo>
                    <a:pt x="20490" y="16855"/>
                    <a:pt x="18922" y="23789"/>
                    <a:pt x="19633" y="25539"/>
                  </a:cubicBezTo>
                  <a:cubicBezTo>
                    <a:pt x="19778" y="25894"/>
                    <a:pt x="19999" y="26000"/>
                    <a:pt x="20159" y="26027"/>
                  </a:cubicBezTo>
                  <a:cubicBezTo>
                    <a:pt x="20184" y="26031"/>
                    <a:pt x="20210" y="26033"/>
                    <a:pt x="20235" y="26033"/>
                  </a:cubicBezTo>
                  <a:cubicBezTo>
                    <a:pt x="21035" y="26033"/>
                    <a:pt x="21986" y="23968"/>
                    <a:pt x="24045" y="19089"/>
                  </a:cubicBezTo>
                  <a:cubicBezTo>
                    <a:pt x="25357" y="15981"/>
                    <a:pt x="26712" y="12768"/>
                    <a:pt x="27686" y="11599"/>
                  </a:cubicBezTo>
                  <a:cubicBezTo>
                    <a:pt x="29756" y="9116"/>
                    <a:pt x="38318" y="2055"/>
                    <a:pt x="40129" y="1855"/>
                  </a:cubicBezTo>
                  <a:cubicBezTo>
                    <a:pt x="40187" y="1848"/>
                    <a:pt x="40243" y="1845"/>
                    <a:pt x="40295" y="1845"/>
                  </a:cubicBezTo>
                  <a:cubicBezTo>
                    <a:pt x="40849" y="1845"/>
                    <a:pt x="41123" y="2194"/>
                    <a:pt x="41259" y="2500"/>
                  </a:cubicBezTo>
                  <a:cubicBezTo>
                    <a:pt x="41620" y="3319"/>
                    <a:pt x="41374" y="4760"/>
                    <a:pt x="40348" y="5658"/>
                  </a:cubicBezTo>
                  <a:cubicBezTo>
                    <a:pt x="38526" y="7252"/>
                    <a:pt x="32773" y="13704"/>
                    <a:pt x="30872" y="17506"/>
                  </a:cubicBezTo>
                  <a:cubicBezTo>
                    <a:pt x="29348" y="20553"/>
                    <a:pt x="28210" y="26493"/>
                    <a:pt x="29275" y="27261"/>
                  </a:cubicBezTo>
                  <a:cubicBezTo>
                    <a:pt x="29344" y="27311"/>
                    <a:pt x="29448" y="27362"/>
                    <a:pt x="29584" y="27362"/>
                  </a:cubicBezTo>
                  <a:cubicBezTo>
                    <a:pt x="29754" y="27362"/>
                    <a:pt x="29973" y="27282"/>
                    <a:pt x="30236" y="27020"/>
                  </a:cubicBezTo>
                  <a:cubicBezTo>
                    <a:pt x="31054" y="26203"/>
                    <a:pt x="32088" y="24244"/>
                    <a:pt x="33182" y="22171"/>
                  </a:cubicBezTo>
                  <a:cubicBezTo>
                    <a:pt x="34429" y="19812"/>
                    <a:pt x="35842" y="17137"/>
                    <a:pt x="37083" y="15895"/>
                  </a:cubicBezTo>
                  <a:cubicBezTo>
                    <a:pt x="37337" y="15641"/>
                    <a:pt x="37647" y="15326"/>
                    <a:pt x="37998" y="14970"/>
                  </a:cubicBezTo>
                  <a:cubicBezTo>
                    <a:pt x="40217" y="12713"/>
                    <a:pt x="45929" y="6911"/>
                    <a:pt x="47655" y="6911"/>
                  </a:cubicBezTo>
                  <a:cubicBezTo>
                    <a:pt x="47746" y="6911"/>
                    <a:pt x="47826" y="6927"/>
                    <a:pt x="47893" y="6961"/>
                  </a:cubicBezTo>
                  <a:cubicBezTo>
                    <a:pt x="48426" y="7228"/>
                    <a:pt x="48740" y="7634"/>
                    <a:pt x="48827" y="8172"/>
                  </a:cubicBezTo>
                  <a:cubicBezTo>
                    <a:pt x="48967" y="9037"/>
                    <a:pt x="48500" y="10128"/>
                    <a:pt x="47609" y="11019"/>
                  </a:cubicBezTo>
                  <a:cubicBezTo>
                    <a:pt x="46126" y="12500"/>
                    <a:pt x="40305" y="20650"/>
                    <a:pt x="38772" y="25027"/>
                  </a:cubicBezTo>
                  <a:cubicBezTo>
                    <a:pt x="38155" y="26791"/>
                    <a:pt x="37424" y="30086"/>
                    <a:pt x="36819" y="33841"/>
                  </a:cubicBezTo>
                  <a:cubicBezTo>
                    <a:pt x="35854" y="39838"/>
                    <a:pt x="36222" y="39994"/>
                    <a:pt x="36421" y="40077"/>
                  </a:cubicBezTo>
                  <a:cubicBezTo>
                    <a:pt x="36458" y="40093"/>
                    <a:pt x="36500" y="40104"/>
                    <a:pt x="36545" y="40104"/>
                  </a:cubicBezTo>
                  <a:cubicBezTo>
                    <a:pt x="36660" y="40104"/>
                    <a:pt x="36796" y="40032"/>
                    <a:pt x="36919" y="39785"/>
                  </a:cubicBezTo>
                  <a:cubicBezTo>
                    <a:pt x="37365" y="38892"/>
                    <a:pt x="38319" y="36132"/>
                    <a:pt x="39331" y="33208"/>
                  </a:cubicBezTo>
                  <a:cubicBezTo>
                    <a:pt x="40316" y="30360"/>
                    <a:pt x="41333" y="27414"/>
                    <a:pt x="42061" y="25648"/>
                  </a:cubicBezTo>
                  <a:cubicBezTo>
                    <a:pt x="43171" y="22953"/>
                    <a:pt x="44997" y="21512"/>
                    <a:pt x="45912" y="21512"/>
                  </a:cubicBezTo>
                  <a:cubicBezTo>
                    <a:pt x="45935" y="21512"/>
                    <a:pt x="45958" y="21512"/>
                    <a:pt x="45980" y="21514"/>
                  </a:cubicBezTo>
                  <a:cubicBezTo>
                    <a:pt x="46143" y="21526"/>
                    <a:pt x="46371" y="21586"/>
                    <a:pt x="46467" y="21974"/>
                  </a:cubicBezTo>
                  <a:cubicBezTo>
                    <a:pt x="46726" y="23009"/>
                    <a:pt x="46474" y="23721"/>
                    <a:pt x="45971" y="25138"/>
                  </a:cubicBezTo>
                  <a:cubicBezTo>
                    <a:pt x="45693" y="25925"/>
                    <a:pt x="45346" y="26902"/>
                    <a:pt x="44971" y="28252"/>
                  </a:cubicBezTo>
                  <a:cubicBezTo>
                    <a:pt x="44614" y="29541"/>
                    <a:pt x="44376" y="31513"/>
                    <a:pt x="44101" y="33797"/>
                  </a:cubicBezTo>
                  <a:cubicBezTo>
                    <a:pt x="43540" y="38459"/>
                    <a:pt x="42842" y="44261"/>
                    <a:pt x="40717" y="48089"/>
                  </a:cubicBezTo>
                  <a:cubicBezTo>
                    <a:pt x="39265" y="50701"/>
                    <a:pt x="35835" y="55457"/>
                    <a:pt x="32519" y="60058"/>
                  </a:cubicBezTo>
                  <a:cubicBezTo>
                    <a:pt x="28487" y="65647"/>
                    <a:pt x="24319" y="71428"/>
                    <a:pt x="23374" y="73791"/>
                  </a:cubicBezTo>
                  <a:cubicBezTo>
                    <a:pt x="21683" y="78020"/>
                    <a:pt x="17851" y="87388"/>
                    <a:pt x="17813" y="87482"/>
                  </a:cubicBezTo>
                  <a:cubicBezTo>
                    <a:pt x="17739" y="87661"/>
                    <a:pt x="17871" y="87857"/>
                    <a:pt x="18064" y="87857"/>
                  </a:cubicBezTo>
                  <a:cubicBezTo>
                    <a:pt x="18176" y="87857"/>
                    <a:pt x="18275" y="87789"/>
                    <a:pt x="18317" y="87687"/>
                  </a:cubicBezTo>
                  <a:cubicBezTo>
                    <a:pt x="18356" y="87593"/>
                    <a:pt x="22187" y="78224"/>
                    <a:pt x="23879" y="73994"/>
                  </a:cubicBezTo>
                  <a:cubicBezTo>
                    <a:pt x="24800" y="71693"/>
                    <a:pt x="28949" y="65940"/>
                    <a:pt x="32961" y="60376"/>
                  </a:cubicBezTo>
                  <a:cubicBezTo>
                    <a:pt x="36439" y="55551"/>
                    <a:pt x="39725" y="50994"/>
                    <a:pt x="41194" y="48353"/>
                  </a:cubicBezTo>
                  <a:cubicBezTo>
                    <a:pt x="43371" y="44433"/>
                    <a:pt x="44076" y="38572"/>
                    <a:pt x="44643" y="33862"/>
                  </a:cubicBezTo>
                  <a:cubicBezTo>
                    <a:pt x="44914" y="31600"/>
                    <a:pt x="45149" y="29647"/>
                    <a:pt x="45497" y="28398"/>
                  </a:cubicBezTo>
                  <a:cubicBezTo>
                    <a:pt x="45866" y="27066"/>
                    <a:pt x="46209" y="26098"/>
                    <a:pt x="46485" y="25321"/>
                  </a:cubicBezTo>
                  <a:cubicBezTo>
                    <a:pt x="47006" y="23847"/>
                    <a:pt x="47294" y="23037"/>
                    <a:pt x="46996" y="21841"/>
                  </a:cubicBezTo>
                  <a:cubicBezTo>
                    <a:pt x="46865" y="21317"/>
                    <a:pt x="46518" y="21007"/>
                    <a:pt x="46021" y="20971"/>
                  </a:cubicBezTo>
                  <a:cubicBezTo>
                    <a:pt x="45992" y="20969"/>
                    <a:pt x="45961" y="20968"/>
                    <a:pt x="45931" y="20968"/>
                  </a:cubicBezTo>
                  <a:cubicBezTo>
                    <a:pt x="44705" y="20968"/>
                    <a:pt x="42715" y="22635"/>
                    <a:pt x="41561" y="25440"/>
                  </a:cubicBezTo>
                  <a:cubicBezTo>
                    <a:pt x="40826" y="27222"/>
                    <a:pt x="39806" y="30176"/>
                    <a:pt x="38817" y="33032"/>
                  </a:cubicBezTo>
                  <a:cubicBezTo>
                    <a:pt x="38003" y="35390"/>
                    <a:pt x="37223" y="37642"/>
                    <a:pt x="36729" y="38867"/>
                  </a:cubicBezTo>
                  <a:cubicBezTo>
                    <a:pt x="36884" y="36287"/>
                    <a:pt x="38106" y="28579"/>
                    <a:pt x="39286" y="25207"/>
                  </a:cubicBezTo>
                  <a:cubicBezTo>
                    <a:pt x="40765" y="20983"/>
                    <a:pt x="46576" y="12822"/>
                    <a:pt x="47993" y="11404"/>
                  </a:cubicBezTo>
                  <a:cubicBezTo>
                    <a:pt x="49007" y="10391"/>
                    <a:pt x="49531" y="9120"/>
                    <a:pt x="49364" y="8086"/>
                  </a:cubicBezTo>
                  <a:cubicBezTo>
                    <a:pt x="49249" y="7376"/>
                    <a:pt x="48824" y="6820"/>
                    <a:pt x="48137" y="6476"/>
                  </a:cubicBezTo>
                  <a:cubicBezTo>
                    <a:pt x="48014" y="6414"/>
                    <a:pt x="47872" y="6384"/>
                    <a:pt x="47713" y="6384"/>
                  </a:cubicBezTo>
                  <a:cubicBezTo>
                    <a:pt x="46046" y="6384"/>
                    <a:pt x="42445" y="9677"/>
                    <a:pt x="37611" y="14590"/>
                  </a:cubicBezTo>
                  <a:cubicBezTo>
                    <a:pt x="37260" y="14946"/>
                    <a:pt x="36952" y="15258"/>
                    <a:pt x="36699" y="15512"/>
                  </a:cubicBezTo>
                  <a:cubicBezTo>
                    <a:pt x="35400" y="16811"/>
                    <a:pt x="34028" y="19408"/>
                    <a:pt x="32702" y="21919"/>
                  </a:cubicBezTo>
                  <a:cubicBezTo>
                    <a:pt x="31626" y="23955"/>
                    <a:pt x="30611" y="25877"/>
                    <a:pt x="29852" y="26636"/>
                  </a:cubicBezTo>
                  <a:cubicBezTo>
                    <a:pt x="29676" y="26813"/>
                    <a:pt x="29594" y="26818"/>
                    <a:pt x="29594" y="26821"/>
                  </a:cubicBezTo>
                  <a:cubicBezTo>
                    <a:pt x="29014" y="26497"/>
                    <a:pt x="29655" y="21156"/>
                    <a:pt x="31358" y="17751"/>
                  </a:cubicBezTo>
                  <a:cubicBezTo>
                    <a:pt x="33230" y="14006"/>
                    <a:pt x="38909" y="7642"/>
                    <a:pt x="40707" y="6068"/>
                  </a:cubicBezTo>
                  <a:cubicBezTo>
                    <a:pt x="41934" y="4993"/>
                    <a:pt x="42205" y="3300"/>
                    <a:pt x="41757" y="2281"/>
                  </a:cubicBezTo>
                  <a:cubicBezTo>
                    <a:pt x="41480" y="1651"/>
                    <a:pt x="40951" y="1302"/>
                    <a:pt x="40292" y="1302"/>
                  </a:cubicBezTo>
                  <a:cubicBezTo>
                    <a:pt x="40219" y="1302"/>
                    <a:pt x="40145" y="1306"/>
                    <a:pt x="40070" y="1315"/>
                  </a:cubicBezTo>
                  <a:cubicBezTo>
                    <a:pt x="37970" y="1548"/>
                    <a:pt x="29308" y="8805"/>
                    <a:pt x="27269" y="11252"/>
                  </a:cubicBezTo>
                  <a:cubicBezTo>
                    <a:pt x="26244" y="12482"/>
                    <a:pt x="24871" y="15732"/>
                    <a:pt x="23544" y="18877"/>
                  </a:cubicBezTo>
                  <a:cubicBezTo>
                    <a:pt x="22387" y="21620"/>
                    <a:pt x="20802" y="25377"/>
                    <a:pt x="20249" y="25490"/>
                  </a:cubicBezTo>
                  <a:cubicBezTo>
                    <a:pt x="20224" y="25486"/>
                    <a:pt x="20180" y="25436"/>
                    <a:pt x="20138" y="25334"/>
                  </a:cubicBezTo>
                  <a:cubicBezTo>
                    <a:pt x="19542" y="23868"/>
                    <a:pt x="20922" y="17189"/>
                    <a:pt x="22991" y="14367"/>
                  </a:cubicBezTo>
                  <a:cubicBezTo>
                    <a:pt x="25370" y="11121"/>
                    <a:pt x="30460" y="6056"/>
                    <a:pt x="31693" y="5234"/>
                  </a:cubicBezTo>
                  <a:cubicBezTo>
                    <a:pt x="32527" y="4678"/>
                    <a:pt x="33373" y="3605"/>
                    <a:pt x="33386" y="2460"/>
                  </a:cubicBezTo>
                  <a:cubicBezTo>
                    <a:pt x="33393" y="1878"/>
                    <a:pt x="33179" y="1029"/>
                    <a:pt x="32126" y="291"/>
                  </a:cubicBezTo>
                  <a:cubicBezTo>
                    <a:pt x="31839" y="91"/>
                    <a:pt x="31518" y="0"/>
                    <a:pt x="3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132050" y="2598200"/>
              <a:ext cx="1235500" cy="2182950"/>
            </a:xfrm>
            <a:custGeom>
              <a:avLst/>
              <a:gdLst/>
              <a:ahLst/>
              <a:cxnLst/>
              <a:rect l="l" t="t" r="r" b="b"/>
              <a:pathLst>
                <a:path w="49420" h="87318" extrusionOk="0">
                  <a:moveTo>
                    <a:pt x="18570" y="1"/>
                  </a:moveTo>
                  <a:cubicBezTo>
                    <a:pt x="18272" y="1"/>
                    <a:pt x="17998" y="77"/>
                    <a:pt x="17757" y="246"/>
                  </a:cubicBezTo>
                  <a:cubicBezTo>
                    <a:pt x="15618" y="1743"/>
                    <a:pt x="16901" y="3883"/>
                    <a:pt x="18185" y="4738"/>
                  </a:cubicBezTo>
                  <a:cubicBezTo>
                    <a:pt x="19468" y="5594"/>
                    <a:pt x="24603" y="10728"/>
                    <a:pt x="26957" y="13938"/>
                  </a:cubicBezTo>
                  <a:cubicBezTo>
                    <a:pt x="29310" y="17147"/>
                    <a:pt x="30807" y="25275"/>
                    <a:pt x="29524" y="25490"/>
                  </a:cubicBezTo>
                  <a:cubicBezTo>
                    <a:pt x="29513" y="25492"/>
                    <a:pt x="29501" y="25493"/>
                    <a:pt x="29490" y="25493"/>
                  </a:cubicBezTo>
                  <a:cubicBezTo>
                    <a:pt x="28172" y="25493"/>
                    <a:pt x="24369" y="13702"/>
                    <a:pt x="22250" y="11156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8"/>
                    <a:pt x="9498" y="1305"/>
                    <a:pt x="9436" y="1305"/>
                  </a:cubicBezTo>
                  <a:cubicBezTo>
                    <a:pt x="7689" y="1305"/>
                    <a:pt x="7547" y="4147"/>
                    <a:pt x="9199" y="5594"/>
                  </a:cubicBezTo>
                  <a:cubicBezTo>
                    <a:pt x="10911" y="7092"/>
                    <a:pt x="16688" y="13509"/>
                    <a:pt x="18613" y="17360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60"/>
                  </a:cubicBezTo>
                  <a:cubicBezTo>
                    <a:pt x="17971" y="24848"/>
                    <a:pt x="15189" y="17788"/>
                    <a:pt x="12836" y="15435"/>
                  </a:cubicBezTo>
                  <a:cubicBezTo>
                    <a:pt x="10609" y="13208"/>
                    <a:pt x="4166" y="6381"/>
                    <a:pt x="2031" y="6381"/>
                  </a:cubicBezTo>
                  <a:cubicBezTo>
                    <a:pt x="1910" y="6381"/>
                    <a:pt x="1803" y="6403"/>
                    <a:pt x="1711" y="6449"/>
                  </a:cubicBezTo>
                  <a:cubicBezTo>
                    <a:pt x="1" y="7306"/>
                    <a:pt x="429" y="9445"/>
                    <a:pt x="1926" y="10943"/>
                  </a:cubicBezTo>
                  <a:cubicBezTo>
                    <a:pt x="3423" y="12439"/>
                    <a:pt x="9199" y="20568"/>
                    <a:pt x="10698" y="24848"/>
                  </a:cubicBezTo>
                  <a:cubicBezTo>
                    <a:pt x="12096" y="28844"/>
                    <a:pt x="13681" y="39561"/>
                    <a:pt x="13187" y="39561"/>
                  </a:cubicBezTo>
                  <a:cubicBezTo>
                    <a:pt x="13152" y="39561"/>
                    <a:pt x="13107" y="39508"/>
                    <a:pt x="13051" y="39395"/>
                  </a:cubicBezTo>
                  <a:cubicBezTo>
                    <a:pt x="12195" y="37684"/>
                    <a:pt x="9413" y="28912"/>
                    <a:pt x="7917" y="25277"/>
                  </a:cubicBezTo>
                  <a:cubicBezTo>
                    <a:pt x="6817" y="22605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40"/>
                  </a:cubicBezTo>
                  <a:cubicBezTo>
                    <a:pt x="2568" y="23350"/>
                    <a:pt x="3425" y="24207"/>
                    <a:pt x="4493" y="28057"/>
                  </a:cubicBezTo>
                  <a:cubicBezTo>
                    <a:pt x="5563" y="31907"/>
                    <a:pt x="5563" y="42177"/>
                    <a:pt x="8773" y="47953"/>
                  </a:cubicBezTo>
                  <a:cubicBezTo>
                    <a:pt x="11982" y="53729"/>
                    <a:pt x="24390" y="69346"/>
                    <a:pt x="26100" y="73625"/>
                  </a:cubicBezTo>
                  <a:cubicBezTo>
                    <a:pt x="27812" y="77903"/>
                    <a:pt x="31662" y="87317"/>
                    <a:pt x="31662" y="87317"/>
                  </a:cubicBezTo>
                  <a:lnTo>
                    <a:pt x="49419" y="77048"/>
                  </a:lnTo>
                  <a:cubicBezTo>
                    <a:pt x="49419" y="77048"/>
                    <a:pt x="46210" y="66565"/>
                    <a:pt x="46210" y="49879"/>
                  </a:cubicBezTo>
                  <a:cubicBezTo>
                    <a:pt x="46210" y="33192"/>
                    <a:pt x="43429" y="20997"/>
                    <a:pt x="40005" y="15650"/>
                  </a:cubicBezTo>
                  <a:cubicBezTo>
                    <a:pt x="36583" y="10301"/>
                    <a:pt x="33374" y="8162"/>
                    <a:pt x="31877" y="8162"/>
                  </a:cubicBezTo>
                  <a:cubicBezTo>
                    <a:pt x="30378" y="8162"/>
                    <a:pt x="31448" y="10087"/>
                    <a:pt x="33588" y="12868"/>
                  </a:cubicBezTo>
                  <a:cubicBezTo>
                    <a:pt x="35727" y="15650"/>
                    <a:pt x="37652" y="17147"/>
                    <a:pt x="38508" y="20570"/>
                  </a:cubicBezTo>
                  <a:cubicBezTo>
                    <a:pt x="39324" y="23832"/>
                    <a:pt x="39362" y="27873"/>
                    <a:pt x="38438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5"/>
                    <a:pt x="35514" y="18858"/>
                    <a:pt x="34015" y="15650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2"/>
                    <a:pt x="20923" y="1"/>
                    <a:pt x="18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136900" y="2591500"/>
              <a:ext cx="1238225" cy="2196425"/>
            </a:xfrm>
            <a:custGeom>
              <a:avLst/>
              <a:gdLst/>
              <a:ahLst/>
              <a:cxnLst/>
              <a:rect l="l" t="t" r="r" b="b"/>
              <a:pathLst>
                <a:path w="49529" h="87857" extrusionOk="0">
                  <a:moveTo>
                    <a:pt x="18361" y="0"/>
                  </a:moveTo>
                  <a:cubicBezTo>
                    <a:pt x="18014" y="0"/>
                    <a:pt x="17693" y="90"/>
                    <a:pt x="17406" y="291"/>
                  </a:cubicBezTo>
                  <a:cubicBezTo>
                    <a:pt x="16353" y="1029"/>
                    <a:pt x="16140" y="1878"/>
                    <a:pt x="16147" y="2459"/>
                  </a:cubicBezTo>
                  <a:cubicBezTo>
                    <a:pt x="16160" y="3604"/>
                    <a:pt x="17006" y="4678"/>
                    <a:pt x="17839" y="5233"/>
                  </a:cubicBezTo>
                  <a:cubicBezTo>
                    <a:pt x="19073" y="6055"/>
                    <a:pt x="24162" y="11121"/>
                    <a:pt x="26542" y="14366"/>
                  </a:cubicBezTo>
                  <a:cubicBezTo>
                    <a:pt x="28611" y="17187"/>
                    <a:pt x="29991" y="23867"/>
                    <a:pt x="29395" y="25334"/>
                  </a:cubicBezTo>
                  <a:cubicBezTo>
                    <a:pt x="29353" y="25435"/>
                    <a:pt x="29309" y="25485"/>
                    <a:pt x="29300" y="25489"/>
                  </a:cubicBezTo>
                  <a:cubicBezTo>
                    <a:pt x="28730" y="25375"/>
                    <a:pt x="27145" y="21619"/>
                    <a:pt x="25988" y="18877"/>
                  </a:cubicBezTo>
                  <a:cubicBezTo>
                    <a:pt x="24662" y="15732"/>
                    <a:pt x="23290" y="12480"/>
                    <a:pt x="22264" y="11250"/>
                  </a:cubicBezTo>
                  <a:cubicBezTo>
                    <a:pt x="20225" y="8804"/>
                    <a:pt x="11563" y="1547"/>
                    <a:pt x="9463" y="1313"/>
                  </a:cubicBezTo>
                  <a:cubicBezTo>
                    <a:pt x="9388" y="1305"/>
                    <a:pt x="9314" y="1301"/>
                    <a:pt x="9241" y="1301"/>
                  </a:cubicBezTo>
                  <a:cubicBezTo>
                    <a:pt x="8576" y="1301"/>
                    <a:pt x="8053" y="1650"/>
                    <a:pt x="7776" y="2281"/>
                  </a:cubicBezTo>
                  <a:cubicBezTo>
                    <a:pt x="7327" y="3298"/>
                    <a:pt x="7599" y="4993"/>
                    <a:pt x="8826" y="6067"/>
                  </a:cubicBezTo>
                  <a:cubicBezTo>
                    <a:pt x="10624" y="7641"/>
                    <a:pt x="16303" y="14006"/>
                    <a:pt x="18175" y="17750"/>
                  </a:cubicBezTo>
                  <a:cubicBezTo>
                    <a:pt x="19878" y="21156"/>
                    <a:pt x="20519" y="26497"/>
                    <a:pt x="19944" y="26818"/>
                  </a:cubicBezTo>
                  <a:cubicBezTo>
                    <a:pt x="19941" y="26818"/>
                    <a:pt x="19861" y="26816"/>
                    <a:pt x="19679" y="26636"/>
                  </a:cubicBezTo>
                  <a:cubicBezTo>
                    <a:pt x="18921" y="25876"/>
                    <a:pt x="17906" y="23953"/>
                    <a:pt x="16830" y="21917"/>
                  </a:cubicBezTo>
                  <a:cubicBezTo>
                    <a:pt x="15505" y="19406"/>
                    <a:pt x="14133" y="16810"/>
                    <a:pt x="12834" y="15511"/>
                  </a:cubicBezTo>
                  <a:cubicBezTo>
                    <a:pt x="12581" y="15257"/>
                    <a:pt x="12271" y="14944"/>
                    <a:pt x="11922" y="14588"/>
                  </a:cubicBezTo>
                  <a:cubicBezTo>
                    <a:pt x="7087" y="9675"/>
                    <a:pt x="3485" y="6383"/>
                    <a:pt x="1819" y="6383"/>
                  </a:cubicBezTo>
                  <a:cubicBezTo>
                    <a:pt x="1660" y="6383"/>
                    <a:pt x="1519" y="6413"/>
                    <a:pt x="1396" y="6475"/>
                  </a:cubicBezTo>
                  <a:cubicBezTo>
                    <a:pt x="709" y="6819"/>
                    <a:pt x="285" y="7375"/>
                    <a:pt x="168" y="8085"/>
                  </a:cubicBezTo>
                  <a:cubicBezTo>
                    <a:pt x="0" y="9119"/>
                    <a:pt x="526" y="10390"/>
                    <a:pt x="1540" y="11403"/>
                  </a:cubicBezTo>
                  <a:cubicBezTo>
                    <a:pt x="2957" y="12821"/>
                    <a:pt x="8768" y="20982"/>
                    <a:pt x="10247" y="25206"/>
                  </a:cubicBezTo>
                  <a:cubicBezTo>
                    <a:pt x="11427" y="28578"/>
                    <a:pt x="12649" y="36285"/>
                    <a:pt x="12804" y="38866"/>
                  </a:cubicBezTo>
                  <a:cubicBezTo>
                    <a:pt x="12308" y="37640"/>
                    <a:pt x="11530" y="35388"/>
                    <a:pt x="10714" y="33028"/>
                  </a:cubicBezTo>
                  <a:cubicBezTo>
                    <a:pt x="9728" y="30174"/>
                    <a:pt x="8707" y="27222"/>
                    <a:pt x="7973" y="25440"/>
                  </a:cubicBezTo>
                  <a:cubicBezTo>
                    <a:pt x="6818" y="22634"/>
                    <a:pt x="4837" y="20968"/>
                    <a:pt x="3602" y="20968"/>
                  </a:cubicBezTo>
                  <a:cubicBezTo>
                    <a:pt x="3572" y="20968"/>
                    <a:pt x="3542" y="20969"/>
                    <a:pt x="3513" y="20971"/>
                  </a:cubicBezTo>
                  <a:cubicBezTo>
                    <a:pt x="3015" y="21007"/>
                    <a:pt x="2669" y="21317"/>
                    <a:pt x="2538" y="21841"/>
                  </a:cubicBezTo>
                  <a:cubicBezTo>
                    <a:pt x="2239" y="23037"/>
                    <a:pt x="2526" y="23847"/>
                    <a:pt x="3048" y="25321"/>
                  </a:cubicBezTo>
                  <a:cubicBezTo>
                    <a:pt x="3325" y="26097"/>
                    <a:pt x="3668" y="27066"/>
                    <a:pt x="4037" y="28398"/>
                  </a:cubicBezTo>
                  <a:cubicBezTo>
                    <a:pt x="4384" y="29647"/>
                    <a:pt x="4618" y="31600"/>
                    <a:pt x="4891" y="33861"/>
                  </a:cubicBezTo>
                  <a:cubicBezTo>
                    <a:pt x="5458" y="38572"/>
                    <a:pt x="6162" y="44432"/>
                    <a:pt x="8340" y="48353"/>
                  </a:cubicBezTo>
                  <a:cubicBezTo>
                    <a:pt x="9807" y="50994"/>
                    <a:pt x="13094" y="55551"/>
                    <a:pt x="16573" y="60376"/>
                  </a:cubicBezTo>
                  <a:cubicBezTo>
                    <a:pt x="20585" y="65940"/>
                    <a:pt x="24733" y="71693"/>
                    <a:pt x="25655" y="73994"/>
                  </a:cubicBezTo>
                  <a:cubicBezTo>
                    <a:pt x="27345" y="78224"/>
                    <a:pt x="31178" y="87593"/>
                    <a:pt x="31217" y="87687"/>
                  </a:cubicBezTo>
                  <a:cubicBezTo>
                    <a:pt x="31259" y="87789"/>
                    <a:pt x="31358" y="87856"/>
                    <a:pt x="31468" y="87857"/>
                  </a:cubicBezTo>
                  <a:lnTo>
                    <a:pt x="31468" y="87857"/>
                  </a:lnTo>
                  <a:cubicBezTo>
                    <a:pt x="31661" y="87856"/>
                    <a:pt x="31793" y="87660"/>
                    <a:pt x="31720" y="87480"/>
                  </a:cubicBezTo>
                  <a:cubicBezTo>
                    <a:pt x="31682" y="87386"/>
                    <a:pt x="27850" y="78020"/>
                    <a:pt x="26159" y="73791"/>
                  </a:cubicBezTo>
                  <a:cubicBezTo>
                    <a:pt x="25214" y="71428"/>
                    <a:pt x="21046" y="65647"/>
                    <a:pt x="17014" y="60058"/>
                  </a:cubicBezTo>
                  <a:cubicBezTo>
                    <a:pt x="13697" y="55457"/>
                    <a:pt x="10267" y="50701"/>
                    <a:pt x="8816" y="48089"/>
                  </a:cubicBezTo>
                  <a:cubicBezTo>
                    <a:pt x="6689" y="44261"/>
                    <a:pt x="5991" y="38458"/>
                    <a:pt x="5431" y="33796"/>
                  </a:cubicBezTo>
                  <a:cubicBezTo>
                    <a:pt x="5157" y="31512"/>
                    <a:pt x="4919" y="29541"/>
                    <a:pt x="4561" y="28252"/>
                  </a:cubicBezTo>
                  <a:cubicBezTo>
                    <a:pt x="4185" y="26902"/>
                    <a:pt x="3839" y="25923"/>
                    <a:pt x="3560" y="25138"/>
                  </a:cubicBezTo>
                  <a:cubicBezTo>
                    <a:pt x="3059" y="23720"/>
                    <a:pt x="2806" y="23009"/>
                    <a:pt x="3065" y="21972"/>
                  </a:cubicBezTo>
                  <a:cubicBezTo>
                    <a:pt x="3162" y="21586"/>
                    <a:pt x="3388" y="21525"/>
                    <a:pt x="3551" y="21513"/>
                  </a:cubicBezTo>
                  <a:cubicBezTo>
                    <a:pt x="3576" y="21511"/>
                    <a:pt x="3601" y="21510"/>
                    <a:pt x="3627" y="21510"/>
                  </a:cubicBezTo>
                  <a:cubicBezTo>
                    <a:pt x="4553" y="21510"/>
                    <a:pt x="6364" y="22960"/>
                    <a:pt x="7470" y="25647"/>
                  </a:cubicBezTo>
                  <a:cubicBezTo>
                    <a:pt x="8197" y="27414"/>
                    <a:pt x="9215" y="30358"/>
                    <a:pt x="10201" y="33206"/>
                  </a:cubicBezTo>
                  <a:cubicBezTo>
                    <a:pt x="11212" y="36130"/>
                    <a:pt x="12167" y="38892"/>
                    <a:pt x="12613" y="39785"/>
                  </a:cubicBezTo>
                  <a:cubicBezTo>
                    <a:pt x="12737" y="40032"/>
                    <a:pt x="12873" y="40104"/>
                    <a:pt x="12988" y="40104"/>
                  </a:cubicBezTo>
                  <a:cubicBezTo>
                    <a:pt x="13033" y="40104"/>
                    <a:pt x="13075" y="40093"/>
                    <a:pt x="13112" y="40077"/>
                  </a:cubicBezTo>
                  <a:cubicBezTo>
                    <a:pt x="13309" y="39994"/>
                    <a:pt x="13679" y="39838"/>
                    <a:pt x="12712" y="33841"/>
                  </a:cubicBezTo>
                  <a:cubicBezTo>
                    <a:pt x="12107" y="30086"/>
                    <a:pt x="11378" y="26791"/>
                    <a:pt x="10759" y="25026"/>
                  </a:cubicBezTo>
                  <a:cubicBezTo>
                    <a:pt x="9227" y="20648"/>
                    <a:pt x="3406" y="12500"/>
                    <a:pt x="1924" y="11019"/>
                  </a:cubicBezTo>
                  <a:cubicBezTo>
                    <a:pt x="1032" y="10126"/>
                    <a:pt x="566" y="9035"/>
                    <a:pt x="706" y="8172"/>
                  </a:cubicBezTo>
                  <a:cubicBezTo>
                    <a:pt x="793" y="7634"/>
                    <a:pt x="1107" y="7227"/>
                    <a:pt x="1639" y="6961"/>
                  </a:cubicBezTo>
                  <a:cubicBezTo>
                    <a:pt x="1707" y="6926"/>
                    <a:pt x="1788" y="6910"/>
                    <a:pt x="1880" y="6910"/>
                  </a:cubicBezTo>
                  <a:cubicBezTo>
                    <a:pt x="3607" y="6910"/>
                    <a:pt x="9316" y="12714"/>
                    <a:pt x="11535" y="14970"/>
                  </a:cubicBezTo>
                  <a:cubicBezTo>
                    <a:pt x="11887" y="15326"/>
                    <a:pt x="12196" y="15641"/>
                    <a:pt x="12450" y="15895"/>
                  </a:cubicBezTo>
                  <a:cubicBezTo>
                    <a:pt x="13691" y="17136"/>
                    <a:pt x="15103" y="19810"/>
                    <a:pt x="16349" y="22171"/>
                  </a:cubicBezTo>
                  <a:cubicBezTo>
                    <a:pt x="17444" y="24244"/>
                    <a:pt x="18478" y="26203"/>
                    <a:pt x="19295" y="27020"/>
                  </a:cubicBezTo>
                  <a:cubicBezTo>
                    <a:pt x="19558" y="27281"/>
                    <a:pt x="19777" y="27361"/>
                    <a:pt x="19947" y="27361"/>
                  </a:cubicBezTo>
                  <a:cubicBezTo>
                    <a:pt x="20083" y="27361"/>
                    <a:pt x="20188" y="27310"/>
                    <a:pt x="20258" y="27259"/>
                  </a:cubicBezTo>
                  <a:cubicBezTo>
                    <a:pt x="21322" y="26494"/>
                    <a:pt x="20184" y="20552"/>
                    <a:pt x="18661" y="17506"/>
                  </a:cubicBezTo>
                  <a:cubicBezTo>
                    <a:pt x="16761" y="13705"/>
                    <a:pt x="11006" y="7252"/>
                    <a:pt x="9185" y="5658"/>
                  </a:cubicBezTo>
                  <a:cubicBezTo>
                    <a:pt x="8159" y="4760"/>
                    <a:pt x="7913" y="3319"/>
                    <a:pt x="8274" y="2500"/>
                  </a:cubicBezTo>
                  <a:cubicBezTo>
                    <a:pt x="8410" y="2193"/>
                    <a:pt x="8683" y="1845"/>
                    <a:pt x="9243" y="1845"/>
                  </a:cubicBezTo>
                  <a:cubicBezTo>
                    <a:pt x="9294" y="1845"/>
                    <a:pt x="9347" y="1848"/>
                    <a:pt x="9403" y="1854"/>
                  </a:cubicBezTo>
                  <a:cubicBezTo>
                    <a:pt x="11215" y="2055"/>
                    <a:pt x="19779" y="9115"/>
                    <a:pt x="21847" y="11599"/>
                  </a:cubicBezTo>
                  <a:cubicBezTo>
                    <a:pt x="22820" y="12766"/>
                    <a:pt x="24177" y="15981"/>
                    <a:pt x="25488" y="19089"/>
                  </a:cubicBezTo>
                  <a:cubicBezTo>
                    <a:pt x="27549" y="23975"/>
                    <a:pt x="28526" y="26033"/>
                    <a:pt x="29301" y="26033"/>
                  </a:cubicBezTo>
                  <a:cubicBezTo>
                    <a:pt x="29326" y="26033"/>
                    <a:pt x="29350" y="26031"/>
                    <a:pt x="29374" y="26027"/>
                  </a:cubicBezTo>
                  <a:cubicBezTo>
                    <a:pt x="29534" y="26000"/>
                    <a:pt x="29755" y="25893"/>
                    <a:pt x="29898" y="25539"/>
                  </a:cubicBezTo>
                  <a:cubicBezTo>
                    <a:pt x="30610" y="23789"/>
                    <a:pt x="29041" y="16855"/>
                    <a:pt x="26981" y="14045"/>
                  </a:cubicBezTo>
                  <a:cubicBezTo>
                    <a:pt x="24573" y="10760"/>
                    <a:pt x="19400" y="5619"/>
                    <a:pt x="18142" y="4781"/>
                  </a:cubicBezTo>
                  <a:cubicBezTo>
                    <a:pt x="17451" y="4319"/>
                    <a:pt x="16702" y="3395"/>
                    <a:pt x="16691" y="2453"/>
                  </a:cubicBezTo>
                  <a:cubicBezTo>
                    <a:pt x="16683" y="1797"/>
                    <a:pt x="17030" y="1219"/>
                    <a:pt x="17720" y="738"/>
                  </a:cubicBezTo>
                  <a:cubicBezTo>
                    <a:pt x="17914" y="601"/>
                    <a:pt x="18139" y="539"/>
                    <a:pt x="18387" y="539"/>
                  </a:cubicBezTo>
                  <a:cubicBezTo>
                    <a:pt x="20059" y="539"/>
                    <a:pt x="22815" y="3352"/>
                    <a:pt x="24722" y="5296"/>
                  </a:cubicBezTo>
                  <a:cubicBezTo>
                    <a:pt x="25361" y="5949"/>
                    <a:pt x="25913" y="6512"/>
                    <a:pt x="26366" y="6921"/>
                  </a:cubicBezTo>
                  <a:cubicBezTo>
                    <a:pt x="28337" y="8694"/>
                    <a:pt x="32036" y="12736"/>
                    <a:pt x="33576" y="16033"/>
                  </a:cubicBezTo>
                  <a:cubicBezTo>
                    <a:pt x="34224" y="17420"/>
                    <a:pt x="34915" y="19833"/>
                    <a:pt x="35582" y="22164"/>
                  </a:cubicBezTo>
                  <a:cubicBezTo>
                    <a:pt x="36759" y="26274"/>
                    <a:pt x="37344" y="28101"/>
                    <a:pt x="38000" y="28364"/>
                  </a:cubicBezTo>
                  <a:cubicBezTo>
                    <a:pt x="38082" y="28397"/>
                    <a:pt x="38165" y="28414"/>
                    <a:pt x="38246" y="28414"/>
                  </a:cubicBezTo>
                  <a:cubicBezTo>
                    <a:pt x="38389" y="28414"/>
                    <a:pt x="38525" y="28361"/>
                    <a:pt x="38641" y="28259"/>
                  </a:cubicBezTo>
                  <a:cubicBezTo>
                    <a:pt x="39491" y="27516"/>
                    <a:pt x="39309" y="23694"/>
                    <a:pt x="38578" y="20772"/>
                  </a:cubicBezTo>
                  <a:cubicBezTo>
                    <a:pt x="37916" y="18123"/>
                    <a:pt x="36619" y="16589"/>
                    <a:pt x="35117" y="14813"/>
                  </a:cubicBezTo>
                  <a:cubicBezTo>
                    <a:pt x="34630" y="14239"/>
                    <a:pt x="34128" y="13644"/>
                    <a:pt x="33609" y="12970"/>
                  </a:cubicBezTo>
                  <a:cubicBezTo>
                    <a:pt x="31413" y="10113"/>
                    <a:pt x="31133" y="9145"/>
                    <a:pt x="31284" y="8837"/>
                  </a:cubicBezTo>
                  <a:cubicBezTo>
                    <a:pt x="31339" y="8725"/>
                    <a:pt x="31531" y="8702"/>
                    <a:pt x="31682" y="8702"/>
                  </a:cubicBezTo>
                  <a:cubicBezTo>
                    <a:pt x="32963" y="8702"/>
                    <a:pt x="36125" y="10663"/>
                    <a:pt x="39582" y="16063"/>
                  </a:cubicBezTo>
                  <a:cubicBezTo>
                    <a:pt x="42561" y="20717"/>
                    <a:pt x="45743" y="32115"/>
                    <a:pt x="45743" y="50147"/>
                  </a:cubicBezTo>
                  <a:cubicBezTo>
                    <a:pt x="45743" y="66683"/>
                    <a:pt x="48932" y="77291"/>
                    <a:pt x="48964" y="77395"/>
                  </a:cubicBezTo>
                  <a:cubicBezTo>
                    <a:pt x="49000" y="77513"/>
                    <a:pt x="49107" y="77588"/>
                    <a:pt x="49223" y="77588"/>
                  </a:cubicBezTo>
                  <a:cubicBezTo>
                    <a:pt x="49250" y="77588"/>
                    <a:pt x="49277" y="77584"/>
                    <a:pt x="49304" y="77575"/>
                  </a:cubicBezTo>
                  <a:cubicBezTo>
                    <a:pt x="49447" y="77532"/>
                    <a:pt x="49528" y="77379"/>
                    <a:pt x="49485" y="77236"/>
                  </a:cubicBezTo>
                  <a:cubicBezTo>
                    <a:pt x="49453" y="77132"/>
                    <a:pt x="46287" y="66602"/>
                    <a:pt x="46287" y="50147"/>
                  </a:cubicBezTo>
                  <a:cubicBezTo>
                    <a:pt x="46287" y="34964"/>
                    <a:pt x="43893" y="21792"/>
                    <a:pt x="40040" y="15771"/>
                  </a:cubicBezTo>
                  <a:cubicBezTo>
                    <a:pt x="36676" y="10512"/>
                    <a:pt x="33417" y="8157"/>
                    <a:pt x="31683" y="8157"/>
                  </a:cubicBezTo>
                  <a:cubicBezTo>
                    <a:pt x="31129" y="8157"/>
                    <a:pt x="30896" y="8397"/>
                    <a:pt x="30797" y="8597"/>
                  </a:cubicBezTo>
                  <a:cubicBezTo>
                    <a:pt x="30454" y="9293"/>
                    <a:pt x="31144" y="10656"/>
                    <a:pt x="33178" y="13301"/>
                  </a:cubicBezTo>
                  <a:cubicBezTo>
                    <a:pt x="33705" y="13986"/>
                    <a:pt x="34212" y="14586"/>
                    <a:pt x="34703" y="15166"/>
                  </a:cubicBezTo>
                  <a:cubicBezTo>
                    <a:pt x="36220" y="16960"/>
                    <a:pt x="37420" y="18378"/>
                    <a:pt x="38050" y="20904"/>
                  </a:cubicBezTo>
                  <a:cubicBezTo>
                    <a:pt x="38806" y="23927"/>
                    <a:pt x="38822" y="27378"/>
                    <a:pt x="38282" y="27849"/>
                  </a:cubicBezTo>
                  <a:cubicBezTo>
                    <a:pt x="38267" y="27861"/>
                    <a:pt x="38258" y="27869"/>
                    <a:pt x="38242" y="27869"/>
                  </a:cubicBezTo>
                  <a:cubicBezTo>
                    <a:pt x="38232" y="27869"/>
                    <a:pt x="38219" y="27866"/>
                    <a:pt x="38201" y="27859"/>
                  </a:cubicBezTo>
                  <a:cubicBezTo>
                    <a:pt x="37724" y="27668"/>
                    <a:pt x="36788" y="24401"/>
                    <a:pt x="36105" y="22015"/>
                  </a:cubicBezTo>
                  <a:cubicBezTo>
                    <a:pt x="35431" y="19662"/>
                    <a:pt x="34734" y="17230"/>
                    <a:pt x="34068" y="15802"/>
                  </a:cubicBezTo>
                  <a:cubicBezTo>
                    <a:pt x="32495" y="12434"/>
                    <a:pt x="28732" y="8319"/>
                    <a:pt x="26730" y="6516"/>
                  </a:cubicBezTo>
                  <a:cubicBezTo>
                    <a:pt x="26289" y="6118"/>
                    <a:pt x="25742" y="5561"/>
                    <a:pt x="25109" y="4916"/>
                  </a:cubicBezTo>
                  <a:cubicBezTo>
                    <a:pt x="23027" y="2791"/>
                    <a:pt x="20292" y="0"/>
                    <a:pt x="18361" y="0"/>
                  </a:cubicBezTo>
                  <a:close/>
                  <a:moveTo>
                    <a:pt x="31468" y="87857"/>
                  </a:moveTo>
                  <a:lnTo>
                    <a:pt x="31468" y="87857"/>
                  </a:lnTo>
                  <a:cubicBezTo>
                    <a:pt x="31468" y="87857"/>
                    <a:pt x="31467" y="87857"/>
                    <a:pt x="31467" y="87857"/>
                  </a:cubicBezTo>
                  <a:lnTo>
                    <a:pt x="31468" y="87857"/>
                  </a:lnTo>
                  <a:cubicBezTo>
                    <a:pt x="31468" y="87857"/>
                    <a:pt x="31468" y="87857"/>
                    <a:pt x="31468" y="87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019225" y="4411150"/>
              <a:ext cx="1127850" cy="928500"/>
            </a:xfrm>
            <a:custGeom>
              <a:avLst/>
              <a:gdLst/>
              <a:ahLst/>
              <a:cxnLst/>
              <a:rect l="l" t="t" r="r" b="b"/>
              <a:pathLst>
                <a:path w="45114" h="37140" extrusionOk="0">
                  <a:moveTo>
                    <a:pt x="6469" y="1"/>
                  </a:moveTo>
                  <a:cubicBezTo>
                    <a:pt x="4217" y="1"/>
                    <a:pt x="2939" y="161"/>
                    <a:pt x="2939" y="161"/>
                  </a:cubicBezTo>
                  <a:cubicBezTo>
                    <a:pt x="2939" y="161"/>
                    <a:pt x="5751" y="10193"/>
                    <a:pt x="3483" y="21369"/>
                  </a:cubicBezTo>
                  <a:cubicBezTo>
                    <a:pt x="1876" y="29289"/>
                    <a:pt x="756" y="34297"/>
                    <a:pt x="1" y="37140"/>
                  </a:cubicBezTo>
                  <a:lnTo>
                    <a:pt x="32601" y="37140"/>
                  </a:lnTo>
                  <a:cubicBezTo>
                    <a:pt x="33028" y="35510"/>
                    <a:pt x="33557" y="33682"/>
                    <a:pt x="34219" y="31699"/>
                  </a:cubicBezTo>
                  <a:cubicBezTo>
                    <a:pt x="36782" y="24009"/>
                    <a:pt x="45113" y="14397"/>
                    <a:pt x="45113" y="14397"/>
                  </a:cubicBezTo>
                  <a:cubicBezTo>
                    <a:pt x="45113" y="14397"/>
                    <a:pt x="37103" y="6707"/>
                    <a:pt x="24605" y="2860"/>
                  </a:cubicBezTo>
                  <a:cubicBezTo>
                    <a:pt x="16774" y="451"/>
                    <a:pt x="10249" y="1"/>
                    <a:pt x="6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011500" y="4404550"/>
              <a:ext cx="1143050" cy="941875"/>
            </a:xfrm>
            <a:custGeom>
              <a:avLst/>
              <a:gdLst/>
              <a:ahLst/>
              <a:cxnLst/>
              <a:rect l="l" t="t" r="r" b="b"/>
              <a:pathLst>
                <a:path w="45722" h="37675" extrusionOk="0">
                  <a:moveTo>
                    <a:pt x="6736" y="544"/>
                  </a:moveTo>
                  <a:cubicBezTo>
                    <a:pt x="10500" y="544"/>
                    <a:pt x="17037" y="986"/>
                    <a:pt x="24835" y="3385"/>
                  </a:cubicBezTo>
                  <a:cubicBezTo>
                    <a:pt x="36084" y="6846"/>
                    <a:pt x="43767" y="13522"/>
                    <a:pt x="45045" y="14683"/>
                  </a:cubicBezTo>
                  <a:cubicBezTo>
                    <a:pt x="43840" y="16109"/>
                    <a:pt x="36616" y="24836"/>
                    <a:pt x="34270" y="31877"/>
                  </a:cubicBezTo>
                  <a:cubicBezTo>
                    <a:pt x="33695" y="33601"/>
                    <a:pt x="33167" y="35367"/>
                    <a:pt x="32700" y="37131"/>
                  </a:cubicBezTo>
                  <a:lnTo>
                    <a:pt x="662" y="37131"/>
                  </a:lnTo>
                  <a:cubicBezTo>
                    <a:pt x="1459" y="34070"/>
                    <a:pt x="2573" y="29009"/>
                    <a:pt x="4058" y="21687"/>
                  </a:cubicBezTo>
                  <a:cubicBezTo>
                    <a:pt x="6091" y="11668"/>
                    <a:pt x="4036" y="2454"/>
                    <a:pt x="3591" y="664"/>
                  </a:cubicBezTo>
                  <a:cubicBezTo>
                    <a:pt x="4089" y="620"/>
                    <a:pt x="5174" y="544"/>
                    <a:pt x="6736" y="544"/>
                  </a:cubicBezTo>
                  <a:close/>
                  <a:moveTo>
                    <a:pt x="6731" y="1"/>
                  </a:moveTo>
                  <a:cubicBezTo>
                    <a:pt x="4521" y="1"/>
                    <a:pt x="3249" y="151"/>
                    <a:pt x="3215" y="156"/>
                  </a:cubicBezTo>
                  <a:cubicBezTo>
                    <a:pt x="3049" y="176"/>
                    <a:pt x="2941" y="338"/>
                    <a:pt x="2986" y="499"/>
                  </a:cubicBezTo>
                  <a:cubicBezTo>
                    <a:pt x="3014" y="598"/>
                    <a:pt x="5754" y="10594"/>
                    <a:pt x="3525" y="21579"/>
                  </a:cubicBezTo>
                  <a:cubicBezTo>
                    <a:pt x="2006" y="29063"/>
                    <a:pt x="835" y="34365"/>
                    <a:pt x="46" y="37333"/>
                  </a:cubicBezTo>
                  <a:cubicBezTo>
                    <a:pt x="0" y="37506"/>
                    <a:pt x="131" y="37675"/>
                    <a:pt x="310" y="37675"/>
                  </a:cubicBezTo>
                  <a:lnTo>
                    <a:pt x="32910" y="37675"/>
                  </a:lnTo>
                  <a:cubicBezTo>
                    <a:pt x="33033" y="37675"/>
                    <a:pt x="33141" y="37592"/>
                    <a:pt x="33172" y="37472"/>
                  </a:cubicBezTo>
                  <a:cubicBezTo>
                    <a:pt x="33649" y="35652"/>
                    <a:pt x="34192" y="33827"/>
                    <a:pt x="34785" y="32049"/>
                  </a:cubicBezTo>
                  <a:cubicBezTo>
                    <a:pt x="37302" y="24499"/>
                    <a:pt x="45544" y="14935"/>
                    <a:pt x="45626" y="14838"/>
                  </a:cubicBezTo>
                  <a:cubicBezTo>
                    <a:pt x="45722" y="14729"/>
                    <a:pt x="45714" y="14565"/>
                    <a:pt x="45610" y="14465"/>
                  </a:cubicBezTo>
                  <a:cubicBezTo>
                    <a:pt x="45530" y="14386"/>
                    <a:pt x="37409" y="6685"/>
                    <a:pt x="24994" y="2866"/>
                  </a:cubicBezTo>
                  <a:cubicBezTo>
                    <a:pt x="17141" y="449"/>
                    <a:pt x="10542" y="1"/>
                    <a:pt x="67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562500" y="4469550"/>
              <a:ext cx="1170150" cy="870100"/>
            </a:xfrm>
            <a:custGeom>
              <a:avLst/>
              <a:gdLst/>
              <a:ahLst/>
              <a:cxnLst/>
              <a:rect l="l" t="t" r="r" b="b"/>
              <a:pathLst>
                <a:path w="46806" h="34804" extrusionOk="0">
                  <a:moveTo>
                    <a:pt x="29657" y="0"/>
                  </a:moveTo>
                  <a:cubicBezTo>
                    <a:pt x="24789" y="0"/>
                    <a:pt x="18857" y="279"/>
                    <a:pt x="15060" y="1487"/>
                  </a:cubicBezTo>
                  <a:cubicBezTo>
                    <a:pt x="8011" y="3730"/>
                    <a:pt x="1" y="10138"/>
                    <a:pt x="1" y="10138"/>
                  </a:cubicBezTo>
                  <a:cubicBezTo>
                    <a:pt x="1" y="10138"/>
                    <a:pt x="5448" y="16226"/>
                    <a:pt x="9293" y="23916"/>
                  </a:cubicBezTo>
                  <a:cubicBezTo>
                    <a:pt x="11019" y="27372"/>
                    <a:pt x="12164" y="31405"/>
                    <a:pt x="12901" y="34804"/>
                  </a:cubicBezTo>
                  <a:lnTo>
                    <a:pt x="46805" y="34804"/>
                  </a:lnTo>
                  <a:cubicBezTo>
                    <a:pt x="45721" y="31985"/>
                    <a:pt x="43369" y="25870"/>
                    <a:pt x="41015" y="19751"/>
                  </a:cubicBezTo>
                  <a:cubicBezTo>
                    <a:pt x="37811" y="11420"/>
                    <a:pt x="39093" y="205"/>
                    <a:pt x="37811" y="205"/>
                  </a:cubicBezTo>
                  <a:cubicBezTo>
                    <a:pt x="37219" y="205"/>
                    <a:pt x="33829" y="0"/>
                    <a:pt x="29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554850" y="4462700"/>
              <a:ext cx="1185825" cy="883725"/>
            </a:xfrm>
            <a:custGeom>
              <a:avLst/>
              <a:gdLst/>
              <a:ahLst/>
              <a:cxnLst/>
              <a:rect l="l" t="t" r="r" b="b"/>
              <a:pathLst>
                <a:path w="47433" h="35349" extrusionOk="0">
                  <a:moveTo>
                    <a:pt x="29916" y="545"/>
                  </a:moveTo>
                  <a:cubicBezTo>
                    <a:pt x="32938" y="545"/>
                    <a:pt x="35562" y="653"/>
                    <a:pt x="37033" y="714"/>
                  </a:cubicBezTo>
                  <a:cubicBezTo>
                    <a:pt x="37496" y="733"/>
                    <a:pt x="37836" y="745"/>
                    <a:pt x="38010" y="745"/>
                  </a:cubicBezTo>
                  <a:cubicBezTo>
                    <a:pt x="38041" y="745"/>
                    <a:pt x="38066" y="745"/>
                    <a:pt x="38087" y="744"/>
                  </a:cubicBezTo>
                  <a:cubicBezTo>
                    <a:pt x="38388" y="954"/>
                    <a:pt x="38501" y="3053"/>
                    <a:pt x="38610" y="5081"/>
                  </a:cubicBezTo>
                  <a:cubicBezTo>
                    <a:pt x="38823" y="9083"/>
                    <a:pt x="39146" y="15128"/>
                    <a:pt x="41067" y="20123"/>
                  </a:cubicBezTo>
                  <a:lnTo>
                    <a:pt x="46714" y="34805"/>
                  </a:lnTo>
                  <a:lnTo>
                    <a:pt x="13425" y="34805"/>
                  </a:lnTo>
                  <a:cubicBezTo>
                    <a:pt x="12494" y="30575"/>
                    <a:pt x="11288" y="26963"/>
                    <a:pt x="9842" y="24070"/>
                  </a:cubicBezTo>
                  <a:cubicBezTo>
                    <a:pt x="6429" y="17243"/>
                    <a:pt x="1702" y="11610"/>
                    <a:pt x="700" y="10450"/>
                  </a:cubicBezTo>
                  <a:cubicBezTo>
                    <a:pt x="2042" y="9407"/>
                    <a:pt x="9176" y="4016"/>
                    <a:pt x="15448" y="2020"/>
                  </a:cubicBezTo>
                  <a:cubicBezTo>
                    <a:pt x="19212" y="823"/>
                    <a:pt x="25074" y="545"/>
                    <a:pt x="29916" y="545"/>
                  </a:cubicBezTo>
                  <a:close/>
                  <a:moveTo>
                    <a:pt x="29934" y="0"/>
                  </a:moveTo>
                  <a:cubicBezTo>
                    <a:pt x="25049" y="0"/>
                    <a:pt x="19116" y="282"/>
                    <a:pt x="15285" y="1501"/>
                  </a:cubicBezTo>
                  <a:cubicBezTo>
                    <a:pt x="8268" y="3734"/>
                    <a:pt x="218" y="10135"/>
                    <a:pt x="137" y="10199"/>
                  </a:cubicBezTo>
                  <a:cubicBezTo>
                    <a:pt x="15" y="10297"/>
                    <a:pt x="1" y="10477"/>
                    <a:pt x="104" y="10593"/>
                  </a:cubicBezTo>
                  <a:cubicBezTo>
                    <a:pt x="158" y="10654"/>
                    <a:pt x="5571" y="16741"/>
                    <a:pt x="9356" y="24312"/>
                  </a:cubicBezTo>
                  <a:cubicBezTo>
                    <a:pt x="10807" y="27214"/>
                    <a:pt x="12014" y="30855"/>
                    <a:pt x="12942" y="35134"/>
                  </a:cubicBezTo>
                  <a:cubicBezTo>
                    <a:pt x="12970" y="35260"/>
                    <a:pt x="13080" y="35349"/>
                    <a:pt x="13207" y="35349"/>
                  </a:cubicBezTo>
                  <a:lnTo>
                    <a:pt x="47111" y="35349"/>
                  </a:lnTo>
                  <a:cubicBezTo>
                    <a:pt x="47302" y="35349"/>
                    <a:pt x="47433" y="35157"/>
                    <a:pt x="47364" y="34980"/>
                  </a:cubicBezTo>
                  <a:lnTo>
                    <a:pt x="41575" y="19927"/>
                  </a:lnTo>
                  <a:cubicBezTo>
                    <a:pt x="39685" y="15013"/>
                    <a:pt x="39366" y="9019"/>
                    <a:pt x="39154" y="5052"/>
                  </a:cubicBezTo>
                  <a:cubicBezTo>
                    <a:pt x="38962" y="1451"/>
                    <a:pt x="38857" y="206"/>
                    <a:pt x="38117" y="206"/>
                  </a:cubicBezTo>
                  <a:cubicBezTo>
                    <a:pt x="37957" y="206"/>
                    <a:pt x="37590" y="192"/>
                    <a:pt x="37056" y="169"/>
                  </a:cubicBezTo>
                  <a:cubicBezTo>
                    <a:pt x="35584" y="109"/>
                    <a:pt x="32960" y="0"/>
                    <a:pt x="29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885375" y="4482500"/>
              <a:ext cx="1031750" cy="994175"/>
            </a:xfrm>
            <a:custGeom>
              <a:avLst/>
              <a:gdLst/>
              <a:ahLst/>
              <a:cxnLst/>
              <a:rect l="l" t="t" r="r" b="b"/>
              <a:pathLst>
                <a:path w="41270" h="39767" extrusionOk="0">
                  <a:moveTo>
                    <a:pt x="21099" y="5567"/>
                  </a:moveTo>
                  <a:cubicBezTo>
                    <a:pt x="21738" y="5567"/>
                    <a:pt x="22257" y="5982"/>
                    <a:pt x="22257" y="6494"/>
                  </a:cubicBezTo>
                  <a:cubicBezTo>
                    <a:pt x="22257" y="7005"/>
                    <a:pt x="21738" y="7421"/>
                    <a:pt x="21099" y="7421"/>
                  </a:cubicBezTo>
                  <a:cubicBezTo>
                    <a:pt x="20458" y="7421"/>
                    <a:pt x="19940" y="7005"/>
                    <a:pt x="19940" y="6494"/>
                  </a:cubicBezTo>
                  <a:cubicBezTo>
                    <a:pt x="19940" y="5983"/>
                    <a:pt x="20458" y="5567"/>
                    <a:pt x="21099" y="5567"/>
                  </a:cubicBezTo>
                  <a:close/>
                  <a:moveTo>
                    <a:pt x="21331" y="1"/>
                  </a:moveTo>
                  <a:cubicBezTo>
                    <a:pt x="19477" y="1"/>
                    <a:pt x="19244" y="3247"/>
                    <a:pt x="19244" y="3247"/>
                  </a:cubicBezTo>
                  <a:cubicBezTo>
                    <a:pt x="19244" y="3247"/>
                    <a:pt x="18108" y="2794"/>
                    <a:pt x="17135" y="2794"/>
                  </a:cubicBezTo>
                  <a:cubicBezTo>
                    <a:pt x="16405" y="2794"/>
                    <a:pt x="15766" y="3049"/>
                    <a:pt x="15766" y="3943"/>
                  </a:cubicBezTo>
                  <a:cubicBezTo>
                    <a:pt x="15766" y="6028"/>
                    <a:pt x="18085" y="6029"/>
                    <a:pt x="18085" y="6029"/>
                  </a:cubicBezTo>
                  <a:cubicBezTo>
                    <a:pt x="18085" y="6029"/>
                    <a:pt x="15302" y="9506"/>
                    <a:pt x="17390" y="10203"/>
                  </a:cubicBezTo>
                  <a:cubicBezTo>
                    <a:pt x="17641" y="10286"/>
                    <a:pt x="17881" y="10323"/>
                    <a:pt x="18110" y="10323"/>
                  </a:cubicBezTo>
                  <a:cubicBezTo>
                    <a:pt x="19790" y="10323"/>
                    <a:pt x="20867" y="8348"/>
                    <a:pt x="20867" y="8348"/>
                  </a:cubicBezTo>
                  <a:cubicBezTo>
                    <a:pt x="20867" y="8348"/>
                    <a:pt x="21833" y="9957"/>
                    <a:pt x="23229" y="9957"/>
                  </a:cubicBezTo>
                  <a:cubicBezTo>
                    <a:pt x="23508" y="9957"/>
                    <a:pt x="23804" y="9893"/>
                    <a:pt x="24114" y="9738"/>
                  </a:cubicBezTo>
                  <a:cubicBezTo>
                    <a:pt x="25969" y="8810"/>
                    <a:pt x="24577" y="6723"/>
                    <a:pt x="24577" y="6723"/>
                  </a:cubicBezTo>
                  <a:cubicBezTo>
                    <a:pt x="24577" y="6723"/>
                    <a:pt x="25967" y="4871"/>
                    <a:pt x="25736" y="3943"/>
                  </a:cubicBezTo>
                  <a:cubicBezTo>
                    <a:pt x="25678" y="3711"/>
                    <a:pt x="25417" y="3624"/>
                    <a:pt x="25058" y="3624"/>
                  </a:cubicBezTo>
                  <a:cubicBezTo>
                    <a:pt x="23982" y="3624"/>
                    <a:pt x="22026" y="4406"/>
                    <a:pt x="22026" y="4406"/>
                  </a:cubicBezTo>
                  <a:cubicBezTo>
                    <a:pt x="22026" y="4406"/>
                    <a:pt x="23184" y="1"/>
                    <a:pt x="21331" y="1"/>
                  </a:cubicBezTo>
                  <a:close/>
                  <a:moveTo>
                    <a:pt x="35704" y="15303"/>
                  </a:moveTo>
                  <a:cubicBezTo>
                    <a:pt x="35704" y="15303"/>
                    <a:pt x="36873" y="17640"/>
                    <a:pt x="39634" y="17640"/>
                  </a:cubicBezTo>
                  <a:cubicBezTo>
                    <a:pt x="40128" y="17640"/>
                    <a:pt x="40672" y="17565"/>
                    <a:pt x="41269" y="17390"/>
                  </a:cubicBezTo>
                  <a:cubicBezTo>
                    <a:pt x="41269" y="17390"/>
                    <a:pt x="40109" y="15303"/>
                    <a:pt x="38254" y="15303"/>
                  </a:cubicBezTo>
                  <a:close/>
                  <a:moveTo>
                    <a:pt x="23228" y="13546"/>
                  </a:moveTo>
                  <a:cubicBezTo>
                    <a:pt x="23228" y="13546"/>
                    <a:pt x="21536" y="16755"/>
                    <a:pt x="24773" y="19284"/>
                  </a:cubicBezTo>
                  <a:cubicBezTo>
                    <a:pt x="24773" y="19284"/>
                    <a:pt x="25794" y="17126"/>
                    <a:pt x="24714" y="15618"/>
                  </a:cubicBezTo>
                  <a:lnTo>
                    <a:pt x="23228" y="13546"/>
                  </a:lnTo>
                  <a:close/>
                  <a:moveTo>
                    <a:pt x="14842" y="16505"/>
                  </a:moveTo>
                  <a:cubicBezTo>
                    <a:pt x="14841" y="16505"/>
                    <a:pt x="12456" y="16581"/>
                    <a:pt x="11607" y="18229"/>
                  </a:cubicBezTo>
                  <a:lnTo>
                    <a:pt x="10439" y="20497"/>
                  </a:lnTo>
                  <a:cubicBezTo>
                    <a:pt x="10439" y="20497"/>
                    <a:pt x="10441" y="20497"/>
                    <a:pt x="10444" y="20497"/>
                  </a:cubicBezTo>
                  <a:cubicBezTo>
                    <a:pt x="10587" y="20497"/>
                    <a:pt x="14084" y="20456"/>
                    <a:pt x="14842" y="16505"/>
                  </a:cubicBezTo>
                  <a:close/>
                  <a:moveTo>
                    <a:pt x="10897" y="29910"/>
                  </a:moveTo>
                  <a:cubicBezTo>
                    <a:pt x="10897" y="29910"/>
                    <a:pt x="12066" y="32247"/>
                    <a:pt x="14827" y="32247"/>
                  </a:cubicBezTo>
                  <a:cubicBezTo>
                    <a:pt x="15321" y="32247"/>
                    <a:pt x="15865" y="32172"/>
                    <a:pt x="16462" y="31996"/>
                  </a:cubicBezTo>
                  <a:cubicBezTo>
                    <a:pt x="16462" y="31996"/>
                    <a:pt x="15302" y="29910"/>
                    <a:pt x="13447" y="29910"/>
                  </a:cubicBezTo>
                  <a:close/>
                  <a:moveTo>
                    <a:pt x="26199" y="31534"/>
                  </a:moveTo>
                  <a:cubicBezTo>
                    <a:pt x="26839" y="31534"/>
                    <a:pt x="27358" y="31949"/>
                    <a:pt x="27358" y="32461"/>
                  </a:cubicBezTo>
                  <a:cubicBezTo>
                    <a:pt x="27358" y="32972"/>
                    <a:pt x="26839" y="33388"/>
                    <a:pt x="26199" y="33388"/>
                  </a:cubicBezTo>
                  <a:cubicBezTo>
                    <a:pt x="25558" y="33388"/>
                    <a:pt x="25041" y="32972"/>
                    <a:pt x="25041" y="32461"/>
                  </a:cubicBezTo>
                  <a:cubicBezTo>
                    <a:pt x="25041" y="31949"/>
                    <a:pt x="25560" y="31534"/>
                    <a:pt x="26199" y="31534"/>
                  </a:cubicBezTo>
                  <a:close/>
                  <a:moveTo>
                    <a:pt x="33154" y="33388"/>
                  </a:moveTo>
                  <a:cubicBezTo>
                    <a:pt x="33154" y="33388"/>
                    <a:pt x="34323" y="35724"/>
                    <a:pt x="37085" y="35724"/>
                  </a:cubicBezTo>
                  <a:cubicBezTo>
                    <a:pt x="37578" y="35724"/>
                    <a:pt x="38122" y="35650"/>
                    <a:pt x="38719" y="35475"/>
                  </a:cubicBezTo>
                  <a:cubicBezTo>
                    <a:pt x="38719" y="35475"/>
                    <a:pt x="37559" y="33388"/>
                    <a:pt x="35704" y="33388"/>
                  </a:cubicBezTo>
                  <a:close/>
                  <a:moveTo>
                    <a:pt x="26431" y="25968"/>
                  </a:moveTo>
                  <a:cubicBezTo>
                    <a:pt x="24577" y="25968"/>
                    <a:pt x="24345" y="29214"/>
                    <a:pt x="24345" y="29214"/>
                  </a:cubicBezTo>
                  <a:cubicBezTo>
                    <a:pt x="24345" y="29214"/>
                    <a:pt x="23209" y="28760"/>
                    <a:pt x="22236" y="28760"/>
                  </a:cubicBezTo>
                  <a:cubicBezTo>
                    <a:pt x="21506" y="28760"/>
                    <a:pt x="20867" y="29015"/>
                    <a:pt x="20867" y="29910"/>
                  </a:cubicBezTo>
                  <a:cubicBezTo>
                    <a:pt x="20867" y="31995"/>
                    <a:pt x="23186" y="31996"/>
                    <a:pt x="23186" y="31996"/>
                  </a:cubicBezTo>
                  <a:cubicBezTo>
                    <a:pt x="23186" y="31996"/>
                    <a:pt x="20404" y="35473"/>
                    <a:pt x="22490" y="36168"/>
                  </a:cubicBezTo>
                  <a:cubicBezTo>
                    <a:pt x="22741" y="36252"/>
                    <a:pt x="22982" y="36289"/>
                    <a:pt x="23211" y="36289"/>
                  </a:cubicBezTo>
                  <a:cubicBezTo>
                    <a:pt x="24891" y="36289"/>
                    <a:pt x="25967" y="34315"/>
                    <a:pt x="25967" y="34315"/>
                  </a:cubicBezTo>
                  <a:cubicBezTo>
                    <a:pt x="25967" y="34315"/>
                    <a:pt x="26933" y="35924"/>
                    <a:pt x="28329" y="35924"/>
                  </a:cubicBezTo>
                  <a:cubicBezTo>
                    <a:pt x="28608" y="35924"/>
                    <a:pt x="28905" y="35860"/>
                    <a:pt x="29214" y="35705"/>
                  </a:cubicBezTo>
                  <a:cubicBezTo>
                    <a:pt x="31069" y="34775"/>
                    <a:pt x="29677" y="32690"/>
                    <a:pt x="29677" y="32690"/>
                  </a:cubicBezTo>
                  <a:cubicBezTo>
                    <a:pt x="29677" y="32690"/>
                    <a:pt x="31068" y="30838"/>
                    <a:pt x="30836" y="29910"/>
                  </a:cubicBezTo>
                  <a:cubicBezTo>
                    <a:pt x="30778" y="29678"/>
                    <a:pt x="30517" y="29591"/>
                    <a:pt x="30158" y="29591"/>
                  </a:cubicBezTo>
                  <a:cubicBezTo>
                    <a:pt x="29082" y="29591"/>
                    <a:pt x="27126" y="30373"/>
                    <a:pt x="27126" y="30373"/>
                  </a:cubicBezTo>
                  <a:cubicBezTo>
                    <a:pt x="27126" y="30373"/>
                    <a:pt x="28284" y="25968"/>
                    <a:pt x="26431" y="25968"/>
                  </a:cubicBezTo>
                  <a:close/>
                  <a:moveTo>
                    <a:pt x="5797" y="35011"/>
                  </a:moveTo>
                  <a:cubicBezTo>
                    <a:pt x="6437" y="35011"/>
                    <a:pt x="6956" y="35427"/>
                    <a:pt x="6956" y="35938"/>
                  </a:cubicBezTo>
                  <a:cubicBezTo>
                    <a:pt x="6956" y="36450"/>
                    <a:pt x="6437" y="36865"/>
                    <a:pt x="5797" y="36865"/>
                  </a:cubicBezTo>
                  <a:cubicBezTo>
                    <a:pt x="5156" y="36865"/>
                    <a:pt x="4639" y="36450"/>
                    <a:pt x="4639" y="35938"/>
                  </a:cubicBezTo>
                  <a:cubicBezTo>
                    <a:pt x="4639" y="35427"/>
                    <a:pt x="5158" y="35011"/>
                    <a:pt x="5797" y="35011"/>
                  </a:cubicBezTo>
                  <a:close/>
                  <a:moveTo>
                    <a:pt x="6029" y="29446"/>
                  </a:moveTo>
                  <a:cubicBezTo>
                    <a:pt x="4175" y="29446"/>
                    <a:pt x="3942" y="32691"/>
                    <a:pt x="3942" y="32691"/>
                  </a:cubicBezTo>
                  <a:cubicBezTo>
                    <a:pt x="3942" y="32691"/>
                    <a:pt x="2807" y="32237"/>
                    <a:pt x="1834" y="32237"/>
                  </a:cubicBezTo>
                  <a:cubicBezTo>
                    <a:pt x="1104" y="32237"/>
                    <a:pt x="465" y="32493"/>
                    <a:pt x="465" y="33387"/>
                  </a:cubicBezTo>
                  <a:cubicBezTo>
                    <a:pt x="465" y="35472"/>
                    <a:pt x="2784" y="35473"/>
                    <a:pt x="2784" y="35473"/>
                  </a:cubicBezTo>
                  <a:cubicBezTo>
                    <a:pt x="2784" y="35473"/>
                    <a:pt x="0" y="38951"/>
                    <a:pt x="2088" y="39647"/>
                  </a:cubicBezTo>
                  <a:cubicBezTo>
                    <a:pt x="2339" y="39730"/>
                    <a:pt x="2579" y="39767"/>
                    <a:pt x="2808" y="39767"/>
                  </a:cubicBezTo>
                  <a:cubicBezTo>
                    <a:pt x="4489" y="39767"/>
                    <a:pt x="5565" y="37793"/>
                    <a:pt x="5565" y="37793"/>
                  </a:cubicBezTo>
                  <a:cubicBezTo>
                    <a:pt x="5565" y="37793"/>
                    <a:pt x="6531" y="39402"/>
                    <a:pt x="7925" y="39402"/>
                  </a:cubicBezTo>
                  <a:cubicBezTo>
                    <a:pt x="8205" y="39402"/>
                    <a:pt x="8501" y="39338"/>
                    <a:pt x="8811" y="39183"/>
                  </a:cubicBezTo>
                  <a:cubicBezTo>
                    <a:pt x="10666" y="38256"/>
                    <a:pt x="9274" y="36170"/>
                    <a:pt x="9274" y="36170"/>
                  </a:cubicBezTo>
                  <a:cubicBezTo>
                    <a:pt x="9274" y="36170"/>
                    <a:pt x="10666" y="34315"/>
                    <a:pt x="10434" y="33388"/>
                  </a:cubicBezTo>
                  <a:cubicBezTo>
                    <a:pt x="10376" y="33156"/>
                    <a:pt x="10115" y="33069"/>
                    <a:pt x="9756" y="33069"/>
                  </a:cubicBezTo>
                  <a:cubicBezTo>
                    <a:pt x="8680" y="33069"/>
                    <a:pt x="6724" y="33851"/>
                    <a:pt x="6724" y="33851"/>
                  </a:cubicBezTo>
                  <a:cubicBezTo>
                    <a:pt x="6724" y="33851"/>
                    <a:pt x="7882" y="29446"/>
                    <a:pt x="6029" y="29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824000" y="4592650"/>
              <a:ext cx="823075" cy="884025"/>
            </a:xfrm>
            <a:custGeom>
              <a:avLst/>
              <a:gdLst/>
              <a:ahLst/>
              <a:cxnLst/>
              <a:rect l="l" t="t" r="r" b="b"/>
              <a:pathLst>
                <a:path w="32923" h="35361" extrusionOk="0">
                  <a:moveTo>
                    <a:pt x="12752" y="5566"/>
                  </a:moveTo>
                  <a:cubicBezTo>
                    <a:pt x="13392" y="5566"/>
                    <a:pt x="13911" y="5981"/>
                    <a:pt x="13911" y="6493"/>
                  </a:cubicBezTo>
                  <a:cubicBezTo>
                    <a:pt x="13911" y="7004"/>
                    <a:pt x="13393" y="7420"/>
                    <a:pt x="12752" y="7420"/>
                  </a:cubicBezTo>
                  <a:cubicBezTo>
                    <a:pt x="12113" y="7420"/>
                    <a:pt x="11594" y="7004"/>
                    <a:pt x="11594" y="6493"/>
                  </a:cubicBezTo>
                  <a:cubicBezTo>
                    <a:pt x="11594" y="5981"/>
                    <a:pt x="12113" y="5566"/>
                    <a:pt x="12752" y="5566"/>
                  </a:cubicBezTo>
                  <a:close/>
                  <a:moveTo>
                    <a:pt x="12985" y="0"/>
                  </a:moveTo>
                  <a:cubicBezTo>
                    <a:pt x="11130" y="0"/>
                    <a:pt x="10899" y="3247"/>
                    <a:pt x="10899" y="3247"/>
                  </a:cubicBezTo>
                  <a:cubicBezTo>
                    <a:pt x="10899" y="3247"/>
                    <a:pt x="9763" y="2793"/>
                    <a:pt x="8789" y="2793"/>
                  </a:cubicBezTo>
                  <a:cubicBezTo>
                    <a:pt x="8059" y="2793"/>
                    <a:pt x="7420" y="3048"/>
                    <a:pt x="7420" y="3942"/>
                  </a:cubicBezTo>
                  <a:cubicBezTo>
                    <a:pt x="7420" y="6027"/>
                    <a:pt x="9739" y="6028"/>
                    <a:pt x="9739" y="6028"/>
                  </a:cubicBezTo>
                  <a:cubicBezTo>
                    <a:pt x="9739" y="6028"/>
                    <a:pt x="6957" y="9505"/>
                    <a:pt x="9044" y="10202"/>
                  </a:cubicBezTo>
                  <a:cubicBezTo>
                    <a:pt x="9294" y="10285"/>
                    <a:pt x="9534" y="10322"/>
                    <a:pt x="9763" y="10322"/>
                  </a:cubicBezTo>
                  <a:cubicBezTo>
                    <a:pt x="11444" y="10322"/>
                    <a:pt x="12522" y="8347"/>
                    <a:pt x="12522" y="8347"/>
                  </a:cubicBezTo>
                  <a:cubicBezTo>
                    <a:pt x="12522" y="8347"/>
                    <a:pt x="13487" y="9956"/>
                    <a:pt x="14882" y="9956"/>
                  </a:cubicBezTo>
                  <a:cubicBezTo>
                    <a:pt x="15161" y="9956"/>
                    <a:pt x="15458" y="9892"/>
                    <a:pt x="15767" y="9737"/>
                  </a:cubicBezTo>
                  <a:cubicBezTo>
                    <a:pt x="17623" y="8809"/>
                    <a:pt x="16230" y="6722"/>
                    <a:pt x="16230" y="6722"/>
                  </a:cubicBezTo>
                  <a:cubicBezTo>
                    <a:pt x="16230" y="6722"/>
                    <a:pt x="17621" y="4870"/>
                    <a:pt x="17389" y="3942"/>
                  </a:cubicBezTo>
                  <a:cubicBezTo>
                    <a:pt x="17331" y="3710"/>
                    <a:pt x="17070" y="3623"/>
                    <a:pt x="16712" y="3623"/>
                  </a:cubicBezTo>
                  <a:cubicBezTo>
                    <a:pt x="15636" y="3623"/>
                    <a:pt x="13680" y="4405"/>
                    <a:pt x="13680" y="4405"/>
                  </a:cubicBezTo>
                  <a:cubicBezTo>
                    <a:pt x="13680" y="4405"/>
                    <a:pt x="14839" y="0"/>
                    <a:pt x="12985" y="0"/>
                  </a:cubicBezTo>
                  <a:close/>
                  <a:moveTo>
                    <a:pt x="14881" y="13545"/>
                  </a:moveTo>
                  <a:lnTo>
                    <a:pt x="14882" y="13546"/>
                  </a:lnTo>
                  <a:lnTo>
                    <a:pt x="14882" y="13546"/>
                  </a:lnTo>
                  <a:cubicBezTo>
                    <a:pt x="14882" y="13545"/>
                    <a:pt x="14883" y="13545"/>
                    <a:pt x="14883" y="13545"/>
                  </a:cubicBezTo>
                  <a:close/>
                  <a:moveTo>
                    <a:pt x="27359" y="15302"/>
                  </a:moveTo>
                  <a:cubicBezTo>
                    <a:pt x="27359" y="15302"/>
                    <a:pt x="28527" y="17639"/>
                    <a:pt x="31287" y="17639"/>
                  </a:cubicBezTo>
                  <a:cubicBezTo>
                    <a:pt x="31781" y="17639"/>
                    <a:pt x="32325" y="17565"/>
                    <a:pt x="32923" y="17389"/>
                  </a:cubicBezTo>
                  <a:cubicBezTo>
                    <a:pt x="32923" y="17389"/>
                    <a:pt x="31764" y="15302"/>
                    <a:pt x="29909" y="15302"/>
                  </a:cubicBezTo>
                  <a:close/>
                  <a:moveTo>
                    <a:pt x="14882" y="13546"/>
                  </a:moveTo>
                  <a:cubicBezTo>
                    <a:pt x="14847" y="13613"/>
                    <a:pt x="13225" y="16781"/>
                    <a:pt x="16428" y="19282"/>
                  </a:cubicBezTo>
                  <a:cubicBezTo>
                    <a:pt x="16428" y="19282"/>
                    <a:pt x="17449" y="17125"/>
                    <a:pt x="16368" y="15617"/>
                  </a:cubicBezTo>
                  <a:lnTo>
                    <a:pt x="14882" y="13546"/>
                  </a:lnTo>
                  <a:close/>
                  <a:moveTo>
                    <a:pt x="6496" y="16504"/>
                  </a:moveTo>
                  <a:cubicBezTo>
                    <a:pt x="6496" y="16504"/>
                    <a:pt x="4110" y="16580"/>
                    <a:pt x="3260" y="18229"/>
                  </a:cubicBezTo>
                  <a:lnTo>
                    <a:pt x="2094" y="20496"/>
                  </a:lnTo>
                  <a:cubicBezTo>
                    <a:pt x="2094" y="20496"/>
                    <a:pt x="2095" y="20496"/>
                    <a:pt x="2098" y="20496"/>
                  </a:cubicBezTo>
                  <a:cubicBezTo>
                    <a:pt x="2242" y="20496"/>
                    <a:pt x="5739" y="20455"/>
                    <a:pt x="6496" y="16504"/>
                  </a:cubicBezTo>
                  <a:close/>
                  <a:moveTo>
                    <a:pt x="23649" y="23650"/>
                  </a:moveTo>
                  <a:cubicBezTo>
                    <a:pt x="24290" y="23650"/>
                    <a:pt x="24808" y="24066"/>
                    <a:pt x="24808" y="24577"/>
                  </a:cubicBezTo>
                  <a:cubicBezTo>
                    <a:pt x="24808" y="25088"/>
                    <a:pt x="24290" y="25504"/>
                    <a:pt x="23649" y="25504"/>
                  </a:cubicBezTo>
                  <a:cubicBezTo>
                    <a:pt x="23009" y="25504"/>
                    <a:pt x="22490" y="25088"/>
                    <a:pt x="22490" y="24577"/>
                  </a:cubicBezTo>
                  <a:cubicBezTo>
                    <a:pt x="22490" y="24066"/>
                    <a:pt x="23009" y="23650"/>
                    <a:pt x="23649" y="23650"/>
                  </a:cubicBezTo>
                  <a:close/>
                  <a:moveTo>
                    <a:pt x="23882" y="18084"/>
                  </a:moveTo>
                  <a:cubicBezTo>
                    <a:pt x="22028" y="18084"/>
                    <a:pt x="21795" y="21330"/>
                    <a:pt x="21795" y="21330"/>
                  </a:cubicBezTo>
                  <a:cubicBezTo>
                    <a:pt x="21795" y="21330"/>
                    <a:pt x="20660" y="20876"/>
                    <a:pt x="19686" y="20876"/>
                  </a:cubicBezTo>
                  <a:cubicBezTo>
                    <a:pt x="18956" y="20876"/>
                    <a:pt x="18317" y="21132"/>
                    <a:pt x="18317" y="22025"/>
                  </a:cubicBezTo>
                  <a:cubicBezTo>
                    <a:pt x="18317" y="24111"/>
                    <a:pt x="20635" y="24112"/>
                    <a:pt x="20635" y="24112"/>
                  </a:cubicBezTo>
                  <a:cubicBezTo>
                    <a:pt x="20635" y="24112"/>
                    <a:pt x="17854" y="27589"/>
                    <a:pt x="19940" y="28285"/>
                  </a:cubicBezTo>
                  <a:cubicBezTo>
                    <a:pt x="20191" y="28369"/>
                    <a:pt x="20431" y="28405"/>
                    <a:pt x="20660" y="28405"/>
                  </a:cubicBezTo>
                  <a:cubicBezTo>
                    <a:pt x="22342" y="28405"/>
                    <a:pt x="23419" y="26430"/>
                    <a:pt x="23419" y="26430"/>
                  </a:cubicBezTo>
                  <a:cubicBezTo>
                    <a:pt x="23419" y="26430"/>
                    <a:pt x="24384" y="28041"/>
                    <a:pt x="25780" y="28041"/>
                  </a:cubicBezTo>
                  <a:cubicBezTo>
                    <a:pt x="26059" y="28041"/>
                    <a:pt x="26355" y="27976"/>
                    <a:pt x="26664" y="27822"/>
                  </a:cubicBezTo>
                  <a:cubicBezTo>
                    <a:pt x="28520" y="26894"/>
                    <a:pt x="27127" y="24807"/>
                    <a:pt x="27127" y="24807"/>
                  </a:cubicBezTo>
                  <a:cubicBezTo>
                    <a:pt x="27127" y="24807"/>
                    <a:pt x="28517" y="22954"/>
                    <a:pt x="28286" y="22025"/>
                  </a:cubicBezTo>
                  <a:cubicBezTo>
                    <a:pt x="28228" y="21794"/>
                    <a:pt x="27967" y="21707"/>
                    <a:pt x="27609" y="21707"/>
                  </a:cubicBezTo>
                  <a:cubicBezTo>
                    <a:pt x="26533" y="21707"/>
                    <a:pt x="24577" y="22489"/>
                    <a:pt x="24577" y="22489"/>
                  </a:cubicBezTo>
                  <a:cubicBezTo>
                    <a:pt x="24577" y="22489"/>
                    <a:pt x="25736" y="18084"/>
                    <a:pt x="23882" y="18084"/>
                  </a:cubicBezTo>
                  <a:close/>
                  <a:moveTo>
                    <a:pt x="0" y="28517"/>
                  </a:moveTo>
                  <a:cubicBezTo>
                    <a:pt x="0" y="28517"/>
                    <a:pt x="1169" y="30854"/>
                    <a:pt x="3931" y="30854"/>
                  </a:cubicBezTo>
                  <a:cubicBezTo>
                    <a:pt x="4424" y="30854"/>
                    <a:pt x="4968" y="30780"/>
                    <a:pt x="5565" y="30604"/>
                  </a:cubicBezTo>
                  <a:cubicBezTo>
                    <a:pt x="5565" y="30604"/>
                    <a:pt x="4405" y="28517"/>
                    <a:pt x="2551" y="28517"/>
                  </a:cubicBezTo>
                  <a:close/>
                  <a:moveTo>
                    <a:pt x="29951" y="26528"/>
                  </a:moveTo>
                  <a:cubicBezTo>
                    <a:pt x="29951" y="26529"/>
                    <a:pt x="28259" y="29738"/>
                    <a:pt x="31498" y="32265"/>
                  </a:cubicBezTo>
                  <a:cubicBezTo>
                    <a:pt x="31498" y="32265"/>
                    <a:pt x="32519" y="30109"/>
                    <a:pt x="31438" y="28601"/>
                  </a:cubicBezTo>
                  <a:lnTo>
                    <a:pt x="29951" y="26528"/>
                  </a:lnTo>
                  <a:close/>
                  <a:moveTo>
                    <a:pt x="12057" y="30605"/>
                  </a:moveTo>
                  <a:cubicBezTo>
                    <a:pt x="12698" y="30605"/>
                    <a:pt x="13216" y="31021"/>
                    <a:pt x="13216" y="31532"/>
                  </a:cubicBezTo>
                  <a:cubicBezTo>
                    <a:pt x="13216" y="32044"/>
                    <a:pt x="12697" y="32459"/>
                    <a:pt x="12057" y="32459"/>
                  </a:cubicBezTo>
                  <a:cubicBezTo>
                    <a:pt x="11416" y="32459"/>
                    <a:pt x="10897" y="32044"/>
                    <a:pt x="10897" y="31532"/>
                  </a:cubicBezTo>
                  <a:cubicBezTo>
                    <a:pt x="10897" y="31021"/>
                    <a:pt x="11416" y="30605"/>
                    <a:pt x="12057" y="30605"/>
                  </a:cubicBezTo>
                  <a:close/>
                  <a:moveTo>
                    <a:pt x="12289" y="25040"/>
                  </a:moveTo>
                  <a:cubicBezTo>
                    <a:pt x="10435" y="25040"/>
                    <a:pt x="10202" y="28285"/>
                    <a:pt x="10202" y="28285"/>
                  </a:cubicBezTo>
                  <a:cubicBezTo>
                    <a:pt x="10202" y="28285"/>
                    <a:pt x="9067" y="27831"/>
                    <a:pt x="8094" y="27831"/>
                  </a:cubicBezTo>
                  <a:cubicBezTo>
                    <a:pt x="7364" y="27831"/>
                    <a:pt x="6725" y="28087"/>
                    <a:pt x="6725" y="28981"/>
                  </a:cubicBezTo>
                  <a:cubicBezTo>
                    <a:pt x="6725" y="31066"/>
                    <a:pt x="9044" y="31067"/>
                    <a:pt x="9044" y="31067"/>
                  </a:cubicBezTo>
                  <a:cubicBezTo>
                    <a:pt x="9044" y="31067"/>
                    <a:pt x="6262" y="34545"/>
                    <a:pt x="8348" y="35241"/>
                  </a:cubicBezTo>
                  <a:cubicBezTo>
                    <a:pt x="8599" y="35324"/>
                    <a:pt x="8839" y="35361"/>
                    <a:pt x="9068" y="35361"/>
                  </a:cubicBezTo>
                  <a:cubicBezTo>
                    <a:pt x="10749" y="35361"/>
                    <a:pt x="11827" y="33386"/>
                    <a:pt x="11827" y="33386"/>
                  </a:cubicBezTo>
                  <a:cubicBezTo>
                    <a:pt x="11827" y="33386"/>
                    <a:pt x="12792" y="34996"/>
                    <a:pt x="14188" y="34996"/>
                  </a:cubicBezTo>
                  <a:cubicBezTo>
                    <a:pt x="14467" y="34996"/>
                    <a:pt x="14763" y="34932"/>
                    <a:pt x="15072" y="34777"/>
                  </a:cubicBezTo>
                  <a:cubicBezTo>
                    <a:pt x="16927" y="33849"/>
                    <a:pt x="15535" y="31762"/>
                    <a:pt x="15535" y="31762"/>
                  </a:cubicBezTo>
                  <a:cubicBezTo>
                    <a:pt x="15535" y="31762"/>
                    <a:pt x="16926" y="29909"/>
                    <a:pt x="16694" y="28982"/>
                  </a:cubicBezTo>
                  <a:cubicBezTo>
                    <a:pt x="16636" y="28750"/>
                    <a:pt x="16375" y="28663"/>
                    <a:pt x="16016" y="28663"/>
                  </a:cubicBezTo>
                  <a:cubicBezTo>
                    <a:pt x="14940" y="28663"/>
                    <a:pt x="12984" y="29445"/>
                    <a:pt x="12984" y="29445"/>
                  </a:cubicBezTo>
                  <a:cubicBezTo>
                    <a:pt x="12984" y="29445"/>
                    <a:pt x="14142" y="25040"/>
                    <a:pt x="12289" y="250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1499776"/>
            <a:ext cx="6919835" cy="3108543"/>
          </a:xfrm>
          <a:prstGeom prst="rect">
            <a:avLst/>
          </a:prstGeom>
          <a:solidFill>
            <a:schemeClr val="bg2">
              <a:lumMod val="60000"/>
              <a:lumOff val="40000"/>
              <a:alpha val="74000"/>
            </a:schemeClr>
          </a:solidFill>
          <a:ln>
            <a:solidFill>
              <a:srgbClr val="D5FF3E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Fak</a:t>
            </a:r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ültə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-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İnformasiya texnologiyaları və İdarəetmə</a:t>
            </a:r>
            <a:r>
              <a:rPr lang="az-Latn-AZ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/>
            </a:r>
            <a:br>
              <a:rPr lang="az-Latn-AZ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İxtisas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-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İnformasiya texnologiyaları</a:t>
            </a:r>
            <a:b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Qrup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-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№ 685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.18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/>
            </a:r>
            <a:b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Tələbə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-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İbrahimova Aytac</a:t>
            </a:r>
            <a:b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Müəllimə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-</a:t>
            </a:r>
            <a:r>
              <a:rPr lang="az-Latn-AZ" sz="2800" b="1" dirty="0">
                <a:solidFill>
                  <a:srgbClr val="D5F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Əsgərova Bahar 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/>
            </a:r>
            <a:b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Mövzu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-</a:t>
            </a:r>
            <a:r>
              <a:rPr lang="en-US" sz="2800" b="1" dirty="0" smtClean="0">
                <a:solidFill>
                  <a:srgbClr val="D5F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VB-</a:t>
            </a:r>
            <a:r>
              <a:rPr lang="en-US" sz="2800" b="1" dirty="0" err="1" smtClean="0">
                <a:solidFill>
                  <a:srgbClr val="D5F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nin</a:t>
            </a:r>
            <a:r>
              <a:rPr lang="en-US" sz="2800" b="1" dirty="0" smtClean="0">
                <a:solidFill>
                  <a:srgbClr val="D5F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D5F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parolla</a:t>
            </a:r>
            <a:r>
              <a:rPr lang="en-US" sz="2800" b="1" dirty="0" smtClean="0">
                <a:solidFill>
                  <a:srgbClr val="D5F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</a:t>
            </a:r>
            <a:r>
              <a:rPr lang="en-US" sz="2800" b="1" dirty="0" err="1" smtClean="0">
                <a:solidFill>
                  <a:srgbClr val="D5F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mühafizəsi</a:t>
            </a:r>
            <a:endParaRPr lang="en-US" sz="2800" b="1" dirty="0">
              <a:solidFill>
                <a:srgbClr val="D5FF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2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8" name="Google Shape;2118;p44"/>
          <p:cNvGrpSpPr/>
          <p:nvPr/>
        </p:nvGrpSpPr>
        <p:grpSpPr>
          <a:xfrm>
            <a:off x="195151" y="4613458"/>
            <a:ext cx="574807" cy="798301"/>
            <a:chOff x="1880824" y="3649932"/>
            <a:chExt cx="431105" cy="598726"/>
          </a:xfrm>
        </p:grpSpPr>
        <p:sp>
          <p:nvSpPr>
            <p:cNvPr id="2119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24" name="Google Shape;2124;p44"/>
          <p:cNvGrpSpPr/>
          <p:nvPr/>
        </p:nvGrpSpPr>
        <p:grpSpPr>
          <a:xfrm>
            <a:off x="106691" y="2038288"/>
            <a:ext cx="663267" cy="827412"/>
            <a:chOff x="1881369" y="1406144"/>
            <a:chExt cx="515172" cy="642667"/>
          </a:xfrm>
        </p:grpSpPr>
        <p:sp>
          <p:nvSpPr>
            <p:cNvPr id="2125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6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D5FF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7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8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9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30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31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32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42" name="Google Shape;2142;p44"/>
          <p:cNvGrpSpPr/>
          <p:nvPr/>
        </p:nvGrpSpPr>
        <p:grpSpPr>
          <a:xfrm>
            <a:off x="111155" y="3329329"/>
            <a:ext cx="663264" cy="808301"/>
            <a:chOff x="1847621" y="2498055"/>
            <a:chExt cx="497448" cy="606226"/>
          </a:xfrm>
        </p:grpSpPr>
        <p:sp>
          <p:nvSpPr>
            <p:cNvPr id="2143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45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57" name="Google Shape;2157;p44"/>
          <p:cNvGrpSpPr/>
          <p:nvPr/>
        </p:nvGrpSpPr>
        <p:grpSpPr>
          <a:xfrm>
            <a:off x="6710554" y="2621644"/>
            <a:ext cx="3989925" cy="3609856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832513" y="532263"/>
            <a:ext cx="9704236" cy="5262979"/>
          </a:xfrm>
          <a:prstGeom prst="rect">
            <a:avLst/>
          </a:prstGeom>
          <a:solidFill>
            <a:srgbClr val="92D050">
              <a:alpha val="71000"/>
            </a:srgb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İcazəsiz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istifadəçilərin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açmasına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mane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olmaq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əlavə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bilərsiniz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Ancaq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açıldıqdan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sonra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istifadəçinin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etdiyini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idarə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təyin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eksklüziv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rejimdə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açılmalıdır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az-Latn-AZ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bazasının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parolunu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qeyd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etdiyinizdən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əmin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Parolau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itirsəniz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veya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unutsanız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bazasın</a:t>
            </a:r>
            <a:r>
              <a:rPr lang="az-Latn-AZ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ala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bilməzsiniz</a:t>
            </a:r>
            <a:endParaRPr lang="az-Latn-AZ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Diqqət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insan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eyni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şifrəsini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paylaşdığı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tam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təhlükəsizliyini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həyata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keçirmədən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paroluna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etibar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risklidir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nəfər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dəyişdirə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hamını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kənarda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saxlaya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Tam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təhlükəsizliyi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bazasının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parolunu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deyişdirə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biləcəyini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müəyyən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bilərsiniz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flipV="1">
            <a:off x="-1" y="232011"/>
            <a:ext cx="12192001" cy="1364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 flipV="1">
            <a:off x="-1" y="6252948"/>
            <a:ext cx="12192001" cy="1364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46"/>
          <p:cNvSpPr txBox="1">
            <a:spLocks noGrp="1"/>
          </p:cNvSpPr>
          <p:nvPr>
            <p:ph type="title"/>
          </p:nvPr>
        </p:nvSpPr>
        <p:spPr>
          <a:xfrm>
            <a:off x="-858944" y="300251"/>
            <a:ext cx="13050944" cy="82714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Bir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verilənlər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bazası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faylını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şifrə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ilə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qorumaq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üçün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93" name="Google Shape;2293;p46"/>
          <p:cNvSpPr txBox="1">
            <a:spLocks noGrp="1"/>
          </p:cNvSpPr>
          <p:nvPr>
            <p:ph type="title" idx="8"/>
          </p:nvPr>
        </p:nvSpPr>
        <p:spPr>
          <a:xfrm>
            <a:off x="7626004" y="3631315"/>
            <a:ext cx="952800" cy="7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27%</a:t>
            </a:r>
            <a:endParaRPr dirty="0"/>
          </a:p>
        </p:txBody>
      </p:sp>
      <p:sp>
        <p:nvSpPr>
          <p:cNvPr id="2294" name="Google Shape;2294;p46"/>
          <p:cNvSpPr/>
          <p:nvPr/>
        </p:nvSpPr>
        <p:spPr>
          <a:xfrm rot="-5400000" flipH="1">
            <a:off x="7055453" y="2916581"/>
            <a:ext cx="2264000" cy="2264000"/>
          </a:xfrm>
          <a:prstGeom prst="blockArc">
            <a:avLst>
              <a:gd name="adj1" fmla="val 5132446"/>
              <a:gd name="adj2" fmla="val 10860307"/>
              <a:gd name="adj3" fmla="val 32351"/>
            </a:avLst>
          </a:prstGeom>
          <a:solidFill>
            <a:srgbClr val="18F4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5" name="Google Shape;2295;p46"/>
          <p:cNvSpPr txBox="1">
            <a:spLocks noGrp="1"/>
          </p:cNvSpPr>
          <p:nvPr>
            <p:ph type="title" idx="9"/>
          </p:nvPr>
        </p:nvSpPr>
        <p:spPr>
          <a:xfrm>
            <a:off x="8785750" y="2408197"/>
            <a:ext cx="952800" cy="7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52%</a:t>
            </a:r>
            <a:endParaRPr dirty="0"/>
          </a:p>
        </p:txBody>
      </p:sp>
      <p:sp>
        <p:nvSpPr>
          <p:cNvPr id="2296" name="Google Shape;2296;p46"/>
          <p:cNvSpPr/>
          <p:nvPr/>
        </p:nvSpPr>
        <p:spPr>
          <a:xfrm rot="-5400000" flipH="1">
            <a:off x="8541280" y="2002115"/>
            <a:ext cx="1629200" cy="1629200"/>
          </a:xfrm>
          <a:prstGeom prst="blockArc">
            <a:avLst>
              <a:gd name="adj1" fmla="val 21285652"/>
              <a:gd name="adj2" fmla="val 10860307"/>
              <a:gd name="adj3" fmla="val 32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7" name="Google Shape;2297;p46"/>
          <p:cNvSpPr txBox="1">
            <a:spLocks noGrp="1"/>
          </p:cNvSpPr>
          <p:nvPr>
            <p:ph type="title" idx="7"/>
          </p:nvPr>
        </p:nvSpPr>
        <p:spPr>
          <a:xfrm>
            <a:off x="10177251" y="2621266"/>
            <a:ext cx="952800" cy="70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70%</a:t>
            </a:r>
            <a:endParaRPr dirty="0"/>
          </a:p>
        </p:txBody>
      </p:sp>
      <p:sp>
        <p:nvSpPr>
          <p:cNvPr id="2298" name="Google Shape;2298;p46"/>
          <p:cNvSpPr/>
          <p:nvPr/>
        </p:nvSpPr>
        <p:spPr>
          <a:xfrm rot="-5400000" flipH="1">
            <a:off x="9462010" y="1885461"/>
            <a:ext cx="2233200" cy="2233600"/>
          </a:xfrm>
          <a:prstGeom prst="blockArc">
            <a:avLst>
              <a:gd name="adj1" fmla="val 16821646"/>
              <a:gd name="adj2" fmla="val 10860307"/>
              <a:gd name="adj3" fmla="val 32351"/>
            </a:avLst>
          </a:prstGeom>
          <a:solidFill>
            <a:srgbClr val="18F42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99" name="Google Shape;2299;p46"/>
          <p:cNvSpPr/>
          <p:nvPr/>
        </p:nvSpPr>
        <p:spPr>
          <a:xfrm>
            <a:off x="9146429" y="5436181"/>
            <a:ext cx="17552" cy="265896"/>
          </a:xfrm>
          <a:custGeom>
            <a:avLst/>
            <a:gdLst/>
            <a:ahLst/>
            <a:cxnLst/>
            <a:rect l="l" t="t" r="r" b="b"/>
            <a:pathLst>
              <a:path w="235" h="3560" extrusionOk="0">
                <a:moveTo>
                  <a:pt x="52" y="0"/>
                </a:moveTo>
                <a:cubicBezTo>
                  <a:pt x="51" y="0"/>
                  <a:pt x="51" y="1"/>
                  <a:pt x="50" y="1"/>
                </a:cubicBezTo>
                <a:cubicBezTo>
                  <a:pt x="0" y="1"/>
                  <a:pt x="0" y="803"/>
                  <a:pt x="34" y="1788"/>
                </a:cubicBezTo>
                <a:cubicBezTo>
                  <a:pt x="67" y="2764"/>
                  <a:pt x="132" y="3560"/>
                  <a:pt x="182" y="3560"/>
                </a:cubicBezTo>
                <a:cubicBezTo>
                  <a:pt x="183" y="3560"/>
                  <a:pt x="183" y="3560"/>
                  <a:pt x="184" y="3560"/>
                </a:cubicBezTo>
                <a:cubicBezTo>
                  <a:pt x="234" y="3560"/>
                  <a:pt x="234" y="2758"/>
                  <a:pt x="201" y="1772"/>
                </a:cubicBezTo>
                <a:cubicBezTo>
                  <a:pt x="168" y="796"/>
                  <a:pt x="102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00" name="Google Shape;2300;p46"/>
          <p:cNvSpPr/>
          <p:nvPr/>
        </p:nvSpPr>
        <p:spPr>
          <a:xfrm rot="-148560">
            <a:off x="9169123" y="5451164"/>
            <a:ext cx="15087" cy="265821"/>
          </a:xfrm>
          <a:custGeom>
            <a:avLst/>
            <a:gdLst/>
            <a:ahLst/>
            <a:cxnLst/>
            <a:rect l="l" t="t" r="r" b="b"/>
            <a:pathLst>
              <a:path w="202" h="3559" extrusionOk="0">
                <a:moveTo>
                  <a:pt x="68" y="0"/>
                </a:moveTo>
                <a:cubicBezTo>
                  <a:pt x="17" y="0"/>
                  <a:pt x="1" y="802"/>
                  <a:pt x="17" y="1788"/>
                </a:cubicBezTo>
                <a:cubicBezTo>
                  <a:pt x="34" y="2774"/>
                  <a:pt x="84" y="3559"/>
                  <a:pt x="134" y="3559"/>
                </a:cubicBezTo>
                <a:cubicBezTo>
                  <a:pt x="184" y="3559"/>
                  <a:pt x="201" y="2757"/>
                  <a:pt x="184" y="1771"/>
                </a:cubicBezTo>
                <a:cubicBezTo>
                  <a:pt x="168" y="802"/>
                  <a:pt x="101" y="0"/>
                  <a:pt x="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301" name="Google Shape;2301;p46"/>
          <p:cNvGrpSpPr/>
          <p:nvPr/>
        </p:nvGrpSpPr>
        <p:grpSpPr>
          <a:xfrm>
            <a:off x="8179083" y="3581491"/>
            <a:ext cx="3435872" cy="2617236"/>
            <a:chOff x="303700" y="238475"/>
            <a:chExt cx="6849825" cy="5217775"/>
          </a:xfrm>
        </p:grpSpPr>
        <p:sp>
          <p:nvSpPr>
            <p:cNvPr id="2302" name="Google Shape;2302;p46"/>
            <p:cNvSpPr/>
            <p:nvPr/>
          </p:nvSpPr>
          <p:spPr>
            <a:xfrm>
              <a:off x="1082925" y="2507525"/>
              <a:ext cx="2946975" cy="2948725"/>
            </a:xfrm>
            <a:custGeom>
              <a:avLst/>
              <a:gdLst/>
              <a:ahLst/>
              <a:cxnLst/>
              <a:rect l="l" t="t" r="r" b="b"/>
              <a:pathLst>
                <a:path w="117879" h="117949" extrusionOk="0">
                  <a:moveTo>
                    <a:pt x="63315" y="1"/>
                  </a:moveTo>
                  <a:cubicBezTo>
                    <a:pt x="59699" y="1"/>
                    <a:pt x="56080" y="128"/>
                    <a:pt x="52465" y="380"/>
                  </a:cubicBezTo>
                  <a:cubicBezTo>
                    <a:pt x="52465" y="380"/>
                    <a:pt x="52094" y="365"/>
                    <a:pt x="51417" y="365"/>
                  </a:cubicBezTo>
                  <a:cubicBezTo>
                    <a:pt x="46330" y="365"/>
                    <a:pt x="23990" y="1209"/>
                    <a:pt x="12742" y="15598"/>
                  </a:cubicBezTo>
                  <a:lnTo>
                    <a:pt x="0" y="39019"/>
                  </a:lnTo>
                  <a:lnTo>
                    <a:pt x="25381" y="64452"/>
                  </a:lnTo>
                  <a:lnTo>
                    <a:pt x="38846" y="117949"/>
                  </a:lnTo>
                  <a:lnTo>
                    <a:pt x="117878" y="116349"/>
                  </a:lnTo>
                  <a:lnTo>
                    <a:pt x="114783" y="73583"/>
                  </a:lnTo>
                  <a:lnTo>
                    <a:pt x="111894" y="21118"/>
                  </a:lnTo>
                  <a:cubicBezTo>
                    <a:pt x="111894" y="21118"/>
                    <a:pt x="113648" y="6931"/>
                    <a:pt x="92239" y="2753"/>
                  </a:cubicBezTo>
                  <a:cubicBezTo>
                    <a:pt x="82695" y="912"/>
                    <a:pt x="73014" y="1"/>
                    <a:pt x="6331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3" name="Google Shape;2303;p46"/>
            <p:cNvSpPr/>
            <p:nvPr/>
          </p:nvSpPr>
          <p:spPr>
            <a:xfrm>
              <a:off x="303700" y="3192800"/>
              <a:ext cx="2588675" cy="2223525"/>
            </a:xfrm>
            <a:custGeom>
              <a:avLst/>
              <a:gdLst/>
              <a:ahLst/>
              <a:cxnLst/>
              <a:rect l="l" t="t" r="r" b="b"/>
              <a:pathLst>
                <a:path w="103547" h="88941" extrusionOk="0">
                  <a:moveTo>
                    <a:pt x="37514" y="1"/>
                  </a:moveTo>
                  <a:lnTo>
                    <a:pt x="7232" y="56077"/>
                  </a:lnTo>
                  <a:cubicBezTo>
                    <a:pt x="0" y="71361"/>
                    <a:pt x="11177" y="88940"/>
                    <a:pt x="28037" y="88940"/>
                  </a:cubicBezTo>
                  <a:cubicBezTo>
                    <a:pt x="28135" y="88940"/>
                    <a:pt x="28233" y="88940"/>
                    <a:pt x="28332" y="88938"/>
                  </a:cubicBezTo>
                  <a:lnTo>
                    <a:pt x="99059" y="88061"/>
                  </a:lnTo>
                  <a:lnTo>
                    <a:pt x="103547" y="58656"/>
                  </a:lnTo>
                  <a:lnTo>
                    <a:pt x="46284" y="57625"/>
                  </a:lnTo>
                  <a:lnTo>
                    <a:pt x="65062" y="18624"/>
                  </a:lnTo>
                  <a:lnTo>
                    <a:pt x="3751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4" name="Google Shape;2304;p46"/>
            <p:cNvSpPr/>
            <p:nvPr/>
          </p:nvSpPr>
          <p:spPr>
            <a:xfrm>
              <a:off x="3817075" y="2821375"/>
              <a:ext cx="1419975" cy="2246675"/>
            </a:xfrm>
            <a:custGeom>
              <a:avLst/>
              <a:gdLst/>
              <a:ahLst/>
              <a:cxnLst/>
              <a:rect l="l" t="t" r="r" b="b"/>
              <a:pathLst>
                <a:path w="56799" h="8986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"/>
                    <a:pt x="5059" y="59344"/>
                    <a:pt x="4356" y="59344"/>
                  </a:cubicBezTo>
                  <a:cubicBezTo>
                    <a:pt x="4349" y="59344"/>
                    <a:pt x="4342" y="59338"/>
                    <a:pt x="4334" y="59327"/>
                  </a:cubicBezTo>
                  <a:cubicBezTo>
                    <a:pt x="4329" y="59319"/>
                    <a:pt x="4326" y="59316"/>
                    <a:pt x="4326" y="59316"/>
                  </a:cubicBezTo>
                  <a:lnTo>
                    <a:pt x="4326" y="59316"/>
                  </a:lnTo>
                  <a:cubicBezTo>
                    <a:pt x="4288" y="59316"/>
                    <a:pt x="23679" y="89867"/>
                    <a:pt x="23679" y="89867"/>
                  </a:cubicBezTo>
                  <a:lnTo>
                    <a:pt x="56798" y="87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5" name="Google Shape;2305;p46"/>
            <p:cNvSpPr/>
            <p:nvPr/>
          </p:nvSpPr>
          <p:spPr>
            <a:xfrm>
              <a:off x="1660700" y="2777525"/>
              <a:ext cx="317275" cy="1007275"/>
            </a:xfrm>
            <a:custGeom>
              <a:avLst/>
              <a:gdLst/>
              <a:ahLst/>
              <a:cxnLst/>
              <a:rect l="l" t="t" r="r" b="b"/>
              <a:pathLst>
                <a:path w="12691" h="40291" extrusionOk="0">
                  <a:moveTo>
                    <a:pt x="0" y="1"/>
                  </a:moveTo>
                  <a:cubicBezTo>
                    <a:pt x="413" y="413"/>
                    <a:pt x="877" y="774"/>
                    <a:pt x="1342" y="1135"/>
                  </a:cubicBezTo>
                  <a:cubicBezTo>
                    <a:pt x="2580" y="2167"/>
                    <a:pt x="3715" y="3302"/>
                    <a:pt x="4798" y="4489"/>
                  </a:cubicBezTo>
                  <a:cubicBezTo>
                    <a:pt x="6397" y="6191"/>
                    <a:pt x="7790" y="8100"/>
                    <a:pt x="8977" y="10163"/>
                  </a:cubicBezTo>
                  <a:cubicBezTo>
                    <a:pt x="10473" y="12640"/>
                    <a:pt x="11453" y="15374"/>
                    <a:pt x="11917" y="18211"/>
                  </a:cubicBezTo>
                  <a:cubicBezTo>
                    <a:pt x="12278" y="21100"/>
                    <a:pt x="12227" y="23989"/>
                    <a:pt x="11917" y="26878"/>
                  </a:cubicBezTo>
                  <a:cubicBezTo>
                    <a:pt x="11608" y="29509"/>
                    <a:pt x="11195" y="31882"/>
                    <a:pt x="10782" y="33842"/>
                  </a:cubicBezTo>
                  <a:cubicBezTo>
                    <a:pt x="10370" y="35854"/>
                    <a:pt x="10008" y="37453"/>
                    <a:pt x="9750" y="38537"/>
                  </a:cubicBezTo>
                  <a:cubicBezTo>
                    <a:pt x="9596" y="39053"/>
                    <a:pt x="9544" y="39465"/>
                    <a:pt x="9441" y="39826"/>
                  </a:cubicBezTo>
                  <a:cubicBezTo>
                    <a:pt x="9389" y="39981"/>
                    <a:pt x="9389" y="40136"/>
                    <a:pt x="9338" y="40291"/>
                  </a:cubicBezTo>
                  <a:cubicBezTo>
                    <a:pt x="9441" y="40136"/>
                    <a:pt x="9493" y="39981"/>
                    <a:pt x="9544" y="39826"/>
                  </a:cubicBezTo>
                  <a:cubicBezTo>
                    <a:pt x="9596" y="39568"/>
                    <a:pt x="9750" y="39156"/>
                    <a:pt x="9905" y="38588"/>
                  </a:cubicBezTo>
                  <a:cubicBezTo>
                    <a:pt x="10215" y="37505"/>
                    <a:pt x="10627" y="35906"/>
                    <a:pt x="11092" y="33945"/>
                  </a:cubicBezTo>
                  <a:cubicBezTo>
                    <a:pt x="11608" y="31624"/>
                    <a:pt x="12020" y="29251"/>
                    <a:pt x="12278" y="26878"/>
                  </a:cubicBezTo>
                  <a:cubicBezTo>
                    <a:pt x="12691" y="23989"/>
                    <a:pt x="12691" y="21048"/>
                    <a:pt x="12381" y="18159"/>
                  </a:cubicBezTo>
                  <a:cubicBezTo>
                    <a:pt x="11917" y="15219"/>
                    <a:pt x="10885" y="12433"/>
                    <a:pt x="9338" y="9957"/>
                  </a:cubicBezTo>
                  <a:cubicBezTo>
                    <a:pt x="8100" y="7894"/>
                    <a:pt x="6655" y="5985"/>
                    <a:pt x="5004" y="4231"/>
                  </a:cubicBezTo>
                  <a:cubicBezTo>
                    <a:pt x="3921" y="3096"/>
                    <a:pt x="2735" y="2012"/>
                    <a:pt x="1445" y="981"/>
                  </a:cubicBezTo>
                  <a:cubicBezTo>
                    <a:pt x="1032" y="620"/>
                    <a:pt x="619" y="413"/>
                    <a:pt x="413" y="207"/>
                  </a:cubicBezTo>
                  <a:cubicBezTo>
                    <a:pt x="310" y="104"/>
                    <a:pt x="155" y="5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6" name="Google Shape;2306;p46"/>
            <p:cNvSpPr/>
            <p:nvPr/>
          </p:nvSpPr>
          <p:spPr>
            <a:xfrm>
              <a:off x="1458225" y="3859575"/>
              <a:ext cx="379175" cy="773850"/>
            </a:xfrm>
            <a:custGeom>
              <a:avLst/>
              <a:gdLst/>
              <a:ahLst/>
              <a:cxnLst/>
              <a:rect l="l" t="t" r="r" b="b"/>
              <a:pathLst>
                <a:path w="15167" h="30954" extrusionOk="0">
                  <a:moveTo>
                    <a:pt x="15167" y="1"/>
                  </a:moveTo>
                  <a:cubicBezTo>
                    <a:pt x="14961" y="413"/>
                    <a:pt x="14703" y="775"/>
                    <a:pt x="14548" y="1187"/>
                  </a:cubicBezTo>
                  <a:cubicBezTo>
                    <a:pt x="14135" y="2064"/>
                    <a:pt x="13568" y="3199"/>
                    <a:pt x="12949" y="4541"/>
                  </a:cubicBezTo>
                  <a:cubicBezTo>
                    <a:pt x="11556" y="7429"/>
                    <a:pt x="9647" y="11247"/>
                    <a:pt x="7635" y="15529"/>
                  </a:cubicBezTo>
                  <a:lnTo>
                    <a:pt x="2167" y="26414"/>
                  </a:lnTo>
                  <a:lnTo>
                    <a:pt x="516" y="29715"/>
                  </a:lnTo>
                  <a:cubicBezTo>
                    <a:pt x="310" y="30128"/>
                    <a:pt x="155" y="30541"/>
                    <a:pt x="0" y="30954"/>
                  </a:cubicBezTo>
                  <a:cubicBezTo>
                    <a:pt x="258" y="30592"/>
                    <a:pt x="464" y="30231"/>
                    <a:pt x="671" y="29819"/>
                  </a:cubicBezTo>
                  <a:cubicBezTo>
                    <a:pt x="1135" y="29045"/>
                    <a:pt x="1702" y="27961"/>
                    <a:pt x="2476" y="26569"/>
                  </a:cubicBezTo>
                  <a:cubicBezTo>
                    <a:pt x="3921" y="23834"/>
                    <a:pt x="5881" y="19965"/>
                    <a:pt x="7996" y="15684"/>
                  </a:cubicBezTo>
                  <a:cubicBezTo>
                    <a:pt x="10111" y="11402"/>
                    <a:pt x="11917" y="7533"/>
                    <a:pt x="13207" y="4644"/>
                  </a:cubicBezTo>
                  <a:cubicBezTo>
                    <a:pt x="13826" y="3251"/>
                    <a:pt x="14342" y="2064"/>
                    <a:pt x="14703" y="1290"/>
                  </a:cubicBezTo>
                  <a:cubicBezTo>
                    <a:pt x="14909" y="878"/>
                    <a:pt x="15064" y="465"/>
                    <a:pt x="15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7" name="Google Shape;2307;p46"/>
            <p:cNvSpPr/>
            <p:nvPr/>
          </p:nvSpPr>
          <p:spPr>
            <a:xfrm>
              <a:off x="1057125" y="4624375"/>
              <a:ext cx="1819775" cy="769975"/>
            </a:xfrm>
            <a:custGeom>
              <a:avLst/>
              <a:gdLst/>
              <a:ahLst/>
              <a:cxnLst/>
              <a:rect l="l" t="t" r="r" b="b"/>
              <a:pathLst>
                <a:path w="72791" h="30799" extrusionOk="0">
                  <a:moveTo>
                    <a:pt x="51691" y="0"/>
                  </a:moveTo>
                  <a:lnTo>
                    <a:pt x="15116" y="52"/>
                  </a:lnTo>
                  <a:cubicBezTo>
                    <a:pt x="10473" y="104"/>
                    <a:pt x="6707" y="104"/>
                    <a:pt x="4024" y="155"/>
                  </a:cubicBezTo>
                  <a:lnTo>
                    <a:pt x="1032" y="155"/>
                  </a:lnTo>
                  <a:lnTo>
                    <a:pt x="258" y="207"/>
                  </a:lnTo>
                  <a:lnTo>
                    <a:pt x="0" y="207"/>
                  </a:lnTo>
                  <a:cubicBezTo>
                    <a:pt x="52" y="258"/>
                    <a:pt x="155" y="258"/>
                    <a:pt x="258" y="258"/>
                  </a:cubicBezTo>
                  <a:lnTo>
                    <a:pt x="1032" y="258"/>
                  </a:lnTo>
                  <a:cubicBezTo>
                    <a:pt x="1754" y="258"/>
                    <a:pt x="2734" y="310"/>
                    <a:pt x="4024" y="310"/>
                  </a:cubicBezTo>
                  <a:cubicBezTo>
                    <a:pt x="6707" y="310"/>
                    <a:pt x="10473" y="362"/>
                    <a:pt x="15116" y="362"/>
                  </a:cubicBezTo>
                  <a:cubicBezTo>
                    <a:pt x="24504" y="413"/>
                    <a:pt x="37401" y="413"/>
                    <a:pt x="51691" y="413"/>
                  </a:cubicBezTo>
                  <a:lnTo>
                    <a:pt x="72354" y="413"/>
                  </a:lnTo>
                  <a:cubicBezTo>
                    <a:pt x="71333" y="9300"/>
                    <a:pt x="70465" y="16860"/>
                    <a:pt x="69850" y="22286"/>
                  </a:cubicBezTo>
                  <a:cubicBezTo>
                    <a:pt x="69541" y="24917"/>
                    <a:pt x="69283" y="27084"/>
                    <a:pt x="69128" y="28580"/>
                  </a:cubicBezTo>
                  <a:cubicBezTo>
                    <a:pt x="69076" y="29251"/>
                    <a:pt x="69025" y="29818"/>
                    <a:pt x="68973" y="30231"/>
                  </a:cubicBezTo>
                  <a:cubicBezTo>
                    <a:pt x="68973" y="30386"/>
                    <a:pt x="68973" y="30540"/>
                    <a:pt x="68922" y="30644"/>
                  </a:cubicBezTo>
                  <a:cubicBezTo>
                    <a:pt x="68922" y="30695"/>
                    <a:pt x="68922" y="30747"/>
                    <a:pt x="68922" y="30798"/>
                  </a:cubicBezTo>
                  <a:cubicBezTo>
                    <a:pt x="68973" y="30747"/>
                    <a:pt x="68973" y="30695"/>
                    <a:pt x="68973" y="30644"/>
                  </a:cubicBezTo>
                  <a:cubicBezTo>
                    <a:pt x="68973" y="30540"/>
                    <a:pt x="69025" y="30386"/>
                    <a:pt x="69025" y="30231"/>
                  </a:cubicBezTo>
                  <a:cubicBezTo>
                    <a:pt x="69076" y="29818"/>
                    <a:pt x="69180" y="29302"/>
                    <a:pt x="69283" y="28580"/>
                  </a:cubicBezTo>
                  <a:cubicBezTo>
                    <a:pt x="69437" y="27084"/>
                    <a:pt x="69747" y="24969"/>
                    <a:pt x="70057" y="22286"/>
                  </a:cubicBezTo>
                  <a:cubicBezTo>
                    <a:pt x="70727" y="16870"/>
                    <a:pt x="71656" y="9235"/>
                    <a:pt x="72791" y="258"/>
                  </a:cubicBezTo>
                  <a:lnTo>
                    <a:pt x="727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8" name="Google Shape;2308;p46"/>
            <p:cNvSpPr/>
            <p:nvPr/>
          </p:nvSpPr>
          <p:spPr>
            <a:xfrm>
              <a:off x="1182225" y="4402550"/>
              <a:ext cx="290200" cy="246350"/>
            </a:xfrm>
            <a:custGeom>
              <a:avLst/>
              <a:gdLst/>
              <a:ahLst/>
              <a:cxnLst/>
              <a:rect l="l" t="t" r="r" b="b"/>
              <a:pathLst>
                <a:path w="11608" h="9854" extrusionOk="0">
                  <a:moveTo>
                    <a:pt x="0" y="0"/>
                  </a:moveTo>
                  <a:cubicBezTo>
                    <a:pt x="619" y="413"/>
                    <a:pt x="1290" y="774"/>
                    <a:pt x="1961" y="1135"/>
                  </a:cubicBezTo>
                  <a:cubicBezTo>
                    <a:pt x="3560" y="2012"/>
                    <a:pt x="5056" y="3044"/>
                    <a:pt x="6449" y="4179"/>
                  </a:cubicBezTo>
                  <a:cubicBezTo>
                    <a:pt x="7790" y="5365"/>
                    <a:pt x="9080" y="6655"/>
                    <a:pt x="10215" y="8048"/>
                  </a:cubicBezTo>
                  <a:cubicBezTo>
                    <a:pt x="10627" y="8667"/>
                    <a:pt x="11143" y="9286"/>
                    <a:pt x="11608" y="9854"/>
                  </a:cubicBezTo>
                  <a:cubicBezTo>
                    <a:pt x="11350" y="9131"/>
                    <a:pt x="10937" y="8461"/>
                    <a:pt x="10473" y="7893"/>
                  </a:cubicBezTo>
                  <a:cubicBezTo>
                    <a:pt x="8306" y="4901"/>
                    <a:pt x="5417" y="2477"/>
                    <a:pt x="2115" y="826"/>
                  </a:cubicBezTo>
                  <a:cubicBezTo>
                    <a:pt x="1445" y="465"/>
                    <a:pt x="723" y="20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9" name="Google Shape;2309;p46"/>
            <p:cNvSpPr/>
            <p:nvPr/>
          </p:nvSpPr>
          <p:spPr>
            <a:xfrm>
              <a:off x="3871225" y="2989025"/>
              <a:ext cx="110950" cy="1797875"/>
            </a:xfrm>
            <a:custGeom>
              <a:avLst/>
              <a:gdLst/>
              <a:ahLst/>
              <a:cxnLst/>
              <a:rect l="l" t="t" r="r" b="b"/>
              <a:pathLst>
                <a:path w="4438" h="71915" extrusionOk="0">
                  <a:moveTo>
                    <a:pt x="53" y="1"/>
                  </a:moveTo>
                  <a:cubicBezTo>
                    <a:pt x="1" y="207"/>
                    <a:pt x="1" y="465"/>
                    <a:pt x="1" y="723"/>
                  </a:cubicBezTo>
                  <a:cubicBezTo>
                    <a:pt x="1" y="1239"/>
                    <a:pt x="53" y="1910"/>
                    <a:pt x="53" y="2787"/>
                  </a:cubicBezTo>
                  <a:cubicBezTo>
                    <a:pt x="104" y="4644"/>
                    <a:pt x="156" y="7275"/>
                    <a:pt x="259" y="10525"/>
                  </a:cubicBezTo>
                  <a:cubicBezTo>
                    <a:pt x="517" y="17077"/>
                    <a:pt x="930" y="26053"/>
                    <a:pt x="1497" y="36009"/>
                  </a:cubicBezTo>
                  <a:cubicBezTo>
                    <a:pt x="2116" y="45914"/>
                    <a:pt x="2787" y="54942"/>
                    <a:pt x="3354" y="61442"/>
                  </a:cubicBezTo>
                  <a:cubicBezTo>
                    <a:pt x="3612" y="64692"/>
                    <a:pt x="3870" y="67323"/>
                    <a:pt x="4076" y="69129"/>
                  </a:cubicBezTo>
                  <a:cubicBezTo>
                    <a:pt x="4180" y="70006"/>
                    <a:pt x="4231" y="70676"/>
                    <a:pt x="4334" y="71192"/>
                  </a:cubicBezTo>
                  <a:cubicBezTo>
                    <a:pt x="4334" y="71450"/>
                    <a:pt x="4386" y="71708"/>
                    <a:pt x="4437" y="71914"/>
                  </a:cubicBezTo>
                  <a:cubicBezTo>
                    <a:pt x="4437" y="71708"/>
                    <a:pt x="4437" y="71450"/>
                    <a:pt x="4386" y="71192"/>
                  </a:cubicBezTo>
                  <a:cubicBezTo>
                    <a:pt x="4386" y="70676"/>
                    <a:pt x="4334" y="70006"/>
                    <a:pt x="4231" y="69129"/>
                  </a:cubicBezTo>
                  <a:cubicBezTo>
                    <a:pt x="4128" y="67220"/>
                    <a:pt x="3922" y="64641"/>
                    <a:pt x="3664" y="61391"/>
                  </a:cubicBezTo>
                  <a:cubicBezTo>
                    <a:pt x="3148" y="54890"/>
                    <a:pt x="2529" y="45914"/>
                    <a:pt x="1961" y="35958"/>
                  </a:cubicBezTo>
                  <a:cubicBezTo>
                    <a:pt x="1342" y="26053"/>
                    <a:pt x="930" y="17025"/>
                    <a:pt x="568" y="10525"/>
                  </a:cubicBezTo>
                  <a:cubicBezTo>
                    <a:pt x="414" y="7275"/>
                    <a:pt x="310" y="4644"/>
                    <a:pt x="207" y="2787"/>
                  </a:cubicBezTo>
                  <a:cubicBezTo>
                    <a:pt x="156" y="1910"/>
                    <a:pt x="104" y="1239"/>
                    <a:pt x="104" y="723"/>
                  </a:cubicBezTo>
                  <a:cubicBezTo>
                    <a:pt x="104" y="465"/>
                    <a:pt x="53" y="207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0" name="Google Shape;2310;p46"/>
            <p:cNvSpPr/>
            <p:nvPr/>
          </p:nvSpPr>
          <p:spPr>
            <a:xfrm>
              <a:off x="2175275" y="3026450"/>
              <a:ext cx="287650" cy="568775"/>
            </a:xfrm>
            <a:custGeom>
              <a:avLst/>
              <a:gdLst/>
              <a:ahLst/>
              <a:cxnLst/>
              <a:rect l="l" t="t" r="r" b="b"/>
              <a:pathLst>
                <a:path w="11506" h="22751" extrusionOk="0">
                  <a:moveTo>
                    <a:pt x="2477" y="0"/>
                  </a:moveTo>
                  <a:lnTo>
                    <a:pt x="2477" y="0"/>
                  </a:lnTo>
                  <a:cubicBezTo>
                    <a:pt x="2374" y="361"/>
                    <a:pt x="2322" y="722"/>
                    <a:pt x="2271" y="1135"/>
                  </a:cubicBezTo>
                  <a:cubicBezTo>
                    <a:pt x="2116" y="1909"/>
                    <a:pt x="1961" y="2941"/>
                    <a:pt x="1755" y="4230"/>
                  </a:cubicBezTo>
                  <a:cubicBezTo>
                    <a:pt x="1342" y="6964"/>
                    <a:pt x="775" y="10730"/>
                    <a:pt x="104" y="15115"/>
                  </a:cubicBezTo>
                  <a:lnTo>
                    <a:pt x="1" y="15580"/>
                  </a:lnTo>
                  <a:lnTo>
                    <a:pt x="414" y="15322"/>
                  </a:lnTo>
                  <a:cubicBezTo>
                    <a:pt x="2116" y="14084"/>
                    <a:pt x="3973" y="12794"/>
                    <a:pt x="5934" y="11453"/>
                  </a:cubicBezTo>
                  <a:cubicBezTo>
                    <a:pt x="7705" y="10208"/>
                    <a:pt x="9388" y="9007"/>
                    <a:pt x="10982" y="7933"/>
                  </a:cubicBezTo>
                  <a:lnTo>
                    <a:pt x="10982" y="7933"/>
                  </a:lnTo>
                  <a:cubicBezTo>
                    <a:pt x="10438" y="12125"/>
                    <a:pt x="9945" y="15728"/>
                    <a:pt x="9596" y="18417"/>
                  </a:cubicBezTo>
                  <a:cubicBezTo>
                    <a:pt x="9442" y="19707"/>
                    <a:pt x="9287" y="20790"/>
                    <a:pt x="9184" y="21615"/>
                  </a:cubicBezTo>
                  <a:cubicBezTo>
                    <a:pt x="9132" y="21976"/>
                    <a:pt x="9080" y="22338"/>
                    <a:pt x="9132" y="22750"/>
                  </a:cubicBezTo>
                  <a:cubicBezTo>
                    <a:pt x="9235" y="22389"/>
                    <a:pt x="9287" y="21976"/>
                    <a:pt x="9338" y="21615"/>
                  </a:cubicBezTo>
                  <a:cubicBezTo>
                    <a:pt x="9442" y="20790"/>
                    <a:pt x="9648" y="19758"/>
                    <a:pt x="9854" y="18468"/>
                  </a:cubicBezTo>
                  <a:cubicBezTo>
                    <a:pt x="10267" y="15683"/>
                    <a:pt x="10783" y="11917"/>
                    <a:pt x="11453" y="7532"/>
                  </a:cubicBezTo>
                  <a:lnTo>
                    <a:pt x="11505" y="7068"/>
                  </a:lnTo>
                  <a:lnTo>
                    <a:pt x="11505" y="7068"/>
                  </a:lnTo>
                  <a:lnTo>
                    <a:pt x="11144" y="7325"/>
                  </a:lnTo>
                  <a:cubicBezTo>
                    <a:pt x="9442" y="8512"/>
                    <a:pt x="7584" y="9802"/>
                    <a:pt x="5676" y="11091"/>
                  </a:cubicBezTo>
                  <a:lnTo>
                    <a:pt x="582" y="14661"/>
                  </a:lnTo>
                  <a:lnTo>
                    <a:pt x="582" y="14661"/>
                  </a:lnTo>
                  <a:cubicBezTo>
                    <a:pt x="1124" y="10492"/>
                    <a:pt x="1616" y="6910"/>
                    <a:pt x="2013" y="4282"/>
                  </a:cubicBezTo>
                  <a:cubicBezTo>
                    <a:pt x="2168" y="2992"/>
                    <a:pt x="2322" y="1909"/>
                    <a:pt x="2426" y="1135"/>
                  </a:cubicBezTo>
                  <a:cubicBezTo>
                    <a:pt x="2477" y="774"/>
                    <a:pt x="2477" y="361"/>
                    <a:pt x="24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1" name="Google Shape;2311;p46"/>
            <p:cNvSpPr/>
            <p:nvPr/>
          </p:nvSpPr>
          <p:spPr>
            <a:xfrm>
              <a:off x="2649900" y="3382400"/>
              <a:ext cx="542975" cy="358550"/>
            </a:xfrm>
            <a:custGeom>
              <a:avLst/>
              <a:gdLst/>
              <a:ahLst/>
              <a:cxnLst/>
              <a:rect l="l" t="t" r="r" b="b"/>
              <a:pathLst>
                <a:path w="21719" h="14342" extrusionOk="0">
                  <a:moveTo>
                    <a:pt x="11195" y="0"/>
                  </a:moveTo>
                  <a:lnTo>
                    <a:pt x="11143" y="516"/>
                  </a:lnTo>
                  <a:cubicBezTo>
                    <a:pt x="10937" y="2580"/>
                    <a:pt x="10782" y="4798"/>
                    <a:pt x="10576" y="7119"/>
                  </a:cubicBezTo>
                  <a:cubicBezTo>
                    <a:pt x="10386" y="9257"/>
                    <a:pt x="10196" y="11350"/>
                    <a:pt x="10046" y="13320"/>
                  </a:cubicBezTo>
                  <a:lnTo>
                    <a:pt x="10046" y="13320"/>
                  </a:lnTo>
                  <a:cubicBezTo>
                    <a:pt x="7195" y="10220"/>
                    <a:pt x="4780" y="7561"/>
                    <a:pt x="2941" y="5572"/>
                  </a:cubicBezTo>
                  <a:cubicBezTo>
                    <a:pt x="2064" y="4592"/>
                    <a:pt x="1342" y="3818"/>
                    <a:pt x="774" y="3250"/>
                  </a:cubicBezTo>
                  <a:cubicBezTo>
                    <a:pt x="568" y="2941"/>
                    <a:pt x="258" y="2683"/>
                    <a:pt x="0" y="2425"/>
                  </a:cubicBezTo>
                  <a:lnTo>
                    <a:pt x="0" y="2425"/>
                  </a:lnTo>
                  <a:cubicBezTo>
                    <a:pt x="207" y="2786"/>
                    <a:pt x="413" y="3044"/>
                    <a:pt x="671" y="3353"/>
                  </a:cubicBezTo>
                  <a:cubicBezTo>
                    <a:pt x="1238" y="3973"/>
                    <a:pt x="1909" y="4746"/>
                    <a:pt x="2786" y="5727"/>
                  </a:cubicBezTo>
                  <a:cubicBezTo>
                    <a:pt x="4592" y="7842"/>
                    <a:pt x="7119" y="10679"/>
                    <a:pt x="10060" y="13981"/>
                  </a:cubicBezTo>
                  <a:lnTo>
                    <a:pt x="10369" y="14342"/>
                  </a:lnTo>
                  <a:lnTo>
                    <a:pt x="10421" y="13826"/>
                  </a:lnTo>
                  <a:cubicBezTo>
                    <a:pt x="10627" y="11762"/>
                    <a:pt x="10782" y="9492"/>
                    <a:pt x="10988" y="7119"/>
                  </a:cubicBezTo>
                  <a:cubicBezTo>
                    <a:pt x="11178" y="4986"/>
                    <a:pt x="11368" y="2939"/>
                    <a:pt x="11517" y="1020"/>
                  </a:cubicBezTo>
                  <a:lnTo>
                    <a:pt x="11517" y="1020"/>
                  </a:lnTo>
                  <a:lnTo>
                    <a:pt x="18675" y="8770"/>
                  </a:lnTo>
                  <a:cubicBezTo>
                    <a:pt x="19604" y="9750"/>
                    <a:pt x="20326" y="10524"/>
                    <a:pt x="20893" y="11092"/>
                  </a:cubicBezTo>
                  <a:cubicBezTo>
                    <a:pt x="21151" y="11401"/>
                    <a:pt x="21409" y="11659"/>
                    <a:pt x="21719" y="11917"/>
                  </a:cubicBezTo>
                  <a:cubicBezTo>
                    <a:pt x="21512" y="11608"/>
                    <a:pt x="21254" y="11298"/>
                    <a:pt x="20996" y="10988"/>
                  </a:cubicBezTo>
                  <a:cubicBezTo>
                    <a:pt x="20429" y="10421"/>
                    <a:pt x="19758" y="9596"/>
                    <a:pt x="18881" y="8615"/>
                  </a:cubicBezTo>
                  <a:cubicBezTo>
                    <a:pt x="17024" y="6500"/>
                    <a:pt x="14445" y="3663"/>
                    <a:pt x="11504" y="361"/>
                  </a:cubicBezTo>
                  <a:lnTo>
                    <a:pt x="111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2" name="Google Shape;2312;p46"/>
            <p:cNvSpPr/>
            <p:nvPr/>
          </p:nvSpPr>
          <p:spPr>
            <a:xfrm>
              <a:off x="3368250" y="3651950"/>
              <a:ext cx="350825" cy="584250"/>
            </a:xfrm>
            <a:custGeom>
              <a:avLst/>
              <a:gdLst/>
              <a:ahLst/>
              <a:cxnLst/>
              <a:rect l="l" t="t" r="r" b="b"/>
              <a:pathLst>
                <a:path w="14033" h="23370" extrusionOk="0">
                  <a:moveTo>
                    <a:pt x="8874" y="0"/>
                  </a:moveTo>
                  <a:lnTo>
                    <a:pt x="8874" y="0"/>
                  </a:lnTo>
                  <a:cubicBezTo>
                    <a:pt x="8616" y="258"/>
                    <a:pt x="8358" y="568"/>
                    <a:pt x="8152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3"/>
                  </a:lnTo>
                  <a:lnTo>
                    <a:pt x="7017" y="11969"/>
                  </a:lnTo>
                  <a:lnTo>
                    <a:pt x="13160" y="10913"/>
                  </a:lnTo>
                  <a:lnTo>
                    <a:pt x="13160" y="10913"/>
                  </a:lnTo>
                  <a:lnTo>
                    <a:pt x="7429" y="19707"/>
                  </a:lnTo>
                  <a:lnTo>
                    <a:pt x="5727" y="22389"/>
                  </a:lnTo>
                  <a:cubicBezTo>
                    <a:pt x="5521" y="22699"/>
                    <a:pt x="5314" y="23060"/>
                    <a:pt x="5159" y="23369"/>
                  </a:cubicBezTo>
                  <a:cubicBezTo>
                    <a:pt x="5417" y="23112"/>
                    <a:pt x="5624" y="22802"/>
                    <a:pt x="5830" y="22492"/>
                  </a:cubicBezTo>
                  <a:cubicBezTo>
                    <a:pt x="6294" y="21822"/>
                    <a:pt x="6913" y="20945"/>
                    <a:pt x="7636" y="19861"/>
                  </a:cubicBezTo>
                  <a:lnTo>
                    <a:pt x="13775" y="10730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13" y="11556"/>
                  </a:lnTo>
                  <a:lnTo>
                    <a:pt x="868" y="12611"/>
                  </a:lnTo>
                  <a:lnTo>
                    <a:pt x="868" y="12611"/>
                  </a:lnTo>
                  <a:cubicBezTo>
                    <a:pt x="3137" y="9059"/>
                    <a:pt x="5111" y="5955"/>
                    <a:pt x="6604" y="3714"/>
                  </a:cubicBezTo>
                  <a:lnTo>
                    <a:pt x="8306" y="980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3" name="Google Shape;2313;p46"/>
            <p:cNvSpPr/>
            <p:nvPr/>
          </p:nvSpPr>
          <p:spPr>
            <a:xfrm>
              <a:off x="2839475" y="4058200"/>
              <a:ext cx="350825" cy="585550"/>
            </a:xfrm>
            <a:custGeom>
              <a:avLst/>
              <a:gdLst/>
              <a:ahLst/>
              <a:cxnLst/>
              <a:rect l="l" t="t" r="r" b="b"/>
              <a:pathLst>
                <a:path w="14033" h="23422" extrusionOk="0">
                  <a:moveTo>
                    <a:pt x="8874" y="0"/>
                  </a:moveTo>
                  <a:cubicBezTo>
                    <a:pt x="8616" y="310"/>
                    <a:pt x="8409" y="619"/>
                    <a:pt x="8203" y="929"/>
                  </a:cubicBezTo>
                  <a:lnTo>
                    <a:pt x="6398" y="3560"/>
                  </a:lnTo>
                  <a:cubicBezTo>
                    <a:pt x="4850" y="5881"/>
                    <a:pt x="2735" y="9080"/>
                    <a:pt x="259" y="12794"/>
                  </a:cubicBezTo>
                  <a:lnTo>
                    <a:pt x="1" y="13155"/>
                  </a:lnTo>
                  <a:lnTo>
                    <a:pt x="465" y="13104"/>
                  </a:lnTo>
                  <a:lnTo>
                    <a:pt x="7017" y="11969"/>
                  </a:lnTo>
                  <a:lnTo>
                    <a:pt x="13210" y="10913"/>
                  </a:lnTo>
                  <a:lnTo>
                    <a:pt x="13210" y="10913"/>
                  </a:lnTo>
                  <a:lnTo>
                    <a:pt x="7429" y="19707"/>
                  </a:lnTo>
                  <a:cubicBezTo>
                    <a:pt x="6759" y="20842"/>
                    <a:pt x="6191" y="21719"/>
                    <a:pt x="5727" y="22389"/>
                  </a:cubicBezTo>
                  <a:cubicBezTo>
                    <a:pt x="5521" y="22699"/>
                    <a:pt x="5314" y="23060"/>
                    <a:pt x="5159" y="23421"/>
                  </a:cubicBezTo>
                  <a:cubicBezTo>
                    <a:pt x="5417" y="23112"/>
                    <a:pt x="5675" y="22802"/>
                    <a:pt x="5882" y="22493"/>
                  </a:cubicBezTo>
                  <a:cubicBezTo>
                    <a:pt x="6294" y="21822"/>
                    <a:pt x="6913" y="20945"/>
                    <a:pt x="7636" y="19862"/>
                  </a:cubicBezTo>
                  <a:lnTo>
                    <a:pt x="13775" y="10731"/>
                  </a:lnTo>
                  <a:lnTo>
                    <a:pt x="14033" y="10369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4" y="12611"/>
                  </a:lnTo>
                  <a:lnTo>
                    <a:pt x="874" y="12611"/>
                  </a:lnTo>
                  <a:cubicBezTo>
                    <a:pt x="3189" y="9063"/>
                    <a:pt x="5160" y="6004"/>
                    <a:pt x="6604" y="3715"/>
                  </a:cubicBezTo>
                  <a:lnTo>
                    <a:pt x="8306" y="981"/>
                  </a:lnTo>
                  <a:cubicBezTo>
                    <a:pt x="8513" y="671"/>
                    <a:pt x="8719" y="361"/>
                    <a:pt x="88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4" name="Google Shape;2314;p46"/>
            <p:cNvSpPr/>
            <p:nvPr/>
          </p:nvSpPr>
          <p:spPr>
            <a:xfrm>
              <a:off x="3980850" y="3646775"/>
              <a:ext cx="352125" cy="584275"/>
            </a:xfrm>
            <a:custGeom>
              <a:avLst/>
              <a:gdLst/>
              <a:ahLst/>
              <a:cxnLst/>
              <a:rect l="l" t="t" r="r" b="b"/>
              <a:pathLst>
                <a:path w="14085" h="23371" extrusionOk="0">
                  <a:moveTo>
                    <a:pt x="8874" y="1"/>
                  </a:moveTo>
                  <a:cubicBezTo>
                    <a:pt x="8616" y="259"/>
                    <a:pt x="8410" y="568"/>
                    <a:pt x="8203" y="878"/>
                  </a:cubicBezTo>
                  <a:cubicBezTo>
                    <a:pt x="7739" y="1548"/>
                    <a:pt x="7120" y="2477"/>
                    <a:pt x="6398" y="3560"/>
                  </a:cubicBezTo>
                  <a:lnTo>
                    <a:pt x="259" y="12743"/>
                  </a:lnTo>
                  <a:lnTo>
                    <a:pt x="1" y="13156"/>
                  </a:lnTo>
                  <a:lnTo>
                    <a:pt x="1" y="13156"/>
                  </a:lnTo>
                  <a:lnTo>
                    <a:pt x="517" y="13053"/>
                  </a:lnTo>
                  <a:cubicBezTo>
                    <a:pt x="2529" y="12743"/>
                    <a:pt x="4747" y="12330"/>
                    <a:pt x="7017" y="11969"/>
                  </a:cubicBezTo>
                  <a:cubicBezTo>
                    <a:pt x="9153" y="11589"/>
                    <a:pt x="11245" y="11253"/>
                    <a:pt x="13173" y="10921"/>
                  </a:cubicBezTo>
                  <a:lnTo>
                    <a:pt x="13173" y="10921"/>
                  </a:lnTo>
                  <a:lnTo>
                    <a:pt x="7430" y="19707"/>
                  </a:lnTo>
                  <a:cubicBezTo>
                    <a:pt x="6759" y="20791"/>
                    <a:pt x="6191" y="21719"/>
                    <a:pt x="5727" y="22390"/>
                  </a:cubicBezTo>
                  <a:cubicBezTo>
                    <a:pt x="5521" y="22699"/>
                    <a:pt x="5366" y="23009"/>
                    <a:pt x="5160" y="23370"/>
                  </a:cubicBezTo>
                  <a:cubicBezTo>
                    <a:pt x="5418" y="23061"/>
                    <a:pt x="5676" y="22803"/>
                    <a:pt x="5882" y="22442"/>
                  </a:cubicBezTo>
                  <a:lnTo>
                    <a:pt x="7687" y="19862"/>
                  </a:lnTo>
                  <a:cubicBezTo>
                    <a:pt x="9235" y="17541"/>
                    <a:pt x="11350" y="14394"/>
                    <a:pt x="13775" y="10731"/>
                  </a:cubicBezTo>
                  <a:lnTo>
                    <a:pt x="14084" y="10318"/>
                  </a:lnTo>
                  <a:lnTo>
                    <a:pt x="13568" y="10422"/>
                  </a:lnTo>
                  <a:lnTo>
                    <a:pt x="6965" y="11505"/>
                  </a:lnTo>
                  <a:cubicBezTo>
                    <a:pt x="4816" y="11887"/>
                    <a:pt x="2799" y="12225"/>
                    <a:pt x="874" y="12559"/>
                  </a:cubicBezTo>
                  <a:lnTo>
                    <a:pt x="874" y="12559"/>
                  </a:lnTo>
                  <a:cubicBezTo>
                    <a:pt x="3189" y="9011"/>
                    <a:pt x="5161" y="5953"/>
                    <a:pt x="6604" y="3664"/>
                  </a:cubicBezTo>
                  <a:lnTo>
                    <a:pt x="8307" y="981"/>
                  </a:lnTo>
                  <a:cubicBezTo>
                    <a:pt x="8513" y="671"/>
                    <a:pt x="8719" y="310"/>
                    <a:pt x="88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5" name="Google Shape;2315;p46"/>
            <p:cNvSpPr/>
            <p:nvPr/>
          </p:nvSpPr>
          <p:spPr>
            <a:xfrm>
              <a:off x="1307325" y="3310175"/>
              <a:ext cx="352100" cy="585550"/>
            </a:xfrm>
            <a:custGeom>
              <a:avLst/>
              <a:gdLst/>
              <a:ahLst/>
              <a:cxnLst/>
              <a:rect l="l" t="t" r="r" b="b"/>
              <a:pathLst>
                <a:path w="14084" h="23422" extrusionOk="0">
                  <a:moveTo>
                    <a:pt x="8873" y="0"/>
                  </a:moveTo>
                  <a:cubicBezTo>
                    <a:pt x="8615" y="310"/>
                    <a:pt x="8409" y="619"/>
                    <a:pt x="8203" y="929"/>
                  </a:cubicBezTo>
                  <a:lnTo>
                    <a:pt x="6397" y="3560"/>
                  </a:lnTo>
                  <a:cubicBezTo>
                    <a:pt x="4850" y="5881"/>
                    <a:pt x="2734" y="9080"/>
                    <a:pt x="310" y="12794"/>
                  </a:cubicBezTo>
                  <a:lnTo>
                    <a:pt x="0" y="13155"/>
                  </a:lnTo>
                  <a:lnTo>
                    <a:pt x="516" y="13104"/>
                  </a:lnTo>
                  <a:lnTo>
                    <a:pt x="7016" y="11969"/>
                  </a:lnTo>
                  <a:lnTo>
                    <a:pt x="13212" y="10912"/>
                  </a:lnTo>
                  <a:lnTo>
                    <a:pt x="13212" y="10912"/>
                  </a:lnTo>
                  <a:lnTo>
                    <a:pt x="7481" y="19707"/>
                  </a:lnTo>
                  <a:cubicBezTo>
                    <a:pt x="6758" y="20842"/>
                    <a:pt x="6191" y="21719"/>
                    <a:pt x="5778" y="22389"/>
                  </a:cubicBezTo>
                  <a:cubicBezTo>
                    <a:pt x="5520" y="22699"/>
                    <a:pt x="5365" y="23060"/>
                    <a:pt x="5159" y="23421"/>
                  </a:cubicBezTo>
                  <a:cubicBezTo>
                    <a:pt x="5417" y="23112"/>
                    <a:pt x="5675" y="22802"/>
                    <a:pt x="5881" y="22493"/>
                  </a:cubicBezTo>
                  <a:cubicBezTo>
                    <a:pt x="6346" y="21822"/>
                    <a:pt x="6913" y="20945"/>
                    <a:pt x="7687" y="19862"/>
                  </a:cubicBezTo>
                  <a:cubicBezTo>
                    <a:pt x="9235" y="17592"/>
                    <a:pt x="11350" y="14393"/>
                    <a:pt x="13774" y="10782"/>
                  </a:cubicBezTo>
                  <a:lnTo>
                    <a:pt x="14084" y="10370"/>
                  </a:lnTo>
                  <a:lnTo>
                    <a:pt x="13568" y="10421"/>
                  </a:lnTo>
                  <a:lnTo>
                    <a:pt x="6965" y="11556"/>
                  </a:lnTo>
                  <a:lnTo>
                    <a:pt x="873" y="12611"/>
                  </a:lnTo>
                  <a:lnTo>
                    <a:pt x="873" y="12611"/>
                  </a:lnTo>
                  <a:cubicBezTo>
                    <a:pt x="3188" y="9063"/>
                    <a:pt x="5160" y="6004"/>
                    <a:pt x="6604" y="3715"/>
                  </a:cubicBezTo>
                  <a:cubicBezTo>
                    <a:pt x="7326" y="2580"/>
                    <a:pt x="7893" y="1703"/>
                    <a:pt x="8306" y="1032"/>
                  </a:cubicBezTo>
                  <a:cubicBezTo>
                    <a:pt x="8512" y="671"/>
                    <a:pt x="8719" y="361"/>
                    <a:pt x="88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6" name="Google Shape;2316;p46"/>
            <p:cNvSpPr/>
            <p:nvPr/>
          </p:nvSpPr>
          <p:spPr>
            <a:xfrm>
              <a:off x="699875" y="4835875"/>
              <a:ext cx="527500" cy="356000"/>
            </a:xfrm>
            <a:custGeom>
              <a:avLst/>
              <a:gdLst/>
              <a:ahLst/>
              <a:cxnLst/>
              <a:rect l="l" t="t" r="r" b="b"/>
              <a:pathLst>
                <a:path w="21100" h="14240" extrusionOk="0">
                  <a:moveTo>
                    <a:pt x="11453" y="1"/>
                  </a:moveTo>
                  <a:lnTo>
                    <a:pt x="11401" y="465"/>
                  </a:lnTo>
                  <a:cubicBezTo>
                    <a:pt x="11092" y="2580"/>
                    <a:pt x="10731" y="4799"/>
                    <a:pt x="10421" y="7120"/>
                  </a:cubicBezTo>
                  <a:cubicBezTo>
                    <a:pt x="10087" y="9268"/>
                    <a:pt x="9797" y="11328"/>
                    <a:pt x="9510" y="13258"/>
                  </a:cubicBezTo>
                  <a:lnTo>
                    <a:pt x="9510" y="13258"/>
                  </a:lnTo>
                  <a:cubicBezTo>
                    <a:pt x="6847" y="9955"/>
                    <a:pt x="4530" y="7096"/>
                    <a:pt x="2838" y="5005"/>
                  </a:cubicBezTo>
                  <a:cubicBezTo>
                    <a:pt x="2012" y="4025"/>
                    <a:pt x="1290" y="3199"/>
                    <a:pt x="774" y="2580"/>
                  </a:cubicBezTo>
                  <a:cubicBezTo>
                    <a:pt x="568" y="2271"/>
                    <a:pt x="310" y="1961"/>
                    <a:pt x="0" y="1703"/>
                  </a:cubicBezTo>
                  <a:lnTo>
                    <a:pt x="0" y="1703"/>
                  </a:lnTo>
                  <a:cubicBezTo>
                    <a:pt x="207" y="2064"/>
                    <a:pt x="413" y="2374"/>
                    <a:pt x="671" y="2683"/>
                  </a:cubicBezTo>
                  <a:lnTo>
                    <a:pt x="2631" y="5211"/>
                  </a:lnTo>
                  <a:cubicBezTo>
                    <a:pt x="4385" y="7378"/>
                    <a:pt x="6758" y="10370"/>
                    <a:pt x="9493" y="13878"/>
                  </a:cubicBezTo>
                  <a:lnTo>
                    <a:pt x="9802" y="14239"/>
                  </a:lnTo>
                  <a:lnTo>
                    <a:pt x="9854" y="13775"/>
                  </a:lnTo>
                  <a:lnTo>
                    <a:pt x="10834" y="7223"/>
                  </a:lnTo>
                  <a:lnTo>
                    <a:pt x="11745" y="1036"/>
                  </a:lnTo>
                  <a:lnTo>
                    <a:pt x="18314" y="9235"/>
                  </a:lnTo>
                  <a:cubicBezTo>
                    <a:pt x="19140" y="10215"/>
                    <a:pt x="19810" y="11041"/>
                    <a:pt x="20326" y="11660"/>
                  </a:cubicBezTo>
                  <a:cubicBezTo>
                    <a:pt x="20584" y="11969"/>
                    <a:pt x="20842" y="12227"/>
                    <a:pt x="21100" y="12537"/>
                  </a:cubicBezTo>
                  <a:cubicBezTo>
                    <a:pt x="20894" y="12176"/>
                    <a:pt x="20687" y="11866"/>
                    <a:pt x="20429" y="11557"/>
                  </a:cubicBezTo>
                  <a:lnTo>
                    <a:pt x="18520" y="9029"/>
                  </a:lnTo>
                  <a:lnTo>
                    <a:pt x="11762" y="414"/>
                  </a:lnTo>
                  <a:lnTo>
                    <a:pt x="11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7" name="Google Shape;2317;p46"/>
            <p:cNvSpPr/>
            <p:nvPr/>
          </p:nvSpPr>
          <p:spPr>
            <a:xfrm>
              <a:off x="2072100" y="3862475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327" y="1"/>
                  </a:moveTo>
                  <a:cubicBezTo>
                    <a:pt x="20133" y="1"/>
                    <a:pt x="19940" y="14"/>
                    <a:pt x="19759" y="40"/>
                  </a:cubicBezTo>
                  <a:lnTo>
                    <a:pt x="16561" y="194"/>
                  </a:lnTo>
                  <a:cubicBezTo>
                    <a:pt x="13775" y="349"/>
                    <a:pt x="9957" y="607"/>
                    <a:pt x="5521" y="865"/>
                  </a:cubicBezTo>
                  <a:lnTo>
                    <a:pt x="5057" y="865"/>
                  </a:lnTo>
                  <a:lnTo>
                    <a:pt x="5366" y="1226"/>
                  </a:lnTo>
                  <a:lnTo>
                    <a:pt x="10215" y="5766"/>
                  </a:lnTo>
                  <a:lnTo>
                    <a:pt x="14765" y="10028"/>
                  </a:lnTo>
                  <a:lnTo>
                    <a:pt x="14765" y="10028"/>
                  </a:lnTo>
                  <a:cubicBezTo>
                    <a:pt x="10574" y="10323"/>
                    <a:pt x="6972" y="10571"/>
                    <a:pt x="4283" y="10770"/>
                  </a:cubicBezTo>
                  <a:cubicBezTo>
                    <a:pt x="2993" y="10873"/>
                    <a:pt x="1910" y="10976"/>
                    <a:pt x="1136" y="11028"/>
                  </a:cubicBezTo>
                  <a:cubicBezTo>
                    <a:pt x="723" y="11028"/>
                    <a:pt x="362" y="11079"/>
                    <a:pt x="1" y="11183"/>
                  </a:cubicBezTo>
                  <a:lnTo>
                    <a:pt x="1136" y="11183"/>
                  </a:lnTo>
                  <a:cubicBezTo>
                    <a:pt x="1910" y="11131"/>
                    <a:pt x="2993" y="11079"/>
                    <a:pt x="4283" y="11028"/>
                  </a:cubicBezTo>
                  <a:cubicBezTo>
                    <a:pt x="7068" y="10873"/>
                    <a:pt x="10886" y="10667"/>
                    <a:pt x="15271" y="10409"/>
                  </a:cubicBezTo>
                  <a:lnTo>
                    <a:pt x="15735" y="10409"/>
                  </a:lnTo>
                  <a:lnTo>
                    <a:pt x="15374" y="10048"/>
                  </a:lnTo>
                  <a:cubicBezTo>
                    <a:pt x="13878" y="8655"/>
                    <a:pt x="12227" y="7056"/>
                    <a:pt x="10525" y="5456"/>
                  </a:cubicBezTo>
                  <a:lnTo>
                    <a:pt x="6021" y="1240"/>
                  </a:lnTo>
                  <a:lnTo>
                    <a:pt x="6021" y="1240"/>
                  </a:lnTo>
                  <a:lnTo>
                    <a:pt x="16561" y="452"/>
                  </a:lnTo>
                  <a:lnTo>
                    <a:pt x="19759" y="194"/>
                  </a:lnTo>
                  <a:cubicBezTo>
                    <a:pt x="20120" y="143"/>
                    <a:pt x="20533" y="91"/>
                    <a:pt x="20894" y="40"/>
                  </a:cubicBezTo>
                  <a:cubicBezTo>
                    <a:pt x="20713" y="14"/>
                    <a:pt x="20520" y="1"/>
                    <a:pt x="203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8" name="Google Shape;2318;p46"/>
            <p:cNvSpPr/>
            <p:nvPr/>
          </p:nvSpPr>
          <p:spPr>
            <a:xfrm>
              <a:off x="2128850" y="4872000"/>
              <a:ext cx="532675" cy="357275"/>
            </a:xfrm>
            <a:custGeom>
              <a:avLst/>
              <a:gdLst/>
              <a:ahLst/>
              <a:cxnLst/>
              <a:rect l="l" t="t" r="r" b="b"/>
              <a:pathLst>
                <a:path w="21307" h="14291" extrusionOk="0">
                  <a:moveTo>
                    <a:pt x="1" y="1961"/>
                  </a:moveTo>
                  <a:cubicBezTo>
                    <a:pt x="32" y="1987"/>
                    <a:pt x="63" y="2013"/>
                    <a:pt x="94" y="2040"/>
                  </a:cubicBezTo>
                  <a:lnTo>
                    <a:pt x="94" y="2040"/>
                  </a:lnTo>
                  <a:cubicBezTo>
                    <a:pt x="79" y="2013"/>
                    <a:pt x="66" y="1987"/>
                    <a:pt x="52" y="1961"/>
                  </a:cubicBezTo>
                  <a:close/>
                  <a:moveTo>
                    <a:pt x="11453" y="0"/>
                  </a:moveTo>
                  <a:lnTo>
                    <a:pt x="11350" y="516"/>
                  </a:lnTo>
                  <a:cubicBezTo>
                    <a:pt x="11092" y="2580"/>
                    <a:pt x="10834" y="4798"/>
                    <a:pt x="10525" y="7171"/>
                  </a:cubicBezTo>
                  <a:cubicBezTo>
                    <a:pt x="10238" y="9318"/>
                    <a:pt x="9996" y="11376"/>
                    <a:pt x="9758" y="13264"/>
                  </a:cubicBezTo>
                  <a:lnTo>
                    <a:pt x="9758" y="13264"/>
                  </a:lnTo>
                  <a:lnTo>
                    <a:pt x="2890" y="5211"/>
                  </a:lnTo>
                  <a:cubicBezTo>
                    <a:pt x="2064" y="4179"/>
                    <a:pt x="1342" y="3405"/>
                    <a:pt x="826" y="2786"/>
                  </a:cubicBezTo>
                  <a:cubicBezTo>
                    <a:pt x="595" y="2508"/>
                    <a:pt x="363" y="2272"/>
                    <a:pt x="94" y="2040"/>
                  </a:cubicBezTo>
                  <a:lnTo>
                    <a:pt x="94" y="2040"/>
                  </a:lnTo>
                  <a:cubicBezTo>
                    <a:pt x="251" y="2323"/>
                    <a:pt x="487" y="2606"/>
                    <a:pt x="723" y="2889"/>
                  </a:cubicBezTo>
                  <a:cubicBezTo>
                    <a:pt x="1239" y="3508"/>
                    <a:pt x="1910" y="4334"/>
                    <a:pt x="2735" y="5365"/>
                  </a:cubicBezTo>
                  <a:cubicBezTo>
                    <a:pt x="4489" y="7532"/>
                    <a:pt x="6914" y="10473"/>
                    <a:pt x="9751" y="13877"/>
                  </a:cubicBezTo>
                  <a:lnTo>
                    <a:pt x="10009" y="14290"/>
                  </a:lnTo>
                  <a:lnTo>
                    <a:pt x="10112" y="13774"/>
                  </a:lnTo>
                  <a:cubicBezTo>
                    <a:pt x="10370" y="11762"/>
                    <a:pt x="10628" y="9544"/>
                    <a:pt x="10937" y="7223"/>
                  </a:cubicBezTo>
                  <a:cubicBezTo>
                    <a:pt x="11222" y="5041"/>
                    <a:pt x="11463" y="2991"/>
                    <a:pt x="11740" y="1071"/>
                  </a:cubicBezTo>
                  <a:lnTo>
                    <a:pt x="11740" y="1071"/>
                  </a:lnTo>
                  <a:cubicBezTo>
                    <a:pt x="14436" y="4258"/>
                    <a:pt x="16785" y="7049"/>
                    <a:pt x="18469" y="9080"/>
                  </a:cubicBezTo>
                  <a:lnTo>
                    <a:pt x="20533" y="11504"/>
                  </a:lnTo>
                  <a:cubicBezTo>
                    <a:pt x="20791" y="11762"/>
                    <a:pt x="21049" y="12072"/>
                    <a:pt x="21307" y="12330"/>
                  </a:cubicBezTo>
                  <a:cubicBezTo>
                    <a:pt x="21100" y="11969"/>
                    <a:pt x="20894" y="11711"/>
                    <a:pt x="20636" y="11401"/>
                  </a:cubicBezTo>
                  <a:lnTo>
                    <a:pt x="18676" y="8925"/>
                  </a:lnTo>
                  <a:cubicBezTo>
                    <a:pt x="16922" y="6758"/>
                    <a:pt x="14497" y="3818"/>
                    <a:pt x="11763" y="361"/>
                  </a:cubicBezTo>
                  <a:lnTo>
                    <a:pt x="1145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9" name="Google Shape;2319;p46"/>
            <p:cNvSpPr/>
            <p:nvPr/>
          </p:nvSpPr>
          <p:spPr>
            <a:xfrm>
              <a:off x="775975" y="41446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20893" y="1"/>
                  </a:moveTo>
                  <a:cubicBezTo>
                    <a:pt x="20532" y="1"/>
                    <a:pt x="20171" y="1"/>
                    <a:pt x="19758" y="52"/>
                  </a:cubicBezTo>
                  <a:lnTo>
                    <a:pt x="16560" y="207"/>
                  </a:lnTo>
                  <a:lnTo>
                    <a:pt x="5520" y="826"/>
                  </a:lnTo>
                  <a:lnTo>
                    <a:pt x="5056" y="878"/>
                  </a:lnTo>
                  <a:lnTo>
                    <a:pt x="5417" y="1187"/>
                  </a:lnTo>
                  <a:cubicBezTo>
                    <a:pt x="6913" y="2632"/>
                    <a:pt x="8564" y="4179"/>
                    <a:pt x="10215" y="5779"/>
                  </a:cubicBezTo>
                  <a:lnTo>
                    <a:pt x="14768" y="10044"/>
                  </a:lnTo>
                  <a:lnTo>
                    <a:pt x="14768" y="10044"/>
                  </a:lnTo>
                  <a:lnTo>
                    <a:pt x="4282" y="10783"/>
                  </a:lnTo>
                  <a:cubicBezTo>
                    <a:pt x="2992" y="10886"/>
                    <a:pt x="1960" y="10937"/>
                    <a:pt x="1135" y="11041"/>
                  </a:cubicBezTo>
                  <a:cubicBezTo>
                    <a:pt x="774" y="11041"/>
                    <a:pt x="361" y="11092"/>
                    <a:pt x="0" y="11144"/>
                  </a:cubicBezTo>
                  <a:cubicBezTo>
                    <a:pt x="206" y="11169"/>
                    <a:pt x="400" y="11182"/>
                    <a:pt x="587" y="11182"/>
                  </a:cubicBezTo>
                  <a:cubicBezTo>
                    <a:pt x="774" y="11182"/>
                    <a:pt x="955" y="11169"/>
                    <a:pt x="1135" y="11144"/>
                  </a:cubicBezTo>
                  <a:lnTo>
                    <a:pt x="4334" y="11041"/>
                  </a:lnTo>
                  <a:lnTo>
                    <a:pt x="15270" y="10421"/>
                  </a:lnTo>
                  <a:lnTo>
                    <a:pt x="15786" y="10370"/>
                  </a:lnTo>
                  <a:lnTo>
                    <a:pt x="15425" y="10060"/>
                  </a:lnTo>
                  <a:cubicBezTo>
                    <a:pt x="13877" y="8616"/>
                    <a:pt x="12226" y="7068"/>
                    <a:pt x="10524" y="5417"/>
                  </a:cubicBezTo>
                  <a:lnTo>
                    <a:pt x="6028" y="1256"/>
                  </a:lnTo>
                  <a:lnTo>
                    <a:pt x="6028" y="1256"/>
                  </a:lnTo>
                  <a:lnTo>
                    <a:pt x="16611" y="465"/>
                  </a:lnTo>
                  <a:lnTo>
                    <a:pt x="19758" y="155"/>
                  </a:lnTo>
                  <a:cubicBezTo>
                    <a:pt x="20171" y="155"/>
                    <a:pt x="20532" y="104"/>
                    <a:pt x="208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1490450" y="4896500"/>
              <a:ext cx="522350" cy="279575"/>
            </a:xfrm>
            <a:custGeom>
              <a:avLst/>
              <a:gdLst/>
              <a:ahLst/>
              <a:cxnLst/>
              <a:rect l="l" t="t" r="r" b="b"/>
              <a:pathLst>
                <a:path w="20894" h="11183" extrusionOk="0">
                  <a:moveTo>
                    <a:pt x="19759" y="0"/>
                  </a:moveTo>
                  <a:lnTo>
                    <a:pt x="16560" y="155"/>
                  </a:lnTo>
                  <a:cubicBezTo>
                    <a:pt x="13775" y="362"/>
                    <a:pt x="9957" y="568"/>
                    <a:pt x="5521" y="826"/>
                  </a:cubicBezTo>
                  <a:lnTo>
                    <a:pt x="5056" y="877"/>
                  </a:lnTo>
                  <a:lnTo>
                    <a:pt x="5366" y="1187"/>
                  </a:lnTo>
                  <a:lnTo>
                    <a:pt x="10215" y="5727"/>
                  </a:lnTo>
                  <a:lnTo>
                    <a:pt x="14763" y="10035"/>
                  </a:lnTo>
                  <a:lnTo>
                    <a:pt x="14763" y="10035"/>
                  </a:lnTo>
                  <a:cubicBezTo>
                    <a:pt x="10573" y="10284"/>
                    <a:pt x="6971" y="10532"/>
                    <a:pt x="4283" y="10731"/>
                  </a:cubicBezTo>
                  <a:cubicBezTo>
                    <a:pt x="2993" y="10834"/>
                    <a:pt x="1910" y="10937"/>
                    <a:pt x="1136" y="10989"/>
                  </a:cubicBezTo>
                  <a:cubicBezTo>
                    <a:pt x="723" y="11040"/>
                    <a:pt x="362" y="11040"/>
                    <a:pt x="1" y="11143"/>
                  </a:cubicBezTo>
                  <a:cubicBezTo>
                    <a:pt x="181" y="11169"/>
                    <a:pt x="362" y="11182"/>
                    <a:pt x="549" y="11182"/>
                  </a:cubicBezTo>
                  <a:cubicBezTo>
                    <a:pt x="736" y="11182"/>
                    <a:pt x="929" y="11169"/>
                    <a:pt x="1136" y="11143"/>
                  </a:cubicBezTo>
                  <a:cubicBezTo>
                    <a:pt x="1910" y="11092"/>
                    <a:pt x="2993" y="11040"/>
                    <a:pt x="4283" y="10989"/>
                  </a:cubicBezTo>
                  <a:cubicBezTo>
                    <a:pt x="7068" y="10834"/>
                    <a:pt x="10834" y="10628"/>
                    <a:pt x="15271" y="10421"/>
                  </a:cubicBezTo>
                  <a:lnTo>
                    <a:pt x="15735" y="10370"/>
                  </a:lnTo>
                  <a:lnTo>
                    <a:pt x="15374" y="10060"/>
                  </a:lnTo>
                  <a:cubicBezTo>
                    <a:pt x="13878" y="8616"/>
                    <a:pt x="12227" y="7068"/>
                    <a:pt x="10473" y="5417"/>
                  </a:cubicBezTo>
                  <a:cubicBezTo>
                    <a:pt x="8946" y="3937"/>
                    <a:pt x="7418" y="2546"/>
                    <a:pt x="6013" y="1202"/>
                  </a:cubicBezTo>
                  <a:lnTo>
                    <a:pt x="6013" y="1202"/>
                  </a:lnTo>
                  <a:lnTo>
                    <a:pt x="16560" y="413"/>
                  </a:lnTo>
                  <a:lnTo>
                    <a:pt x="19759" y="155"/>
                  </a:lnTo>
                  <a:cubicBezTo>
                    <a:pt x="20120" y="155"/>
                    <a:pt x="20481" y="104"/>
                    <a:pt x="208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1" name="Google Shape;2321;p46"/>
            <p:cNvSpPr/>
            <p:nvPr/>
          </p:nvSpPr>
          <p:spPr>
            <a:xfrm>
              <a:off x="3101275" y="2983875"/>
              <a:ext cx="522375" cy="279575"/>
            </a:xfrm>
            <a:custGeom>
              <a:avLst/>
              <a:gdLst/>
              <a:ahLst/>
              <a:cxnLst/>
              <a:rect l="l" t="t" r="r" b="b"/>
              <a:pathLst>
                <a:path w="20895" h="11183" extrusionOk="0">
                  <a:moveTo>
                    <a:pt x="20894" y="1"/>
                  </a:moveTo>
                  <a:cubicBezTo>
                    <a:pt x="20533" y="1"/>
                    <a:pt x="20120" y="1"/>
                    <a:pt x="19759" y="52"/>
                  </a:cubicBezTo>
                  <a:lnTo>
                    <a:pt x="16561" y="207"/>
                  </a:lnTo>
                  <a:cubicBezTo>
                    <a:pt x="13775" y="362"/>
                    <a:pt x="9957" y="568"/>
                    <a:pt x="5521" y="878"/>
                  </a:cubicBezTo>
                  <a:lnTo>
                    <a:pt x="5057" y="878"/>
                  </a:lnTo>
                  <a:lnTo>
                    <a:pt x="5418" y="1187"/>
                  </a:lnTo>
                  <a:lnTo>
                    <a:pt x="10215" y="5778"/>
                  </a:lnTo>
                  <a:lnTo>
                    <a:pt x="14768" y="10044"/>
                  </a:lnTo>
                  <a:lnTo>
                    <a:pt x="14768" y="10044"/>
                  </a:lnTo>
                  <a:cubicBezTo>
                    <a:pt x="10550" y="10338"/>
                    <a:pt x="6963" y="10584"/>
                    <a:pt x="4283" y="10782"/>
                  </a:cubicBezTo>
                  <a:cubicBezTo>
                    <a:pt x="2993" y="10886"/>
                    <a:pt x="1910" y="10937"/>
                    <a:pt x="1136" y="11040"/>
                  </a:cubicBezTo>
                  <a:cubicBezTo>
                    <a:pt x="723" y="11040"/>
                    <a:pt x="362" y="11092"/>
                    <a:pt x="1" y="11144"/>
                  </a:cubicBezTo>
                  <a:cubicBezTo>
                    <a:pt x="182" y="11169"/>
                    <a:pt x="375" y="11182"/>
                    <a:pt x="568" y="11182"/>
                  </a:cubicBezTo>
                  <a:cubicBezTo>
                    <a:pt x="762" y="11182"/>
                    <a:pt x="955" y="11169"/>
                    <a:pt x="1136" y="11144"/>
                  </a:cubicBezTo>
                  <a:cubicBezTo>
                    <a:pt x="1910" y="11144"/>
                    <a:pt x="2993" y="11092"/>
                    <a:pt x="4283" y="11040"/>
                  </a:cubicBezTo>
                  <a:cubicBezTo>
                    <a:pt x="7069" y="10886"/>
                    <a:pt x="10886" y="10679"/>
                    <a:pt x="15271" y="10421"/>
                  </a:cubicBezTo>
                  <a:lnTo>
                    <a:pt x="15735" y="10370"/>
                  </a:lnTo>
                  <a:lnTo>
                    <a:pt x="15426" y="10060"/>
                  </a:lnTo>
                  <a:cubicBezTo>
                    <a:pt x="13878" y="8616"/>
                    <a:pt x="12227" y="7068"/>
                    <a:pt x="10525" y="5469"/>
                  </a:cubicBezTo>
                  <a:lnTo>
                    <a:pt x="6025" y="1256"/>
                  </a:lnTo>
                  <a:lnTo>
                    <a:pt x="6025" y="1256"/>
                  </a:lnTo>
                  <a:lnTo>
                    <a:pt x="16561" y="465"/>
                  </a:lnTo>
                  <a:lnTo>
                    <a:pt x="19759" y="155"/>
                  </a:lnTo>
                  <a:cubicBezTo>
                    <a:pt x="20120" y="155"/>
                    <a:pt x="20533" y="104"/>
                    <a:pt x="20894" y="52"/>
                  </a:cubicBezTo>
                  <a:lnTo>
                    <a:pt x="20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2" name="Google Shape;2322;p46"/>
            <p:cNvSpPr/>
            <p:nvPr/>
          </p:nvSpPr>
          <p:spPr>
            <a:xfrm>
              <a:off x="2791750" y="4764050"/>
              <a:ext cx="1078225" cy="567300"/>
            </a:xfrm>
            <a:custGeom>
              <a:avLst/>
              <a:gdLst/>
              <a:ahLst/>
              <a:cxnLst/>
              <a:rect l="l" t="t" r="r" b="b"/>
              <a:pathLst>
                <a:path w="43129" h="22692" extrusionOk="0">
                  <a:moveTo>
                    <a:pt x="21069" y="1"/>
                  </a:moveTo>
                  <a:cubicBezTo>
                    <a:pt x="20944" y="1"/>
                    <a:pt x="20833" y="12"/>
                    <a:pt x="20739" y="36"/>
                  </a:cubicBezTo>
                  <a:cubicBezTo>
                    <a:pt x="16045" y="1223"/>
                    <a:pt x="1910" y="5298"/>
                    <a:pt x="1910" y="5298"/>
                  </a:cubicBezTo>
                  <a:lnTo>
                    <a:pt x="1" y="22168"/>
                  </a:lnTo>
                  <a:cubicBezTo>
                    <a:pt x="1" y="22168"/>
                    <a:pt x="4560" y="22691"/>
                    <a:pt x="8155" y="22691"/>
                  </a:cubicBezTo>
                  <a:cubicBezTo>
                    <a:pt x="9213" y="22691"/>
                    <a:pt x="10187" y="22646"/>
                    <a:pt x="10938" y="22529"/>
                  </a:cubicBezTo>
                  <a:cubicBezTo>
                    <a:pt x="14239" y="22065"/>
                    <a:pt x="18469" y="14997"/>
                    <a:pt x="18469" y="14997"/>
                  </a:cubicBezTo>
                  <a:cubicBezTo>
                    <a:pt x="18469" y="14997"/>
                    <a:pt x="23577" y="15358"/>
                    <a:pt x="26053" y="15668"/>
                  </a:cubicBezTo>
                  <a:cubicBezTo>
                    <a:pt x="28429" y="15965"/>
                    <a:pt x="29143" y="21631"/>
                    <a:pt x="31659" y="21631"/>
                  </a:cubicBezTo>
                  <a:cubicBezTo>
                    <a:pt x="31764" y="21631"/>
                    <a:pt x="31873" y="21621"/>
                    <a:pt x="31985" y="21600"/>
                  </a:cubicBezTo>
                  <a:cubicBezTo>
                    <a:pt x="34823" y="21084"/>
                    <a:pt x="33327" y="16338"/>
                    <a:pt x="33327" y="16338"/>
                  </a:cubicBezTo>
                  <a:lnTo>
                    <a:pt x="33327" y="16338"/>
                  </a:lnTo>
                  <a:cubicBezTo>
                    <a:pt x="33361" y="16339"/>
                    <a:pt x="33395" y="16340"/>
                    <a:pt x="33428" y="16340"/>
                  </a:cubicBezTo>
                  <a:cubicBezTo>
                    <a:pt x="36283" y="16340"/>
                    <a:pt x="34771" y="12005"/>
                    <a:pt x="34771" y="12005"/>
                  </a:cubicBezTo>
                  <a:lnTo>
                    <a:pt x="34771" y="12005"/>
                  </a:lnTo>
                  <a:cubicBezTo>
                    <a:pt x="37329" y="13208"/>
                    <a:pt x="39324" y="13815"/>
                    <a:pt x="40677" y="13815"/>
                  </a:cubicBezTo>
                  <a:cubicBezTo>
                    <a:pt x="41643" y="13815"/>
                    <a:pt x="42281" y="13505"/>
                    <a:pt x="42561" y="12882"/>
                  </a:cubicBezTo>
                  <a:cubicBezTo>
                    <a:pt x="43128" y="11489"/>
                    <a:pt x="35700" y="7104"/>
                    <a:pt x="35700" y="7104"/>
                  </a:cubicBezTo>
                  <a:cubicBezTo>
                    <a:pt x="30614" y="3877"/>
                    <a:pt x="23350" y="1"/>
                    <a:pt x="2106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3" name="Google Shape;2323;p46"/>
            <p:cNvSpPr/>
            <p:nvPr/>
          </p:nvSpPr>
          <p:spPr>
            <a:xfrm>
              <a:off x="3440475" y="4920825"/>
              <a:ext cx="194775" cy="121600"/>
            </a:xfrm>
            <a:custGeom>
              <a:avLst/>
              <a:gdLst/>
              <a:ahLst/>
              <a:cxnLst/>
              <a:rect l="l" t="t" r="r" b="b"/>
              <a:pathLst>
                <a:path w="7791" h="4864" extrusionOk="0">
                  <a:moveTo>
                    <a:pt x="79" y="0"/>
                  </a:moveTo>
                  <a:cubicBezTo>
                    <a:pt x="66" y="0"/>
                    <a:pt x="57" y="3"/>
                    <a:pt x="52" y="8"/>
                  </a:cubicBezTo>
                  <a:cubicBezTo>
                    <a:pt x="1" y="111"/>
                    <a:pt x="1651" y="1297"/>
                    <a:pt x="3767" y="2587"/>
                  </a:cubicBezTo>
                  <a:cubicBezTo>
                    <a:pt x="5784" y="3866"/>
                    <a:pt x="7473" y="4864"/>
                    <a:pt x="7714" y="4864"/>
                  </a:cubicBezTo>
                  <a:cubicBezTo>
                    <a:pt x="7726" y="4864"/>
                    <a:pt x="7734" y="4862"/>
                    <a:pt x="7739" y="4857"/>
                  </a:cubicBezTo>
                  <a:cubicBezTo>
                    <a:pt x="7790" y="4754"/>
                    <a:pt x="6140" y="3567"/>
                    <a:pt x="4024" y="2226"/>
                  </a:cubicBezTo>
                  <a:cubicBezTo>
                    <a:pt x="2012" y="950"/>
                    <a:pt x="326" y="0"/>
                    <a:pt x="7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3419850" y="4989150"/>
              <a:ext cx="232150" cy="106200"/>
            </a:xfrm>
            <a:custGeom>
              <a:avLst/>
              <a:gdLst/>
              <a:ahLst/>
              <a:cxnLst/>
              <a:rect l="l" t="t" r="r" b="b"/>
              <a:pathLst>
                <a:path w="9286" h="4248" extrusionOk="0">
                  <a:moveTo>
                    <a:pt x="80" y="0"/>
                  </a:moveTo>
                  <a:cubicBezTo>
                    <a:pt x="64" y="0"/>
                    <a:pt x="55" y="3"/>
                    <a:pt x="52" y="9"/>
                  </a:cubicBezTo>
                  <a:cubicBezTo>
                    <a:pt x="0" y="112"/>
                    <a:pt x="2012" y="1144"/>
                    <a:pt x="4540" y="2330"/>
                  </a:cubicBezTo>
                  <a:cubicBezTo>
                    <a:pt x="6981" y="3404"/>
                    <a:pt x="8960" y="4247"/>
                    <a:pt x="9209" y="4247"/>
                  </a:cubicBezTo>
                  <a:cubicBezTo>
                    <a:pt x="9223" y="4247"/>
                    <a:pt x="9232" y="4245"/>
                    <a:pt x="9234" y="4239"/>
                  </a:cubicBezTo>
                  <a:cubicBezTo>
                    <a:pt x="9286" y="4136"/>
                    <a:pt x="7274" y="3104"/>
                    <a:pt x="4746" y="1918"/>
                  </a:cubicBezTo>
                  <a:cubicBezTo>
                    <a:pt x="2361" y="798"/>
                    <a:pt x="344" y="0"/>
                    <a:pt x="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5" name="Google Shape;2325;p46"/>
            <p:cNvSpPr/>
            <p:nvPr/>
          </p:nvSpPr>
          <p:spPr>
            <a:xfrm>
              <a:off x="3458525" y="5152125"/>
              <a:ext cx="158675" cy="23975"/>
            </a:xfrm>
            <a:custGeom>
              <a:avLst/>
              <a:gdLst/>
              <a:ahLst/>
              <a:cxnLst/>
              <a:rect l="l" t="t" r="r" b="b"/>
              <a:pathLst>
                <a:path w="6347" h="959" extrusionOk="0">
                  <a:moveTo>
                    <a:pt x="333" y="1"/>
                  </a:moveTo>
                  <a:cubicBezTo>
                    <a:pt x="152" y="1"/>
                    <a:pt x="52" y="14"/>
                    <a:pt x="52" y="41"/>
                  </a:cubicBezTo>
                  <a:cubicBezTo>
                    <a:pt x="1" y="196"/>
                    <a:pt x="1394" y="454"/>
                    <a:pt x="3148" y="712"/>
                  </a:cubicBezTo>
                  <a:cubicBezTo>
                    <a:pt x="4432" y="863"/>
                    <a:pt x="5550" y="959"/>
                    <a:pt x="6057" y="959"/>
                  </a:cubicBezTo>
                  <a:cubicBezTo>
                    <a:pt x="6242" y="959"/>
                    <a:pt x="6346" y="946"/>
                    <a:pt x="6346" y="918"/>
                  </a:cubicBezTo>
                  <a:cubicBezTo>
                    <a:pt x="6346" y="815"/>
                    <a:pt x="4953" y="506"/>
                    <a:pt x="3199" y="248"/>
                  </a:cubicBezTo>
                  <a:cubicBezTo>
                    <a:pt x="1915" y="97"/>
                    <a:pt x="825" y="1"/>
                    <a:pt x="3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6" name="Google Shape;2326;p46"/>
            <p:cNvSpPr/>
            <p:nvPr/>
          </p:nvSpPr>
          <p:spPr>
            <a:xfrm>
              <a:off x="2082425" y="238475"/>
              <a:ext cx="1609575" cy="1111500"/>
            </a:xfrm>
            <a:custGeom>
              <a:avLst/>
              <a:gdLst/>
              <a:ahLst/>
              <a:cxnLst/>
              <a:rect l="l" t="t" r="r" b="b"/>
              <a:pathLst>
                <a:path w="64383" h="44460" extrusionOk="0">
                  <a:moveTo>
                    <a:pt x="48824" y="1"/>
                  </a:moveTo>
                  <a:cubicBezTo>
                    <a:pt x="46836" y="1"/>
                    <a:pt x="44828" y="402"/>
                    <a:pt x="42922" y="1224"/>
                  </a:cubicBezTo>
                  <a:cubicBezTo>
                    <a:pt x="40445" y="2359"/>
                    <a:pt x="38279" y="4216"/>
                    <a:pt x="35596" y="4887"/>
                  </a:cubicBezTo>
                  <a:cubicBezTo>
                    <a:pt x="34771" y="5087"/>
                    <a:pt x="33939" y="5166"/>
                    <a:pt x="33102" y="5166"/>
                  </a:cubicBezTo>
                  <a:cubicBezTo>
                    <a:pt x="30697" y="5166"/>
                    <a:pt x="28257" y="4509"/>
                    <a:pt x="25846" y="4165"/>
                  </a:cubicBezTo>
                  <a:cubicBezTo>
                    <a:pt x="25164" y="4078"/>
                    <a:pt x="24454" y="4028"/>
                    <a:pt x="23741" y="4028"/>
                  </a:cubicBezTo>
                  <a:cubicBezTo>
                    <a:pt x="21062" y="4028"/>
                    <a:pt x="18348" y="4739"/>
                    <a:pt x="16921" y="6899"/>
                  </a:cubicBezTo>
                  <a:cubicBezTo>
                    <a:pt x="15735" y="8653"/>
                    <a:pt x="15632" y="11077"/>
                    <a:pt x="14136" y="12573"/>
                  </a:cubicBezTo>
                  <a:cubicBezTo>
                    <a:pt x="12021" y="14585"/>
                    <a:pt x="8564" y="13708"/>
                    <a:pt x="5778" y="14534"/>
                  </a:cubicBezTo>
                  <a:cubicBezTo>
                    <a:pt x="2993" y="15359"/>
                    <a:pt x="929" y="17732"/>
                    <a:pt x="413" y="20621"/>
                  </a:cubicBezTo>
                  <a:cubicBezTo>
                    <a:pt x="1" y="23510"/>
                    <a:pt x="929" y="26399"/>
                    <a:pt x="2993" y="28463"/>
                  </a:cubicBezTo>
                  <a:cubicBezTo>
                    <a:pt x="4128" y="29649"/>
                    <a:pt x="5624" y="30629"/>
                    <a:pt x="6294" y="32125"/>
                  </a:cubicBezTo>
                  <a:cubicBezTo>
                    <a:pt x="7171" y="34034"/>
                    <a:pt x="6449" y="36304"/>
                    <a:pt x="6088" y="38419"/>
                  </a:cubicBezTo>
                  <a:cubicBezTo>
                    <a:pt x="5675" y="40534"/>
                    <a:pt x="5933" y="43165"/>
                    <a:pt x="7842" y="44145"/>
                  </a:cubicBezTo>
                  <a:cubicBezTo>
                    <a:pt x="8275" y="44362"/>
                    <a:pt x="8719" y="44460"/>
                    <a:pt x="9149" y="44460"/>
                  </a:cubicBezTo>
                  <a:cubicBezTo>
                    <a:pt x="10974" y="44460"/>
                    <a:pt x="12544" y="42693"/>
                    <a:pt x="11917" y="40689"/>
                  </a:cubicBezTo>
                  <a:lnTo>
                    <a:pt x="57212" y="25367"/>
                  </a:lnTo>
                  <a:cubicBezTo>
                    <a:pt x="59172" y="24439"/>
                    <a:pt x="60719" y="22891"/>
                    <a:pt x="61648" y="20931"/>
                  </a:cubicBezTo>
                  <a:cubicBezTo>
                    <a:pt x="64382" y="15462"/>
                    <a:pt x="63454" y="8911"/>
                    <a:pt x="59327" y="4423"/>
                  </a:cubicBezTo>
                  <a:cubicBezTo>
                    <a:pt x="56497" y="1524"/>
                    <a:pt x="52698" y="1"/>
                    <a:pt x="48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7" name="Google Shape;2327;p46"/>
            <p:cNvSpPr/>
            <p:nvPr/>
          </p:nvSpPr>
          <p:spPr>
            <a:xfrm>
              <a:off x="2357125" y="661875"/>
              <a:ext cx="1194300" cy="2327175"/>
            </a:xfrm>
            <a:custGeom>
              <a:avLst/>
              <a:gdLst/>
              <a:ahLst/>
              <a:cxnLst/>
              <a:rect l="l" t="t" r="r" b="b"/>
              <a:pathLst>
                <a:path w="47772" h="93087" extrusionOk="0">
                  <a:moveTo>
                    <a:pt x="27279" y="0"/>
                  </a:moveTo>
                  <a:cubicBezTo>
                    <a:pt x="18388" y="0"/>
                    <a:pt x="9543" y="2653"/>
                    <a:pt x="1961" y="7864"/>
                  </a:cubicBezTo>
                  <a:lnTo>
                    <a:pt x="1" y="9205"/>
                  </a:lnTo>
                  <a:lnTo>
                    <a:pt x="929" y="77146"/>
                  </a:lnTo>
                  <a:cubicBezTo>
                    <a:pt x="1084" y="85968"/>
                    <a:pt x="8306" y="93087"/>
                    <a:pt x="17128" y="93087"/>
                  </a:cubicBezTo>
                  <a:cubicBezTo>
                    <a:pt x="26156" y="93087"/>
                    <a:pt x="33430" y="85710"/>
                    <a:pt x="33275" y="76682"/>
                  </a:cubicBezTo>
                  <a:lnTo>
                    <a:pt x="33069" y="61257"/>
                  </a:lnTo>
                  <a:cubicBezTo>
                    <a:pt x="33069" y="61257"/>
                    <a:pt x="46069" y="59968"/>
                    <a:pt x="46894" y="47122"/>
                  </a:cubicBezTo>
                  <a:cubicBezTo>
                    <a:pt x="47771" y="34277"/>
                    <a:pt x="47152" y="4665"/>
                    <a:pt x="47152" y="4665"/>
                  </a:cubicBezTo>
                  <a:cubicBezTo>
                    <a:pt x="40860" y="1541"/>
                    <a:pt x="34056" y="0"/>
                    <a:pt x="2727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8" name="Google Shape;2328;p46"/>
            <p:cNvSpPr/>
            <p:nvPr/>
          </p:nvSpPr>
          <p:spPr>
            <a:xfrm>
              <a:off x="3394050" y="1263750"/>
              <a:ext cx="121250" cy="96425"/>
            </a:xfrm>
            <a:custGeom>
              <a:avLst/>
              <a:gdLst/>
              <a:ahLst/>
              <a:cxnLst/>
              <a:rect l="l" t="t" r="r" b="b"/>
              <a:pathLst>
                <a:path w="4850" h="3857" extrusionOk="0">
                  <a:moveTo>
                    <a:pt x="2425" y="0"/>
                  </a:moveTo>
                  <a:cubicBezTo>
                    <a:pt x="2373" y="0"/>
                    <a:pt x="2322" y="13"/>
                    <a:pt x="2270" y="39"/>
                  </a:cubicBezTo>
                  <a:cubicBezTo>
                    <a:pt x="0" y="245"/>
                    <a:pt x="0" y="3547"/>
                    <a:pt x="2270" y="3856"/>
                  </a:cubicBezTo>
                  <a:lnTo>
                    <a:pt x="2580" y="3856"/>
                  </a:lnTo>
                  <a:cubicBezTo>
                    <a:pt x="4850" y="3599"/>
                    <a:pt x="4850" y="297"/>
                    <a:pt x="2580" y="39"/>
                  </a:cubicBezTo>
                  <a:cubicBezTo>
                    <a:pt x="2528" y="13"/>
                    <a:pt x="2477" y="0"/>
                    <a:pt x="2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29" name="Google Shape;2329;p46"/>
            <p:cNvSpPr/>
            <p:nvPr/>
          </p:nvSpPr>
          <p:spPr>
            <a:xfrm>
              <a:off x="3348900" y="1207150"/>
              <a:ext cx="167700" cy="50525"/>
            </a:xfrm>
            <a:custGeom>
              <a:avLst/>
              <a:gdLst/>
              <a:ahLst/>
              <a:cxnLst/>
              <a:rect l="l" t="t" r="r" b="b"/>
              <a:pathLst>
                <a:path w="6708" h="2021" extrusionOk="0">
                  <a:moveTo>
                    <a:pt x="3215" y="0"/>
                  </a:moveTo>
                  <a:cubicBezTo>
                    <a:pt x="2387" y="0"/>
                    <a:pt x="1553" y="235"/>
                    <a:pt x="826" y="704"/>
                  </a:cubicBezTo>
                  <a:cubicBezTo>
                    <a:pt x="207" y="1065"/>
                    <a:pt x="1" y="1478"/>
                    <a:pt x="104" y="1581"/>
                  </a:cubicBezTo>
                  <a:cubicBezTo>
                    <a:pt x="127" y="1604"/>
                    <a:pt x="164" y="1614"/>
                    <a:pt x="213" y="1614"/>
                  </a:cubicBezTo>
                  <a:cubicBezTo>
                    <a:pt x="579" y="1614"/>
                    <a:pt x="1646" y="1056"/>
                    <a:pt x="3090" y="1056"/>
                  </a:cubicBezTo>
                  <a:cubicBezTo>
                    <a:pt x="3193" y="1056"/>
                    <a:pt x="3299" y="1059"/>
                    <a:pt x="3406" y="1065"/>
                  </a:cubicBezTo>
                  <a:cubicBezTo>
                    <a:pt x="5001" y="1159"/>
                    <a:pt x="6127" y="2021"/>
                    <a:pt x="6512" y="2021"/>
                  </a:cubicBezTo>
                  <a:cubicBezTo>
                    <a:pt x="6550" y="2021"/>
                    <a:pt x="6581" y="2012"/>
                    <a:pt x="6604" y="1993"/>
                  </a:cubicBezTo>
                  <a:cubicBezTo>
                    <a:pt x="6707" y="1890"/>
                    <a:pt x="6501" y="1478"/>
                    <a:pt x="5985" y="1013"/>
                  </a:cubicBezTo>
                  <a:cubicBezTo>
                    <a:pt x="5197" y="338"/>
                    <a:pt x="4210" y="0"/>
                    <a:pt x="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0" name="Google Shape;2330;p46"/>
            <p:cNvSpPr/>
            <p:nvPr/>
          </p:nvSpPr>
          <p:spPr>
            <a:xfrm>
              <a:off x="2914725" y="1259650"/>
              <a:ext cx="120825" cy="93650"/>
            </a:xfrm>
            <a:custGeom>
              <a:avLst/>
              <a:gdLst/>
              <a:ahLst/>
              <a:cxnLst/>
              <a:rect l="l" t="t" r="r" b="b"/>
              <a:pathLst>
                <a:path w="4833" h="3746" extrusionOk="0">
                  <a:moveTo>
                    <a:pt x="2395" y="1"/>
                  </a:moveTo>
                  <a:cubicBezTo>
                    <a:pt x="1808" y="1"/>
                    <a:pt x="1238" y="286"/>
                    <a:pt x="860" y="822"/>
                  </a:cubicBezTo>
                  <a:cubicBezTo>
                    <a:pt x="1" y="2063"/>
                    <a:pt x="952" y="3745"/>
                    <a:pt x="2406" y="3745"/>
                  </a:cubicBezTo>
                  <a:cubicBezTo>
                    <a:pt x="2524" y="3745"/>
                    <a:pt x="2645" y="3734"/>
                    <a:pt x="2768" y="3711"/>
                  </a:cubicBezTo>
                  <a:cubicBezTo>
                    <a:pt x="4368" y="3401"/>
                    <a:pt x="4832" y="1286"/>
                    <a:pt x="3491" y="358"/>
                  </a:cubicBezTo>
                  <a:cubicBezTo>
                    <a:pt x="3149" y="117"/>
                    <a:pt x="2769" y="1"/>
                    <a:pt x="2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1" name="Google Shape;2331;p46"/>
            <p:cNvSpPr/>
            <p:nvPr/>
          </p:nvSpPr>
          <p:spPr>
            <a:xfrm>
              <a:off x="2866575" y="1219300"/>
              <a:ext cx="166375" cy="51275"/>
            </a:xfrm>
            <a:custGeom>
              <a:avLst/>
              <a:gdLst/>
              <a:ahLst/>
              <a:cxnLst/>
              <a:rect l="l" t="t" r="r" b="b"/>
              <a:pathLst>
                <a:path w="6655" h="2051" extrusionOk="0">
                  <a:moveTo>
                    <a:pt x="3153" y="0"/>
                  </a:moveTo>
                  <a:cubicBezTo>
                    <a:pt x="2345" y="0"/>
                    <a:pt x="1534" y="225"/>
                    <a:pt x="825" y="682"/>
                  </a:cubicBezTo>
                  <a:cubicBezTo>
                    <a:pt x="206" y="1095"/>
                    <a:pt x="0" y="1507"/>
                    <a:pt x="103" y="1611"/>
                  </a:cubicBezTo>
                  <a:cubicBezTo>
                    <a:pt x="120" y="1634"/>
                    <a:pt x="153" y="1644"/>
                    <a:pt x="199" y="1644"/>
                  </a:cubicBezTo>
                  <a:cubicBezTo>
                    <a:pt x="540" y="1644"/>
                    <a:pt x="1640" y="1086"/>
                    <a:pt x="3089" y="1086"/>
                  </a:cubicBezTo>
                  <a:cubicBezTo>
                    <a:pt x="3192" y="1086"/>
                    <a:pt x="3298" y="1089"/>
                    <a:pt x="3405" y="1095"/>
                  </a:cubicBezTo>
                  <a:cubicBezTo>
                    <a:pt x="5000" y="1189"/>
                    <a:pt x="6126" y="2051"/>
                    <a:pt x="6472" y="2051"/>
                  </a:cubicBezTo>
                  <a:cubicBezTo>
                    <a:pt x="6506" y="2051"/>
                    <a:pt x="6533" y="2042"/>
                    <a:pt x="6552" y="2023"/>
                  </a:cubicBezTo>
                  <a:cubicBezTo>
                    <a:pt x="6655" y="1920"/>
                    <a:pt x="6500" y="1507"/>
                    <a:pt x="5984" y="1043"/>
                  </a:cubicBezTo>
                  <a:cubicBezTo>
                    <a:pt x="5180" y="354"/>
                    <a:pt x="4168" y="0"/>
                    <a:pt x="3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2" name="Google Shape;2332;p46"/>
            <p:cNvSpPr/>
            <p:nvPr/>
          </p:nvSpPr>
          <p:spPr>
            <a:xfrm>
              <a:off x="3176100" y="1258250"/>
              <a:ext cx="130275" cy="393400"/>
            </a:xfrm>
            <a:custGeom>
              <a:avLst/>
              <a:gdLst/>
              <a:ahLst/>
              <a:cxnLst/>
              <a:rect l="l" t="t" r="r" b="b"/>
              <a:pathLst>
                <a:path w="5211" h="15736" extrusionOk="0">
                  <a:moveTo>
                    <a:pt x="464" y="15426"/>
                  </a:moveTo>
                  <a:lnTo>
                    <a:pt x="464" y="15477"/>
                  </a:lnTo>
                  <a:cubicBezTo>
                    <a:pt x="464" y="15467"/>
                    <a:pt x="469" y="15457"/>
                    <a:pt x="479" y="15447"/>
                  </a:cubicBezTo>
                  <a:lnTo>
                    <a:pt x="479" y="15447"/>
                  </a:lnTo>
                  <a:cubicBezTo>
                    <a:pt x="472" y="15440"/>
                    <a:pt x="467" y="15433"/>
                    <a:pt x="464" y="15426"/>
                  </a:cubicBezTo>
                  <a:close/>
                  <a:moveTo>
                    <a:pt x="315" y="1"/>
                  </a:moveTo>
                  <a:cubicBezTo>
                    <a:pt x="313" y="1"/>
                    <a:pt x="311" y="1"/>
                    <a:pt x="310" y="1"/>
                  </a:cubicBezTo>
                  <a:cubicBezTo>
                    <a:pt x="0" y="104"/>
                    <a:pt x="1135" y="4386"/>
                    <a:pt x="2786" y="9648"/>
                  </a:cubicBezTo>
                  <a:cubicBezTo>
                    <a:pt x="3199" y="10886"/>
                    <a:pt x="3611" y="12124"/>
                    <a:pt x="4024" y="13311"/>
                  </a:cubicBezTo>
                  <a:cubicBezTo>
                    <a:pt x="4230" y="13723"/>
                    <a:pt x="4282" y="14188"/>
                    <a:pt x="4282" y="14652"/>
                  </a:cubicBezTo>
                  <a:cubicBezTo>
                    <a:pt x="4230" y="14910"/>
                    <a:pt x="3869" y="14962"/>
                    <a:pt x="3405" y="15013"/>
                  </a:cubicBezTo>
                  <a:cubicBezTo>
                    <a:pt x="1716" y="15158"/>
                    <a:pt x="614" y="15303"/>
                    <a:pt x="479" y="15447"/>
                  </a:cubicBezTo>
                  <a:lnTo>
                    <a:pt x="479" y="15447"/>
                  </a:lnTo>
                  <a:cubicBezTo>
                    <a:pt x="620" y="15590"/>
                    <a:pt x="1684" y="15686"/>
                    <a:pt x="3405" y="15735"/>
                  </a:cubicBezTo>
                  <a:cubicBezTo>
                    <a:pt x="3663" y="15735"/>
                    <a:pt x="3921" y="15684"/>
                    <a:pt x="4179" y="15632"/>
                  </a:cubicBezTo>
                  <a:cubicBezTo>
                    <a:pt x="4591" y="15581"/>
                    <a:pt x="4901" y="15323"/>
                    <a:pt x="5056" y="14962"/>
                  </a:cubicBezTo>
                  <a:cubicBezTo>
                    <a:pt x="5210" y="14291"/>
                    <a:pt x="5159" y="13620"/>
                    <a:pt x="4901" y="13001"/>
                  </a:cubicBezTo>
                  <a:cubicBezTo>
                    <a:pt x="4540" y="11815"/>
                    <a:pt x="4127" y="10577"/>
                    <a:pt x="3766" y="9338"/>
                  </a:cubicBezTo>
                  <a:cubicBezTo>
                    <a:pt x="2125" y="4109"/>
                    <a:pt x="587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3" name="Google Shape;2333;p46"/>
            <p:cNvSpPr/>
            <p:nvPr/>
          </p:nvSpPr>
          <p:spPr>
            <a:xfrm>
              <a:off x="3014875" y="1685150"/>
              <a:ext cx="241200" cy="126675"/>
            </a:xfrm>
            <a:custGeom>
              <a:avLst/>
              <a:gdLst/>
              <a:ahLst/>
              <a:cxnLst/>
              <a:rect l="l" t="t" r="r" b="b"/>
              <a:pathLst>
                <a:path w="9648" h="5067" extrusionOk="0">
                  <a:moveTo>
                    <a:pt x="1084" y="1"/>
                  </a:moveTo>
                  <a:cubicBezTo>
                    <a:pt x="1084" y="1"/>
                    <a:pt x="1" y="3044"/>
                    <a:pt x="3767" y="4644"/>
                  </a:cubicBezTo>
                  <a:cubicBezTo>
                    <a:pt x="4470" y="4945"/>
                    <a:pt x="5123" y="5066"/>
                    <a:pt x="5717" y="5066"/>
                  </a:cubicBezTo>
                  <a:cubicBezTo>
                    <a:pt x="8176" y="5066"/>
                    <a:pt x="9648" y="2993"/>
                    <a:pt x="9648" y="2993"/>
                  </a:cubicBezTo>
                  <a:cubicBezTo>
                    <a:pt x="6655" y="2425"/>
                    <a:pt x="3767" y="1393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4" name="Google Shape;2334;p46"/>
            <p:cNvSpPr/>
            <p:nvPr/>
          </p:nvSpPr>
          <p:spPr>
            <a:xfrm>
              <a:off x="2772425" y="2046275"/>
              <a:ext cx="412725" cy="226125"/>
            </a:xfrm>
            <a:custGeom>
              <a:avLst/>
              <a:gdLst/>
              <a:ahLst/>
              <a:cxnLst/>
              <a:rect l="l" t="t" r="r" b="b"/>
              <a:pathLst>
                <a:path w="16509" h="904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3294" y="9045"/>
                    <a:pt x="15446" y="9045"/>
                  </a:cubicBezTo>
                  <a:cubicBezTo>
                    <a:pt x="15743" y="9045"/>
                    <a:pt x="16046" y="9039"/>
                    <a:pt x="16353" y="9028"/>
                  </a:cubicBezTo>
                  <a:lnTo>
                    <a:pt x="16508" y="5675"/>
                  </a:lnTo>
                  <a:lnTo>
                    <a:pt x="16508" y="5675"/>
                  </a:lnTo>
                  <a:cubicBezTo>
                    <a:pt x="16508" y="5675"/>
                    <a:pt x="16456" y="5677"/>
                    <a:pt x="16356" y="5677"/>
                  </a:cubicBezTo>
                  <a:cubicBezTo>
                    <a:pt x="15203" y="5677"/>
                    <a:pt x="7689" y="545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5" name="Google Shape;2335;p46"/>
            <p:cNvSpPr/>
            <p:nvPr/>
          </p:nvSpPr>
          <p:spPr>
            <a:xfrm>
              <a:off x="2223000" y="577300"/>
              <a:ext cx="1324550" cy="755975"/>
            </a:xfrm>
            <a:custGeom>
              <a:avLst/>
              <a:gdLst/>
              <a:ahLst/>
              <a:cxnLst/>
              <a:rect l="l" t="t" r="r" b="b"/>
              <a:pathLst>
                <a:path w="52982" h="30239" extrusionOk="0">
                  <a:moveTo>
                    <a:pt x="29509" y="1"/>
                  </a:moveTo>
                  <a:lnTo>
                    <a:pt x="15580" y="2941"/>
                  </a:lnTo>
                  <a:lnTo>
                    <a:pt x="2890" y="9441"/>
                  </a:lnTo>
                  <a:cubicBezTo>
                    <a:pt x="2890" y="9441"/>
                    <a:pt x="1" y="29870"/>
                    <a:pt x="5263" y="30231"/>
                  </a:cubicBezTo>
                  <a:cubicBezTo>
                    <a:pt x="5333" y="30236"/>
                    <a:pt x="5403" y="30238"/>
                    <a:pt x="5471" y="30238"/>
                  </a:cubicBezTo>
                  <a:cubicBezTo>
                    <a:pt x="10455" y="30238"/>
                    <a:pt x="9802" y="17437"/>
                    <a:pt x="9802" y="17437"/>
                  </a:cubicBezTo>
                  <a:cubicBezTo>
                    <a:pt x="16354" y="15322"/>
                    <a:pt x="16612" y="8409"/>
                    <a:pt x="18314" y="7017"/>
                  </a:cubicBezTo>
                  <a:cubicBezTo>
                    <a:pt x="18730" y="6679"/>
                    <a:pt x="19539" y="6518"/>
                    <a:pt x="20624" y="6518"/>
                  </a:cubicBezTo>
                  <a:cubicBezTo>
                    <a:pt x="23847" y="6518"/>
                    <a:pt x="29509" y="7938"/>
                    <a:pt x="34565" y="10370"/>
                  </a:cubicBezTo>
                  <a:cubicBezTo>
                    <a:pt x="38487" y="12223"/>
                    <a:pt x="42041" y="12795"/>
                    <a:pt x="44935" y="12795"/>
                  </a:cubicBezTo>
                  <a:cubicBezTo>
                    <a:pt x="49614" y="12795"/>
                    <a:pt x="52569" y="11298"/>
                    <a:pt x="52569" y="11298"/>
                  </a:cubicBezTo>
                  <a:lnTo>
                    <a:pt x="52981" y="4231"/>
                  </a:lnTo>
                  <a:lnTo>
                    <a:pt x="42715" y="1600"/>
                  </a:lnTo>
                  <a:lnTo>
                    <a:pt x="29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6" name="Google Shape;2336;p46"/>
            <p:cNvSpPr/>
            <p:nvPr/>
          </p:nvSpPr>
          <p:spPr>
            <a:xfrm>
              <a:off x="2152325" y="1212950"/>
              <a:ext cx="225475" cy="337275"/>
            </a:xfrm>
            <a:custGeom>
              <a:avLst/>
              <a:gdLst/>
              <a:ahLst/>
              <a:cxnLst/>
              <a:rect l="l" t="t" r="r" b="b"/>
              <a:pathLst>
                <a:path w="9019" h="13491" extrusionOk="0">
                  <a:moveTo>
                    <a:pt x="5721" y="1"/>
                  </a:moveTo>
                  <a:cubicBezTo>
                    <a:pt x="3247" y="1"/>
                    <a:pt x="267" y="1088"/>
                    <a:pt x="145" y="6250"/>
                  </a:cubicBezTo>
                  <a:cubicBezTo>
                    <a:pt x="1" y="12416"/>
                    <a:pt x="4294" y="13491"/>
                    <a:pt x="6908" y="13491"/>
                  </a:cubicBezTo>
                  <a:cubicBezTo>
                    <a:pt x="8033" y="13491"/>
                    <a:pt x="8848" y="13292"/>
                    <a:pt x="8863" y="13214"/>
                  </a:cubicBezTo>
                  <a:cubicBezTo>
                    <a:pt x="8863" y="12956"/>
                    <a:pt x="9018" y="575"/>
                    <a:pt x="9018" y="575"/>
                  </a:cubicBezTo>
                  <a:cubicBezTo>
                    <a:pt x="8933" y="532"/>
                    <a:pt x="7451" y="1"/>
                    <a:pt x="57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7" name="Google Shape;2337;p46"/>
            <p:cNvSpPr/>
            <p:nvPr/>
          </p:nvSpPr>
          <p:spPr>
            <a:xfrm>
              <a:off x="2211400" y="1282775"/>
              <a:ext cx="98050" cy="193000"/>
            </a:xfrm>
            <a:custGeom>
              <a:avLst/>
              <a:gdLst/>
              <a:ahLst/>
              <a:cxnLst/>
              <a:rect l="l" t="t" r="r" b="b"/>
              <a:pathLst>
                <a:path w="3922" h="7720" extrusionOk="0">
                  <a:moveTo>
                    <a:pt x="2219" y="0"/>
                  </a:moveTo>
                  <a:cubicBezTo>
                    <a:pt x="1496" y="155"/>
                    <a:pt x="877" y="671"/>
                    <a:pt x="619" y="1341"/>
                  </a:cubicBezTo>
                  <a:cubicBezTo>
                    <a:pt x="207" y="2115"/>
                    <a:pt x="0" y="2941"/>
                    <a:pt x="0" y="3818"/>
                  </a:cubicBezTo>
                  <a:cubicBezTo>
                    <a:pt x="52" y="5572"/>
                    <a:pt x="929" y="7222"/>
                    <a:pt x="2167" y="7635"/>
                  </a:cubicBezTo>
                  <a:cubicBezTo>
                    <a:pt x="2334" y="7691"/>
                    <a:pt x="2507" y="7720"/>
                    <a:pt x="2680" y="7720"/>
                  </a:cubicBezTo>
                  <a:cubicBezTo>
                    <a:pt x="2988" y="7720"/>
                    <a:pt x="3295" y="7627"/>
                    <a:pt x="3560" y="7429"/>
                  </a:cubicBezTo>
                  <a:cubicBezTo>
                    <a:pt x="3869" y="7222"/>
                    <a:pt x="3921" y="7016"/>
                    <a:pt x="3869" y="7016"/>
                  </a:cubicBezTo>
                  <a:cubicBezTo>
                    <a:pt x="3862" y="7009"/>
                    <a:pt x="3854" y="7006"/>
                    <a:pt x="3845" y="7006"/>
                  </a:cubicBezTo>
                  <a:cubicBezTo>
                    <a:pt x="3787" y="7006"/>
                    <a:pt x="3679" y="7133"/>
                    <a:pt x="3457" y="7222"/>
                  </a:cubicBezTo>
                  <a:cubicBezTo>
                    <a:pt x="3276" y="7300"/>
                    <a:pt x="3083" y="7339"/>
                    <a:pt x="2889" y="7339"/>
                  </a:cubicBezTo>
                  <a:cubicBezTo>
                    <a:pt x="2696" y="7339"/>
                    <a:pt x="2502" y="7300"/>
                    <a:pt x="2322" y="7222"/>
                  </a:cubicBezTo>
                  <a:cubicBezTo>
                    <a:pt x="1393" y="6861"/>
                    <a:pt x="619" y="5365"/>
                    <a:pt x="619" y="3818"/>
                  </a:cubicBezTo>
                  <a:cubicBezTo>
                    <a:pt x="619" y="3044"/>
                    <a:pt x="774" y="2270"/>
                    <a:pt x="1135" y="1599"/>
                  </a:cubicBezTo>
                  <a:cubicBezTo>
                    <a:pt x="1290" y="1032"/>
                    <a:pt x="1754" y="619"/>
                    <a:pt x="2270" y="464"/>
                  </a:cubicBezTo>
                  <a:cubicBezTo>
                    <a:pt x="2334" y="446"/>
                    <a:pt x="2400" y="438"/>
                    <a:pt x="2465" y="438"/>
                  </a:cubicBezTo>
                  <a:cubicBezTo>
                    <a:pt x="2769" y="438"/>
                    <a:pt x="3071" y="622"/>
                    <a:pt x="3199" y="877"/>
                  </a:cubicBezTo>
                  <a:cubicBezTo>
                    <a:pt x="3302" y="1135"/>
                    <a:pt x="3250" y="1341"/>
                    <a:pt x="3302" y="1341"/>
                  </a:cubicBezTo>
                  <a:cubicBezTo>
                    <a:pt x="3302" y="1341"/>
                    <a:pt x="3457" y="1187"/>
                    <a:pt x="3405" y="826"/>
                  </a:cubicBezTo>
                  <a:cubicBezTo>
                    <a:pt x="3354" y="619"/>
                    <a:pt x="3250" y="413"/>
                    <a:pt x="3096" y="258"/>
                  </a:cubicBezTo>
                  <a:cubicBezTo>
                    <a:pt x="2838" y="103"/>
                    <a:pt x="2528" y="0"/>
                    <a:pt x="22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8" name="Google Shape;2338;p46"/>
            <p:cNvSpPr/>
            <p:nvPr/>
          </p:nvSpPr>
          <p:spPr>
            <a:xfrm>
              <a:off x="2265575" y="532850"/>
              <a:ext cx="139300" cy="56275"/>
            </a:xfrm>
            <a:custGeom>
              <a:avLst/>
              <a:gdLst/>
              <a:ahLst/>
              <a:cxnLst/>
              <a:rect l="l" t="t" r="r" b="b"/>
              <a:pathLst>
                <a:path w="5572" h="2251" extrusionOk="0">
                  <a:moveTo>
                    <a:pt x="1260" y="1"/>
                  </a:moveTo>
                  <a:cubicBezTo>
                    <a:pt x="506" y="1"/>
                    <a:pt x="0" y="170"/>
                    <a:pt x="0" y="231"/>
                  </a:cubicBezTo>
                  <a:cubicBezTo>
                    <a:pt x="52" y="334"/>
                    <a:pt x="1393" y="179"/>
                    <a:pt x="2941" y="747"/>
                  </a:cubicBezTo>
                  <a:cubicBezTo>
                    <a:pt x="4366" y="1288"/>
                    <a:pt x="5277" y="2250"/>
                    <a:pt x="5448" y="2250"/>
                  </a:cubicBezTo>
                  <a:cubicBezTo>
                    <a:pt x="5457" y="2250"/>
                    <a:pt x="5464" y="2248"/>
                    <a:pt x="5468" y="2243"/>
                  </a:cubicBezTo>
                  <a:cubicBezTo>
                    <a:pt x="5572" y="2191"/>
                    <a:pt x="4746" y="953"/>
                    <a:pt x="3095" y="334"/>
                  </a:cubicBezTo>
                  <a:cubicBezTo>
                    <a:pt x="2421" y="81"/>
                    <a:pt x="1781" y="1"/>
                    <a:pt x="1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39" name="Google Shape;2339;p46"/>
            <p:cNvSpPr/>
            <p:nvPr/>
          </p:nvSpPr>
          <p:spPr>
            <a:xfrm>
              <a:off x="2386800" y="407075"/>
              <a:ext cx="50325" cy="197325"/>
            </a:xfrm>
            <a:custGeom>
              <a:avLst/>
              <a:gdLst/>
              <a:ahLst/>
              <a:cxnLst/>
              <a:rect l="l" t="t" r="r" b="b"/>
              <a:pathLst>
                <a:path w="2013" h="7893" extrusionOk="0">
                  <a:moveTo>
                    <a:pt x="465" y="0"/>
                  </a:moveTo>
                  <a:cubicBezTo>
                    <a:pt x="104" y="1341"/>
                    <a:pt x="0" y="2734"/>
                    <a:pt x="258" y="4127"/>
                  </a:cubicBezTo>
                  <a:cubicBezTo>
                    <a:pt x="413" y="5107"/>
                    <a:pt x="723" y="6036"/>
                    <a:pt x="1187" y="6913"/>
                  </a:cubicBezTo>
                  <a:cubicBezTo>
                    <a:pt x="1548" y="7583"/>
                    <a:pt x="1857" y="7893"/>
                    <a:pt x="1909" y="7893"/>
                  </a:cubicBezTo>
                  <a:cubicBezTo>
                    <a:pt x="2012" y="7790"/>
                    <a:pt x="981" y="6242"/>
                    <a:pt x="671" y="4024"/>
                  </a:cubicBezTo>
                  <a:cubicBezTo>
                    <a:pt x="361" y="1857"/>
                    <a:pt x="619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0" name="Google Shape;2340;p46"/>
            <p:cNvSpPr/>
            <p:nvPr/>
          </p:nvSpPr>
          <p:spPr>
            <a:xfrm>
              <a:off x="3301200" y="1121075"/>
              <a:ext cx="201200" cy="33800"/>
            </a:xfrm>
            <a:custGeom>
              <a:avLst/>
              <a:gdLst/>
              <a:ahLst/>
              <a:cxnLst/>
              <a:rect l="l" t="t" r="r" b="b"/>
              <a:pathLst>
                <a:path w="8048" h="1352" extrusionOk="0">
                  <a:moveTo>
                    <a:pt x="3992" y="0"/>
                  </a:moveTo>
                  <a:cubicBezTo>
                    <a:pt x="3009" y="0"/>
                    <a:pt x="2021" y="181"/>
                    <a:pt x="1083" y="536"/>
                  </a:cubicBezTo>
                  <a:cubicBezTo>
                    <a:pt x="361" y="794"/>
                    <a:pt x="0" y="1103"/>
                    <a:pt x="52" y="1206"/>
                  </a:cubicBezTo>
                  <a:cubicBezTo>
                    <a:pt x="69" y="1251"/>
                    <a:pt x="135" y="1269"/>
                    <a:pt x="242" y="1269"/>
                  </a:cubicBezTo>
                  <a:cubicBezTo>
                    <a:pt x="756" y="1269"/>
                    <a:pt x="2231" y="845"/>
                    <a:pt x="4024" y="845"/>
                  </a:cubicBezTo>
                  <a:cubicBezTo>
                    <a:pt x="5883" y="889"/>
                    <a:pt x="7400" y="1351"/>
                    <a:pt x="7859" y="1351"/>
                  </a:cubicBezTo>
                  <a:cubicBezTo>
                    <a:pt x="7935" y="1351"/>
                    <a:pt x="7982" y="1339"/>
                    <a:pt x="7996" y="1309"/>
                  </a:cubicBezTo>
                  <a:cubicBezTo>
                    <a:pt x="8048" y="1206"/>
                    <a:pt x="7687" y="897"/>
                    <a:pt x="6964" y="587"/>
                  </a:cubicBezTo>
                  <a:cubicBezTo>
                    <a:pt x="6020" y="194"/>
                    <a:pt x="5009" y="0"/>
                    <a:pt x="39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1" name="Google Shape;2341;p46"/>
            <p:cNvSpPr/>
            <p:nvPr/>
          </p:nvSpPr>
          <p:spPr>
            <a:xfrm>
              <a:off x="2811100" y="1074650"/>
              <a:ext cx="201225" cy="33800"/>
            </a:xfrm>
            <a:custGeom>
              <a:avLst/>
              <a:gdLst/>
              <a:ahLst/>
              <a:cxnLst/>
              <a:rect l="l" t="t" r="r" b="b"/>
              <a:pathLst>
                <a:path w="8049" h="1352" extrusionOk="0">
                  <a:moveTo>
                    <a:pt x="3973" y="0"/>
                  </a:moveTo>
                  <a:cubicBezTo>
                    <a:pt x="2997" y="0"/>
                    <a:pt x="2022" y="181"/>
                    <a:pt x="1084" y="535"/>
                  </a:cubicBezTo>
                  <a:cubicBezTo>
                    <a:pt x="362" y="845"/>
                    <a:pt x="1" y="1103"/>
                    <a:pt x="52" y="1206"/>
                  </a:cubicBezTo>
                  <a:cubicBezTo>
                    <a:pt x="70" y="1251"/>
                    <a:pt x="136" y="1269"/>
                    <a:pt x="245" y="1269"/>
                  </a:cubicBezTo>
                  <a:cubicBezTo>
                    <a:pt x="736" y="1269"/>
                    <a:pt x="2093" y="893"/>
                    <a:pt x="3765" y="893"/>
                  </a:cubicBezTo>
                  <a:cubicBezTo>
                    <a:pt x="3851" y="893"/>
                    <a:pt x="3937" y="894"/>
                    <a:pt x="4025" y="897"/>
                  </a:cubicBezTo>
                  <a:cubicBezTo>
                    <a:pt x="5882" y="897"/>
                    <a:pt x="7398" y="1351"/>
                    <a:pt x="7858" y="1351"/>
                  </a:cubicBezTo>
                  <a:cubicBezTo>
                    <a:pt x="7935" y="1351"/>
                    <a:pt x="7982" y="1339"/>
                    <a:pt x="7997" y="1309"/>
                  </a:cubicBezTo>
                  <a:cubicBezTo>
                    <a:pt x="8048" y="1206"/>
                    <a:pt x="7687" y="897"/>
                    <a:pt x="6965" y="587"/>
                  </a:cubicBezTo>
                  <a:cubicBezTo>
                    <a:pt x="5994" y="193"/>
                    <a:pt x="4983" y="0"/>
                    <a:pt x="3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2" name="Google Shape;2342;p46"/>
            <p:cNvSpPr/>
            <p:nvPr/>
          </p:nvSpPr>
          <p:spPr>
            <a:xfrm>
              <a:off x="3259925" y="1180875"/>
              <a:ext cx="392075" cy="316475"/>
            </a:xfrm>
            <a:custGeom>
              <a:avLst/>
              <a:gdLst/>
              <a:ahLst/>
              <a:cxnLst/>
              <a:rect l="l" t="t" r="r" b="b"/>
              <a:pathLst>
                <a:path w="15683" h="12659" extrusionOk="0">
                  <a:moveTo>
                    <a:pt x="15373" y="1"/>
                  </a:moveTo>
                  <a:lnTo>
                    <a:pt x="4385" y="104"/>
                  </a:lnTo>
                  <a:lnTo>
                    <a:pt x="1238" y="156"/>
                  </a:lnTo>
                  <a:cubicBezTo>
                    <a:pt x="877" y="156"/>
                    <a:pt x="516" y="156"/>
                    <a:pt x="207" y="207"/>
                  </a:cubicBezTo>
                  <a:cubicBezTo>
                    <a:pt x="310" y="207"/>
                    <a:pt x="413" y="259"/>
                    <a:pt x="516" y="259"/>
                  </a:cubicBezTo>
                  <a:lnTo>
                    <a:pt x="1342" y="259"/>
                  </a:lnTo>
                  <a:lnTo>
                    <a:pt x="4488" y="310"/>
                  </a:lnTo>
                  <a:lnTo>
                    <a:pt x="15212" y="412"/>
                  </a:lnTo>
                  <a:lnTo>
                    <a:pt x="15212" y="412"/>
                  </a:lnTo>
                  <a:cubicBezTo>
                    <a:pt x="15167" y="1741"/>
                    <a:pt x="15167" y="3118"/>
                    <a:pt x="15167" y="4540"/>
                  </a:cubicBezTo>
                  <a:cubicBezTo>
                    <a:pt x="15219" y="6088"/>
                    <a:pt x="14806" y="7584"/>
                    <a:pt x="13981" y="8822"/>
                  </a:cubicBezTo>
                  <a:cubicBezTo>
                    <a:pt x="13155" y="10164"/>
                    <a:pt x="11865" y="11195"/>
                    <a:pt x="10369" y="11763"/>
                  </a:cubicBezTo>
                  <a:cubicBezTo>
                    <a:pt x="9699" y="12021"/>
                    <a:pt x="8925" y="12175"/>
                    <a:pt x="8203" y="12227"/>
                  </a:cubicBezTo>
                  <a:cubicBezTo>
                    <a:pt x="8032" y="12239"/>
                    <a:pt x="7862" y="12246"/>
                    <a:pt x="7691" y="12246"/>
                  </a:cubicBezTo>
                  <a:cubicBezTo>
                    <a:pt x="7140" y="12246"/>
                    <a:pt x="6588" y="12178"/>
                    <a:pt x="6036" y="12021"/>
                  </a:cubicBezTo>
                  <a:cubicBezTo>
                    <a:pt x="4746" y="11711"/>
                    <a:pt x="3560" y="11092"/>
                    <a:pt x="2580" y="10164"/>
                  </a:cubicBezTo>
                  <a:cubicBezTo>
                    <a:pt x="1754" y="9338"/>
                    <a:pt x="1084" y="8306"/>
                    <a:pt x="723" y="7223"/>
                  </a:cubicBezTo>
                  <a:cubicBezTo>
                    <a:pt x="413" y="6294"/>
                    <a:pt x="258" y="5314"/>
                    <a:pt x="310" y="4334"/>
                  </a:cubicBezTo>
                  <a:cubicBezTo>
                    <a:pt x="258" y="3509"/>
                    <a:pt x="258" y="2786"/>
                    <a:pt x="258" y="2167"/>
                  </a:cubicBezTo>
                  <a:cubicBezTo>
                    <a:pt x="258" y="1600"/>
                    <a:pt x="207" y="1084"/>
                    <a:pt x="207" y="723"/>
                  </a:cubicBezTo>
                  <a:cubicBezTo>
                    <a:pt x="207" y="568"/>
                    <a:pt x="207" y="362"/>
                    <a:pt x="155" y="207"/>
                  </a:cubicBezTo>
                  <a:cubicBezTo>
                    <a:pt x="155" y="362"/>
                    <a:pt x="155" y="517"/>
                    <a:pt x="155" y="671"/>
                  </a:cubicBezTo>
                  <a:cubicBezTo>
                    <a:pt x="155" y="1033"/>
                    <a:pt x="103" y="1497"/>
                    <a:pt x="103" y="2064"/>
                  </a:cubicBezTo>
                  <a:cubicBezTo>
                    <a:pt x="103" y="2735"/>
                    <a:pt x="52" y="3457"/>
                    <a:pt x="52" y="4334"/>
                  </a:cubicBezTo>
                  <a:cubicBezTo>
                    <a:pt x="0" y="5314"/>
                    <a:pt x="103" y="6346"/>
                    <a:pt x="413" y="7326"/>
                  </a:cubicBezTo>
                  <a:cubicBezTo>
                    <a:pt x="826" y="8461"/>
                    <a:pt x="1445" y="9545"/>
                    <a:pt x="2322" y="10370"/>
                  </a:cubicBezTo>
                  <a:cubicBezTo>
                    <a:pt x="3302" y="11402"/>
                    <a:pt x="4592" y="12072"/>
                    <a:pt x="5933" y="12433"/>
                  </a:cubicBezTo>
                  <a:cubicBezTo>
                    <a:pt x="6524" y="12591"/>
                    <a:pt x="7085" y="12658"/>
                    <a:pt x="7662" y="12658"/>
                  </a:cubicBezTo>
                  <a:cubicBezTo>
                    <a:pt x="7840" y="12658"/>
                    <a:pt x="8020" y="12652"/>
                    <a:pt x="8203" y="12640"/>
                  </a:cubicBezTo>
                  <a:cubicBezTo>
                    <a:pt x="9028" y="12640"/>
                    <a:pt x="9802" y="12433"/>
                    <a:pt x="10524" y="12175"/>
                  </a:cubicBezTo>
                  <a:cubicBezTo>
                    <a:pt x="12123" y="11556"/>
                    <a:pt x="13465" y="10473"/>
                    <a:pt x="14393" y="9080"/>
                  </a:cubicBezTo>
                  <a:cubicBezTo>
                    <a:pt x="15219" y="7739"/>
                    <a:pt x="15683" y="6140"/>
                    <a:pt x="15631" y="4540"/>
                  </a:cubicBezTo>
                  <a:cubicBezTo>
                    <a:pt x="15631" y="3044"/>
                    <a:pt x="15580" y="1600"/>
                    <a:pt x="15580" y="207"/>
                  </a:cubicBezTo>
                  <a:lnTo>
                    <a:pt x="155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3" name="Google Shape;2343;p46"/>
            <p:cNvSpPr/>
            <p:nvPr/>
          </p:nvSpPr>
          <p:spPr>
            <a:xfrm>
              <a:off x="2745325" y="1170575"/>
              <a:ext cx="392100" cy="316325"/>
            </a:xfrm>
            <a:custGeom>
              <a:avLst/>
              <a:gdLst/>
              <a:ahLst/>
              <a:cxnLst/>
              <a:rect l="l" t="t" r="r" b="b"/>
              <a:pathLst>
                <a:path w="15684" h="12653" extrusionOk="0">
                  <a:moveTo>
                    <a:pt x="15426" y="0"/>
                  </a:moveTo>
                  <a:lnTo>
                    <a:pt x="4386" y="103"/>
                  </a:lnTo>
                  <a:lnTo>
                    <a:pt x="1290" y="155"/>
                  </a:lnTo>
                  <a:cubicBezTo>
                    <a:pt x="929" y="155"/>
                    <a:pt x="568" y="155"/>
                    <a:pt x="207" y="206"/>
                  </a:cubicBezTo>
                  <a:lnTo>
                    <a:pt x="517" y="206"/>
                  </a:lnTo>
                  <a:lnTo>
                    <a:pt x="1342" y="258"/>
                  </a:lnTo>
                  <a:lnTo>
                    <a:pt x="4540" y="310"/>
                  </a:lnTo>
                  <a:lnTo>
                    <a:pt x="15219" y="411"/>
                  </a:lnTo>
                  <a:lnTo>
                    <a:pt x="15219" y="411"/>
                  </a:lnTo>
                  <a:cubicBezTo>
                    <a:pt x="15219" y="1699"/>
                    <a:pt x="15219" y="3119"/>
                    <a:pt x="15219" y="4540"/>
                  </a:cubicBezTo>
                  <a:cubicBezTo>
                    <a:pt x="15219" y="6036"/>
                    <a:pt x="14858" y="7532"/>
                    <a:pt x="14033" y="8822"/>
                  </a:cubicBezTo>
                  <a:cubicBezTo>
                    <a:pt x="13156" y="10163"/>
                    <a:pt x="11866" y="11195"/>
                    <a:pt x="10421" y="11762"/>
                  </a:cubicBezTo>
                  <a:cubicBezTo>
                    <a:pt x="9699" y="12020"/>
                    <a:pt x="8977" y="12175"/>
                    <a:pt x="8203" y="12226"/>
                  </a:cubicBezTo>
                  <a:cubicBezTo>
                    <a:pt x="8075" y="12236"/>
                    <a:pt x="7947" y="12240"/>
                    <a:pt x="7819" y="12240"/>
                  </a:cubicBezTo>
                  <a:cubicBezTo>
                    <a:pt x="7225" y="12240"/>
                    <a:pt x="6631" y="12147"/>
                    <a:pt x="6037" y="12020"/>
                  </a:cubicBezTo>
                  <a:cubicBezTo>
                    <a:pt x="4747" y="11710"/>
                    <a:pt x="3560" y="11040"/>
                    <a:pt x="2580" y="10111"/>
                  </a:cubicBezTo>
                  <a:cubicBezTo>
                    <a:pt x="1755" y="9286"/>
                    <a:pt x="1136" y="8306"/>
                    <a:pt x="723" y="7171"/>
                  </a:cubicBezTo>
                  <a:cubicBezTo>
                    <a:pt x="413" y="6242"/>
                    <a:pt x="310" y="5314"/>
                    <a:pt x="310" y="4333"/>
                  </a:cubicBezTo>
                  <a:cubicBezTo>
                    <a:pt x="310" y="3508"/>
                    <a:pt x="259" y="2734"/>
                    <a:pt x="259" y="2115"/>
                  </a:cubicBezTo>
                  <a:cubicBezTo>
                    <a:pt x="259" y="1548"/>
                    <a:pt x="259" y="1083"/>
                    <a:pt x="207" y="722"/>
                  </a:cubicBezTo>
                  <a:cubicBezTo>
                    <a:pt x="207" y="516"/>
                    <a:pt x="207" y="361"/>
                    <a:pt x="207" y="206"/>
                  </a:cubicBezTo>
                  <a:cubicBezTo>
                    <a:pt x="156" y="361"/>
                    <a:pt x="156" y="516"/>
                    <a:pt x="156" y="671"/>
                  </a:cubicBezTo>
                  <a:cubicBezTo>
                    <a:pt x="156" y="1032"/>
                    <a:pt x="156" y="1496"/>
                    <a:pt x="104" y="2064"/>
                  </a:cubicBezTo>
                  <a:cubicBezTo>
                    <a:pt x="104" y="2683"/>
                    <a:pt x="104" y="3456"/>
                    <a:pt x="52" y="4333"/>
                  </a:cubicBezTo>
                  <a:cubicBezTo>
                    <a:pt x="1" y="5314"/>
                    <a:pt x="156" y="6345"/>
                    <a:pt x="465" y="7274"/>
                  </a:cubicBezTo>
                  <a:cubicBezTo>
                    <a:pt x="826" y="8460"/>
                    <a:pt x="1497" y="9492"/>
                    <a:pt x="2322" y="10369"/>
                  </a:cubicBezTo>
                  <a:cubicBezTo>
                    <a:pt x="3354" y="11349"/>
                    <a:pt x="4592" y="12072"/>
                    <a:pt x="5985" y="12433"/>
                  </a:cubicBezTo>
                  <a:cubicBezTo>
                    <a:pt x="6579" y="12560"/>
                    <a:pt x="7208" y="12652"/>
                    <a:pt x="7815" y="12652"/>
                  </a:cubicBezTo>
                  <a:cubicBezTo>
                    <a:pt x="7946" y="12652"/>
                    <a:pt x="8075" y="12648"/>
                    <a:pt x="8203" y="12639"/>
                  </a:cubicBezTo>
                  <a:cubicBezTo>
                    <a:pt x="9029" y="12587"/>
                    <a:pt x="9802" y="12433"/>
                    <a:pt x="10525" y="12175"/>
                  </a:cubicBezTo>
                  <a:cubicBezTo>
                    <a:pt x="12124" y="11556"/>
                    <a:pt x="13465" y="10472"/>
                    <a:pt x="14394" y="9080"/>
                  </a:cubicBezTo>
                  <a:cubicBezTo>
                    <a:pt x="15271" y="7687"/>
                    <a:pt x="15683" y="6139"/>
                    <a:pt x="15632" y="4540"/>
                  </a:cubicBezTo>
                  <a:cubicBezTo>
                    <a:pt x="15632" y="3044"/>
                    <a:pt x="15632" y="1599"/>
                    <a:pt x="15632" y="206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4" name="Google Shape;2344;p46"/>
            <p:cNvSpPr/>
            <p:nvPr/>
          </p:nvSpPr>
          <p:spPr>
            <a:xfrm>
              <a:off x="3124500" y="1196350"/>
              <a:ext cx="144475" cy="10350"/>
            </a:xfrm>
            <a:custGeom>
              <a:avLst/>
              <a:gdLst/>
              <a:ahLst/>
              <a:cxnLst/>
              <a:rect l="l" t="t" r="r" b="b"/>
              <a:pathLst>
                <a:path w="5779" h="414" extrusionOk="0">
                  <a:moveTo>
                    <a:pt x="2889" y="1"/>
                  </a:moveTo>
                  <a:cubicBezTo>
                    <a:pt x="1290" y="1"/>
                    <a:pt x="1" y="104"/>
                    <a:pt x="1" y="207"/>
                  </a:cubicBezTo>
                  <a:cubicBezTo>
                    <a:pt x="1" y="310"/>
                    <a:pt x="1290" y="414"/>
                    <a:pt x="2889" y="414"/>
                  </a:cubicBezTo>
                  <a:cubicBezTo>
                    <a:pt x="4489" y="414"/>
                    <a:pt x="5778" y="310"/>
                    <a:pt x="5778" y="207"/>
                  </a:cubicBezTo>
                  <a:cubicBezTo>
                    <a:pt x="5778" y="104"/>
                    <a:pt x="4489" y="1"/>
                    <a:pt x="2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5" name="Google Shape;2345;p46"/>
            <p:cNvSpPr/>
            <p:nvPr/>
          </p:nvSpPr>
          <p:spPr>
            <a:xfrm>
              <a:off x="2349400" y="1197650"/>
              <a:ext cx="401125" cy="11625"/>
            </a:xfrm>
            <a:custGeom>
              <a:avLst/>
              <a:gdLst/>
              <a:ahLst/>
              <a:cxnLst/>
              <a:rect l="l" t="t" r="r" b="b"/>
              <a:pathLst>
                <a:path w="16045" h="465" extrusionOk="0">
                  <a:moveTo>
                    <a:pt x="7996" y="0"/>
                  </a:moveTo>
                  <a:cubicBezTo>
                    <a:pt x="3560" y="52"/>
                    <a:pt x="0" y="155"/>
                    <a:pt x="0" y="258"/>
                  </a:cubicBezTo>
                  <a:cubicBezTo>
                    <a:pt x="0" y="362"/>
                    <a:pt x="3560" y="465"/>
                    <a:pt x="7996" y="465"/>
                  </a:cubicBezTo>
                  <a:cubicBezTo>
                    <a:pt x="12433" y="465"/>
                    <a:pt x="16044" y="362"/>
                    <a:pt x="16044" y="207"/>
                  </a:cubicBezTo>
                  <a:cubicBezTo>
                    <a:pt x="16044" y="104"/>
                    <a:pt x="12433" y="0"/>
                    <a:pt x="79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6" name="Google Shape;2346;p46"/>
            <p:cNvSpPr/>
            <p:nvPr/>
          </p:nvSpPr>
          <p:spPr>
            <a:xfrm>
              <a:off x="2649900" y="3651950"/>
              <a:ext cx="4503625" cy="1799150"/>
            </a:xfrm>
            <a:custGeom>
              <a:avLst/>
              <a:gdLst/>
              <a:ahLst/>
              <a:cxnLst/>
              <a:rect l="l" t="t" r="r" b="b"/>
              <a:pathLst>
                <a:path w="180145" h="71966" extrusionOk="0">
                  <a:moveTo>
                    <a:pt x="78053" y="0"/>
                  </a:moveTo>
                  <a:lnTo>
                    <a:pt x="50195" y="68870"/>
                  </a:lnTo>
                  <a:lnTo>
                    <a:pt x="0" y="68870"/>
                  </a:lnTo>
                  <a:lnTo>
                    <a:pt x="0" y="71965"/>
                  </a:lnTo>
                  <a:lnTo>
                    <a:pt x="149553" y="71965"/>
                  </a:lnTo>
                  <a:lnTo>
                    <a:pt x="1801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47" name="Google Shape;2347;p46"/>
            <p:cNvSpPr/>
            <p:nvPr/>
          </p:nvSpPr>
          <p:spPr>
            <a:xfrm>
              <a:off x="5403400" y="4473500"/>
              <a:ext cx="287625" cy="321125"/>
            </a:xfrm>
            <a:custGeom>
              <a:avLst/>
              <a:gdLst/>
              <a:ahLst/>
              <a:cxnLst/>
              <a:rect l="l" t="t" r="r" b="b"/>
              <a:pathLst>
                <a:path w="11505" h="12845" extrusionOk="0">
                  <a:moveTo>
                    <a:pt x="6510" y="0"/>
                  </a:moveTo>
                  <a:cubicBezTo>
                    <a:pt x="4197" y="0"/>
                    <a:pt x="1880" y="2064"/>
                    <a:pt x="1032" y="5055"/>
                  </a:cubicBezTo>
                  <a:cubicBezTo>
                    <a:pt x="0" y="8512"/>
                    <a:pt x="1290" y="11916"/>
                    <a:pt x="3921" y="12690"/>
                  </a:cubicBezTo>
                  <a:cubicBezTo>
                    <a:pt x="4275" y="12794"/>
                    <a:pt x="4635" y="12844"/>
                    <a:pt x="4995" y="12844"/>
                  </a:cubicBezTo>
                  <a:cubicBezTo>
                    <a:pt x="7308" y="12844"/>
                    <a:pt x="9624" y="10780"/>
                    <a:pt x="10473" y="7789"/>
                  </a:cubicBezTo>
                  <a:cubicBezTo>
                    <a:pt x="11504" y="4333"/>
                    <a:pt x="10215" y="928"/>
                    <a:pt x="7584" y="154"/>
                  </a:cubicBezTo>
                  <a:cubicBezTo>
                    <a:pt x="7229" y="50"/>
                    <a:pt x="6870" y="0"/>
                    <a:pt x="65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93066" y="1887001"/>
            <a:ext cx="7223434" cy="4840283"/>
          </a:xfrm>
          <a:prstGeom prst="rect">
            <a:avLst/>
          </a:prstGeom>
          <a:solidFill>
            <a:srgbClr val="8EC26A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634" y="1394441"/>
            <a:ext cx="728933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 	</a:t>
            </a:r>
            <a:endParaRPr lang="en-US" sz="2400" dirty="0">
              <a:ln>
                <a:solidFill>
                  <a:schemeClr val="bg1"/>
                </a:solidFill>
              </a:ln>
            </a:endParaRPr>
          </a:p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Fayldakı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hesablara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aşağıdakı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dəyişikliklər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edin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İdarəetmə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hesabınızı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fərqli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hesab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adı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daxil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etməsi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Tam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Giriş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imtiyaz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dəstini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etməsi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düzəldin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Qonaq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hesabının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olmadığından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əmin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Fayldakı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digər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hesabları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silmək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qeyri-aktiv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Lazım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gələrsə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özünüz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istədiyiniz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hər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hansı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genişləndirilmiş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imtiyazlara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icazə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vermək</a:t>
            </a:r>
            <a:r>
              <a:rPr 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endParaRPr lang="az-Latn-AZ" sz="24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giriş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imtiyaz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dəstini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düzəldin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imtiyaz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dəsti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genişləndirilmiş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imtiyazların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redaktəsinə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baxın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Əlavə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imtiyazlara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ehtiyacınız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yoxdursa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onla</a:t>
            </a:r>
            <a:r>
              <a:rPr lang="az-Latn-AZ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rı xaric edin.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9" name="Google Shape;2233;p36"/>
          <p:cNvGrpSpPr/>
          <p:nvPr/>
        </p:nvGrpSpPr>
        <p:grpSpPr>
          <a:xfrm>
            <a:off x="-19638" y="833707"/>
            <a:ext cx="11695410" cy="883625"/>
            <a:chOff x="504546" y="564561"/>
            <a:chExt cx="1627907" cy="212437"/>
          </a:xfrm>
        </p:grpSpPr>
        <p:sp>
          <p:nvSpPr>
            <p:cNvPr id="80" name="Google Shape;2234;p36"/>
            <p:cNvSpPr/>
            <p:nvPr/>
          </p:nvSpPr>
          <p:spPr>
            <a:xfrm>
              <a:off x="1603542" y="598605"/>
              <a:ext cx="63707" cy="48096"/>
            </a:xfrm>
            <a:custGeom>
              <a:avLst/>
              <a:gdLst/>
              <a:ahLst/>
              <a:cxnLst/>
              <a:rect l="l" t="t" r="r" b="b"/>
              <a:pathLst>
                <a:path w="7909" h="5971" extrusionOk="0">
                  <a:moveTo>
                    <a:pt x="1204" y="2253"/>
                  </a:moveTo>
                  <a:lnTo>
                    <a:pt x="5238" y="0"/>
                  </a:lnTo>
                  <a:lnTo>
                    <a:pt x="7909" y="2305"/>
                  </a:lnTo>
                  <a:lnTo>
                    <a:pt x="5604" y="3300"/>
                  </a:lnTo>
                  <a:lnTo>
                    <a:pt x="5709" y="5605"/>
                  </a:lnTo>
                  <a:lnTo>
                    <a:pt x="524" y="5971"/>
                  </a:lnTo>
                  <a:lnTo>
                    <a:pt x="0" y="4767"/>
                  </a:lnTo>
                  <a:close/>
                </a:path>
              </a:pathLst>
            </a:custGeom>
            <a:solidFill>
              <a:srgbClr val="97834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Google Shape;2235;p36"/>
            <p:cNvSpPr/>
            <p:nvPr/>
          </p:nvSpPr>
          <p:spPr>
            <a:xfrm>
              <a:off x="1568946" y="683408"/>
              <a:ext cx="63280" cy="65817"/>
            </a:xfrm>
            <a:custGeom>
              <a:avLst/>
              <a:gdLst/>
              <a:ahLst/>
              <a:cxnLst/>
              <a:rect l="l" t="t" r="r" b="b"/>
              <a:pathLst>
                <a:path w="7856" h="8171" extrusionOk="0">
                  <a:moveTo>
                    <a:pt x="0" y="5081"/>
                  </a:moveTo>
                  <a:lnTo>
                    <a:pt x="471" y="8171"/>
                  </a:lnTo>
                  <a:lnTo>
                    <a:pt x="3561" y="7647"/>
                  </a:lnTo>
                  <a:lnTo>
                    <a:pt x="6861" y="4976"/>
                  </a:lnTo>
                  <a:lnTo>
                    <a:pt x="7856" y="2724"/>
                  </a:lnTo>
                  <a:lnTo>
                    <a:pt x="6547" y="0"/>
                  </a:lnTo>
                  <a:lnTo>
                    <a:pt x="2881" y="681"/>
                  </a:lnTo>
                  <a:lnTo>
                    <a:pt x="2357" y="2933"/>
                  </a:lnTo>
                  <a:lnTo>
                    <a:pt x="1990" y="4505"/>
                  </a:lnTo>
                  <a:close/>
                </a:path>
              </a:pathLst>
            </a:custGeom>
            <a:solidFill>
              <a:srgbClr val="97834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Google Shape;2236;p36"/>
            <p:cNvSpPr/>
            <p:nvPr/>
          </p:nvSpPr>
          <p:spPr>
            <a:xfrm>
              <a:off x="1730956" y="636576"/>
              <a:ext cx="261900" cy="69600"/>
            </a:xfrm>
            <a:prstGeom prst="rect">
              <a:avLst/>
            </a:prstGeom>
            <a:solidFill>
              <a:srgbClr val="6C7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83" name="Google Shape;2237;p36"/>
            <p:cNvSpPr/>
            <p:nvPr/>
          </p:nvSpPr>
          <p:spPr>
            <a:xfrm>
              <a:off x="1768082" y="649657"/>
              <a:ext cx="41773" cy="39663"/>
            </a:xfrm>
            <a:custGeom>
              <a:avLst/>
              <a:gdLst/>
              <a:ahLst/>
              <a:cxnLst/>
              <a:rect l="l" t="t" r="r" b="b"/>
              <a:pathLst>
                <a:path w="5186" h="4924" extrusionOk="0">
                  <a:moveTo>
                    <a:pt x="0" y="2619"/>
                  </a:moveTo>
                  <a:lnTo>
                    <a:pt x="2462" y="0"/>
                  </a:lnTo>
                  <a:lnTo>
                    <a:pt x="5186" y="2619"/>
                  </a:lnTo>
                  <a:lnTo>
                    <a:pt x="2200" y="4924"/>
                  </a:ln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Google Shape;2238;p36"/>
            <p:cNvSpPr/>
            <p:nvPr/>
          </p:nvSpPr>
          <p:spPr>
            <a:xfrm>
              <a:off x="1967056" y="668224"/>
              <a:ext cx="42627" cy="38044"/>
            </a:xfrm>
            <a:custGeom>
              <a:avLst/>
              <a:gdLst/>
              <a:ahLst/>
              <a:cxnLst/>
              <a:rect l="l" t="t" r="r" b="b"/>
              <a:pathLst>
                <a:path w="1424" h="1401" extrusionOk="0">
                  <a:moveTo>
                    <a:pt x="517" y="0"/>
                  </a:moveTo>
                  <a:cubicBezTo>
                    <a:pt x="333" y="0"/>
                    <a:pt x="149" y="69"/>
                    <a:pt x="0" y="184"/>
                  </a:cubicBezTo>
                  <a:cubicBezTo>
                    <a:pt x="253" y="379"/>
                    <a:pt x="356" y="700"/>
                    <a:pt x="276" y="1010"/>
                  </a:cubicBezTo>
                  <a:cubicBezTo>
                    <a:pt x="253" y="1136"/>
                    <a:pt x="207" y="1263"/>
                    <a:pt x="161" y="1400"/>
                  </a:cubicBezTo>
                  <a:lnTo>
                    <a:pt x="1182" y="1400"/>
                  </a:lnTo>
                  <a:cubicBezTo>
                    <a:pt x="1228" y="1263"/>
                    <a:pt x="1263" y="1136"/>
                    <a:pt x="1297" y="1010"/>
                  </a:cubicBezTo>
                  <a:cubicBezTo>
                    <a:pt x="1423" y="494"/>
                    <a:pt x="1045" y="0"/>
                    <a:pt x="517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85" name="Google Shape;2239;p36"/>
            <p:cNvSpPr/>
            <p:nvPr/>
          </p:nvSpPr>
          <p:spPr>
            <a:xfrm>
              <a:off x="1358412" y="635738"/>
              <a:ext cx="184800" cy="69600"/>
            </a:xfrm>
            <a:prstGeom prst="rect">
              <a:avLst/>
            </a:prstGeom>
            <a:solidFill>
              <a:srgbClr val="6C7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86" name="Google Shape;2240;p36"/>
            <p:cNvSpPr/>
            <p:nvPr/>
          </p:nvSpPr>
          <p:spPr>
            <a:xfrm>
              <a:off x="1426340" y="640797"/>
              <a:ext cx="41773" cy="50626"/>
            </a:xfrm>
            <a:custGeom>
              <a:avLst/>
              <a:gdLst/>
              <a:ahLst/>
              <a:cxnLst/>
              <a:rect l="l" t="t" r="r" b="b"/>
              <a:pathLst>
                <a:path w="5186" h="6285" extrusionOk="0">
                  <a:moveTo>
                    <a:pt x="0" y="3719"/>
                  </a:moveTo>
                  <a:lnTo>
                    <a:pt x="1624" y="0"/>
                  </a:lnTo>
                  <a:lnTo>
                    <a:pt x="5186" y="3771"/>
                  </a:lnTo>
                  <a:lnTo>
                    <a:pt x="2043" y="6285"/>
                  </a:ln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Google Shape;2241;p36"/>
            <p:cNvSpPr/>
            <p:nvPr/>
          </p:nvSpPr>
          <p:spPr>
            <a:xfrm>
              <a:off x="574516" y="598186"/>
              <a:ext cx="64134" cy="54001"/>
            </a:xfrm>
            <a:custGeom>
              <a:avLst/>
              <a:gdLst/>
              <a:ahLst/>
              <a:cxnLst/>
              <a:rect l="l" t="t" r="r" b="b"/>
              <a:pathLst>
                <a:path w="7962" h="6704" extrusionOk="0">
                  <a:moveTo>
                    <a:pt x="1310" y="2462"/>
                  </a:moveTo>
                  <a:lnTo>
                    <a:pt x="4819" y="0"/>
                  </a:lnTo>
                  <a:lnTo>
                    <a:pt x="7962" y="2357"/>
                  </a:lnTo>
                  <a:lnTo>
                    <a:pt x="5710" y="3457"/>
                  </a:lnTo>
                  <a:lnTo>
                    <a:pt x="6076" y="6233"/>
                  </a:lnTo>
                  <a:lnTo>
                    <a:pt x="0" y="6704"/>
                  </a:lnTo>
                  <a:lnTo>
                    <a:pt x="367" y="4714"/>
                  </a:lnTo>
                  <a:close/>
                </a:path>
              </a:pathLst>
            </a:custGeom>
            <a:solidFill>
              <a:srgbClr val="97834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Google Shape;2242;p36"/>
            <p:cNvSpPr/>
            <p:nvPr/>
          </p:nvSpPr>
          <p:spPr>
            <a:xfrm>
              <a:off x="1228469" y="714629"/>
              <a:ext cx="53163" cy="27846"/>
            </a:xfrm>
            <a:custGeom>
              <a:avLst/>
              <a:gdLst/>
              <a:ahLst/>
              <a:cxnLst/>
              <a:rect l="l" t="t" r="r" b="b"/>
              <a:pathLst>
                <a:path w="6600" h="3457" extrusionOk="0">
                  <a:moveTo>
                    <a:pt x="0" y="1153"/>
                  </a:moveTo>
                  <a:lnTo>
                    <a:pt x="419" y="3457"/>
                  </a:lnTo>
                  <a:lnTo>
                    <a:pt x="4557" y="2724"/>
                  </a:lnTo>
                  <a:lnTo>
                    <a:pt x="6600" y="1100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rgbClr val="978344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Google Shape;2243;p36"/>
            <p:cNvSpPr/>
            <p:nvPr/>
          </p:nvSpPr>
          <p:spPr>
            <a:xfrm>
              <a:off x="1227212" y="705350"/>
              <a:ext cx="63011" cy="18704"/>
            </a:xfrm>
            <a:custGeom>
              <a:avLst/>
              <a:gdLst/>
              <a:ahLst/>
              <a:cxnLst/>
              <a:rect l="l" t="t" r="r" b="b"/>
              <a:pathLst>
                <a:path w="2480" h="701" extrusionOk="0">
                  <a:moveTo>
                    <a:pt x="677" y="0"/>
                  </a:moveTo>
                  <a:cubicBezTo>
                    <a:pt x="643" y="58"/>
                    <a:pt x="597" y="115"/>
                    <a:pt x="551" y="173"/>
                  </a:cubicBezTo>
                  <a:lnTo>
                    <a:pt x="505" y="230"/>
                  </a:lnTo>
                  <a:cubicBezTo>
                    <a:pt x="471" y="276"/>
                    <a:pt x="436" y="310"/>
                    <a:pt x="402" y="345"/>
                  </a:cubicBezTo>
                  <a:cubicBezTo>
                    <a:pt x="367" y="391"/>
                    <a:pt x="367" y="391"/>
                    <a:pt x="344" y="402"/>
                  </a:cubicBezTo>
                  <a:cubicBezTo>
                    <a:pt x="321" y="425"/>
                    <a:pt x="264" y="482"/>
                    <a:pt x="218" y="517"/>
                  </a:cubicBezTo>
                  <a:lnTo>
                    <a:pt x="172" y="563"/>
                  </a:lnTo>
                  <a:cubicBezTo>
                    <a:pt x="126" y="609"/>
                    <a:pt x="69" y="643"/>
                    <a:pt x="23" y="689"/>
                  </a:cubicBezTo>
                  <a:lnTo>
                    <a:pt x="0" y="701"/>
                  </a:lnTo>
                  <a:lnTo>
                    <a:pt x="2158" y="701"/>
                  </a:lnTo>
                  <a:cubicBezTo>
                    <a:pt x="2192" y="620"/>
                    <a:pt x="2238" y="551"/>
                    <a:pt x="2273" y="471"/>
                  </a:cubicBezTo>
                  <a:lnTo>
                    <a:pt x="2307" y="414"/>
                  </a:lnTo>
                  <a:cubicBezTo>
                    <a:pt x="2341" y="333"/>
                    <a:pt x="2376" y="253"/>
                    <a:pt x="2410" y="161"/>
                  </a:cubicBezTo>
                  <a:cubicBezTo>
                    <a:pt x="2433" y="115"/>
                    <a:pt x="2456" y="58"/>
                    <a:pt x="247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0" name="Google Shape;2244;p36"/>
            <p:cNvSpPr/>
            <p:nvPr/>
          </p:nvSpPr>
          <p:spPr>
            <a:xfrm>
              <a:off x="918948" y="616696"/>
              <a:ext cx="64277" cy="19436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45" y="1"/>
                  </a:moveTo>
                  <a:lnTo>
                    <a:pt x="299" y="81"/>
                  </a:lnTo>
                  <a:lnTo>
                    <a:pt x="287" y="116"/>
                  </a:lnTo>
                  <a:lnTo>
                    <a:pt x="230" y="219"/>
                  </a:lnTo>
                  <a:cubicBezTo>
                    <a:pt x="196" y="276"/>
                    <a:pt x="173" y="322"/>
                    <a:pt x="150" y="380"/>
                  </a:cubicBezTo>
                  <a:lnTo>
                    <a:pt x="104" y="483"/>
                  </a:lnTo>
                  <a:cubicBezTo>
                    <a:pt x="69" y="552"/>
                    <a:pt x="46" y="609"/>
                    <a:pt x="23" y="678"/>
                  </a:cubicBezTo>
                  <a:cubicBezTo>
                    <a:pt x="23" y="690"/>
                    <a:pt x="12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802" y="724"/>
                    <a:pt x="1802" y="724"/>
                  </a:cubicBezTo>
                  <a:cubicBezTo>
                    <a:pt x="1814" y="701"/>
                    <a:pt x="1825" y="690"/>
                    <a:pt x="1837" y="667"/>
                  </a:cubicBezTo>
                  <a:cubicBezTo>
                    <a:pt x="1848" y="655"/>
                    <a:pt x="1871" y="621"/>
                    <a:pt x="1894" y="598"/>
                  </a:cubicBezTo>
                  <a:lnTo>
                    <a:pt x="1906" y="586"/>
                  </a:lnTo>
                  <a:cubicBezTo>
                    <a:pt x="2043" y="391"/>
                    <a:pt x="2216" y="219"/>
                    <a:pt x="2411" y="81"/>
                  </a:cubicBezTo>
                  <a:cubicBezTo>
                    <a:pt x="2445" y="47"/>
                    <a:pt x="2480" y="24"/>
                    <a:pt x="251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1" name="Google Shape;2245;p36"/>
            <p:cNvSpPr/>
            <p:nvPr/>
          </p:nvSpPr>
          <p:spPr>
            <a:xfrm>
              <a:off x="884239" y="705656"/>
              <a:ext cx="63903" cy="18704"/>
            </a:xfrm>
            <a:custGeom>
              <a:avLst/>
              <a:gdLst/>
              <a:ahLst/>
              <a:cxnLst/>
              <a:rect l="l" t="t" r="r" b="b"/>
              <a:pathLst>
                <a:path w="2480" h="701" extrusionOk="0">
                  <a:moveTo>
                    <a:pt x="677" y="0"/>
                  </a:moveTo>
                  <a:cubicBezTo>
                    <a:pt x="643" y="58"/>
                    <a:pt x="597" y="115"/>
                    <a:pt x="551" y="173"/>
                  </a:cubicBezTo>
                  <a:lnTo>
                    <a:pt x="505" y="230"/>
                  </a:lnTo>
                  <a:cubicBezTo>
                    <a:pt x="471" y="276"/>
                    <a:pt x="436" y="310"/>
                    <a:pt x="402" y="345"/>
                  </a:cubicBezTo>
                  <a:cubicBezTo>
                    <a:pt x="367" y="391"/>
                    <a:pt x="367" y="391"/>
                    <a:pt x="344" y="402"/>
                  </a:cubicBezTo>
                  <a:cubicBezTo>
                    <a:pt x="322" y="425"/>
                    <a:pt x="264" y="482"/>
                    <a:pt x="218" y="517"/>
                  </a:cubicBezTo>
                  <a:lnTo>
                    <a:pt x="172" y="563"/>
                  </a:lnTo>
                  <a:cubicBezTo>
                    <a:pt x="126" y="609"/>
                    <a:pt x="69" y="643"/>
                    <a:pt x="12" y="689"/>
                  </a:cubicBezTo>
                  <a:lnTo>
                    <a:pt x="0" y="701"/>
                  </a:lnTo>
                  <a:lnTo>
                    <a:pt x="2146" y="701"/>
                  </a:lnTo>
                  <a:cubicBezTo>
                    <a:pt x="2192" y="620"/>
                    <a:pt x="2227" y="551"/>
                    <a:pt x="2273" y="471"/>
                  </a:cubicBezTo>
                  <a:lnTo>
                    <a:pt x="2296" y="414"/>
                  </a:lnTo>
                  <a:cubicBezTo>
                    <a:pt x="2342" y="333"/>
                    <a:pt x="2376" y="253"/>
                    <a:pt x="2410" y="161"/>
                  </a:cubicBezTo>
                  <a:cubicBezTo>
                    <a:pt x="2433" y="115"/>
                    <a:pt x="2456" y="58"/>
                    <a:pt x="247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2" name="Google Shape;2246;p36"/>
            <p:cNvSpPr/>
            <p:nvPr/>
          </p:nvSpPr>
          <p:spPr>
            <a:xfrm>
              <a:off x="1063422" y="636133"/>
              <a:ext cx="108600" cy="69600"/>
            </a:xfrm>
            <a:prstGeom prst="rect">
              <a:avLst/>
            </a:prstGeom>
            <a:solidFill>
              <a:srgbClr val="6C7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3" name="Google Shape;2247;p36"/>
            <p:cNvSpPr/>
            <p:nvPr/>
          </p:nvSpPr>
          <p:spPr>
            <a:xfrm>
              <a:off x="1055174" y="609084"/>
              <a:ext cx="70006" cy="79986"/>
            </a:xfrm>
            <a:custGeom>
              <a:avLst/>
              <a:gdLst/>
              <a:ahLst/>
              <a:cxnLst/>
              <a:rect l="l" t="t" r="r" b="b"/>
              <a:pathLst>
                <a:path w="8691" h="9930" extrusionOk="0">
                  <a:moveTo>
                    <a:pt x="0" y="905"/>
                  </a:moveTo>
                  <a:lnTo>
                    <a:pt x="405" y="0"/>
                  </a:lnTo>
                  <a:lnTo>
                    <a:pt x="5286" y="48"/>
                  </a:lnTo>
                  <a:lnTo>
                    <a:pt x="6810" y="929"/>
                  </a:lnTo>
                  <a:lnTo>
                    <a:pt x="8691" y="7668"/>
                  </a:lnTo>
                  <a:lnTo>
                    <a:pt x="6691" y="9930"/>
                  </a:lnTo>
                  <a:lnTo>
                    <a:pt x="3643" y="7691"/>
                  </a:lnTo>
                  <a:lnTo>
                    <a:pt x="4286" y="2857"/>
                  </a:ln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Google Shape;2248;p36"/>
            <p:cNvSpPr/>
            <p:nvPr/>
          </p:nvSpPr>
          <p:spPr>
            <a:xfrm>
              <a:off x="792967" y="638429"/>
              <a:ext cx="42600" cy="65100"/>
            </a:xfrm>
            <a:prstGeom prst="rect">
              <a:avLst/>
            </a:prstGeom>
            <a:solidFill>
              <a:srgbClr val="6C7E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5" name="Google Shape;2249;p36"/>
            <p:cNvSpPr/>
            <p:nvPr/>
          </p:nvSpPr>
          <p:spPr>
            <a:xfrm>
              <a:off x="730243" y="635553"/>
              <a:ext cx="66000" cy="70200"/>
            </a:xfrm>
            <a:prstGeom prst="rect">
              <a:avLst/>
            </a:prstGeom>
            <a:solidFill>
              <a:srgbClr val="EFD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6" name="Google Shape;2250;p36"/>
            <p:cNvSpPr/>
            <p:nvPr/>
          </p:nvSpPr>
          <p:spPr>
            <a:xfrm>
              <a:off x="802598" y="635375"/>
              <a:ext cx="287565" cy="70887"/>
            </a:xfrm>
            <a:custGeom>
              <a:avLst/>
              <a:gdLst/>
              <a:ahLst/>
              <a:cxnLst/>
              <a:rect l="l" t="t" r="r" b="b"/>
              <a:pathLst>
                <a:path w="11317" h="2790" extrusionOk="0">
                  <a:moveTo>
                    <a:pt x="0" y="0"/>
                  </a:moveTo>
                  <a:cubicBezTo>
                    <a:pt x="161" y="448"/>
                    <a:pt x="241" y="919"/>
                    <a:pt x="241" y="1389"/>
                  </a:cubicBezTo>
                  <a:cubicBezTo>
                    <a:pt x="241" y="1883"/>
                    <a:pt x="390" y="2365"/>
                    <a:pt x="654" y="2789"/>
                  </a:cubicBezTo>
                  <a:lnTo>
                    <a:pt x="11317" y="2789"/>
                  </a:lnTo>
                  <a:cubicBezTo>
                    <a:pt x="11156" y="2342"/>
                    <a:pt x="11076" y="1871"/>
                    <a:pt x="11076" y="1389"/>
                  </a:cubicBezTo>
                  <a:cubicBezTo>
                    <a:pt x="11076" y="896"/>
                    <a:pt x="10926" y="414"/>
                    <a:pt x="10663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7" name="Google Shape;2251;p36"/>
            <p:cNvSpPr/>
            <p:nvPr/>
          </p:nvSpPr>
          <p:spPr>
            <a:xfrm>
              <a:off x="1144963" y="635375"/>
              <a:ext cx="287285" cy="70887"/>
            </a:xfrm>
            <a:custGeom>
              <a:avLst/>
              <a:gdLst/>
              <a:ahLst/>
              <a:cxnLst/>
              <a:rect l="l" t="t" r="r" b="b"/>
              <a:pathLst>
                <a:path w="11306" h="2790" extrusionOk="0">
                  <a:moveTo>
                    <a:pt x="0" y="0"/>
                  </a:moveTo>
                  <a:cubicBezTo>
                    <a:pt x="150" y="448"/>
                    <a:pt x="230" y="919"/>
                    <a:pt x="241" y="1389"/>
                  </a:cubicBezTo>
                  <a:cubicBezTo>
                    <a:pt x="230" y="1883"/>
                    <a:pt x="379" y="2365"/>
                    <a:pt x="655" y="2789"/>
                  </a:cubicBezTo>
                  <a:lnTo>
                    <a:pt x="11306" y="2789"/>
                  </a:lnTo>
                  <a:cubicBezTo>
                    <a:pt x="11145" y="2342"/>
                    <a:pt x="11065" y="1871"/>
                    <a:pt x="11065" y="1389"/>
                  </a:cubicBezTo>
                  <a:cubicBezTo>
                    <a:pt x="11065" y="896"/>
                    <a:pt x="10927" y="414"/>
                    <a:pt x="1065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8" name="Google Shape;2252;p36"/>
            <p:cNvSpPr/>
            <p:nvPr/>
          </p:nvSpPr>
          <p:spPr>
            <a:xfrm>
              <a:off x="1487048" y="635375"/>
              <a:ext cx="287565" cy="70887"/>
            </a:xfrm>
            <a:custGeom>
              <a:avLst/>
              <a:gdLst/>
              <a:ahLst/>
              <a:cxnLst/>
              <a:rect l="l" t="t" r="r" b="b"/>
              <a:pathLst>
                <a:path w="11317" h="2790" extrusionOk="0">
                  <a:moveTo>
                    <a:pt x="0" y="0"/>
                  </a:moveTo>
                  <a:cubicBezTo>
                    <a:pt x="161" y="448"/>
                    <a:pt x="241" y="919"/>
                    <a:pt x="241" y="1389"/>
                  </a:cubicBezTo>
                  <a:cubicBezTo>
                    <a:pt x="241" y="1883"/>
                    <a:pt x="379" y="2365"/>
                    <a:pt x="655" y="2789"/>
                  </a:cubicBezTo>
                  <a:lnTo>
                    <a:pt x="11317" y="2789"/>
                  </a:lnTo>
                  <a:cubicBezTo>
                    <a:pt x="11156" y="2342"/>
                    <a:pt x="11076" y="1871"/>
                    <a:pt x="11076" y="1389"/>
                  </a:cubicBezTo>
                  <a:cubicBezTo>
                    <a:pt x="11076" y="896"/>
                    <a:pt x="10927" y="414"/>
                    <a:pt x="10663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99" name="Google Shape;2253;p36"/>
            <p:cNvSpPr/>
            <p:nvPr/>
          </p:nvSpPr>
          <p:spPr>
            <a:xfrm>
              <a:off x="504546" y="635375"/>
              <a:ext cx="243250" cy="70887"/>
            </a:xfrm>
            <a:custGeom>
              <a:avLst/>
              <a:gdLst/>
              <a:ahLst/>
              <a:cxnLst/>
              <a:rect l="l" t="t" r="r" b="b"/>
              <a:pathLst>
                <a:path w="9573" h="2790" extrusionOk="0">
                  <a:moveTo>
                    <a:pt x="0" y="0"/>
                  </a:moveTo>
                  <a:lnTo>
                    <a:pt x="1332" y="1389"/>
                  </a:lnTo>
                  <a:lnTo>
                    <a:pt x="0" y="2789"/>
                  </a:lnTo>
                  <a:lnTo>
                    <a:pt x="9572" y="2789"/>
                  </a:lnTo>
                  <a:cubicBezTo>
                    <a:pt x="9423" y="2342"/>
                    <a:pt x="9331" y="1871"/>
                    <a:pt x="9331" y="1389"/>
                  </a:cubicBezTo>
                  <a:cubicBezTo>
                    <a:pt x="9343" y="896"/>
                    <a:pt x="9194" y="414"/>
                    <a:pt x="8918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0" name="Google Shape;2254;p36"/>
            <p:cNvSpPr/>
            <p:nvPr/>
          </p:nvSpPr>
          <p:spPr>
            <a:xfrm>
              <a:off x="1829134" y="635375"/>
              <a:ext cx="303319" cy="70887"/>
            </a:xfrm>
            <a:custGeom>
              <a:avLst/>
              <a:gdLst/>
              <a:ahLst/>
              <a:cxnLst/>
              <a:rect l="l" t="t" r="r" b="b"/>
              <a:pathLst>
                <a:path w="11937" h="2790" extrusionOk="0">
                  <a:moveTo>
                    <a:pt x="0" y="0"/>
                  </a:moveTo>
                  <a:cubicBezTo>
                    <a:pt x="161" y="448"/>
                    <a:pt x="241" y="919"/>
                    <a:pt x="241" y="1389"/>
                  </a:cubicBezTo>
                  <a:cubicBezTo>
                    <a:pt x="241" y="1883"/>
                    <a:pt x="390" y="2365"/>
                    <a:pt x="654" y="2789"/>
                  </a:cubicBezTo>
                  <a:lnTo>
                    <a:pt x="3925" y="2789"/>
                  </a:lnTo>
                  <a:cubicBezTo>
                    <a:pt x="4086" y="2537"/>
                    <a:pt x="4201" y="2273"/>
                    <a:pt x="4270" y="1998"/>
                  </a:cubicBezTo>
                  <a:cubicBezTo>
                    <a:pt x="4369" y="1616"/>
                    <a:pt x="4706" y="1392"/>
                    <a:pt x="5056" y="1392"/>
                  </a:cubicBezTo>
                  <a:cubicBezTo>
                    <a:pt x="5232" y="1392"/>
                    <a:pt x="5412" y="1450"/>
                    <a:pt x="5567" y="1573"/>
                  </a:cubicBezTo>
                  <a:cubicBezTo>
                    <a:pt x="5722" y="1447"/>
                    <a:pt x="5896" y="1392"/>
                    <a:pt x="6066" y="1392"/>
                  </a:cubicBezTo>
                  <a:cubicBezTo>
                    <a:pt x="6546" y="1392"/>
                    <a:pt x="6988" y="1839"/>
                    <a:pt x="6852" y="2399"/>
                  </a:cubicBezTo>
                  <a:cubicBezTo>
                    <a:pt x="6818" y="2525"/>
                    <a:pt x="6783" y="2652"/>
                    <a:pt x="6737" y="2789"/>
                  </a:cubicBezTo>
                  <a:lnTo>
                    <a:pt x="10605" y="2789"/>
                  </a:lnTo>
                  <a:lnTo>
                    <a:pt x="11937" y="1389"/>
                  </a:lnTo>
                  <a:lnTo>
                    <a:pt x="10605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1" name="Google Shape;2255;p36"/>
            <p:cNvSpPr/>
            <p:nvPr/>
          </p:nvSpPr>
          <p:spPr>
            <a:xfrm>
              <a:off x="1803471" y="635375"/>
              <a:ext cx="42587" cy="70887"/>
            </a:xfrm>
            <a:custGeom>
              <a:avLst/>
              <a:gdLst/>
              <a:ahLst/>
              <a:cxnLst/>
              <a:rect l="l" t="t" r="r" b="b"/>
              <a:pathLst>
                <a:path w="1676" h="2790" extrusionOk="0">
                  <a:moveTo>
                    <a:pt x="0" y="0"/>
                  </a:moveTo>
                  <a:cubicBezTo>
                    <a:pt x="161" y="448"/>
                    <a:pt x="241" y="919"/>
                    <a:pt x="241" y="1389"/>
                  </a:cubicBezTo>
                  <a:cubicBezTo>
                    <a:pt x="241" y="1883"/>
                    <a:pt x="379" y="2365"/>
                    <a:pt x="654" y="2789"/>
                  </a:cubicBezTo>
                  <a:lnTo>
                    <a:pt x="1676" y="2789"/>
                  </a:lnTo>
                  <a:cubicBezTo>
                    <a:pt x="1400" y="2365"/>
                    <a:pt x="1263" y="1883"/>
                    <a:pt x="1263" y="1389"/>
                  </a:cubicBezTo>
                  <a:cubicBezTo>
                    <a:pt x="1263" y="919"/>
                    <a:pt x="1182" y="448"/>
                    <a:pt x="102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2" name="Google Shape;2256;p36"/>
            <p:cNvSpPr/>
            <p:nvPr/>
          </p:nvSpPr>
          <p:spPr>
            <a:xfrm>
              <a:off x="1461080" y="635375"/>
              <a:ext cx="42613" cy="70887"/>
            </a:xfrm>
            <a:custGeom>
              <a:avLst/>
              <a:gdLst/>
              <a:ahLst/>
              <a:cxnLst/>
              <a:rect l="l" t="t" r="r" b="b"/>
              <a:pathLst>
                <a:path w="1677" h="2790" extrusionOk="0">
                  <a:moveTo>
                    <a:pt x="1" y="0"/>
                  </a:moveTo>
                  <a:cubicBezTo>
                    <a:pt x="162" y="448"/>
                    <a:pt x="242" y="919"/>
                    <a:pt x="242" y="1389"/>
                  </a:cubicBezTo>
                  <a:cubicBezTo>
                    <a:pt x="242" y="1883"/>
                    <a:pt x="391" y="2365"/>
                    <a:pt x="655" y="2789"/>
                  </a:cubicBezTo>
                  <a:lnTo>
                    <a:pt x="1677" y="2789"/>
                  </a:lnTo>
                  <a:cubicBezTo>
                    <a:pt x="1401" y="2365"/>
                    <a:pt x="1263" y="1883"/>
                    <a:pt x="1263" y="1389"/>
                  </a:cubicBezTo>
                  <a:cubicBezTo>
                    <a:pt x="1263" y="919"/>
                    <a:pt x="1183" y="448"/>
                    <a:pt x="102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3" name="Google Shape;2257;p36"/>
            <p:cNvSpPr/>
            <p:nvPr/>
          </p:nvSpPr>
          <p:spPr>
            <a:xfrm>
              <a:off x="1118994" y="635375"/>
              <a:ext cx="42613" cy="70887"/>
            </a:xfrm>
            <a:custGeom>
              <a:avLst/>
              <a:gdLst/>
              <a:ahLst/>
              <a:cxnLst/>
              <a:rect l="l" t="t" r="r" b="b"/>
              <a:pathLst>
                <a:path w="1677" h="2790" extrusionOk="0">
                  <a:moveTo>
                    <a:pt x="1" y="0"/>
                  </a:moveTo>
                  <a:cubicBezTo>
                    <a:pt x="162" y="448"/>
                    <a:pt x="242" y="919"/>
                    <a:pt x="242" y="1389"/>
                  </a:cubicBezTo>
                  <a:cubicBezTo>
                    <a:pt x="242" y="1883"/>
                    <a:pt x="380" y="2365"/>
                    <a:pt x="655" y="2789"/>
                  </a:cubicBezTo>
                  <a:lnTo>
                    <a:pt x="1677" y="2789"/>
                  </a:lnTo>
                  <a:cubicBezTo>
                    <a:pt x="1401" y="2365"/>
                    <a:pt x="1252" y="1883"/>
                    <a:pt x="1252" y="1389"/>
                  </a:cubicBezTo>
                  <a:cubicBezTo>
                    <a:pt x="1252" y="919"/>
                    <a:pt x="1172" y="448"/>
                    <a:pt x="102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4" name="Google Shape;2258;p36"/>
            <p:cNvSpPr/>
            <p:nvPr/>
          </p:nvSpPr>
          <p:spPr>
            <a:xfrm>
              <a:off x="776629" y="635375"/>
              <a:ext cx="42613" cy="70887"/>
            </a:xfrm>
            <a:custGeom>
              <a:avLst/>
              <a:gdLst/>
              <a:ahLst/>
              <a:cxnLst/>
              <a:rect l="l" t="t" r="r" b="b"/>
              <a:pathLst>
                <a:path w="1677" h="2790" extrusionOk="0">
                  <a:moveTo>
                    <a:pt x="1" y="0"/>
                  </a:moveTo>
                  <a:cubicBezTo>
                    <a:pt x="161" y="448"/>
                    <a:pt x="242" y="919"/>
                    <a:pt x="242" y="1389"/>
                  </a:cubicBezTo>
                  <a:cubicBezTo>
                    <a:pt x="242" y="1883"/>
                    <a:pt x="391" y="2365"/>
                    <a:pt x="655" y="2789"/>
                  </a:cubicBezTo>
                  <a:lnTo>
                    <a:pt x="1676" y="2789"/>
                  </a:lnTo>
                  <a:cubicBezTo>
                    <a:pt x="1412" y="2365"/>
                    <a:pt x="1263" y="1883"/>
                    <a:pt x="1263" y="1389"/>
                  </a:cubicBezTo>
                  <a:cubicBezTo>
                    <a:pt x="1263" y="919"/>
                    <a:pt x="1183" y="448"/>
                    <a:pt x="1022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5" name="Google Shape;2259;p36"/>
            <p:cNvSpPr/>
            <p:nvPr/>
          </p:nvSpPr>
          <p:spPr>
            <a:xfrm>
              <a:off x="1612443" y="564866"/>
              <a:ext cx="196877" cy="105822"/>
            </a:xfrm>
            <a:custGeom>
              <a:avLst/>
              <a:gdLst/>
              <a:ahLst/>
              <a:cxnLst/>
              <a:rect l="l" t="t" r="r" b="b"/>
              <a:pathLst>
                <a:path w="7748" h="4165" extrusionOk="0">
                  <a:moveTo>
                    <a:pt x="2082" y="2101"/>
                  </a:moveTo>
                  <a:lnTo>
                    <a:pt x="2082" y="2101"/>
                  </a:lnTo>
                  <a:cubicBezTo>
                    <a:pt x="2073" y="2108"/>
                    <a:pt x="2064" y="2115"/>
                    <a:pt x="2055" y="2121"/>
                  </a:cubicBezTo>
                  <a:cubicBezTo>
                    <a:pt x="2064" y="2115"/>
                    <a:pt x="2073" y="2108"/>
                    <a:pt x="2082" y="2101"/>
                  </a:cubicBezTo>
                  <a:close/>
                  <a:moveTo>
                    <a:pt x="3587" y="0"/>
                  </a:moveTo>
                  <a:cubicBezTo>
                    <a:pt x="2139" y="0"/>
                    <a:pt x="762" y="757"/>
                    <a:pt x="1" y="2041"/>
                  </a:cubicBezTo>
                  <a:lnTo>
                    <a:pt x="2158" y="2041"/>
                  </a:lnTo>
                  <a:cubicBezTo>
                    <a:pt x="2133" y="2058"/>
                    <a:pt x="2107" y="2081"/>
                    <a:pt x="2082" y="2101"/>
                  </a:cubicBezTo>
                  <a:lnTo>
                    <a:pt x="2082" y="2101"/>
                  </a:lnTo>
                  <a:cubicBezTo>
                    <a:pt x="2549" y="1761"/>
                    <a:pt x="3068" y="1607"/>
                    <a:pt x="3575" y="1607"/>
                  </a:cubicBezTo>
                  <a:cubicBezTo>
                    <a:pt x="4896" y="1607"/>
                    <a:pt x="6133" y="2654"/>
                    <a:pt x="6141" y="4164"/>
                  </a:cubicBezTo>
                  <a:lnTo>
                    <a:pt x="7748" y="4164"/>
                  </a:lnTo>
                  <a:cubicBezTo>
                    <a:pt x="7748" y="2293"/>
                    <a:pt x="6497" y="641"/>
                    <a:pt x="4683" y="147"/>
                  </a:cubicBezTo>
                  <a:cubicBezTo>
                    <a:pt x="4319" y="48"/>
                    <a:pt x="3951" y="0"/>
                    <a:pt x="35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6" name="Google Shape;2260;p36"/>
            <p:cNvSpPr/>
            <p:nvPr/>
          </p:nvSpPr>
          <p:spPr>
            <a:xfrm>
              <a:off x="1270078" y="564561"/>
              <a:ext cx="197156" cy="106127"/>
            </a:xfrm>
            <a:custGeom>
              <a:avLst/>
              <a:gdLst/>
              <a:ahLst/>
              <a:cxnLst/>
              <a:rect l="l" t="t" r="r" b="b"/>
              <a:pathLst>
                <a:path w="7759" h="4177" extrusionOk="0">
                  <a:moveTo>
                    <a:pt x="3588" y="1"/>
                  </a:moveTo>
                  <a:cubicBezTo>
                    <a:pt x="2139" y="1"/>
                    <a:pt x="762" y="759"/>
                    <a:pt x="0" y="2053"/>
                  </a:cubicBezTo>
                  <a:lnTo>
                    <a:pt x="2158" y="2053"/>
                  </a:lnTo>
                  <a:cubicBezTo>
                    <a:pt x="2583" y="1777"/>
                    <a:pt x="3076" y="1617"/>
                    <a:pt x="3581" y="1617"/>
                  </a:cubicBezTo>
                  <a:cubicBezTo>
                    <a:pt x="4993" y="1628"/>
                    <a:pt x="6141" y="2765"/>
                    <a:pt x="6141" y="4176"/>
                  </a:cubicBezTo>
                  <a:lnTo>
                    <a:pt x="7759" y="4176"/>
                  </a:lnTo>
                  <a:cubicBezTo>
                    <a:pt x="7759" y="2294"/>
                    <a:pt x="6508" y="653"/>
                    <a:pt x="4683" y="148"/>
                  </a:cubicBezTo>
                  <a:cubicBezTo>
                    <a:pt x="4319" y="49"/>
                    <a:pt x="3951" y="1"/>
                    <a:pt x="358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7" name="Google Shape;2261;p36"/>
            <p:cNvSpPr/>
            <p:nvPr/>
          </p:nvSpPr>
          <p:spPr>
            <a:xfrm>
              <a:off x="927993" y="564663"/>
              <a:ext cx="182291" cy="52060"/>
            </a:xfrm>
            <a:custGeom>
              <a:avLst/>
              <a:gdLst/>
              <a:ahLst/>
              <a:cxnLst/>
              <a:rect l="l" t="t" r="r" b="b"/>
              <a:pathLst>
                <a:path w="7174" h="2049" extrusionOk="0">
                  <a:moveTo>
                    <a:pt x="3587" y="0"/>
                  </a:moveTo>
                  <a:cubicBezTo>
                    <a:pt x="2195" y="0"/>
                    <a:pt x="804" y="683"/>
                    <a:pt x="0" y="2049"/>
                  </a:cubicBezTo>
                  <a:lnTo>
                    <a:pt x="2170" y="2049"/>
                  </a:lnTo>
                  <a:cubicBezTo>
                    <a:pt x="2583" y="1773"/>
                    <a:pt x="3076" y="1613"/>
                    <a:pt x="3581" y="1613"/>
                  </a:cubicBezTo>
                  <a:cubicBezTo>
                    <a:pt x="4086" y="1613"/>
                    <a:pt x="4580" y="1773"/>
                    <a:pt x="5004" y="2049"/>
                  </a:cubicBezTo>
                  <a:lnTo>
                    <a:pt x="7174" y="2049"/>
                  </a:lnTo>
                  <a:cubicBezTo>
                    <a:pt x="6370" y="683"/>
                    <a:pt x="4979" y="0"/>
                    <a:pt x="35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8" name="Google Shape;2262;p36"/>
            <p:cNvSpPr/>
            <p:nvPr/>
          </p:nvSpPr>
          <p:spPr>
            <a:xfrm>
              <a:off x="1111143" y="618174"/>
              <a:ext cx="2058" cy="3811"/>
            </a:xfrm>
            <a:custGeom>
              <a:avLst/>
              <a:gdLst/>
              <a:ahLst/>
              <a:cxnLst/>
              <a:rect l="l" t="t" r="r" b="b"/>
              <a:pathLst>
                <a:path w="81" h="150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46"/>
                    <a:pt x="46" y="104"/>
                    <a:pt x="80" y="150"/>
                  </a:cubicBezTo>
                  <a:cubicBezTo>
                    <a:pt x="46" y="92"/>
                    <a:pt x="23" y="46"/>
                    <a:pt x="0" y="0"/>
                  </a:cubicBezTo>
                  <a:close/>
                </a:path>
              </a:pathLst>
            </a:custGeom>
            <a:solidFill>
              <a:srgbClr val="3F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09" name="Google Shape;2263;p36"/>
            <p:cNvSpPr/>
            <p:nvPr/>
          </p:nvSpPr>
          <p:spPr>
            <a:xfrm>
              <a:off x="1065050" y="624882"/>
              <a:ext cx="330" cy="61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2" y="23"/>
                  </a:lnTo>
                  <a:close/>
                </a:path>
              </a:pathLst>
            </a:custGeom>
            <a:solidFill>
              <a:srgbClr val="3F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0" name="Google Shape;2264;p36"/>
            <p:cNvSpPr/>
            <p:nvPr/>
          </p:nvSpPr>
          <p:spPr>
            <a:xfrm>
              <a:off x="1069421" y="629836"/>
              <a:ext cx="610" cy="61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1" y="0"/>
                  </a:moveTo>
                  <a:lnTo>
                    <a:pt x="24" y="23"/>
                  </a:lnTo>
                  <a:close/>
                </a:path>
              </a:pathLst>
            </a:custGeom>
            <a:solidFill>
              <a:srgbClr val="3F2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1" name="Google Shape;2265;p36"/>
            <p:cNvSpPr/>
            <p:nvPr/>
          </p:nvSpPr>
          <p:spPr>
            <a:xfrm>
              <a:off x="1611275" y="616700"/>
              <a:ext cx="1194" cy="2083"/>
            </a:xfrm>
            <a:custGeom>
              <a:avLst/>
              <a:gdLst/>
              <a:ahLst/>
              <a:cxnLst/>
              <a:rect l="l" t="t" r="r" b="b"/>
              <a:pathLst>
                <a:path w="47" h="82" extrusionOk="0">
                  <a:moveTo>
                    <a:pt x="47" y="1"/>
                  </a:moveTo>
                  <a:lnTo>
                    <a:pt x="1" y="8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2" name="Google Shape;2266;p36"/>
            <p:cNvSpPr/>
            <p:nvPr/>
          </p:nvSpPr>
          <p:spPr>
            <a:xfrm>
              <a:off x="1603398" y="616700"/>
              <a:ext cx="63906" cy="18700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57" y="1"/>
                  </a:moveTo>
                  <a:lnTo>
                    <a:pt x="311" y="81"/>
                  </a:lnTo>
                  <a:lnTo>
                    <a:pt x="288" y="116"/>
                  </a:lnTo>
                  <a:cubicBezTo>
                    <a:pt x="265" y="150"/>
                    <a:pt x="253" y="185"/>
                    <a:pt x="230" y="219"/>
                  </a:cubicBezTo>
                  <a:cubicBezTo>
                    <a:pt x="207" y="253"/>
                    <a:pt x="173" y="322"/>
                    <a:pt x="150" y="380"/>
                  </a:cubicBezTo>
                  <a:lnTo>
                    <a:pt x="104" y="483"/>
                  </a:lnTo>
                  <a:cubicBezTo>
                    <a:pt x="81" y="552"/>
                    <a:pt x="58" y="609"/>
                    <a:pt x="35" y="678"/>
                  </a:cubicBezTo>
                  <a:cubicBezTo>
                    <a:pt x="24" y="690"/>
                    <a:pt x="12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791" y="724"/>
                    <a:pt x="1803" y="724"/>
                  </a:cubicBezTo>
                  <a:cubicBezTo>
                    <a:pt x="1814" y="701"/>
                    <a:pt x="1826" y="690"/>
                    <a:pt x="1837" y="667"/>
                  </a:cubicBezTo>
                  <a:cubicBezTo>
                    <a:pt x="1849" y="655"/>
                    <a:pt x="1872" y="621"/>
                    <a:pt x="1894" y="598"/>
                  </a:cubicBezTo>
                  <a:lnTo>
                    <a:pt x="1894" y="586"/>
                  </a:lnTo>
                  <a:cubicBezTo>
                    <a:pt x="2044" y="391"/>
                    <a:pt x="2216" y="219"/>
                    <a:pt x="2411" y="81"/>
                  </a:cubicBezTo>
                  <a:cubicBezTo>
                    <a:pt x="2445" y="47"/>
                    <a:pt x="2480" y="24"/>
                    <a:pt x="2514" y="1"/>
                  </a:cubicBezTo>
                  <a:close/>
                </a:path>
              </a:pathLst>
            </a:custGeom>
            <a:solidFill>
              <a:srgbClr val="E06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3" name="Google Shape;2267;p36"/>
            <p:cNvSpPr/>
            <p:nvPr/>
          </p:nvSpPr>
          <p:spPr>
            <a:xfrm>
              <a:off x="1603398" y="616700"/>
              <a:ext cx="63906" cy="18700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57" y="1"/>
                  </a:moveTo>
                  <a:lnTo>
                    <a:pt x="311" y="81"/>
                  </a:lnTo>
                  <a:lnTo>
                    <a:pt x="288" y="116"/>
                  </a:lnTo>
                  <a:cubicBezTo>
                    <a:pt x="265" y="150"/>
                    <a:pt x="253" y="185"/>
                    <a:pt x="230" y="219"/>
                  </a:cubicBezTo>
                  <a:cubicBezTo>
                    <a:pt x="207" y="253"/>
                    <a:pt x="173" y="322"/>
                    <a:pt x="150" y="380"/>
                  </a:cubicBezTo>
                  <a:lnTo>
                    <a:pt x="104" y="483"/>
                  </a:lnTo>
                  <a:cubicBezTo>
                    <a:pt x="81" y="552"/>
                    <a:pt x="58" y="609"/>
                    <a:pt x="35" y="678"/>
                  </a:cubicBezTo>
                  <a:cubicBezTo>
                    <a:pt x="24" y="690"/>
                    <a:pt x="12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791" y="724"/>
                    <a:pt x="1803" y="724"/>
                  </a:cubicBezTo>
                  <a:cubicBezTo>
                    <a:pt x="1814" y="701"/>
                    <a:pt x="1826" y="690"/>
                    <a:pt x="1837" y="667"/>
                  </a:cubicBezTo>
                  <a:cubicBezTo>
                    <a:pt x="1849" y="655"/>
                    <a:pt x="1872" y="621"/>
                    <a:pt x="1894" y="598"/>
                  </a:cubicBezTo>
                  <a:lnTo>
                    <a:pt x="1894" y="586"/>
                  </a:lnTo>
                  <a:cubicBezTo>
                    <a:pt x="2044" y="391"/>
                    <a:pt x="2216" y="219"/>
                    <a:pt x="2411" y="81"/>
                  </a:cubicBezTo>
                  <a:cubicBezTo>
                    <a:pt x="2445" y="47"/>
                    <a:pt x="2480" y="24"/>
                    <a:pt x="251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4" name="Google Shape;2268;p36"/>
            <p:cNvSpPr/>
            <p:nvPr/>
          </p:nvSpPr>
          <p:spPr>
            <a:xfrm>
              <a:off x="1268909" y="616700"/>
              <a:ext cx="1194" cy="2083"/>
            </a:xfrm>
            <a:custGeom>
              <a:avLst/>
              <a:gdLst/>
              <a:ahLst/>
              <a:cxnLst/>
              <a:rect l="l" t="t" r="r" b="b"/>
              <a:pathLst>
                <a:path w="47" h="82" extrusionOk="0">
                  <a:moveTo>
                    <a:pt x="46" y="1"/>
                  </a:moveTo>
                  <a:lnTo>
                    <a:pt x="0" y="8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5" name="Google Shape;2269;p36"/>
            <p:cNvSpPr/>
            <p:nvPr/>
          </p:nvSpPr>
          <p:spPr>
            <a:xfrm>
              <a:off x="1322269" y="616700"/>
              <a:ext cx="2643" cy="2083"/>
            </a:xfrm>
            <a:custGeom>
              <a:avLst/>
              <a:gdLst/>
              <a:ahLst/>
              <a:cxnLst/>
              <a:rect l="l" t="t" r="r" b="b"/>
              <a:pathLst>
                <a:path w="104" h="82" extrusionOk="0">
                  <a:moveTo>
                    <a:pt x="104" y="1"/>
                  </a:moveTo>
                  <a:cubicBezTo>
                    <a:pt x="70" y="24"/>
                    <a:pt x="35" y="47"/>
                    <a:pt x="1" y="81"/>
                  </a:cubicBezTo>
                  <a:cubicBezTo>
                    <a:pt x="35" y="47"/>
                    <a:pt x="70" y="24"/>
                    <a:pt x="104" y="1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6" name="Google Shape;2270;p36"/>
            <p:cNvSpPr/>
            <p:nvPr/>
          </p:nvSpPr>
          <p:spPr>
            <a:xfrm>
              <a:off x="1261312" y="616700"/>
              <a:ext cx="63906" cy="18700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45" y="1"/>
                  </a:moveTo>
                  <a:lnTo>
                    <a:pt x="299" y="81"/>
                  </a:lnTo>
                  <a:cubicBezTo>
                    <a:pt x="299" y="93"/>
                    <a:pt x="288" y="104"/>
                    <a:pt x="276" y="116"/>
                  </a:cubicBezTo>
                  <a:lnTo>
                    <a:pt x="219" y="219"/>
                  </a:lnTo>
                  <a:cubicBezTo>
                    <a:pt x="196" y="276"/>
                    <a:pt x="173" y="322"/>
                    <a:pt x="139" y="380"/>
                  </a:cubicBezTo>
                  <a:lnTo>
                    <a:pt x="93" y="483"/>
                  </a:lnTo>
                  <a:cubicBezTo>
                    <a:pt x="70" y="552"/>
                    <a:pt x="47" y="609"/>
                    <a:pt x="24" y="678"/>
                  </a:cubicBezTo>
                  <a:cubicBezTo>
                    <a:pt x="12" y="690"/>
                    <a:pt x="1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791" y="724"/>
                    <a:pt x="1791" y="724"/>
                  </a:cubicBezTo>
                  <a:cubicBezTo>
                    <a:pt x="1803" y="701"/>
                    <a:pt x="1814" y="690"/>
                    <a:pt x="1837" y="667"/>
                  </a:cubicBezTo>
                  <a:cubicBezTo>
                    <a:pt x="1849" y="655"/>
                    <a:pt x="1872" y="621"/>
                    <a:pt x="1883" y="598"/>
                  </a:cubicBezTo>
                  <a:lnTo>
                    <a:pt x="1895" y="586"/>
                  </a:lnTo>
                  <a:cubicBezTo>
                    <a:pt x="2044" y="391"/>
                    <a:pt x="2216" y="219"/>
                    <a:pt x="2400" y="81"/>
                  </a:cubicBezTo>
                  <a:cubicBezTo>
                    <a:pt x="2434" y="47"/>
                    <a:pt x="2469" y="24"/>
                    <a:pt x="2514" y="1"/>
                  </a:cubicBezTo>
                  <a:close/>
                </a:path>
              </a:pathLst>
            </a:custGeom>
            <a:solidFill>
              <a:srgbClr val="F1C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7" name="Google Shape;2271;p36"/>
            <p:cNvSpPr/>
            <p:nvPr/>
          </p:nvSpPr>
          <p:spPr>
            <a:xfrm>
              <a:off x="1261312" y="616700"/>
              <a:ext cx="63906" cy="18700"/>
            </a:xfrm>
            <a:custGeom>
              <a:avLst/>
              <a:gdLst/>
              <a:ahLst/>
              <a:cxnLst/>
              <a:rect l="l" t="t" r="r" b="b"/>
              <a:pathLst>
                <a:path w="2515" h="736" extrusionOk="0">
                  <a:moveTo>
                    <a:pt x="345" y="1"/>
                  </a:moveTo>
                  <a:lnTo>
                    <a:pt x="299" y="81"/>
                  </a:lnTo>
                  <a:cubicBezTo>
                    <a:pt x="299" y="93"/>
                    <a:pt x="288" y="104"/>
                    <a:pt x="276" y="116"/>
                  </a:cubicBezTo>
                  <a:lnTo>
                    <a:pt x="219" y="219"/>
                  </a:lnTo>
                  <a:cubicBezTo>
                    <a:pt x="196" y="276"/>
                    <a:pt x="173" y="322"/>
                    <a:pt x="139" y="380"/>
                  </a:cubicBezTo>
                  <a:lnTo>
                    <a:pt x="93" y="483"/>
                  </a:lnTo>
                  <a:cubicBezTo>
                    <a:pt x="70" y="552"/>
                    <a:pt x="47" y="609"/>
                    <a:pt x="24" y="678"/>
                  </a:cubicBezTo>
                  <a:cubicBezTo>
                    <a:pt x="12" y="690"/>
                    <a:pt x="1" y="713"/>
                    <a:pt x="1" y="735"/>
                  </a:cubicBezTo>
                  <a:lnTo>
                    <a:pt x="1791" y="735"/>
                  </a:lnTo>
                  <a:cubicBezTo>
                    <a:pt x="1791" y="735"/>
                    <a:pt x="1791" y="724"/>
                    <a:pt x="1791" y="724"/>
                  </a:cubicBezTo>
                  <a:cubicBezTo>
                    <a:pt x="1803" y="701"/>
                    <a:pt x="1814" y="690"/>
                    <a:pt x="1837" y="667"/>
                  </a:cubicBezTo>
                  <a:cubicBezTo>
                    <a:pt x="1849" y="655"/>
                    <a:pt x="1872" y="621"/>
                    <a:pt x="1883" y="598"/>
                  </a:cubicBezTo>
                  <a:lnTo>
                    <a:pt x="1895" y="586"/>
                  </a:lnTo>
                  <a:cubicBezTo>
                    <a:pt x="2044" y="391"/>
                    <a:pt x="2216" y="219"/>
                    <a:pt x="2400" y="81"/>
                  </a:cubicBezTo>
                  <a:cubicBezTo>
                    <a:pt x="2434" y="47"/>
                    <a:pt x="2469" y="24"/>
                    <a:pt x="251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8" name="Google Shape;2272;p36"/>
            <p:cNvSpPr/>
            <p:nvPr/>
          </p:nvSpPr>
          <p:spPr>
            <a:xfrm>
              <a:off x="1065635" y="625466"/>
              <a:ext cx="3811" cy="4395"/>
            </a:xfrm>
            <a:custGeom>
              <a:avLst/>
              <a:gdLst/>
              <a:ahLst/>
              <a:cxnLst/>
              <a:rect l="l" t="t" r="r" b="b"/>
              <a:pathLst>
                <a:path w="150" h="173" extrusionOk="0">
                  <a:moveTo>
                    <a:pt x="1" y="0"/>
                  </a:moveTo>
                  <a:cubicBezTo>
                    <a:pt x="21" y="26"/>
                    <a:pt x="44" y="52"/>
                    <a:pt x="67" y="77"/>
                  </a:cubicBezTo>
                  <a:lnTo>
                    <a:pt x="67" y="77"/>
                  </a:lnTo>
                  <a:cubicBezTo>
                    <a:pt x="44" y="49"/>
                    <a:pt x="22" y="22"/>
                    <a:pt x="1" y="0"/>
                  </a:cubicBezTo>
                  <a:close/>
                  <a:moveTo>
                    <a:pt x="67" y="77"/>
                  </a:moveTo>
                  <a:cubicBezTo>
                    <a:pt x="93" y="109"/>
                    <a:pt x="120" y="142"/>
                    <a:pt x="150" y="172"/>
                  </a:cubicBezTo>
                  <a:cubicBezTo>
                    <a:pt x="124" y="141"/>
                    <a:pt x="96" y="109"/>
                    <a:pt x="67" y="77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19" name="Google Shape;2273;p36"/>
            <p:cNvSpPr/>
            <p:nvPr/>
          </p:nvSpPr>
          <p:spPr>
            <a:xfrm>
              <a:off x="1110254" y="616700"/>
              <a:ext cx="915" cy="1499"/>
            </a:xfrm>
            <a:custGeom>
              <a:avLst/>
              <a:gdLst/>
              <a:ahLst/>
              <a:cxnLst/>
              <a:rect l="l" t="t" r="r" b="b"/>
              <a:pathLst>
                <a:path w="36" h="59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24"/>
                    <a:pt x="24" y="47"/>
                    <a:pt x="35" y="58"/>
                  </a:cubicBezTo>
                  <a:cubicBezTo>
                    <a:pt x="24" y="47"/>
                    <a:pt x="12" y="24"/>
                    <a:pt x="1" y="1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0" name="Google Shape;2274;p36"/>
            <p:cNvSpPr/>
            <p:nvPr/>
          </p:nvSpPr>
          <p:spPr>
            <a:xfrm>
              <a:off x="1055141" y="616700"/>
              <a:ext cx="9935" cy="8207"/>
            </a:xfrm>
            <a:custGeom>
              <a:avLst/>
              <a:gdLst/>
              <a:ahLst/>
              <a:cxnLst/>
              <a:rect l="l" t="t" r="r" b="b"/>
              <a:pathLst>
                <a:path w="391" h="323" extrusionOk="0">
                  <a:moveTo>
                    <a:pt x="0" y="1"/>
                  </a:moveTo>
                  <a:cubicBezTo>
                    <a:pt x="138" y="104"/>
                    <a:pt x="276" y="208"/>
                    <a:pt x="391" y="322"/>
                  </a:cubicBezTo>
                  <a:cubicBezTo>
                    <a:pt x="276" y="208"/>
                    <a:pt x="138" y="104"/>
                    <a:pt x="0" y="1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1" name="Google Shape;2275;p36"/>
            <p:cNvSpPr/>
            <p:nvPr/>
          </p:nvSpPr>
          <p:spPr>
            <a:xfrm>
              <a:off x="1069726" y="630421"/>
              <a:ext cx="3811" cy="4980"/>
            </a:xfrm>
            <a:custGeom>
              <a:avLst/>
              <a:gdLst/>
              <a:ahLst/>
              <a:cxnLst/>
              <a:rect l="l" t="t" r="r" b="b"/>
              <a:pathLst>
                <a:path w="150" h="196" extrusionOk="0">
                  <a:moveTo>
                    <a:pt x="150" y="195"/>
                  </a:moveTo>
                  <a:cubicBezTo>
                    <a:pt x="104" y="127"/>
                    <a:pt x="58" y="69"/>
                    <a:pt x="0" y="0"/>
                  </a:cubicBezTo>
                  <a:cubicBezTo>
                    <a:pt x="58" y="69"/>
                    <a:pt x="104" y="127"/>
                    <a:pt x="150" y="195"/>
                  </a:cubicBezTo>
                  <a:close/>
                </a:path>
              </a:pathLst>
            </a:custGeom>
            <a:solidFill>
              <a:srgbClr val="DAD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2" name="Google Shape;2276;p36"/>
            <p:cNvSpPr/>
            <p:nvPr/>
          </p:nvSpPr>
          <p:spPr>
            <a:xfrm>
              <a:off x="1055142" y="616696"/>
              <a:ext cx="70005" cy="54002"/>
            </a:xfrm>
            <a:custGeom>
              <a:avLst/>
              <a:gdLst/>
              <a:ahLst/>
              <a:cxnLst/>
              <a:rect l="l" t="t" r="r" b="b"/>
              <a:pathLst>
                <a:path w="2755" h="2125" extrusionOk="0">
                  <a:moveTo>
                    <a:pt x="0" y="1"/>
                  </a:moveTo>
                  <a:cubicBezTo>
                    <a:pt x="138" y="104"/>
                    <a:pt x="276" y="208"/>
                    <a:pt x="391" y="322"/>
                  </a:cubicBezTo>
                  <a:lnTo>
                    <a:pt x="402" y="345"/>
                  </a:lnTo>
                  <a:cubicBezTo>
                    <a:pt x="460" y="391"/>
                    <a:pt x="505" y="460"/>
                    <a:pt x="563" y="517"/>
                  </a:cubicBezTo>
                  <a:lnTo>
                    <a:pt x="586" y="540"/>
                  </a:lnTo>
                  <a:cubicBezTo>
                    <a:pt x="632" y="609"/>
                    <a:pt x="678" y="667"/>
                    <a:pt x="724" y="735"/>
                  </a:cubicBezTo>
                  <a:cubicBezTo>
                    <a:pt x="999" y="1149"/>
                    <a:pt x="1137" y="1631"/>
                    <a:pt x="1137" y="2124"/>
                  </a:cubicBezTo>
                  <a:lnTo>
                    <a:pt x="2755" y="2124"/>
                  </a:lnTo>
                  <a:cubicBezTo>
                    <a:pt x="2755" y="1654"/>
                    <a:pt x="2675" y="1183"/>
                    <a:pt x="2514" y="735"/>
                  </a:cubicBezTo>
                  <a:cubicBezTo>
                    <a:pt x="2491" y="644"/>
                    <a:pt x="2457" y="563"/>
                    <a:pt x="2411" y="483"/>
                  </a:cubicBezTo>
                  <a:cubicBezTo>
                    <a:pt x="2399" y="449"/>
                    <a:pt x="2388" y="426"/>
                    <a:pt x="2376" y="403"/>
                  </a:cubicBezTo>
                  <a:cubicBezTo>
                    <a:pt x="2353" y="334"/>
                    <a:pt x="2319" y="265"/>
                    <a:pt x="2284" y="208"/>
                  </a:cubicBezTo>
                  <a:cubicBezTo>
                    <a:pt x="2250" y="139"/>
                    <a:pt x="2227" y="104"/>
                    <a:pt x="2204" y="58"/>
                  </a:cubicBezTo>
                  <a:cubicBezTo>
                    <a:pt x="2193" y="47"/>
                    <a:pt x="2181" y="24"/>
                    <a:pt x="217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3" name="Google Shape;2277;p36"/>
            <p:cNvSpPr/>
            <p:nvPr/>
          </p:nvSpPr>
          <p:spPr>
            <a:xfrm>
              <a:off x="926519" y="616700"/>
              <a:ext cx="1194" cy="2083"/>
            </a:xfrm>
            <a:custGeom>
              <a:avLst/>
              <a:gdLst/>
              <a:ahLst/>
              <a:cxnLst/>
              <a:rect l="l" t="t" r="r" b="b"/>
              <a:pathLst>
                <a:path w="47" h="82" extrusionOk="0">
                  <a:moveTo>
                    <a:pt x="47" y="1"/>
                  </a:moveTo>
                  <a:lnTo>
                    <a:pt x="1" y="8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5C5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4" name="Google Shape;2278;p36"/>
            <p:cNvSpPr/>
            <p:nvPr/>
          </p:nvSpPr>
          <p:spPr>
            <a:xfrm>
              <a:off x="980183" y="616700"/>
              <a:ext cx="2668" cy="2083"/>
            </a:xfrm>
            <a:custGeom>
              <a:avLst/>
              <a:gdLst/>
              <a:ahLst/>
              <a:cxnLst/>
              <a:rect l="l" t="t" r="r" b="b"/>
              <a:pathLst>
                <a:path w="105" h="82" extrusionOk="0">
                  <a:moveTo>
                    <a:pt x="104" y="1"/>
                  </a:moveTo>
                  <a:cubicBezTo>
                    <a:pt x="70" y="24"/>
                    <a:pt x="35" y="47"/>
                    <a:pt x="1" y="81"/>
                  </a:cubicBezTo>
                  <a:cubicBezTo>
                    <a:pt x="35" y="47"/>
                    <a:pt x="70" y="24"/>
                    <a:pt x="104" y="1"/>
                  </a:cubicBezTo>
                  <a:close/>
                </a:path>
              </a:pathLst>
            </a:custGeom>
            <a:solidFill>
              <a:srgbClr val="5C5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5" name="Google Shape;2279;p36"/>
            <p:cNvSpPr/>
            <p:nvPr/>
          </p:nvSpPr>
          <p:spPr>
            <a:xfrm>
              <a:off x="585043" y="564612"/>
              <a:ext cx="197741" cy="106076"/>
            </a:xfrm>
            <a:custGeom>
              <a:avLst/>
              <a:gdLst/>
              <a:ahLst/>
              <a:cxnLst/>
              <a:rect l="l" t="t" r="r" b="b"/>
              <a:pathLst>
                <a:path w="7782" h="4175" extrusionOk="0">
                  <a:moveTo>
                    <a:pt x="3607" y="0"/>
                  </a:moveTo>
                  <a:cubicBezTo>
                    <a:pt x="2153" y="0"/>
                    <a:pt x="763" y="768"/>
                    <a:pt x="0" y="2074"/>
                  </a:cubicBezTo>
                  <a:lnTo>
                    <a:pt x="2146" y="2074"/>
                  </a:lnTo>
                  <a:cubicBezTo>
                    <a:pt x="2571" y="1775"/>
                    <a:pt x="3087" y="1615"/>
                    <a:pt x="3615" y="1615"/>
                  </a:cubicBezTo>
                  <a:cubicBezTo>
                    <a:pt x="5027" y="1626"/>
                    <a:pt x="6163" y="2763"/>
                    <a:pt x="6163" y="4174"/>
                  </a:cubicBezTo>
                  <a:lnTo>
                    <a:pt x="7782" y="4174"/>
                  </a:lnTo>
                  <a:cubicBezTo>
                    <a:pt x="7782" y="2292"/>
                    <a:pt x="6519" y="639"/>
                    <a:pt x="4694" y="146"/>
                  </a:cubicBezTo>
                  <a:cubicBezTo>
                    <a:pt x="4334" y="48"/>
                    <a:pt x="3969" y="0"/>
                    <a:pt x="360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6" name="Google Shape;2280;p36"/>
            <p:cNvSpPr/>
            <p:nvPr/>
          </p:nvSpPr>
          <p:spPr>
            <a:xfrm>
              <a:off x="1288449" y="71033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7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7" name="Google Shape;2281;p36"/>
            <p:cNvSpPr/>
            <p:nvPr/>
          </p:nvSpPr>
          <p:spPr>
            <a:xfrm>
              <a:off x="1084006" y="670668"/>
              <a:ext cx="197766" cy="106076"/>
            </a:xfrm>
            <a:custGeom>
              <a:avLst/>
              <a:gdLst/>
              <a:ahLst/>
              <a:cxnLst/>
              <a:rect l="l" t="t" r="r" b="b"/>
              <a:pathLst>
                <a:path w="7783" h="4175" extrusionOk="0">
                  <a:moveTo>
                    <a:pt x="5659" y="2089"/>
                  </a:moveTo>
                  <a:lnTo>
                    <a:pt x="5625" y="2101"/>
                  </a:lnTo>
                  <a:lnTo>
                    <a:pt x="5643" y="2101"/>
                  </a:lnTo>
                  <a:cubicBezTo>
                    <a:pt x="5648" y="2097"/>
                    <a:pt x="5654" y="2093"/>
                    <a:pt x="5659" y="2089"/>
                  </a:cubicBezTo>
                  <a:close/>
                  <a:moveTo>
                    <a:pt x="1" y="0"/>
                  </a:moveTo>
                  <a:cubicBezTo>
                    <a:pt x="1" y="1894"/>
                    <a:pt x="1263" y="3547"/>
                    <a:pt x="3088" y="4029"/>
                  </a:cubicBezTo>
                  <a:cubicBezTo>
                    <a:pt x="3451" y="4127"/>
                    <a:pt x="3817" y="4174"/>
                    <a:pt x="4179" y="4174"/>
                  </a:cubicBezTo>
                  <a:cubicBezTo>
                    <a:pt x="5637" y="4174"/>
                    <a:pt x="7019" y="3406"/>
                    <a:pt x="7782" y="2101"/>
                  </a:cubicBezTo>
                  <a:lnTo>
                    <a:pt x="5643" y="2101"/>
                  </a:lnTo>
                  <a:cubicBezTo>
                    <a:pt x="5210" y="2403"/>
                    <a:pt x="4700" y="2560"/>
                    <a:pt x="4178" y="2560"/>
                  </a:cubicBezTo>
                  <a:cubicBezTo>
                    <a:pt x="2767" y="2560"/>
                    <a:pt x="1619" y="1412"/>
                    <a:pt x="161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8" name="Google Shape;2282;p36"/>
            <p:cNvSpPr/>
            <p:nvPr/>
          </p:nvSpPr>
          <p:spPr>
            <a:xfrm>
              <a:off x="946364" y="710331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9B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29" name="Google Shape;2283;p36"/>
            <p:cNvSpPr/>
            <p:nvPr/>
          </p:nvSpPr>
          <p:spPr>
            <a:xfrm>
              <a:off x="741920" y="670668"/>
              <a:ext cx="197766" cy="106076"/>
            </a:xfrm>
            <a:custGeom>
              <a:avLst/>
              <a:gdLst/>
              <a:ahLst/>
              <a:cxnLst/>
              <a:rect l="l" t="t" r="r" b="b"/>
              <a:pathLst>
                <a:path w="7783" h="4175" extrusionOk="0">
                  <a:moveTo>
                    <a:pt x="5648" y="2089"/>
                  </a:moveTo>
                  <a:lnTo>
                    <a:pt x="5625" y="2101"/>
                  </a:lnTo>
                  <a:lnTo>
                    <a:pt x="5632" y="2101"/>
                  </a:lnTo>
                  <a:cubicBezTo>
                    <a:pt x="5637" y="2097"/>
                    <a:pt x="5642" y="2093"/>
                    <a:pt x="5648" y="2089"/>
                  </a:cubicBezTo>
                  <a:close/>
                  <a:moveTo>
                    <a:pt x="1" y="0"/>
                  </a:moveTo>
                  <a:cubicBezTo>
                    <a:pt x="1" y="1894"/>
                    <a:pt x="1263" y="3547"/>
                    <a:pt x="3088" y="4029"/>
                  </a:cubicBezTo>
                  <a:cubicBezTo>
                    <a:pt x="3449" y="4127"/>
                    <a:pt x="3814" y="4174"/>
                    <a:pt x="4175" y="4174"/>
                  </a:cubicBezTo>
                  <a:cubicBezTo>
                    <a:pt x="5630" y="4174"/>
                    <a:pt x="7019" y="3406"/>
                    <a:pt x="7782" y="2101"/>
                  </a:cubicBezTo>
                  <a:lnTo>
                    <a:pt x="5632" y="2101"/>
                  </a:lnTo>
                  <a:cubicBezTo>
                    <a:pt x="5210" y="2403"/>
                    <a:pt x="4700" y="2560"/>
                    <a:pt x="4167" y="2560"/>
                  </a:cubicBezTo>
                  <a:cubicBezTo>
                    <a:pt x="2755" y="2560"/>
                    <a:pt x="1619" y="1412"/>
                    <a:pt x="160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30" name="Google Shape;2284;p36"/>
            <p:cNvSpPr/>
            <p:nvPr/>
          </p:nvSpPr>
          <p:spPr>
            <a:xfrm>
              <a:off x="1425812" y="670668"/>
              <a:ext cx="198046" cy="106330"/>
            </a:xfrm>
            <a:custGeom>
              <a:avLst/>
              <a:gdLst/>
              <a:ahLst/>
              <a:cxnLst/>
              <a:rect l="l" t="t" r="r" b="b"/>
              <a:pathLst>
                <a:path w="7794" h="4185" extrusionOk="0">
                  <a:moveTo>
                    <a:pt x="12" y="0"/>
                  </a:moveTo>
                  <a:cubicBezTo>
                    <a:pt x="0" y="1894"/>
                    <a:pt x="1274" y="3547"/>
                    <a:pt x="3099" y="4040"/>
                  </a:cubicBezTo>
                  <a:cubicBezTo>
                    <a:pt x="3459" y="4138"/>
                    <a:pt x="3823" y="4184"/>
                    <a:pt x="4183" y="4184"/>
                  </a:cubicBezTo>
                  <a:cubicBezTo>
                    <a:pt x="5646" y="4184"/>
                    <a:pt x="7038" y="3409"/>
                    <a:pt x="7793" y="2101"/>
                  </a:cubicBezTo>
                  <a:lnTo>
                    <a:pt x="5647" y="2101"/>
                  </a:lnTo>
                  <a:cubicBezTo>
                    <a:pt x="5222" y="2399"/>
                    <a:pt x="4706" y="2560"/>
                    <a:pt x="4189" y="2560"/>
                  </a:cubicBezTo>
                  <a:cubicBezTo>
                    <a:pt x="2778" y="2560"/>
                    <a:pt x="1630" y="1412"/>
                    <a:pt x="16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31" name="Google Shape;2285;p36"/>
            <p:cNvSpPr/>
            <p:nvPr/>
          </p:nvSpPr>
          <p:spPr>
            <a:xfrm>
              <a:off x="1629646" y="711500"/>
              <a:ext cx="610" cy="1474"/>
            </a:xfrm>
            <a:custGeom>
              <a:avLst/>
              <a:gdLst/>
              <a:ahLst/>
              <a:cxnLst/>
              <a:rect l="l" t="t" r="r" b="b"/>
              <a:pathLst>
                <a:path w="24" h="58" extrusionOk="0">
                  <a:moveTo>
                    <a:pt x="24" y="0"/>
                  </a:moveTo>
                  <a:cubicBezTo>
                    <a:pt x="12" y="23"/>
                    <a:pt x="1" y="34"/>
                    <a:pt x="1" y="57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63A9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32" name="Google Shape;2286;p36"/>
            <p:cNvSpPr/>
            <p:nvPr/>
          </p:nvSpPr>
          <p:spPr>
            <a:xfrm>
              <a:off x="1768177" y="670668"/>
              <a:ext cx="211157" cy="106254"/>
            </a:xfrm>
            <a:custGeom>
              <a:avLst/>
              <a:gdLst/>
              <a:ahLst/>
              <a:cxnLst/>
              <a:rect l="l" t="t" r="r" b="b"/>
              <a:pathLst>
                <a:path w="8310" h="4182" extrusionOk="0">
                  <a:moveTo>
                    <a:pt x="12" y="0"/>
                  </a:moveTo>
                  <a:cubicBezTo>
                    <a:pt x="0" y="2032"/>
                    <a:pt x="1470" y="3776"/>
                    <a:pt x="3478" y="4121"/>
                  </a:cubicBezTo>
                  <a:cubicBezTo>
                    <a:pt x="3715" y="4161"/>
                    <a:pt x="3952" y="4181"/>
                    <a:pt x="4186" y="4181"/>
                  </a:cubicBezTo>
                  <a:cubicBezTo>
                    <a:pt x="5923" y="4181"/>
                    <a:pt x="7518" y="3089"/>
                    <a:pt x="8115" y="1400"/>
                  </a:cubicBezTo>
                  <a:cubicBezTo>
                    <a:pt x="8161" y="1263"/>
                    <a:pt x="8195" y="1136"/>
                    <a:pt x="8230" y="1010"/>
                  </a:cubicBezTo>
                  <a:cubicBezTo>
                    <a:pt x="8310" y="700"/>
                    <a:pt x="8207" y="379"/>
                    <a:pt x="7954" y="184"/>
                  </a:cubicBezTo>
                  <a:cubicBezTo>
                    <a:pt x="7804" y="61"/>
                    <a:pt x="7626" y="3"/>
                    <a:pt x="7451" y="3"/>
                  </a:cubicBezTo>
                  <a:cubicBezTo>
                    <a:pt x="7105" y="3"/>
                    <a:pt x="6768" y="227"/>
                    <a:pt x="6669" y="609"/>
                  </a:cubicBezTo>
                  <a:cubicBezTo>
                    <a:pt x="6383" y="1762"/>
                    <a:pt x="5346" y="2554"/>
                    <a:pt x="4179" y="2554"/>
                  </a:cubicBezTo>
                  <a:cubicBezTo>
                    <a:pt x="4080" y="2554"/>
                    <a:pt x="3980" y="2548"/>
                    <a:pt x="3880" y="2537"/>
                  </a:cubicBezTo>
                  <a:cubicBezTo>
                    <a:pt x="2594" y="2387"/>
                    <a:pt x="1630" y="1297"/>
                    <a:pt x="161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33" name="Google Shape;2287;p36"/>
            <p:cNvSpPr/>
            <p:nvPr/>
          </p:nvSpPr>
          <p:spPr>
            <a:xfrm>
              <a:off x="576505" y="617292"/>
              <a:ext cx="63011" cy="18116"/>
            </a:xfrm>
            <a:custGeom>
              <a:avLst/>
              <a:gdLst/>
              <a:ahLst/>
              <a:cxnLst/>
              <a:rect l="l" t="t" r="r" b="b"/>
              <a:pathLst>
                <a:path w="2480" h="689" extrusionOk="0">
                  <a:moveTo>
                    <a:pt x="333" y="0"/>
                  </a:moveTo>
                  <a:cubicBezTo>
                    <a:pt x="322" y="0"/>
                    <a:pt x="322" y="12"/>
                    <a:pt x="310" y="23"/>
                  </a:cubicBezTo>
                  <a:cubicBezTo>
                    <a:pt x="253" y="127"/>
                    <a:pt x="195" y="230"/>
                    <a:pt x="149" y="333"/>
                  </a:cubicBezTo>
                  <a:cubicBezTo>
                    <a:pt x="126" y="391"/>
                    <a:pt x="104" y="448"/>
                    <a:pt x="69" y="517"/>
                  </a:cubicBezTo>
                  <a:cubicBezTo>
                    <a:pt x="46" y="574"/>
                    <a:pt x="23" y="632"/>
                    <a:pt x="0" y="689"/>
                  </a:cubicBezTo>
                  <a:lnTo>
                    <a:pt x="1802" y="689"/>
                  </a:lnTo>
                  <a:cubicBezTo>
                    <a:pt x="1928" y="482"/>
                    <a:pt x="2101" y="299"/>
                    <a:pt x="2284" y="150"/>
                  </a:cubicBezTo>
                  <a:cubicBezTo>
                    <a:pt x="2353" y="92"/>
                    <a:pt x="2410" y="46"/>
                    <a:pt x="2479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  <p:sp>
          <p:nvSpPr>
            <p:cNvPr id="134" name="Google Shape;2288;p36"/>
            <p:cNvSpPr/>
            <p:nvPr/>
          </p:nvSpPr>
          <p:spPr>
            <a:xfrm>
              <a:off x="1569857" y="705656"/>
              <a:ext cx="63017" cy="18116"/>
            </a:xfrm>
            <a:custGeom>
              <a:avLst/>
              <a:gdLst/>
              <a:ahLst/>
              <a:cxnLst/>
              <a:rect l="l" t="t" r="r" b="b"/>
              <a:pathLst>
                <a:path w="2480" h="713" extrusionOk="0">
                  <a:moveTo>
                    <a:pt x="667" y="0"/>
                  </a:moveTo>
                  <a:lnTo>
                    <a:pt x="667" y="23"/>
                  </a:lnTo>
                  <a:cubicBezTo>
                    <a:pt x="575" y="150"/>
                    <a:pt x="471" y="287"/>
                    <a:pt x="368" y="402"/>
                  </a:cubicBezTo>
                  <a:cubicBezTo>
                    <a:pt x="311" y="460"/>
                    <a:pt x="253" y="517"/>
                    <a:pt x="184" y="563"/>
                  </a:cubicBezTo>
                  <a:cubicBezTo>
                    <a:pt x="127" y="620"/>
                    <a:pt x="58" y="666"/>
                    <a:pt x="1" y="712"/>
                  </a:cubicBezTo>
                  <a:lnTo>
                    <a:pt x="2147" y="712"/>
                  </a:lnTo>
                  <a:cubicBezTo>
                    <a:pt x="2182" y="643"/>
                    <a:pt x="2216" y="586"/>
                    <a:pt x="2250" y="528"/>
                  </a:cubicBezTo>
                  <a:cubicBezTo>
                    <a:pt x="2262" y="494"/>
                    <a:pt x="2273" y="471"/>
                    <a:pt x="2285" y="437"/>
                  </a:cubicBezTo>
                  <a:cubicBezTo>
                    <a:pt x="2319" y="391"/>
                    <a:pt x="2342" y="333"/>
                    <a:pt x="2365" y="276"/>
                  </a:cubicBezTo>
                  <a:lnTo>
                    <a:pt x="2388" y="219"/>
                  </a:lnTo>
                  <a:cubicBezTo>
                    <a:pt x="2423" y="150"/>
                    <a:pt x="2446" y="81"/>
                    <a:pt x="24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/>
              </a:pPr>
              <a:endParaRPr kern="0"/>
            </a:p>
          </p:txBody>
        </p:sp>
      </p:grpSp>
    </p:spTree>
    <p:extLst>
      <p:ext uri="{BB962C8B-B14F-4D97-AF65-F5344CB8AC3E}">
        <p14:creationId xmlns:p14="http://schemas.microsoft.com/office/powerpoint/2010/main" val="36506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8614" y="928048"/>
            <a:ext cx="11218461" cy="5540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8658" y="105349"/>
            <a:ext cx="10556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az-Latn-AZ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verilənlər bazasını parol ilə necə qorumaq </a:t>
            </a:r>
            <a:r>
              <a:rPr lang="az-Latn-AZ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olar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137" y="777922"/>
            <a:ext cx="11327642" cy="218364"/>
          </a:xfrm>
          <a:prstGeom prst="rect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614149"/>
            <a:ext cx="545910" cy="545911"/>
          </a:xfrm>
          <a:prstGeom prst="ellipse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516" y="1025616"/>
            <a:ext cx="10667999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sənədlərini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parolla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qorumaq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prosesi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221" y="1384193"/>
            <a:ext cx="11350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Parollarınızı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bazalarınıza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şifrələmək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əvvəlcə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bazasını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eksklüziv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rejimdə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açmalısınız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Aşağıdakı</a:t>
            </a:r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addımlar</a:t>
            </a:r>
            <a:r>
              <a:rPr lang="az-Latn-AZ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ilə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Pentagon 12"/>
          <p:cNvSpPr/>
          <p:nvPr/>
        </p:nvSpPr>
        <p:spPr>
          <a:xfrm flipH="1">
            <a:off x="3357349" y="2470245"/>
            <a:ext cx="7915701" cy="1419367"/>
          </a:xfrm>
          <a:prstGeom prst="homePlate">
            <a:avLst/>
          </a:prstGeom>
          <a:gradFill>
            <a:gsLst>
              <a:gs pos="38964">
                <a:srgbClr val="66EF68"/>
              </a:gs>
              <a:gs pos="51000">
                <a:srgbClr val="46F33D"/>
              </a:gs>
              <a:gs pos="89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ick On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9" y="2367247"/>
            <a:ext cx="2519385" cy="39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20889" y="6434919"/>
            <a:ext cx="11259403" cy="218364"/>
          </a:xfrm>
          <a:prstGeom prst="rect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646090" y="6184710"/>
            <a:ext cx="545910" cy="545911"/>
          </a:xfrm>
          <a:prstGeom prst="ellipse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93878" y="2875846"/>
            <a:ext cx="6472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1.Fayla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gedin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çın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(open)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düyməsini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vurun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Pentagon 16"/>
          <p:cNvSpPr/>
          <p:nvPr/>
        </p:nvSpPr>
        <p:spPr>
          <a:xfrm flipH="1">
            <a:off x="3318680" y="4123899"/>
            <a:ext cx="7915701" cy="1419367"/>
          </a:xfrm>
          <a:prstGeom prst="homePlate">
            <a:avLst/>
          </a:prstGeom>
          <a:gradFill>
            <a:gsLst>
              <a:gs pos="38964">
                <a:srgbClr val="66EF68"/>
              </a:gs>
              <a:gs pos="51000">
                <a:srgbClr val="46F33D"/>
              </a:gs>
              <a:gs pos="89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03343" y="4156713"/>
            <a:ext cx="73925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Açıq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informasiya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(The Open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dialog)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qutusu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görünəcək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oraya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göz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</a:t>
            </a:r>
            <a:r>
              <a:rPr lang="az-Latn-AZ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açmaq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istədiyiniz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faylı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seçin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7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6728" y="696036"/>
            <a:ext cx="11341292" cy="5540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615" y="545910"/>
            <a:ext cx="11259403" cy="218364"/>
          </a:xfrm>
          <a:prstGeom prst="rect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409433"/>
            <a:ext cx="545910" cy="545911"/>
          </a:xfrm>
          <a:prstGeom prst="ellipse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0376" y="6243850"/>
            <a:ext cx="11466394" cy="184246"/>
          </a:xfrm>
          <a:prstGeom prst="rect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646090" y="6061880"/>
            <a:ext cx="545910" cy="545911"/>
          </a:xfrm>
          <a:prstGeom prst="ellipse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504967" y="1269243"/>
            <a:ext cx="4885899" cy="4558352"/>
          </a:xfrm>
          <a:prstGeom prst="homePlate">
            <a:avLst/>
          </a:prstGeom>
          <a:gradFill>
            <a:gsLst>
              <a:gs pos="38964">
                <a:srgbClr val="66EF68"/>
              </a:gs>
              <a:gs pos="51000">
                <a:srgbClr val="46F33D"/>
              </a:gs>
              <a:gs pos="89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6727" y="1743078"/>
            <a:ext cx="41216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Açıq</a:t>
            </a:r>
            <a:r>
              <a:rPr lang="az-Latn-AZ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(open)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düyməsindəki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açılan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siyahıdan</a:t>
            </a:r>
            <a:r>
              <a:rPr lang="az-Latn-AZ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(drop down </a:t>
            </a:r>
            <a:r>
              <a:rPr lang="az-Latn-AZ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list)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Açıq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Eksklüziv</a:t>
            </a:r>
            <a:r>
              <a:rPr lang="az-Latn-AZ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(Open </a:t>
            </a:r>
            <a:r>
              <a:rPr lang="az-Latn-AZ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Exclusive)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seçin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Select The File And Select Open Exclus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10" y="832514"/>
            <a:ext cx="6032310" cy="532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1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6728" y="696036"/>
            <a:ext cx="11341292" cy="5540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615" y="545910"/>
            <a:ext cx="11259403" cy="218364"/>
          </a:xfrm>
          <a:prstGeom prst="rect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409433"/>
            <a:ext cx="545910" cy="545911"/>
          </a:xfrm>
          <a:prstGeom prst="ellipse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0376" y="6243850"/>
            <a:ext cx="11466394" cy="184246"/>
          </a:xfrm>
          <a:prstGeom prst="rect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646090" y="6061880"/>
            <a:ext cx="545910" cy="545911"/>
          </a:xfrm>
          <a:prstGeom prst="ellipse">
            <a:avLst/>
          </a:prstGeom>
          <a:solidFill>
            <a:srgbClr val="8AF78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8" y="1570062"/>
            <a:ext cx="6091380" cy="3159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339" y="3569315"/>
            <a:ext cx="4593894" cy="2529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3038" y="881250"/>
            <a:ext cx="1169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Bazanı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eksklüziv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rejimdə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açdıqdan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sonra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şifrələmə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aşağıdakı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adımları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yerinə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yetirin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19" name="Pentagon 18"/>
          <p:cNvSpPr/>
          <p:nvPr/>
        </p:nvSpPr>
        <p:spPr>
          <a:xfrm flipH="1">
            <a:off x="6687403" y="1514902"/>
            <a:ext cx="5036024" cy="1883391"/>
          </a:xfrm>
          <a:prstGeom prst="homePlate">
            <a:avLst/>
          </a:prstGeom>
          <a:gradFill>
            <a:gsLst>
              <a:gs pos="38964">
                <a:srgbClr val="66EF68"/>
              </a:gs>
              <a:gs pos="51000">
                <a:srgbClr val="46F33D"/>
              </a:gs>
              <a:gs pos="89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5851" y="1661193"/>
            <a:ext cx="40436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Fayla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gedin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Məlumatı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vurun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z-Latn-AZ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Şifrələyin</a:t>
            </a:r>
            <a:r>
              <a:rPr lang="az-Latn-AZ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74937" y="2507354"/>
            <a:ext cx="44713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2.“Set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Password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informasiya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qutusu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görünəcək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4" name="Pentagon 23"/>
          <p:cNvSpPr/>
          <p:nvPr/>
        </p:nvSpPr>
        <p:spPr>
          <a:xfrm>
            <a:off x="466299" y="4831307"/>
            <a:ext cx="6207456" cy="1244222"/>
          </a:xfrm>
          <a:prstGeom prst="homePlate">
            <a:avLst/>
          </a:prstGeom>
          <a:gradFill>
            <a:gsLst>
              <a:gs pos="38964">
                <a:srgbClr val="66EF68"/>
              </a:gs>
              <a:gs pos="51000">
                <a:srgbClr val="46F33D"/>
              </a:gs>
              <a:gs pos="89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574" y="489369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3.Qoymaq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istədiyiniz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qutusuna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daxil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şifrəni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təsdiqləmək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yenidən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271" y="5564455"/>
            <a:ext cx="2892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“ok”</a:t>
            </a:r>
            <a:r>
              <a:rPr lang="az-Latn-AZ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düyməsinə vurun</a:t>
            </a:r>
            <a:r>
              <a:rPr lang="az-Latn-AZ" dirty="0" smtClean="0">
                <a:solidFill>
                  <a:srgbClr val="3A3A3A"/>
                </a:solidFill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81156" y="731518"/>
            <a:ext cx="8210843" cy="5247251"/>
          </a:xfrm>
          <a:prstGeom prst="rect">
            <a:avLst/>
          </a:prstGeom>
          <a:gradFill>
            <a:gsLst>
              <a:gs pos="51000">
                <a:srgbClr val="46F33D"/>
              </a:gs>
              <a:gs pos="89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06905" y="791926"/>
            <a:ext cx="6063176" cy="5229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Access-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mövcud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bazası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üçün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seçimi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bazanıza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qoymaqla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bitmir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eyni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zamanda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bazasında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bütün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qeydləri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şifrələyir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Başqa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sözlə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daxil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etmədən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şifrəni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açmadan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bazasında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dəyişiklik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etmək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bazasına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daxil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olmağı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demək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mümkünsüz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xüsusiyyət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Access-in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ən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ilk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versiyalarından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bəri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mövcuddur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yeni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versiya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güclü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gətirilmişdir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xüsusiyyətin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köməyi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verilənlər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bazasını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təmin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etmək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çox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və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rahat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hala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gəldi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Oval 1"/>
          <p:cNvSpPr/>
          <p:nvPr/>
        </p:nvSpPr>
        <p:spPr>
          <a:xfrm>
            <a:off x="109181" y="477671"/>
            <a:ext cx="5742979" cy="56980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522;p33"/>
          <p:cNvSpPr/>
          <p:nvPr/>
        </p:nvSpPr>
        <p:spPr>
          <a:xfrm>
            <a:off x="1000306" y="1786597"/>
            <a:ext cx="3965589" cy="3305907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8AF785"/>
          </a:solidFill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3532" y="661181"/>
            <a:ext cx="8548468" cy="1547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8308" y="5978769"/>
            <a:ext cx="8733692" cy="1266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8"/>
          <p:cNvGrpSpPr/>
          <p:nvPr/>
        </p:nvGrpSpPr>
        <p:grpSpPr>
          <a:xfrm>
            <a:off x="0" y="992507"/>
            <a:ext cx="7195747" cy="4095375"/>
            <a:chOff x="517901" y="-109181"/>
            <a:chExt cx="4067100" cy="3071531"/>
          </a:xfrm>
          <a:gradFill>
            <a:gsLst>
              <a:gs pos="38964">
                <a:srgbClr val="66EF68"/>
              </a:gs>
              <a:gs pos="51000">
                <a:srgbClr val="46F33D"/>
              </a:gs>
              <a:gs pos="89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35" name="Google Shape;135;p28"/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oogle Shape;137;p28"/>
          <p:cNvGrpSpPr/>
          <p:nvPr/>
        </p:nvGrpSpPr>
        <p:grpSpPr>
          <a:xfrm>
            <a:off x="4107976" y="2117324"/>
            <a:ext cx="7920432" cy="4708478"/>
            <a:chOff x="238125" y="642425"/>
            <a:chExt cx="7145300" cy="4428825"/>
          </a:xfrm>
        </p:grpSpPr>
        <p:sp>
          <p:nvSpPr>
            <p:cNvPr id="138" name="Google Shape;138;p28"/>
            <p:cNvSpPr/>
            <p:nvPr/>
          </p:nvSpPr>
          <p:spPr>
            <a:xfrm>
              <a:off x="4041800" y="2528075"/>
              <a:ext cx="1887500" cy="1083000"/>
            </a:xfrm>
            <a:custGeom>
              <a:avLst/>
              <a:gdLst/>
              <a:ahLst/>
              <a:cxnLst/>
              <a:rect l="l" t="t" r="r" b="b"/>
              <a:pathLst>
                <a:path w="75500" h="43320" extrusionOk="0">
                  <a:moveTo>
                    <a:pt x="15174" y="0"/>
                  </a:moveTo>
                  <a:cubicBezTo>
                    <a:pt x="14559" y="0"/>
                    <a:pt x="13944" y="136"/>
                    <a:pt x="13475" y="408"/>
                  </a:cubicBezTo>
                  <a:lnTo>
                    <a:pt x="937" y="7645"/>
                  </a:lnTo>
                  <a:cubicBezTo>
                    <a:pt x="0" y="8187"/>
                    <a:pt x="0" y="9066"/>
                    <a:pt x="937" y="9607"/>
                  </a:cubicBezTo>
                  <a:lnTo>
                    <a:pt x="58626" y="42912"/>
                  </a:lnTo>
                  <a:cubicBezTo>
                    <a:pt x="59095" y="43184"/>
                    <a:pt x="59710" y="43320"/>
                    <a:pt x="60326" y="43320"/>
                  </a:cubicBezTo>
                  <a:cubicBezTo>
                    <a:pt x="60940" y="43320"/>
                    <a:pt x="61554" y="43184"/>
                    <a:pt x="62023" y="42914"/>
                  </a:cubicBezTo>
                  <a:lnTo>
                    <a:pt x="74561" y="35674"/>
                  </a:lnTo>
                  <a:cubicBezTo>
                    <a:pt x="75500" y="35133"/>
                    <a:pt x="75500" y="34254"/>
                    <a:pt x="74561" y="33713"/>
                  </a:cubicBezTo>
                  <a:lnTo>
                    <a:pt x="16873" y="408"/>
                  </a:lnTo>
                  <a:cubicBezTo>
                    <a:pt x="16404" y="136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4506900" y="2259950"/>
              <a:ext cx="1887500" cy="1082975"/>
            </a:xfrm>
            <a:custGeom>
              <a:avLst/>
              <a:gdLst/>
              <a:ahLst/>
              <a:cxnLst/>
              <a:rect l="l" t="t" r="r" b="b"/>
              <a:pathLst>
                <a:path w="75500" h="43319" extrusionOk="0">
                  <a:moveTo>
                    <a:pt x="15174" y="0"/>
                  </a:moveTo>
                  <a:cubicBezTo>
                    <a:pt x="14560" y="0"/>
                    <a:pt x="13945" y="135"/>
                    <a:pt x="13475" y="406"/>
                  </a:cubicBezTo>
                  <a:lnTo>
                    <a:pt x="938" y="7646"/>
                  </a:lnTo>
                  <a:cubicBezTo>
                    <a:pt x="0" y="8187"/>
                    <a:pt x="0" y="9066"/>
                    <a:pt x="938" y="9607"/>
                  </a:cubicBezTo>
                  <a:lnTo>
                    <a:pt x="58627" y="42913"/>
                  </a:lnTo>
                  <a:cubicBezTo>
                    <a:pt x="59096" y="43183"/>
                    <a:pt x="59711" y="43319"/>
                    <a:pt x="60326" y="43319"/>
                  </a:cubicBezTo>
                  <a:cubicBezTo>
                    <a:pt x="60940" y="43319"/>
                    <a:pt x="61555" y="43183"/>
                    <a:pt x="62023" y="42913"/>
                  </a:cubicBezTo>
                  <a:lnTo>
                    <a:pt x="74563" y="35675"/>
                  </a:lnTo>
                  <a:cubicBezTo>
                    <a:pt x="75500" y="35132"/>
                    <a:pt x="75500" y="34255"/>
                    <a:pt x="74563" y="33713"/>
                  </a:cubicBezTo>
                  <a:lnTo>
                    <a:pt x="16874" y="406"/>
                  </a:lnTo>
                  <a:cubicBezTo>
                    <a:pt x="16404" y="135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1863325" y="2691000"/>
              <a:ext cx="3057325" cy="1753850"/>
            </a:xfrm>
            <a:custGeom>
              <a:avLst/>
              <a:gdLst/>
              <a:ahLst/>
              <a:cxnLst/>
              <a:rect l="l" t="t" r="r" b="b"/>
              <a:pathLst>
                <a:path w="122293" h="70154" extrusionOk="0">
                  <a:moveTo>
                    <a:pt x="65131" y="1"/>
                  </a:moveTo>
                  <a:cubicBezTo>
                    <a:pt x="64106" y="1"/>
                    <a:pt x="63081" y="226"/>
                    <a:pt x="62299" y="677"/>
                  </a:cubicBezTo>
                  <a:lnTo>
                    <a:pt x="1565" y="35744"/>
                  </a:lnTo>
                  <a:cubicBezTo>
                    <a:pt x="1" y="36644"/>
                    <a:pt x="1" y="38108"/>
                    <a:pt x="1565" y="39012"/>
                  </a:cubicBezTo>
                  <a:lnTo>
                    <a:pt x="54331" y="69477"/>
                  </a:lnTo>
                  <a:cubicBezTo>
                    <a:pt x="55113" y="69928"/>
                    <a:pt x="56138" y="70153"/>
                    <a:pt x="57163" y="70153"/>
                  </a:cubicBezTo>
                  <a:cubicBezTo>
                    <a:pt x="58187" y="70153"/>
                    <a:pt x="59212" y="69928"/>
                    <a:pt x="59994" y="69477"/>
                  </a:cubicBezTo>
                  <a:lnTo>
                    <a:pt x="120729" y="34410"/>
                  </a:lnTo>
                  <a:cubicBezTo>
                    <a:pt x="122292" y="33508"/>
                    <a:pt x="122292" y="32045"/>
                    <a:pt x="120729" y="31141"/>
                  </a:cubicBezTo>
                  <a:lnTo>
                    <a:pt x="67962" y="677"/>
                  </a:lnTo>
                  <a:cubicBezTo>
                    <a:pt x="67180" y="226"/>
                    <a:pt x="66155" y="1"/>
                    <a:pt x="65131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4899250" y="680625"/>
              <a:ext cx="200000" cy="307250"/>
            </a:xfrm>
            <a:custGeom>
              <a:avLst/>
              <a:gdLst/>
              <a:ahLst/>
              <a:cxnLst/>
              <a:rect l="l" t="t" r="r" b="b"/>
              <a:pathLst>
                <a:path w="8000" h="12290" extrusionOk="0">
                  <a:moveTo>
                    <a:pt x="7968" y="1"/>
                  </a:moveTo>
                  <a:lnTo>
                    <a:pt x="0" y="4600"/>
                  </a:lnTo>
                  <a:lnTo>
                    <a:pt x="2" y="7670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6302025" y="1360550"/>
              <a:ext cx="87325" cy="1754650"/>
            </a:xfrm>
            <a:custGeom>
              <a:avLst/>
              <a:gdLst/>
              <a:ahLst/>
              <a:cxnLst/>
              <a:rect l="l" t="t" r="r" b="b"/>
              <a:pathLst>
                <a:path w="3493" h="70186" extrusionOk="0">
                  <a:moveTo>
                    <a:pt x="2706" y="1"/>
                  </a:moveTo>
                  <a:lnTo>
                    <a:pt x="11" y="1556"/>
                  </a:lnTo>
                  <a:cubicBezTo>
                    <a:pt x="525" y="2445"/>
                    <a:pt x="836" y="3443"/>
                    <a:pt x="838" y="4348"/>
                  </a:cubicBezTo>
                  <a:cubicBezTo>
                    <a:pt x="838" y="4348"/>
                    <a:pt x="841" y="7217"/>
                    <a:pt x="834" y="7219"/>
                  </a:cubicBezTo>
                  <a:lnTo>
                    <a:pt x="831" y="68072"/>
                  </a:lnTo>
                  <a:cubicBezTo>
                    <a:pt x="831" y="68583"/>
                    <a:pt x="821" y="69711"/>
                    <a:pt x="1" y="70185"/>
                  </a:cubicBezTo>
                  <a:lnTo>
                    <a:pt x="2159" y="68939"/>
                  </a:lnTo>
                  <a:cubicBezTo>
                    <a:pt x="2893" y="68516"/>
                    <a:pt x="3488" y="67440"/>
                    <a:pt x="3488" y="66538"/>
                  </a:cubicBezTo>
                  <a:lnTo>
                    <a:pt x="3489" y="5686"/>
                  </a:lnTo>
                  <a:cubicBezTo>
                    <a:pt x="3489" y="5686"/>
                    <a:pt x="3493" y="5663"/>
                    <a:pt x="3493" y="5625"/>
                  </a:cubicBezTo>
                  <a:cubicBezTo>
                    <a:pt x="3489" y="5581"/>
                    <a:pt x="3486" y="5523"/>
                    <a:pt x="3488" y="5448"/>
                  </a:cubicBezTo>
                  <a:cubicBezTo>
                    <a:pt x="3489" y="5386"/>
                    <a:pt x="3491" y="5324"/>
                    <a:pt x="3489" y="5242"/>
                  </a:cubicBezTo>
                  <a:cubicBezTo>
                    <a:pt x="3493" y="5165"/>
                    <a:pt x="3489" y="5083"/>
                    <a:pt x="3493" y="4983"/>
                  </a:cubicBezTo>
                  <a:cubicBezTo>
                    <a:pt x="3489" y="4796"/>
                    <a:pt x="3491" y="4577"/>
                    <a:pt x="3488" y="4336"/>
                  </a:cubicBezTo>
                  <a:lnTo>
                    <a:pt x="3488" y="3814"/>
                  </a:lnTo>
                  <a:cubicBezTo>
                    <a:pt x="3488" y="3446"/>
                    <a:pt x="3489" y="3043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5098300" y="704675"/>
              <a:ext cx="1224725" cy="2415250"/>
            </a:xfrm>
            <a:custGeom>
              <a:avLst/>
              <a:gdLst/>
              <a:ahLst/>
              <a:cxnLst/>
              <a:rect l="l" t="t" r="r" b="b"/>
              <a:pathLst>
                <a:path w="48989" h="96610" extrusionOk="0">
                  <a:moveTo>
                    <a:pt x="1036" y="1"/>
                  </a:moveTo>
                  <a:cubicBezTo>
                    <a:pt x="1026" y="1"/>
                    <a:pt x="1015" y="1"/>
                    <a:pt x="1005" y="1"/>
                  </a:cubicBezTo>
                  <a:cubicBezTo>
                    <a:pt x="903" y="3"/>
                    <a:pt x="801" y="8"/>
                    <a:pt x="699" y="20"/>
                  </a:cubicBezTo>
                  <a:cubicBezTo>
                    <a:pt x="599" y="28"/>
                    <a:pt x="501" y="45"/>
                    <a:pt x="404" y="70"/>
                  </a:cubicBezTo>
                  <a:cubicBezTo>
                    <a:pt x="320" y="90"/>
                    <a:pt x="238" y="113"/>
                    <a:pt x="158" y="143"/>
                  </a:cubicBezTo>
                  <a:cubicBezTo>
                    <a:pt x="136" y="146"/>
                    <a:pt x="115" y="155"/>
                    <a:pt x="100" y="170"/>
                  </a:cubicBezTo>
                  <a:cubicBezTo>
                    <a:pt x="66" y="178"/>
                    <a:pt x="34" y="188"/>
                    <a:pt x="4" y="203"/>
                  </a:cubicBezTo>
                  <a:lnTo>
                    <a:pt x="1" y="212"/>
                  </a:lnTo>
                  <a:lnTo>
                    <a:pt x="33" y="8256"/>
                  </a:lnTo>
                  <a:lnTo>
                    <a:pt x="39" y="11326"/>
                  </a:lnTo>
                  <a:lnTo>
                    <a:pt x="250" y="66734"/>
                  </a:lnTo>
                  <a:cubicBezTo>
                    <a:pt x="255" y="68535"/>
                    <a:pt x="1530" y="70729"/>
                    <a:pt x="3099" y="71628"/>
                  </a:cubicBezTo>
                  <a:lnTo>
                    <a:pt x="38362" y="91779"/>
                  </a:lnTo>
                  <a:lnTo>
                    <a:pt x="46148" y="96230"/>
                  </a:lnTo>
                  <a:cubicBezTo>
                    <a:pt x="46600" y="96487"/>
                    <a:pt x="47027" y="96609"/>
                    <a:pt x="47406" y="96609"/>
                  </a:cubicBezTo>
                  <a:cubicBezTo>
                    <a:pt x="48343" y="96609"/>
                    <a:pt x="48989" y="95867"/>
                    <a:pt x="48989" y="94583"/>
                  </a:cubicBezTo>
                  <a:lnTo>
                    <a:pt x="48989" y="33445"/>
                  </a:lnTo>
                  <a:lnTo>
                    <a:pt x="48989" y="30585"/>
                  </a:lnTo>
                  <a:cubicBezTo>
                    <a:pt x="48987" y="29679"/>
                    <a:pt x="48671" y="28677"/>
                    <a:pt x="48161" y="27793"/>
                  </a:cubicBezTo>
                  <a:cubicBezTo>
                    <a:pt x="47632" y="26876"/>
                    <a:pt x="46964" y="26171"/>
                    <a:pt x="46150" y="25684"/>
                  </a:cubicBezTo>
                  <a:lnTo>
                    <a:pt x="43672" y="24254"/>
                  </a:lnTo>
                  <a:lnTo>
                    <a:pt x="43669" y="24248"/>
                  </a:lnTo>
                  <a:lnTo>
                    <a:pt x="2135" y="272"/>
                  </a:lnTo>
                  <a:cubicBezTo>
                    <a:pt x="2071" y="240"/>
                    <a:pt x="1999" y="207"/>
                    <a:pt x="1929" y="178"/>
                  </a:cubicBezTo>
                  <a:cubicBezTo>
                    <a:pt x="1852" y="146"/>
                    <a:pt x="1774" y="120"/>
                    <a:pt x="1693" y="96"/>
                  </a:cubicBezTo>
                  <a:lnTo>
                    <a:pt x="1541" y="55"/>
                  </a:lnTo>
                  <a:cubicBezTo>
                    <a:pt x="1465" y="40"/>
                    <a:pt x="1388" y="28"/>
                    <a:pt x="1311" y="21"/>
                  </a:cubicBezTo>
                  <a:cubicBezTo>
                    <a:pt x="1221" y="8"/>
                    <a:pt x="1128" y="1"/>
                    <a:pt x="1036" y="1"/>
                  </a:cubicBez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4932450" y="744250"/>
              <a:ext cx="1346875" cy="2441925"/>
            </a:xfrm>
            <a:custGeom>
              <a:avLst/>
              <a:gdLst/>
              <a:ahLst/>
              <a:cxnLst/>
              <a:rect l="l" t="t" r="r" b="b"/>
              <a:pathLst>
                <a:path w="53875" h="97677" extrusionOk="0">
                  <a:moveTo>
                    <a:pt x="7559" y="0"/>
                  </a:moveTo>
                  <a:lnTo>
                    <a:pt x="0" y="4356"/>
                  </a:lnTo>
                  <a:lnTo>
                    <a:pt x="46320" y="31102"/>
                  </a:lnTo>
                  <a:lnTo>
                    <a:pt x="46219" y="97676"/>
                  </a:lnTo>
                  <a:lnTo>
                    <a:pt x="53056" y="93728"/>
                  </a:lnTo>
                  <a:cubicBezTo>
                    <a:pt x="53562" y="93437"/>
                    <a:pt x="53873" y="92898"/>
                    <a:pt x="53873" y="92313"/>
                  </a:cubicBezTo>
                  <a:lnTo>
                    <a:pt x="53875" y="28626"/>
                  </a:lnTo>
                  <a:cubicBezTo>
                    <a:pt x="53875" y="27458"/>
                    <a:pt x="53253" y="26379"/>
                    <a:pt x="52241" y="25796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6087925" y="1419025"/>
              <a:ext cx="191450" cy="1767150"/>
            </a:xfrm>
            <a:custGeom>
              <a:avLst/>
              <a:gdLst/>
              <a:ahLst/>
              <a:cxnLst/>
              <a:rect l="l" t="t" r="r" b="b"/>
              <a:pathLst>
                <a:path w="7658" h="70686" extrusionOk="0">
                  <a:moveTo>
                    <a:pt x="7218" y="1"/>
                  </a:moveTo>
                  <a:lnTo>
                    <a:pt x="101" y="4111"/>
                  </a:lnTo>
                  <a:lnTo>
                    <a:pt x="0" y="70685"/>
                  </a:lnTo>
                  <a:lnTo>
                    <a:pt x="6837" y="66739"/>
                  </a:lnTo>
                  <a:cubicBezTo>
                    <a:pt x="7343" y="66446"/>
                    <a:pt x="7654" y="65907"/>
                    <a:pt x="7654" y="65324"/>
                  </a:cubicBezTo>
                  <a:lnTo>
                    <a:pt x="7656" y="1637"/>
                  </a:lnTo>
                  <a:cubicBezTo>
                    <a:pt x="7658" y="1062"/>
                    <a:pt x="7505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935575" y="727825"/>
              <a:ext cx="217575" cy="121525"/>
            </a:xfrm>
            <a:custGeom>
              <a:avLst/>
              <a:gdLst/>
              <a:ahLst/>
              <a:cxnLst/>
              <a:rect l="l" t="t" r="r" b="b"/>
              <a:pathLst>
                <a:path w="8703" h="4861" extrusionOk="0">
                  <a:moveTo>
                    <a:pt x="7752" y="0"/>
                  </a:moveTo>
                  <a:cubicBezTo>
                    <a:pt x="7441" y="0"/>
                    <a:pt x="7098" y="82"/>
                    <a:pt x="6826" y="240"/>
                  </a:cubicBezTo>
                  <a:lnTo>
                    <a:pt x="554" y="3854"/>
                  </a:lnTo>
                  <a:cubicBezTo>
                    <a:pt x="84" y="4124"/>
                    <a:pt x="1" y="4515"/>
                    <a:pt x="368" y="4727"/>
                  </a:cubicBezTo>
                  <a:cubicBezTo>
                    <a:pt x="523" y="4817"/>
                    <a:pt x="733" y="4860"/>
                    <a:pt x="959" y="4860"/>
                  </a:cubicBezTo>
                  <a:cubicBezTo>
                    <a:pt x="1270" y="4860"/>
                    <a:pt x="1612" y="4778"/>
                    <a:pt x="1884" y="4620"/>
                  </a:cubicBezTo>
                  <a:lnTo>
                    <a:pt x="8149" y="1003"/>
                  </a:lnTo>
                  <a:cubicBezTo>
                    <a:pt x="8619" y="733"/>
                    <a:pt x="8702" y="342"/>
                    <a:pt x="8336" y="131"/>
                  </a:cubicBezTo>
                  <a:cubicBezTo>
                    <a:pt x="8184" y="43"/>
                    <a:pt x="7976" y="0"/>
                    <a:pt x="775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6036425" y="1513850"/>
              <a:ext cx="87400" cy="1754650"/>
            </a:xfrm>
            <a:custGeom>
              <a:avLst/>
              <a:gdLst/>
              <a:ahLst/>
              <a:cxnLst/>
              <a:rect l="l" t="t" r="r" b="b"/>
              <a:pathLst>
                <a:path w="3496" h="70186" extrusionOk="0">
                  <a:moveTo>
                    <a:pt x="2707" y="1"/>
                  </a:moveTo>
                  <a:lnTo>
                    <a:pt x="0" y="1563"/>
                  </a:lnTo>
                  <a:cubicBezTo>
                    <a:pt x="515" y="2453"/>
                    <a:pt x="831" y="3447"/>
                    <a:pt x="831" y="4361"/>
                  </a:cubicBezTo>
                  <a:cubicBezTo>
                    <a:pt x="831" y="4361"/>
                    <a:pt x="832" y="7215"/>
                    <a:pt x="836" y="7220"/>
                  </a:cubicBezTo>
                  <a:lnTo>
                    <a:pt x="831" y="37852"/>
                  </a:lnTo>
                  <a:lnTo>
                    <a:pt x="832" y="68072"/>
                  </a:lnTo>
                  <a:cubicBezTo>
                    <a:pt x="832" y="68553"/>
                    <a:pt x="849" y="69696"/>
                    <a:pt x="0" y="70185"/>
                  </a:cubicBezTo>
                  <a:cubicBezTo>
                    <a:pt x="0" y="70185"/>
                    <a:pt x="1816" y="69139"/>
                    <a:pt x="2159" y="68940"/>
                  </a:cubicBezTo>
                  <a:cubicBezTo>
                    <a:pt x="2892" y="68516"/>
                    <a:pt x="3487" y="67442"/>
                    <a:pt x="3487" y="66540"/>
                  </a:cubicBezTo>
                  <a:lnTo>
                    <a:pt x="3487" y="39391"/>
                  </a:lnTo>
                  <a:cubicBezTo>
                    <a:pt x="3487" y="39391"/>
                    <a:pt x="3492" y="5686"/>
                    <a:pt x="3491" y="5673"/>
                  </a:cubicBezTo>
                  <a:lnTo>
                    <a:pt x="3491" y="5553"/>
                  </a:lnTo>
                  <a:cubicBezTo>
                    <a:pt x="3494" y="5339"/>
                    <a:pt x="3496" y="4908"/>
                    <a:pt x="3491" y="4336"/>
                  </a:cubicBezTo>
                  <a:lnTo>
                    <a:pt x="3491" y="3815"/>
                  </a:lnTo>
                  <a:cubicBezTo>
                    <a:pt x="3489" y="3446"/>
                    <a:pt x="3491" y="3043"/>
                    <a:pt x="3489" y="2622"/>
                  </a:cubicBezTo>
                  <a:cubicBezTo>
                    <a:pt x="3487" y="1770"/>
                    <a:pt x="3193" y="829"/>
                    <a:pt x="2707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4832825" y="809000"/>
              <a:ext cx="1224500" cy="2464325"/>
            </a:xfrm>
            <a:custGeom>
              <a:avLst/>
              <a:gdLst/>
              <a:ahLst/>
              <a:cxnLst/>
              <a:rect l="l" t="t" r="r" b="b"/>
              <a:pathLst>
                <a:path w="48980" h="9857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38"/>
                    <a:pt x="1" y="76"/>
                    <a:pt x="5" y="113"/>
                  </a:cubicBezTo>
                  <a:lnTo>
                    <a:pt x="5" y="113"/>
                  </a:lnTo>
                  <a:lnTo>
                    <a:pt x="5" y="0"/>
                  </a:lnTo>
                  <a:close/>
                  <a:moveTo>
                    <a:pt x="5" y="113"/>
                  </a:moveTo>
                  <a:lnTo>
                    <a:pt x="15" y="68295"/>
                  </a:lnTo>
                  <a:cubicBezTo>
                    <a:pt x="15" y="70099"/>
                    <a:pt x="1295" y="72290"/>
                    <a:pt x="2863" y="73189"/>
                  </a:cubicBezTo>
                  <a:lnTo>
                    <a:pt x="46139" y="98192"/>
                  </a:lnTo>
                  <a:cubicBezTo>
                    <a:pt x="46591" y="98450"/>
                    <a:pt x="47018" y="98573"/>
                    <a:pt x="47397" y="98573"/>
                  </a:cubicBezTo>
                  <a:cubicBezTo>
                    <a:pt x="48331" y="98573"/>
                    <a:pt x="48974" y="97830"/>
                    <a:pt x="48978" y="96545"/>
                  </a:cubicBezTo>
                  <a:lnTo>
                    <a:pt x="48980" y="87606"/>
                  </a:lnTo>
                  <a:lnTo>
                    <a:pt x="48976" y="35409"/>
                  </a:lnTo>
                  <a:lnTo>
                    <a:pt x="48978" y="32547"/>
                  </a:lnTo>
                  <a:cubicBezTo>
                    <a:pt x="48976" y="31643"/>
                    <a:pt x="48655" y="30642"/>
                    <a:pt x="48146" y="29758"/>
                  </a:cubicBezTo>
                  <a:cubicBezTo>
                    <a:pt x="47616" y="28814"/>
                    <a:pt x="46930" y="28138"/>
                    <a:pt x="46138" y="27642"/>
                  </a:cubicBezTo>
                  <a:lnTo>
                    <a:pt x="43668" y="26213"/>
                  </a:lnTo>
                  <a:lnTo>
                    <a:pt x="43665" y="26208"/>
                  </a:lnTo>
                  <a:lnTo>
                    <a:pt x="10657" y="7154"/>
                  </a:lnTo>
                  <a:lnTo>
                    <a:pt x="2831" y="2635"/>
                  </a:lnTo>
                  <a:lnTo>
                    <a:pt x="1178" y="1679"/>
                  </a:lnTo>
                  <a:cubicBezTo>
                    <a:pt x="973" y="1557"/>
                    <a:pt x="779" y="1417"/>
                    <a:pt x="602" y="1258"/>
                  </a:cubicBezTo>
                  <a:cubicBezTo>
                    <a:pt x="522" y="1185"/>
                    <a:pt x="448" y="1106"/>
                    <a:pt x="383" y="1021"/>
                  </a:cubicBezTo>
                  <a:cubicBezTo>
                    <a:pt x="316" y="942"/>
                    <a:pt x="256" y="857"/>
                    <a:pt x="206" y="769"/>
                  </a:cubicBezTo>
                  <a:cubicBezTo>
                    <a:pt x="174" y="712"/>
                    <a:pt x="146" y="652"/>
                    <a:pt x="119" y="592"/>
                  </a:cubicBezTo>
                  <a:cubicBezTo>
                    <a:pt x="94" y="535"/>
                    <a:pt x="74" y="475"/>
                    <a:pt x="62" y="414"/>
                  </a:cubicBezTo>
                  <a:cubicBezTo>
                    <a:pt x="46" y="373"/>
                    <a:pt x="36" y="331"/>
                    <a:pt x="34" y="287"/>
                  </a:cubicBezTo>
                  <a:cubicBezTo>
                    <a:pt x="19" y="247"/>
                    <a:pt x="12" y="204"/>
                    <a:pt x="14" y="162"/>
                  </a:cubicBezTo>
                  <a:cubicBezTo>
                    <a:pt x="10" y="146"/>
                    <a:pt x="7" y="129"/>
                    <a:pt x="5" y="113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4832875" y="642425"/>
              <a:ext cx="1536800" cy="910550"/>
            </a:xfrm>
            <a:custGeom>
              <a:avLst/>
              <a:gdLst/>
              <a:ahLst/>
              <a:cxnLst/>
              <a:rect l="l" t="t" r="r" b="b"/>
              <a:pathLst>
                <a:path w="61472" h="36422" extrusionOk="0">
                  <a:moveTo>
                    <a:pt x="11623" y="0"/>
                  </a:moveTo>
                  <a:cubicBezTo>
                    <a:pt x="10598" y="0"/>
                    <a:pt x="9573" y="226"/>
                    <a:pt x="8792" y="677"/>
                  </a:cubicBezTo>
                  <a:lnTo>
                    <a:pt x="1176" y="5074"/>
                  </a:lnTo>
                  <a:cubicBezTo>
                    <a:pt x="416" y="5512"/>
                    <a:pt x="30" y="6083"/>
                    <a:pt x="0" y="6658"/>
                  </a:cubicBezTo>
                  <a:lnTo>
                    <a:pt x="3" y="6665"/>
                  </a:lnTo>
                  <a:lnTo>
                    <a:pt x="3" y="6770"/>
                  </a:lnTo>
                  <a:cubicBezTo>
                    <a:pt x="7" y="6790"/>
                    <a:pt x="8" y="6805"/>
                    <a:pt x="12" y="6825"/>
                  </a:cubicBezTo>
                  <a:cubicBezTo>
                    <a:pt x="12" y="6867"/>
                    <a:pt x="18" y="6910"/>
                    <a:pt x="32" y="6950"/>
                  </a:cubicBezTo>
                  <a:cubicBezTo>
                    <a:pt x="34" y="6994"/>
                    <a:pt x="44" y="7037"/>
                    <a:pt x="60" y="7077"/>
                  </a:cubicBezTo>
                  <a:cubicBezTo>
                    <a:pt x="72" y="7139"/>
                    <a:pt x="90" y="7199"/>
                    <a:pt x="117" y="7256"/>
                  </a:cubicBezTo>
                  <a:cubicBezTo>
                    <a:pt x="144" y="7316"/>
                    <a:pt x="171" y="7375"/>
                    <a:pt x="204" y="7432"/>
                  </a:cubicBezTo>
                  <a:cubicBezTo>
                    <a:pt x="254" y="7522"/>
                    <a:pt x="314" y="7607"/>
                    <a:pt x="379" y="7686"/>
                  </a:cubicBezTo>
                  <a:cubicBezTo>
                    <a:pt x="446" y="7769"/>
                    <a:pt x="520" y="7848"/>
                    <a:pt x="600" y="7921"/>
                  </a:cubicBezTo>
                  <a:cubicBezTo>
                    <a:pt x="777" y="8080"/>
                    <a:pt x="971" y="8222"/>
                    <a:pt x="1175" y="8344"/>
                  </a:cubicBezTo>
                  <a:lnTo>
                    <a:pt x="2829" y="9298"/>
                  </a:lnTo>
                  <a:lnTo>
                    <a:pt x="10655" y="13817"/>
                  </a:lnTo>
                  <a:lnTo>
                    <a:pt x="43663" y="32871"/>
                  </a:lnTo>
                  <a:lnTo>
                    <a:pt x="43666" y="32876"/>
                  </a:lnTo>
                  <a:lnTo>
                    <a:pt x="46136" y="34305"/>
                  </a:lnTo>
                  <a:lnTo>
                    <a:pt x="46144" y="34306"/>
                  </a:lnTo>
                  <a:cubicBezTo>
                    <a:pt x="46928" y="34761"/>
                    <a:pt x="47629" y="35533"/>
                    <a:pt x="48144" y="36421"/>
                  </a:cubicBezTo>
                  <a:lnTo>
                    <a:pt x="50851" y="34859"/>
                  </a:lnTo>
                  <a:cubicBezTo>
                    <a:pt x="50374" y="34024"/>
                    <a:pt x="49708" y="33299"/>
                    <a:pt x="48971" y="32871"/>
                  </a:cubicBezTo>
                  <a:cubicBezTo>
                    <a:pt x="48607" y="32659"/>
                    <a:pt x="48258" y="32460"/>
                    <a:pt x="47938" y="32275"/>
                  </a:cubicBezTo>
                  <a:lnTo>
                    <a:pt x="47486" y="32014"/>
                  </a:lnTo>
                  <a:cubicBezTo>
                    <a:pt x="46994" y="31725"/>
                    <a:pt x="46622" y="31509"/>
                    <a:pt x="46433" y="31407"/>
                  </a:cubicBezTo>
                  <a:lnTo>
                    <a:pt x="46329" y="31346"/>
                  </a:lnTo>
                  <a:cubicBezTo>
                    <a:pt x="46324" y="31344"/>
                    <a:pt x="46321" y="31342"/>
                    <a:pt x="46318" y="31337"/>
                  </a:cubicBezTo>
                  <a:lnTo>
                    <a:pt x="10650" y="10746"/>
                  </a:lnTo>
                  <a:lnTo>
                    <a:pt x="4784" y="7361"/>
                  </a:lnTo>
                  <a:cubicBezTo>
                    <a:pt x="4162" y="7004"/>
                    <a:pt x="4162" y="6414"/>
                    <a:pt x="4785" y="6055"/>
                  </a:cubicBezTo>
                  <a:lnTo>
                    <a:pt x="10486" y="2763"/>
                  </a:lnTo>
                  <a:cubicBezTo>
                    <a:pt x="10528" y="2737"/>
                    <a:pt x="10571" y="2717"/>
                    <a:pt x="10618" y="2702"/>
                  </a:cubicBezTo>
                  <a:cubicBezTo>
                    <a:pt x="10646" y="2680"/>
                    <a:pt x="10680" y="2667"/>
                    <a:pt x="10715" y="2660"/>
                  </a:cubicBezTo>
                  <a:cubicBezTo>
                    <a:pt x="10732" y="2645"/>
                    <a:pt x="10752" y="2636"/>
                    <a:pt x="10775" y="2633"/>
                  </a:cubicBezTo>
                  <a:cubicBezTo>
                    <a:pt x="10855" y="2603"/>
                    <a:pt x="10935" y="2580"/>
                    <a:pt x="11019" y="2560"/>
                  </a:cubicBezTo>
                  <a:cubicBezTo>
                    <a:pt x="11116" y="2535"/>
                    <a:pt x="11214" y="2518"/>
                    <a:pt x="11315" y="2510"/>
                  </a:cubicBezTo>
                  <a:cubicBezTo>
                    <a:pt x="11417" y="2498"/>
                    <a:pt x="11519" y="2493"/>
                    <a:pt x="11622" y="2491"/>
                  </a:cubicBezTo>
                  <a:cubicBezTo>
                    <a:pt x="11632" y="2491"/>
                    <a:pt x="11643" y="2491"/>
                    <a:pt x="11653" y="2491"/>
                  </a:cubicBezTo>
                  <a:cubicBezTo>
                    <a:pt x="11744" y="2491"/>
                    <a:pt x="11836" y="2498"/>
                    <a:pt x="11928" y="2511"/>
                  </a:cubicBezTo>
                  <a:cubicBezTo>
                    <a:pt x="12005" y="2518"/>
                    <a:pt x="12082" y="2530"/>
                    <a:pt x="12157" y="2545"/>
                  </a:cubicBezTo>
                  <a:lnTo>
                    <a:pt x="12309" y="2586"/>
                  </a:lnTo>
                  <a:cubicBezTo>
                    <a:pt x="12391" y="2605"/>
                    <a:pt x="12469" y="2633"/>
                    <a:pt x="12546" y="2668"/>
                  </a:cubicBezTo>
                  <a:cubicBezTo>
                    <a:pt x="12615" y="2697"/>
                    <a:pt x="12686" y="2732"/>
                    <a:pt x="12750" y="2762"/>
                  </a:cubicBezTo>
                  <a:lnTo>
                    <a:pt x="54284" y="26738"/>
                  </a:lnTo>
                  <a:lnTo>
                    <a:pt x="54289" y="26734"/>
                  </a:lnTo>
                  <a:lnTo>
                    <a:pt x="56772" y="28171"/>
                  </a:lnTo>
                  <a:cubicBezTo>
                    <a:pt x="57555" y="28624"/>
                    <a:pt x="58264" y="29392"/>
                    <a:pt x="58777" y="30283"/>
                  </a:cubicBezTo>
                  <a:lnTo>
                    <a:pt x="61472" y="28726"/>
                  </a:lnTo>
                  <a:cubicBezTo>
                    <a:pt x="60997" y="27890"/>
                    <a:pt x="60329" y="27165"/>
                    <a:pt x="59592" y="26739"/>
                  </a:cubicBezTo>
                  <a:cubicBezTo>
                    <a:pt x="59228" y="26525"/>
                    <a:pt x="58879" y="26328"/>
                    <a:pt x="58560" y="26141"/>
                  </a:cubicBezTo>
                  <a:lnTo>
                    <a:pt x="58108" y="25882"/>
                  </a:lnTo>
                  <a:cubicBezTo>
                    <a:pt x="57901" y="25758"/>
                    <a:pt x="57711" y="25650"/>
                    <a:pt x="57549" y="25555"/>
                  </a:cubicBezTo>
                  <a:cubicBezTo>
                    <a:pt x="57462" y="25508"/>
                    <a:pt x="57392" y="25464"/>
                    <a:pt x="57325" y="25428"/>
                  </a:cubicBezTo>
                  <a:cubicBezTo>
                    <a:pt x="57255" y="25386"/>
                    <a:pt x="57200" y="25356"/>
                    <a:pt x="57146" y="25327"/>
                  </a:cubicBezTo>
                  <a:cubicBezTo>
                    <a:pt x="57079" y="25291"/>
                    <a:pt x="57031" y="25257"/>
                    <a:pt x="56994" y="25234"/>
                  </a:cubicBezTo>
                  <a:cubicBezTo>
                    <a:pt x="56961" y="25215"/>
                    <a:pt x="56939" y="25205"/>
                    <a:pt x="56939" y="25205"/>
                  </a:cubicBezTo>
                  <a:lnTo>
                    <a:pt x="14454" y="677"/>
                  </a:lnTo>
                  <a:cubicBezTo>
                    <a:pt x="13673" y="226"/>
                    <a:pt x="12648" y="0"/>
                    <a:pt x="11623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4458200" y="1039975"/>
              <a:ext cx="200000" cy="307250"/>
            </a:xfrm>
            <a:custGeom>
              <a:avLst/>
              <a:gdLst/>
              <a:ahLst/>
              <a:cxnLst/>
              <a:rect l="l" t="t" r="r" b="b"/>
              <a:pathLst>
                <a:path w="8000" h="12290" extrusionOk="0">
                  <a:moveTo>
                    <a:pt x="7968" y="1"/>
                  </a:moveTo>
                  <a:lnTo>
                    <a:pt x="0" y="4602"/>
                  </a:lnTo>
                  <a:lnTo>
                    <a:pt x="2" y="7671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5860975" y="1719900"/>
              <a:ext cx="87325" cy="1677650"/>
            </a:xfrm>
            <a:custGeom>
              <a:avLst/>
              <a:gdLst/>
              <a:ahLst/>
              <a:cxnLst/>
              <a:rect l="l" t="t" r="r" b="b"/>
              <a:pathLst>
                <a:path w="3493" h="67106" extrusionOk="0">
                  <a:moveTo>
                    <a:pt x="2706" y="1"/>
                  </a:moveTo>
                  <a:lnTo>
                    <a:pt x="11" y="1556"/>
                  </a:lnTo>
                  <a:cubicBezTo>
                    <a:pt x="526" y="2447"/>
                    <a:pt x="836" y="3444"/>
                    <a:pt x="838" y="4348"/>
                  </a:cubicBezTo>
                  <a:cubicBezTo>
                    <a:pt x="838" y="4348"/>
                    <a:pt x="840" y="7217"/>
                    <a:pt x="835" y="7220"/>
                  </a:cubicBezTo>
                  <a:lnTo>
                    <a:pt x="831" y="64991"/>
                  </a:lnTo>
                  <a:cubicBezTo>
                    <a:pt x="831" y="65502"/>
                    <a:pt x="821" y="66631"/>
                    <a:pt x="1" y="67106"/>
                  </a:cubicBezTo>
                  <a:lnTo>
                    <a:pt x="2160" y="65860"/>
                  </a:lnTo>
                  <a:cubicBezTo>
                    <a:pt x="2893" y="65437"/>
                    <a:pt x="3488" y="64361"/>
                    <a:pt x="3488" y="63459"/>
                  </a:cubicBezTo>
                  <a:lnTo>
                    <a:pt x="3490" y="5688"/>
                  </a:lnTo>
                  <a:cubicBezTo>
                    <a:pt x="3490" y="5688"/>
                    <a:pt x="3493" y="5664"/>
                    <a:pt x="3493" y="5626"/>
                  </a:cubicBezTo>
                  <a:cubicBezTo>
                    <a:pt x="3490" y="5583"/>
                    <a:pt x="3486" y="5524"/>
                    <a:pt x="3488" y="5447"/>
                  </a:cubicBezTo>
                  <a:cubicBezTo>
                    <a:pt x="3490" y="5385"/>
                    <a:pt x="3491" y="5324"/>
                    <a:pt x="3490" y="5242"/>
                  </a:cubicBezTo>
                  <a:cubicBezTo>
                    <a:pt x="3491" y="5167"/>
                    <a:pt x="3490" y="5085"/>
                    <a:pt x="3491" y="4984"/>
                  </a:cubicBezTo>
                  <a:cubicBezTo>
                    <a:pt x="3488" y="4796"/>
                    <a:pt x="3491" y="4577"/>
                    <a:pt x="3488" y="4336"/>
                  </a:cubicBezTo>
                  <a:lnTo>
                    <a:pt x="3488" y="3815"/>
                  </a:lnTo>
                  <a:cubicBezTo>
                    <a:pt x="3488" y="3446"/>
                    <a:pt x="3490" y="3045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4657275" y="1064025"/>
              <a:ext cx="1224700" cy="2338200"/>
            </a:xfrm>
            <a:custGeom>
              <a:avLst/>
              <a:gdLst/>
              <a:ahLst/>
              <a:cxnLst/>
              <a:rect l="l" t="t" r="r" b="b"/>
              <a:pathLst>
                <a:path w="48988" h="93528" extrusionOk="0">
                  <a:moveTo>
                    <a:pt x="1049" y="0"/>
                  </a:moveTo>
                  <a:cubicBezTo>
                    <a:pt x="1034" y="0"/>
                    <a:pt x="1019" y="0"/>
                    <a:pt x="1004" y="1"/>
                  </a:cubicBezTo>
                  <a:cubicBezTo>
                    <a:pt x="902" y="1"/>
                    <a:pt x="800" y="8"/>
                    <a:pt x="699" y="19"/>
                  </a:cubicBezTo>
                  <a:cubicBezTo>
                    <a:pt x="598" y="26"/>
                    <a:pt x="500" y="43"/>
                    <a:pt x="403" y="69"/>
                  </a:cubicBezTo>
                  <a:cubicBezTo>
                    <a:pt x="319" y="88"/>
                    <a:pt x="237" y="113"/>
                    <a:pt x="157" y="143"/>
                  </a:cubicBezTo>
                  <a:cubicBezTo>
                    <a:pt x="135" y="145"/>
                    <a:pt x="114" y="155"/>
                    <a:pt x="99" y="170"/>
                  </a:cubicBezTo>
                  <a:cubicBezTo>
                    <a:pt x="65" y="176"/>
                    <a:pt x="34" y="188"/>
                    <a:pt x="3" y="201"/>
                  </a:cubicBezTo>
                  <a:lnTo>
                    <a:pt x="0" y="210"/>
                  </a:lnTo>
                  <a:lnTo>
                    <a:pt x="32" y="8255"/>
                  </a:lnTo>
                  <a:lnTo>
                    <a:pt x="39" y="11325"/>
                  </a:lnTo>
                  <a:lnTo>
                    <a:pt x="249" y="63651"/>
                  </a:lnTo>
                  <a:cubicBezTo>
                    <a:pt x="254" y="65452"/>
                    <a:pt x="1529" y="67646"/>
                    <a:pt x="3096" y="68545"/>
                  </a:cubicBezTo>
                  <a:lnTo>
                    <a:pt x="38361" y="88696"/>
                  </a:lnTo>
                  <a:lnTo>
                    <a:pt x="46147" y="93147"/>
                  </a:lnTo>
                  <a:cubicBezTo>
                    <a:pt x="46599" y="93405"/>
                    <a:pt x="47027" y="93527"/>
                    <a:pt x="47407" y="93527"/>
                  </a:cubicBezTo>
                  <a:cubicBezTo>
                    <a:pt x="48343" y="93527"/>
                    <a:pt x="48988" y="92784"/>
                    <a:pt x="48988" y="91500"/>
                  </a:cubicBezTo>
                  <a:lnTo>
                    <a:pt x="48988" y="33443"/>
                  </a:lnTo>
                  <a:lnTo>
                    <a:pt x="48988" y="30583"/>
                  </a:lnTo>
                  <a:cubicBezTo>
                    <a:pt x="48986" y="29677"/>
                    <a:pt x="48672" y="28673"/>
                    <a:pt x="48161" y="27791"/>
                  </a:cubicBezTo>
                  <a:cubicBezTo>
                    <a:pt x="47631" y="26875"/>
                    <a:pt x="46963" y="26170"/>
                    <a:pt x="46149" y="25683"/>
                  </a:cubicBezTo>
                  <a:lnTo>
                    <a:pt x="43671" y="24254"/>
                  </a:lnTo>
                  <a:lnTo>
                    <a:pt x="43668" y="24247"/>
                  </a:lnTo>
                  <a:lnTo>
                    <a:pt x="2134" y="272"/>
                  </a:lnTo>
                  <a:cubicBezTo>
                    <a:pt x="2070" y="240"/>
                    <a:pt x="1998" y="206"/>
                    <a:pt x="1928" y="178"/>
                  </a:cubicBezTo>
                  <a:cubicBezTo>
                    <a:pt x="1851" y="146"/>
                    <a:pt x="1773" y="118"/>
                    <a:pt x="1693" y="94"/>
                  </a:cubicBezTo>
                  <a:lnTo>
                    <a:pt x="1541" y="54"/>
                  </a:lnTo>
                  <a:cubicBezTo>
                    <a:pt x="1464" y="39"/>
                    <a:pt x="1387" y="28"/>
                    <a:pt x="1310" y="21"/>
                  </a:cubicBezTo>
                  <a:cubicBezTo>
                    <a:pt x="1225" y="8"/>
                    <a:pt x="1137" y="0"/>
                    <a:pt x="1049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4491400" y="1103600"/>
              <a:ext cx="1346875" cy="2364975"/>
            </a:xfrm>
            <a:custGeom>
              <a:avLst/>
              <a:gdLst/>
              <a:ahLst/>
              <a:cxnLst/>
              <a:rect l="l" t="t" r="r" b="b"/>
              <a:pathLst>
                <a:path w="53875" h="94599" extrusionOk="0">
                  <a:moveTo>
                    <a:pt x="7559" y="0"/>
                  </a:moveTo>
                  <a:lnTo>
                    <a:pt x="0" y="4356"/>
                  </a:lnTo>
                  <a:lnTo>
                    <a:pt x="46318" y="31102"/>
                  </a:lnTo>
                  <a:lnTo>
                    <a:pt x="46219" y="94598"/>
                  </a:lnTo>
                  <a:lnTo>
                    <a:pt x="53056" y="90650"/>
                  </a:lnTo>
                  <a:cubicBezTo>
                    <a:pt x="53563" y="90358"/>
                    <a:pt x="53873" y="89818"/>
                    <a:pt x="53873" y="89235"/>
                  </a:cubicBezTo>
                  <a:lnTo>
                    <a:pt x="53875" y="28627"/>
                  </a:lnTo>
                  <a:cubicBezTo>
                    <a:pt x="53875" y="27459"/>
                    <a:pt x="53252" y="26380"/>
                    <a:pt x="52241" y="25795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646875" y="1778375"/>
              <a:ext cx="191400" cy="1690200"/>
            </a:xfrm>
            <a:custGeom>
              <a:avLst/>
              <a:gdLst/>
              <a:ahLst/>
              <a:cxnLst/>
              <a:rect l="l" t="t" r="r" b="b"/>
              <a:pathLst>
                <a:path w="7656" h="67608" extrusionOk="0">
                  <a:moveTo>
                    <a:pt x="7218" y="1"/>
                  </a:moveTo>
                  <a:lnTo>
                    <a:pt x="99" y="4111"/>
                  </a:lnTo>
                  <a:lnTo>
                    <a:pt x="0" y="67607"/>
                  </a:lnTo>
                  <a:lnTo>
                    <a:pt x="6837" y="63659"/>
                  </a:lnTo>
                  <a:cubicBezTo>
                    <a:pt x="7344" y="63367"/>
                    <a:pt x="7654" y="62829"/>
                    <a:pt x="7654" y="62244"/>
                  </a:cubicBezTo>
                  <a:lnTo>
                    <a:pt x="7656" y="1636"/>
                  </a:lnTo>
                  <a:cubicBezTo>
                    <a:pt x="7656" y="1062"/>
                    <a:pt x="7506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4494525" y="1087175"/>
              <a:ext cx="217575" cy="121550"/>
            </a:xfrm>
            <a:custGeom>
              <a:avLst/>
              <a:gdLst/>
              <a:ahLst/>
              <a:cxnLst/>
              <a:rect l="l" t="t" r="r" b="b"/>
              <a:pathLst>
                <a:path w="8703" h="4862" extrusionOk="0">
                  <a:moveTo>
                    <a:pt x="7748" y="1"/>
                  </a:moveTo>
                  <a:cubicBezTo>
                    <a:pt x="7438" y="1"/>
                    <a:pt x="7097" y="83"/>
                    <a:pt x="6826" y="239"/>
                  </a:cubicBezTo>
                  <a:lnTo>
                    <a:pt x="554" y="3853"/>
                  </a:lnTo>
                  <a:cubicBezTo>
                    <a:pt x="84" y="4124"/>
                    <a:pt x="1" y="4517"/>
                    <a:pt x="368" y="4729"/>
                  </a:cubicBezTo>
                  <a:cubicBezTo>
                    <a:pt x="523" y="4818"/>
                    <a:pt x="733" y="4862"/>
                    <a:pt x="959" y="4862"/>
                  </a:cubicBezTo>
                  <a:cubicBezTo>
                    <a:pt x="1270" y="4862"/>
                    <a:pt x="1612" y="4780"/>
                    <a:pt x="1884" y="4622"/>
                  </a:cubicBezTo>
                  <a:lnTo>
                    <a:pt x="8149" y="1005"/>
                  </a:lnTo>
                  <a:cubicBezTo>
                    <a:pt x="8619" y="734"/>
                    <a:pt x="8702" y="343"/>
                    <a:pt x="8336" y="132"/>
                  </a:cubicBezTo>
                  <a:cubicBezTo>
                    <a:pt x="8182" y="44"/>
                    <a:pt x="7974" y="1"/>
                    <a:pt x="7748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595425" y="1873200"/>
              <a:ext cx="87300" cy="1677600"/>
            </a:xfrm>
            <a:custGeom>
              <a:avLst/>
              <a:gdLst/>
              <a:ahLst/>
              <a:cxnLst/>
              <a:rect l="l" t="t" r="r" b="b"/>
              <a:pathLst>
                <a:path w="3492" h="67104" extrusionOk="0">
                  <a:moveTo>
                    <a:pt x="2707" y="0"/>
                  </a:moveTo>
                  <a:lnTo>
                    <a:pt x="0" y="1564"/>
                  </a:lnTo>
                  <a:cubicBezTo>
                    <a:pt x="513" y="2453"/>
                    <a:pt x="830" y="3447"/>
                    <a:pt x="830" y="4361"/>
                  </a:cubicBezTo>
                  <a:cubicBezTo>
                    <a:pt x="830" y="4361"/>
                    <a:pt x="830" y="7215"/>
                    <a:pt x="834" y="7220"/>
                  </a:cubicBezTo>
                  <a:lnTo>
                    <a:pt x="829" y="34771"/>
                  </a:lnTo>
                  <a:lnTo>
                    <a:pt x="830" y="64992"/>
                  </a:lnTo>
                  <a:cubicBezTo>
                    <a:pt x="830" y="65472"/>
                    <a:pt x="849" y="66614"/>
                    <a:pt x="0" y="67104"/>
                  </a:cubicBezTo>
                  <a:cubicBezTo>
                    <a:pt x="0" y="67104"/>
                    <a:pt x="1815" y="66058"/>
                    <a:pt x="2159" y="65859"/>
                  </a:cubicBezTo>
                  <a:cubicBezTo>
                    <a:pt x="2892" y="65437"/>
                    <a:pt x="3485" y="64361"/>
                    <a:pt x="3485" y="63458"/>
                  </a:cubicBezTo>
                  <a:lnTo>
                    <a:pt x="3485" y="36311"/>
                  </a:lnTo>
                  <a:cubicBezTo>
                    <a:pt x="3485" y="36311"/>
                    <a:pt x="3489" y="5688"/>
                    <a:pt x="3489" y="5673"/>
                  </a:cubicBezTo>
                  <a:lnTo>
                    <a:pt x="3489" y="5552"/>
                  </a:lnTo>
                  <a:cubicBezTo>
                    <a:pt x="3492" y="5340"/>
                    <a:pt x="3492" y="4907"/>
                    <a:pt x="3489" y="4338"/>
                  </a:cubicBezTo>
                  <a:lnTo>
                    <a:pt x="3489" y="3815"/>
                  </a:lnTo>
                  <a:cubicBezTo>
                    <a:pt x="3487" y="3445"/>
                    <a:pt x="3489" y="3044"/>
                    <a:pt x="3487" y="2623"/>
                  </a:cubicBezTo>
                  <a:cubicBezTo>
                    <a:pt x="3487" y="1770"/>
                    <a:pt x="3193" y="831"/>
                    <a:pt x="2707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4391775" y="1168325"/>
              <a:ext cx="1224500" cy="2387350"/>
            </a:xfrm>
            <a:custGeom>
              <a:avLst/>
              <a:gdLst/>
              <a:ahLst/>
              <a:cxnLst/>
              <a:rect l="l" t="t" r="r" b="b"/>
              <a:pathLst>
                <a:path w="48980" h="95494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34"/>
                    <a:pt x="1" y="67"/>
                    <a:pt x="4" y="99"/>
                  </a:cubicBezTo>
                  <a:lnTo>
                    <a:pt x="4" y="99"/>
                  </a:lnTo>
                  <a:lnTo>
                    <a:pt x="4" y="1"/>
                  </a:lnTo>
                  <a:close/>
                  <a:moveTo>
                    <a:pt x="4" y="99"/>
                  </a:moveTo>
                  <a:lnTo>
                    <a:pt x="14" y="65217"/>
                  </a:lnTo>
                  <a:cubicBezTo>
                    <a:pt x="14" y="67021"/>
                    <a:pt x="1294" y="69211"/>
                    <a:pt x="2863" y="70110"/>
                  </a:cubicBezTo>
                  <a:lnTo>
                    <a:pt x="46139" y="95114"/>
                  </a:lnTo>
                  <a:cubicBezTo>
                    <a:pt x="46591" y="95371"/>
                    <a:pt x="47018" y="95493"/>
                    <a:pt x="47397" y="95493"/>
                  </a:cubicBezTo>
                  <a:cubicBezTo>
                    <a:pt x="48331" y="95493"/>
                    <a:pt x="48975" y="94752"/>
                    <a:pt x="48978" y="93466"/>
                  </a:cubicBezTo>
                  <a:lnTo>
                    <a:pt x="48980" y="84526"/>
                  </a:lnTo>
                  <a:lnTo>
                    <a:pt x="48976" y="35410"/>
                  </a:lnTo>
                  <a:lnTo>
                    <a:pt x="48976" y="32548"/>
                  </a:lnTo>
                  <a:cubicBezTo>
                    <a:pt x="48975" y="31644"/>
                    <a:pt x="48654" y="30643"/>
                    <a:pt x="48144" y="29759"/>
                  </a:cubicBezTo>
                  <a:cubicBezTo>
                    <a:pt x="47615" y="28815"/>
                    <a:pt x="46928" y="28139"/>
                    <a:pt x="46138" y="27642"/>
                  </a:cubicBezTo>
                  <a:lnTo>
                    <a:pt x="43667" y="26215"/>
                  </a:lnTo>
                  <a:lnTo>
                    <a:pt x="43663" y="26209"/>
                  </a:lnTo>
                  <a:lnTo>
                    <a:pt x="10657" y="7155"/>
                  </a:lnTo>
                  <a:lnTo>
                    <a:pt x="2833" y="2636"/>
                  </a:lnTo>
                  <a:lnTo>
                    <a:pt x="1178" y="1682"/>
                  </a:lnTo>
                  <a:cubicBezTo>
                    <a:pt x="973" y="1560"/>
                    <a:pt x="781" y="1418"/>
                    <a:pt x="602" y="1259"/>
                  </a:cubicBezTo>
                  <a:cubicBezTo>
                    <a:pt x="522" y="1185"/>
                    <a:pt x="450" y="1107"/>
                    <a:pt x="383" y="1023"/>
                  </a:cubicBezTo>
                  <a:cubicBezTo>
                    <a:pt x="316" y="943"/>
                    <a:pt x="258" y="860"/>
                    <a:pt x="206" y="769"/>
                  </a:cubicBezTo>
                  <a:cubicBezTo>
                    <a:pt x="174" y="713"/>
                    <a:pt x="146" y="652"/>
                    <a:pt x="119" y="594"/>
                  </a:cubicBezTo>
                  <a:cubicBezTo>
                    <a:pt x="94" y="535"/>
                    <a:pt x="74" y="477"/>
                    <a:pt x="62" y="415"/>
                  </a:cubicBezTo>
                  <a:cubicBezTo>
                    <a:pt x="46" y="375"/>
                    <a:pt x="36" y="332"/>
                    <a:pt x="34" y="288"/>
                  </a:cubicBezTo>
                  <a:cubicBezTo>
                    <a:pt x="17" y="248"/>
                    <a:pt x="11" y="205"/>
                    <a:pt x="14" y="163"/>
                  </a:cubicBezTo>
                  <a:cubicBezTo>
                    <a:pt x="9" y="142"/>
                    <a:pt x="6" y="120"/>
                    <a:pt x="4" y="9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4391825" y="1001750"/>
              <a:ext cx="1536800" cy="910575"/>
            </a:xfrm>
            <a:custGeom>
              <a:avLst/>
              <a:gdLst/>
              <a:ahLst/>
              <a:cxnLst/>
              <a:rect l="l" t="t" r="r" b="b"/>
              <a:pathLst>
                <a:path w="61472" h="36423" extrusionOk="0">
                  <a:moveTo>
                    <a:pt x="11623" y="1"/>
                  </a:moveTo>
                  <a:cubicBezTo>
                    <a:pt x="10598" y="1"/>
                    <a:pt x="9573" y="226"/>
                    <a:pt x="8792" y="677"/>
                  </a:cubicBezTo>
                  <a:lnTo>
                    <a:pt x="1176" y="5075"/>
                  </a:lnTo>
                  <a:cubicBezTo>
                    <a:pt x="416" y="5513"/>
                    <a:pt x="30" y="6084"/>
                    <a:pt x="0" y="6660"/>
                  </a:cubicBezTo>
                  <a:lnTo>
                    <a:pt x="4" y="6666"/>
                  </a:lnTo>
                  <a:lnTo>
                    <a:pt x="4" y="6769"/>
                  </a:lnTo>
                  <a:cubicBezTo>
                    <a:pt x="7" y="6791"/>
                    <a:pt x="9" y="6804"/>
                    <a:pt x="12" y="6824"/>
                  </a:cubicBezTo>
                  <a:cubicBezTo>
                    <a:pt x="12" y="6868"/>
                    <a:pt x="19" y="6909"/>
                    <a:pt x="32" y="6950"/>
                  </a:cubicBezTo>
                  <a:cubicBezTo>
                    <a:pt x="34" y="6995"/>
                    <a:pt x="44" y="7036"/>
                    <a:pt x="59" y="7078"/>
                  </a:cubicBezTo>
                  <a:cubicBezTo>
                    <a:pt x="72" y="7138"/>
                    <a:pt x="90" y="7198"/>
                    <a:pt x="117" y="7255"/>
                  </a:cubicBezTo>
                  <a:cubicBezTo>
                    <a:pt x="144" y="7315"/>
                    <a:pt x="171" y="7376"/>
                    <a:pt x="204" y="7432"/>
                  </a:cubicBezTo>
                  <a:cubicBezTo>
                    <a:pt x="254" y="7521"/>
                    <a:pt x="314" y="7606"/>
                    <a:pt x="380" y="7685"/>
                  </a:cubicBezTo>
                  <a:cubicBezTo>
                    <a:pt x="446" y="7770"/>
                    <a:pt x="520" y="7848"/>
                    <a:pt x="600" y="7920"/>
                  </a:cubicBezTo>
                  <a:cubicBezTo>
                    <a:pt x="777" y="8081"/>
                    <a:pt x="969" y="8221"/>
                    <a:pt x="1175" y="8343"/>
                  </a:cubicBezTo>
                  <a:lnTo>
                    <a:pt x="2829" y="9299"/>
                  </a:lnTo>
                  <a:lnTo>
                    <a:pt x="10655" y="13818"/>
                  </a:lnTo>
                  <a:lnTo>
                    <a:pt x="43663" y="32872"/>
                  </a:lnTo>
                  <a:lnTo>
                    <a:pt x="43665" y="32877"/>
                  </a:lnTo>
                  <a:lnTo>
                    <a:pt x="46136" y="34304"/>
                  </a:lnTo>
                  <a:lnTo>
                    <a:pt x="46144" y="34307"/>
                  </a:lnTo>
                  <a:cubicBezTo>
                    <a:pt x="46928" y="34761"/>
                    <a:pt x="47629" y="35533"/>
                    <a:pt x="48144" y="36422"/>
                  </a:cubicBezTo>
                  <a:lnTo>
                    <a:pt x="50851" y="34858"/>
                  </a:lnTo>
                  <a:cubicBezTo>
                    <a:pt x="50375" y="34023"/>
                    <a:pt x="49708" y="33299"/>
                    <a:pt x="48971" y="32872"/>
                  </a:cubicBezTo>
                  <a:cubicBezTo>
                    <a:pt x="48607" y="32660"/>
                    <a:pt x="48258" y="32461"/>
                    <a:pt x="47939" y="32275"/>
                  </a:cubicBezTo>
                  <a:lnTo>
                    <a:pt x="47486" y="32015"/>
                  </a:lnTo>
                  <a:cubicBezTo>
                    <a:pt x="46995" y="31726"/>
                    <a:pt x="46622" y="31510"/>
                    <a:pt x="46433" y="31406"/>
                  </a:cubicBezTo>
                  <a:lnTo>
                    <a:pt x="46330" y="31346"/>
                  </a:lnTo>
                  <a:cubicBezTo>
                    <a:pt x="46325" y="31345"/>
                    <a:pt x="46321" y="31341"/>
                    <a:pt x="46318" y="31338"/>
                  </a:cubicBezTo>
                  <a:lnTo>
                    <a:pt x="10650" y="10749"/>
                  </a:lnTo>
                  <a:lnTo>
                    <a:pt x="4784" y="7362"/>
                  </a:lnTo>
                  <a:cubicBezTo>
                    <a:pt x="4162" y="7005"/>
                    <a:pt x="4162" y="6417"/>
                    <a:pt x="4785" y="6056"/>
                  </a:cubicBezTo>
                  <a:lnTo>
                    <a:pt x="10486" y="2764"/>
                  </a:lnTo>
                  <a:cubicBezTo>
                    <a:pt x="10528" y="2739"/>
                    <a:pt x="10571" y="2717"/>
                    <a:pt x="10618" y="2704"/>
                  </a:cubicBezTo>
                  <a:cubicBezTo>
                    <a:pt x="10647" y="2681"/>
                    <a:pt x="10680" y="2667"/>
                    <a:pt x="10715" y="2662"/>
                  </a:cubicBezTo>
                  <a:cubicBezTo>
                    <a:pt x="10732" y="2647"/>
                    <a:pt x="10752" y="2637"/>
                    <a:pt x="10775" y="2634"/>
                  </a:cubicBezTo>
                  <a:cubicBezTo>
                    <a:pt x="10854" y="2606"/>
                    <a:pt x="10936" y="2580"/>
                    <a:pt x="11019" y="2562"/>
                  </a:cubicBezTo>
                  <a:cubicBezTo>
                    <a:pt x="11116" y="2535"/>
                    <a:pt x="11215" y="2519"/>
                    <a:pt x="11315" y="2512"/>
                  </a:cubicBezTo>
                  <a:cubicBezTo>
                    <a:pt x="11417" y="2500"/>
                    <a:pt x="11519" y="2494"/>
                    <a:pt x="11622" y="2494"/>
                  </a:cubicBezTo>
                  <a:cubicBezTo>
                    <a:pt x="11637" y="2493"/>
                    <a:pt x="11652" y="2493"/>
                    <a:pt x="11667" y="2493"/>
                  </a:cubicBezTo>
                  <a:cubicBezTo>
                    <a:pt x="11754" y="2493"/>
                    <a:pt x="11841" y="2501"/>
                    <a:pt x="11928" y="2514"/>
                  </a:cubicBezTo>
                  <a:cubicBezTo>
                    <a:pt x="12005" y="2520"/>
                    <a:pt x="12082" y="2532"/>
                    <a:pt x="12157" y="2547"/>
                  </a:cubicBezTo>
                  <a:lnTo>
                    <a:pt x="12309" y="2587"/>
                  </a:lnTo>
                  <a:cubicBezTo>
                    <a:pt x="12391" y="2607"/>
                    <a:pt x="12469" y="2634"/>
                    <a:pt x="12546" y="2671"/>
                  </a:cubicBezTo>
                  <a:cubicBezTo>
                    <a:pt x="12615" y="2699"/>
                    <a:pt x="12687" y="2734"/>
                    <a:pt x="12750" y="2764"/>
                  </a:cubicBezTo>
                  <a:lnTo>
                    <a:pt x="54284" y="26740"/>
                  </a:lnTo>
                  <a:lnTo>
                    <a:pt x="54289" y="26737"/>
                  </a:lnTo>
                  <a:lnTo>
                    <a:pt x="56772" y="28174"/>
                  </a:lnTo>
                  <a:cubicBezTo>
                    <a:pt x="57556" y="28626"/>
                    <a:pt x="58264" y="29395"/>
                    <a:pt x="58777" y="30284"/>
                  </a:cubicBezTo>
                  <a:lnTo>
                    <a:pt x="61472" y="28728"/>
                  </a:lnTo>
                  <a:cubicBezTo>
                    <a:pt x="60996" y="27893"/>
                    <a:pt x="60329" y="27168"/>
                    <a:pt x="59592" y="26742"/>
                  </a:cubicBezTo>
                  <a:cubicBezTo>
                    <a:pt x="59228" y="26528"/>
                    <a:pt x="58879" y="26331"/>
                    <a:pt x="58560" y="26144"/>
                  </a:cubicBezTo>
                  <a:lnTo>
                    <a:pt x="58107" y="25885"/>
                  </a:lnTo>
                  <a:cubicBezTo>
                    <a:pt x="57901" y="25761"/>
                    <a:pt x="57711" y="25652"/>
                    <a:pt x="57549" y="25557"/>
                  </a:cubicBezTo>
                  <a:cubicBezTo>
                    <a:pt x="57462" y="25510"/>
                    <a:pt x="57392" y="25467"/>
                    <a:pt x="57325" y="25430"/>
                  </a:cubicBezTo>
                  <a:cubicBezTo>
                    <a:pt x="57255" y="25388"/>
                    <a:pt x="57200" y="25358"/>
                    <a:pt x="57146" y="25330"/>
                  </a:cubicBezTo>
                  <a:cubicBezTo>
                    <a:pt x="57079" y="25293"/>
                    <a:pt x="57031" y="25260"/>
                    <a:pt x="56994" y="25236"/>
                  </a:cubicBezTo>
                  <a:cubicBezTo>
                    <a:pt x="56961" y="25218"/>
                    <a:pt x="56939" y="25208"/>
                    <a:pt x="56939" y="25208"/>
                  </a:cubicBezTo>
                  <a:lnTo>
                    <a:pt x="14454" y="677"/>
                  </a:lnTo>
                  <a:cubicBezTo>
                    <a:pt x="13673" y="226"/>
                    <a:pt x="12648" y="1"/>
                    <a:pt x="11623" y="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898000" y="3241950"/>
              <a:ext cx="266475" cy="268350"/>
            </a:xfrm>
            <a:custGeom>
              <a:avLst/>
              <a:gdLst/>
              <a:ahLst/>
              <a:cxnLst/>
              <a:rect l="l" t="t" r="r" b="b"/>
              <a:pathLst>
                <a:path w="10659" h="10734" extrusionOk="0">
                  <a:moveTo>
                    <a:pt x="2660" y="0"/>
                  </a:moveTo>
                  <a:lnTo>
                    <a:pt x="0" y="1534"/>
                  </a:lnTo>
                  <a:lnTo>
                    <a:pt x="0" y="10733"/>
                  </a:lnTo>
                  <a:lnTo>
                    <a:pt x="10658" y="4618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292475" y="3357175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9" y="1"/>
                  </a:moveTo>
                  <a:cubicBezTo>
                    <a:pt x="64739" y="947"/>
                    <a:pt x="63766" y="1520"/>
                    <a:pt x="63324" y="1775"/>
                  </a:cubicBezTo>
                  <a:lnTo>
                    <a:pt x="5317" y="35271"/>
                  </a:lnTo>
                  <a:cubicBezTo>
                    <a:pt x="5317" y="35278"/>
                    <a:pt x="2831" y="36710"/>
                    <a:pt x="2831" y="36710"/>
                  </a:cubicBezTo>
                  <a:cubicBezTo>
                    <a:pt x="2046" y="37161"/>
                    <a:pt x="1027" y="37390"/>
                    <a:pt x="1" y="37390"/>
                  </a:cubicBezTo>
                  <a:lnTo>
                    <a:pt x="1" y="40501"/>
                  </a:lnTo>
                  <a:cubicBezTo>
                    <a:pt x="15" y="40501"/>
                    <a:pt x="30" y="40501"/>
                    <a:pt x="44" y="40501"/>
                  </a:cubicBezTo>
                  <a:cubicBezTo>
                    <a:pt x="990" y="40501"/>
                    <a:pt x="1933" y="40285"/>
                    <a:pt x="2661" y="39868"/>
                  </a:cubicBezTo>
                  <a:cubicBezTo>
                    <a:pt x="3027" y="39659"/>
                    <a:pt x="3374" y="39455"/>
                    <a:pt x="3695" y="39273"/>
                  </a:cubicBezTo>
                  <a:lnTo>
                    <a:pt x="4146" y="39010"/>
                  </a:lnTo>
                  <a:cubicBezTo>
                    <a:pt x="4355" y="38893"/>
                    <a:pt x="4544" y="38781"/>
                    <a:pt x="4707" y="38690"/>
                  </a:cubicBezTo>
                  <a:cubicBezTo>
                    <a:pt x="4793" y="38638"/>
                    <a:pt x="4864" y="38598"/>
                    <a:pt x="4930" y="38559"/>
                  </a:cubicBezTo>
                  <a:cubicBezTo>
                    <a:pt x="5001" y="38521"/>
                    <a:pt x="5053" y="38487"/>
                    <a:pt x="5107" y="38456"/>
                  </a:cubicBezTo>
                  <a:cubicBezTo>
                    <a:pt x="5172" y="38416"/>
                    <a:pt x="5224" y="38391"/>
                    <a:pt x="5264" y="38370"/>
                  </a:cubicBezTo>
                  <a:cubicBezTo>
                    <a:pt x="5295" y="38350"/>
                    <a:pt x="5316" y="38337"/>
                    <a:pt x="5316" y="38337"/>
                  </a:cubicBezTo>
                  <a:lnTo>
                    <a:pt x="63324" y="4845"/>
                  </a:lnTo>
                  <a:cubicBezTo>
                    <a:pt x="64106" y="4392"/>
                    <a:pt x="64739" y="3341"/>
                    <a:pt x="64739" y="2492"/>
                  </a:cubicBezTo>
                  <a:lnTo>
                    <a:pt x="6473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1923175" y="2576050"/>
              <a:ext cx="2997550" cy="1715875"/>
            </a:xfrm>
            <a:custGeom>
              <a:avLst/>
              <a:gdLst/>
              <a:ahLst/>
              <a:cxnLst/>
              <a:rect l="l" t="t" r="r" b="b"/>
              <a:pathLst>
                <a:path w="119902" h="68635" extrusionOk="0">
                  <a:moveTo>
                    <a:pt x="65859" y="1"/>
                  </a:moveTo>
                  <a:cubicBezTo>
                    <a:pt x="64842" y="1"/>
                    <a:pt x="63826" y="223"/>
                    <a:pt x="63050" y="667"/>
                  </a:cubicBezTo>
                  <a:lnTo>
                    <a:pt x="9651" y="31254"/>
                  </a:lnTo>
                  <a:lnTo>
                    <a:pt x="6992" y="32785"/>
                  </a:lnTo>
                  <a:lnTo>
                    <a:pt x="8" y="36780"/>
                  </a:lnTo>
                  <a:lnTo>
                    <a:pt x="1" y="36786"/>
                  </a:lnTo>
                  <a:cubicBezTo>
                    <a:pt x="4" y="36818"/>
                    <a:pt x="11" y="36851"/>
                    <a:pt x="21" y="36883"/>
                  </a:cubicBezTo>
                  <a:cubicBezTo>
                    <a:pt x="16" y="36905"/>
                    <a:pt x="19" y="36928"/>
                    <a:pt x="28" y="36948"/>
                  </a:cubicBezTo>
                  <a:cubicBezTo>
                    <a:pt x="41" y="37034"/>
                    <a:pt x="61" y="37115"/>
                    <a:pt x="86" y="37197"/>
                  </a:cubicBezTo>
                  <a:cubicBezTo>
                    <a:pt x="113" y="37294"/>
                    <a:pt x="148" y="37388"/>
                    <a:pt x="191" y="37478"/>
                  </a:cubicBezTo>
                  <a:cubicBezTo>
                    <a:pt x="232" y="37573"/>
                    <a:pt x="278" y="37665"/>
                    <a:pt x="328" y="37754"/>
                  </a:cubicBezTo>
                  <a:cubicBezTo>
                    <a:pt x="377" y="37844"/>
                    <a:pt x="434" y="37929"/>
                    <a:pt x="499" y="38008"/>
                  </a:cubicBezTo>
                  <a:cubicBezTo>
                    <a:pt x="542" y="38073"/>
                    <a:pt x="591" y="38133"/>
                    <a:pt x="643" y="38191"/>
                  </a:cubicBezTo>
                  <a:lnTo>
                    <a:pt x="753" y="38302"/>
                  </a:lnTo>
                  <a:cubicBezTo>
                    <a:pt x="813" y="38360"/>
                    <a:pt x="876" y="38415"/>
                    <a:pt x="943" y="38465"/>
                  </a:cubicBezTo>
                  <a:cubicBezTo>
                    <a:pt x="1002" y="38512"/>
                    <a:pt x="1067" y="38557"/>
                    <a:pt x="1125" y="38596"/>
                  </a:cubicBezTo>
                  <a:lnTo>
                    <a:pt x="49458" y="66516"/>
                  </a:lnTo>
                  <a:lnTo>
                    <a:pt x="49463" y="66516"/>
                  </a:lnTo>
                  <a:lnTo>
                    <a:pt x="51942" y="67948"/>
                  </a:lnTo>
                  <a:cubicBezTo>
                    <a:pt x="52771" y="68409"/>
                    <a:pt x="53715" y="68635"/>
                    <a:pt x="54773" y="68635"/>
                  </a:cubicBezTo>
                  <a:cubicBezTo>
                    <a:pt x="55794" y="68635"/>
                    <a:pt x="56819" y="68404"/>
                    <a:pt x="57605" y="67955"/>
                  </a:cubicBezTo>
                  <a:lnTo>
                    <a:pt x="60083" y="66523"/>
                  </a:lnTo>
                  <a:lnTo>
                    <a:pt x="118338" y="32890"/>
                  </a:lnTo>
                  <a:cubicBezTo>
                    <a:pt x="119902" y="31988"/>
                    <a:pt x="119902" y="30516"/>
                    <a:pt x="118345" y="29607"/>
                  </a:cubicBezTo>
                  <a:lnTo>
                    <a:pt x="110597" y="25089"/>
                  </a:lnTo>
                  <a:lnTo>
                    <a:pt x="68712" y="687"/>
                  </a:lnTo>
                  <a:cubicBezTo>
                    <a:pt x="67925" y="229"/>
                    <a:pt x="66891" y="1"/>
                    <a:pt x="65859" y="1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1964425" y="3136275"/>
              <a:ext cx="2900950" cy="1116475"/>
            </a:xfrm>
            <a:custGeom>
              <a:avLst/>
              <a:gdLst/>
              <a:ahLst/>
              <a:cxnLst/>
              <a:rect l="l" t="t" r="r" b="b"/>
              <a:pathLst>
                <a:path w="116038" h="44659" extrusionOk="0">
                  <a:moveTo>
                    <a:pt x="116038" y="0"/>
                  </a:moveTo>
                  <a:lnTo>
                    <a:pt x="53123" y="36438"/>
                  </a:lnTo>
                  <a:lnTo>
                    <a:pt x="0" y="5761"/>
                  </a:lnTo>
                  <a:lnTo>
                    <a:pt x="7" y="14486"/>
                  </a:lnTo>
                  <a:lnTo>
                    <a:pt x="51489" y="44221"/>
                  </a:lnTo>
                  <a:cubicBezTo>
                    <a:pt x="51994" y="44512"/>
                    <a:pt x="52558" y="44658"/>
                    <a:pt x="53123" y="44658"/>
                  </a:cubicBezTo>
                  <a:cubicBezTo>
                    <a:pt x="53687" y="44658"/>
                    <a:pt x="54252" y="44512"/>
                    <a:pt x="54758" y="44221"/>
                  </a:cubicBezTo>
                  <a:lnTo>
                    <a:pt x="115221" y="9310"/>
                  </a:lnTo>
                  <a:cubicBezTo>
                    <a:pt x="115727" y="9017"/>
                    <a:pt x="116038" y="8478"/>
                    <a:pt x="116038" y="7895"/>
                  </a:cubicBezTo>
                  <a:lnTo>
                    <a:pt x="116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292475" y="3136225"/>
              <a:ext cx="1572900" cy="1116525"/>
            </a:xfrm>
            <a:custGeom>
              <a:avLst/>
              <a:gdLst/>
              <a:ahLst/>
              <a:cxnLst/>
              <a:rect l="l" t="t" r="r" b="b"/>
              <a:pathLst>
                <a:path w="62916" h="44661" extrusionOk="0">
                  <a:moveTo>
                    <a:pt x="62916" y="0"/>
                  </a:moveTo>
                  <a:lnTo>
                    <a:pt x="1" y="36440"/>
                  </a:lnTo>
                  <a:lnTo>
                    <a:pt x="1" y="44661"/>
                  </a:lnTo>
                  <a:cubicBezTo>
                    <a:pt x="576" y="44661"/>
                    <a:pt x="1139" y="44508"/>
                    <a:pt x="1636" y="44223"/>
                  </a:cubicBezTo>
                  <a:lnTo>
                    <a:pt x="62099" y="9312"/>
                  </a:lnTo>
                  <a:cubicBezTo>
                    <a:pt x="62605" y="9019"/>
                    <a:pt x="62916" y="8480"/>
                    <a:pt x="62916" y="7895"/>
                  </a:cubicBezTo>
                  <a:lnTo>
                    <a:pt x="62916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1947750" y="3292700"/>
              <a:ext cx="33325" cy="233625"/>
            </a:xfrm>
            <a:custGeom>
              <a:avLst/>
              <a:gdLst/>
              <a:ahLst/>
              <a:cxnLst/>
              <a:rect l="l" t="t" r="r" b="b"/>
              <a:pathLst>
                <a:path w="1333" h="9345" extrusionOk="0">
                  <a:moveTo>
                    <a:pt x="424" y="1"/>
                  </a:moveTo>
                  <a:cubicBezTo>
                    <a:pt x="176" y="1"/>
                    <a:pt x="1" y="255"/>
                    <a:pt x="2" y="670"/>
                  </a:cubicBezTo>
                  <a:lnTo>
                    <a:pt x="7" y="7910"/>
                  </a:lnTo>
                  <a:cubicBezTo>
                    <a:pt x="7" y="8451"/>
                    <a:pt x="304" y="9061"/>
                    <a:pt x="670" y="9273"/>
                  </a:cubicBezTo>
                  <a:cubicBezTo>
                    <a:pt x="755" y="9322"/>
                    <a:pt x="836" y="9345"/>
                    <a:pt x="911" y="9345"/>
                  </a:cubicBezTo>
                  <a:cubicBezTo>
                    <a:pt x="1157" y="9345"/>
                    <a:pt x="1332" y="9091"/>
                    <a:pt x="1332" y="8675"/>
                  </a:cubicBezTo>
                  <a:lnTo>
                    <a:pt x="1332" y="1439"/>
                  </a:lnTo>
                  <a:cubicBezTo>
                    <a:pt x="1332" y="897"/>
                    <a:pt x="1035" y="286"/>
                    <a:pt x="667" y="74"/>
                  </a:cubicBezTo>
                  <a:cubicBezTo>
                    <a:pt x="581" y="24"/>
                    <a:pt x="500" y="1"/>
                    <a:pt x="42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3292475" y="3050525"/>
              <a:ext cx="1618475" cy="1012550"/>
            </a:xfrm>
            <a:custGeom>
              <a:avLst/>
              <a:gdLst/>
              <a:ahLst/>
              <a:cxnLst/>
              <a:rect l="l" t="t" r="r" b="b"/>
              <a:pathLst>
                <a:path w="64739" h="40502" extrusionOk="0">
                  <a:moveTo>
                    <a:pt x="64739" y="0"/>
                  </a:moveTo>
                  <a:cubicBezTo>
                    <a:pt x="64739" y="979"/>
                    <a:pt x="63740" y="1537"/>
                    <a:pt x="63324" y="1776"/>
                  </a:cubicBezTo>
                  <a:lnTo>
                    <a:pt x="37152" y="16885"/>
                  </a:lnTo>
                  <a:lnTo>
                    <a:pt x="5317" y="35272"/>
                  </a:lnTo>
                  <a:cubicBezTo>
                    <a:pt x="5311" y="35272"/>
                    <a:pt x="2838" y="36697"/>
                    <a:pt x="2838" y="36697"/>
                  </a:cubicBezTo>
                  <a:cubicBezTo>
                    <a:pt x="2047" y="37155"/>
                    <a:pt x="1027" y="37377"/>
                    <a:pt x="1" y="37377"/>
                  </a:cubicBezTo>
                  <a:lnTo>
                    <a:pt x="1" y="40502"/>
                  </a:lnTo>
                  <a:cubicBezTo>
                    <a:pt x="15" y="40502"/>
                    <a:pt x="30" y="40502"/>
                    <a:pt x="44" y="40502"/>
                  </a:cubicBezTo>
                  <a:cubicBezTo>
                    <a:pt x="990" y="40502"/>
                    <a:pt x="1933" y="40286"/>
                    <a:pt x="2662" y="39868"/>
                  </a:cubicBezTo>
                  <a:cubicBezTo>
                    <a:pt x="3028" y="39659"/>
                    <a:pt x="3374" y="39456"/>
                    <a:pt x="3695" y="39272"/>
                  </a:cubicBezTo>
                  <a:lnTo>
                    <a:pt x="4146" y="39011"/>
                  </a:lnTo>
                  <a:cubicBezTo>
                    <a:pt x="4644" y="38730"/>
                    <a:pt x="5016" y="38513"/>
                    <a:pt x="5199" y="38403"/>
                  </a:cubicBezTo>
                  <a:lnTo>
                    <a:pt x="5304" y="38343"/>
                  </a:lnTo>
                  <a:cubicBezTo>
                    <a:pt x="5316" y="38338"/>
                    <a:pt x="39812" y="18415"/>
                    <a:pt x="39812" y="18415"/>
                  </a:cubicBezTo>
                  <a:lnTo>
                    <a:pt x="63324" y="4842"/>
                  </a:lnTo>
                  <a:cubicBezTo>
                    <a:pt x="64106" y="4391"/>
                    <a:pt x="64739" y="3338"/>
                    <a:pt x="64739" y="2491"/>
                  </a:cubicBezTo>
                  <a:cubicBezTo>
                    <a:pt x="64739" y="2095"/>
                    <a:pt x="64739" y="0"/>
                    <a:pt x="64739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1876500" y="2269200"/>
              <a:ext cx="3044225" cy="1715775"/>
            </a:xfrm>
            <a:custGeom>
              <a:avLst/>
              <a:gdLst/>
              <a:ahLst/>
              <a:cxnLst/>
              <a:rect l="l" t="t" r="r" b="b"/>
              <a:pathLst>
                <a:path w="121769" h="68631" extrusionOk="0">
                  <a:moveTo>
                    <a:pt x="95" y="37825"/>
                  </a:moveTo>
                  <a:lnTo>
                    <a:pt x="95" y="37825"/>
                  </a:lnTo>
                  <a:cubicBezTo>
                    <a:pt x="61" y="37839"/>
                    <a:pt x="29" y="37858"/>
                    <a:pt x="0" y="37879"/>
                  </a:cubicBezTo>
                  <a:lnTo>
                    <a:pt x="95" y="37825"/>
                  </a:lnTo>
                  <a:close/>
                  <a:moveTo>
                    <a:pt x="67720" y="0"/>
                  </a:moveTo>
                  <a:cubicBezTo>
                    <a:pt x="66705" y="0"/>
                    <a:pt x="65692" y="222"/>
                    <a:pt x="64917" y="669"/>
                  </a:cubicBezTo>
                  <a:lnTo>
                    <a:pt x="95" y="37825"/>
                  </a:lnTo>
                  <a:lnTo>
                    <a:pt x="95" y="37825"/>
                  </a:lnTo>
                  <a:cubicBezTo>
                    <a:pt x="111" y="37818"/>
                    <a:pt x="127" y="37812"/>
                    <a:pt x="144" y="37808"/>
                  </a:cubicBezTo>
                  <a:cubicBezTo>
                    <a:pt x="179" y="37784"/>
                    <a:pt x="219" y="37767"/>
                    <a:pt x="261" y="37761"/>
                  </a:cubicBezTo>
                  <a:cubicBezTo>
                    <a:pt x="299" y="37741"/>
                    <a:pt x="341" y="37729"/>
                    <a:pt x="384" y="37722"/>
                  </a:cubicBezTo>
                  <a:cubicBezTo>
                    <a:pt x="444" y="37702"/>
                    <a:pt x="506" y="37689"/>
                    <a:pt x="568" y="37682"/>
                  </a:cubicBezTo>
                  <a:cubicBezTo>
                    <a:pt x="633" y="37677"/>
                    <a:pt x="698" y="37671"/>
                    <a:pt x="764" y="37671"/>
                  </a:cubicBezTo>
                  <a:cubicBezTo>
                    <a:pt x="772" y="37670"/>
                    <a:pt x="781" y="37670"/>
                    <a:pt x="789" y="37670"/>
                  </a:cubicBezTo>
                  <a:cubicBezTo>
                    <a:pt x="884" y="37670"/>
                    <a:pt x="979" y="37679"/>
                    <a:pt x="1071" y="37696"/>
                  </a:cubicBezTo>
                  <a:cubicBezTo>
                    <a:pt x="1178" y="37711"/>
                    <a:pt x="1283" y="37736"/>
                    <a:pt x="1385" y="37767"/>
                  </a:cubicBezTo>
                  <a:cubicBezTo>
                    <a:pt x="1611" y="37843"/>
                    <a:pt x="1831" y="37940"/>
                    <a:pt x="2038" y="38056"/>
                  </a:cubicBezTo>
                  <a:lnTo>
                    <a:pt x="3692" y="39010"/>
                  </a:lnTo>
                  <a:lnTo>
                    <a:pt x="11518" y="43528"/>
                  </a:lnTo>
                  <a:lnTo>
                    <a:pt x="51325" y="66525"/>
                  </a:lnTo>
                  <a:lnTo>
                    <a:pt x="51330" y="66525"/>
                  </a:lnTo>
                  <a:lnTo>
                    <a:pt x="53803" y="67950"/>
                  </a:lnTo>
                  <a:cubicBezTo>
                    <a:pt x="54610" y="68377"/>
                    <a:pt x="55516" y="68631"/>
                    <a:pt x="56569" y="68631"/>
                  </a:cubicBezTo>
                  <a:cubicBezTo>
                    <a:pt x="56592" y="68631"/>
                    <a:pt x="56616" y="68630"/>
                    <a:pt x="56640" y="68630"/>
                  </a:cubicBezTo>
                  <a:cubicBezTo>
                    <a:pt x="57661" y="68630"/>
                    <a:pt x="58686" y="68408"/>
                    <a:pt x="59472" y="67957"/>
                  </a:cubicBezTo>
                  <a:lnTo>
                    <a:pt x="61950" y="66525"/>
                  </a:lnTo>
                  <a:lnTo>
                    <a:pt x="112464" y="37363"/>
                  </a:lnTo>
                  <a:lnTo>
                    <a:pt x="120205" y="32890"/>
                  </a:lnTo>
                  <a:cubicBezTo>
                    <a:pt x="121769" y="31981"/>
                    <a:pt x="121769" y="30518"/>
                    <a:pt x="120212" y="29609"/>
                  </a:cubicBezTo>
                  <a:lnTo>
                    <a:pt x="70579" y="689"/>
                  </a:lnTo>
                  <a:cubicBezTo>
                    <a:pt x="69791" y="231"/>
                    <a:pt x="68755" y="0"/>
                    <a:pt x="67720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050250" y="2280875"/>
              <a:ext cx="2769825" cy="1598550"/>
            </a:xfrm>
            <a:custGeom>
              <a:avLst/>
              <a:gdLst/>
              <a:ahLst/>
              <a:cxnLst/>
              <a:rect l="l" t="t" r="r" b="b"/>
              <a:pathLst>
                <a:path w="110793" h="63942" extrusionOk="0">
                  <a:moveTo>
                    <a:pt x="63163" y="0"/>
                  </a:moveTo>
                  <a:lnTo>
                    <a:pt x="939" y="35924"/>
                  </a:lnTo>
                  <a:cubicBezTo>
                    <a:pt x="1" y="36467"/>
                    <a:pt x="1" y="37344"/>
                    <a:pt x="939" y="37887"/>
                  </a:cubicBezTo>
                  <a:lnTo>
                    <a:pt x="45332" y="63535"/>
                  </a:lnTo>
                  <a:cubicBezTo>
                    <a:pt x="45801" y="63806"/>
                    <a:pt x="46417" y="63942"/>
                    <a:pt x="47032" y="63942"/>
                  </a:cubicBezTo>
                  <a:cubicBezTo>
                    <a:pt x="47647" y="63942"/>
                    <a:pt x="48261" y="63806"/>
                    <a:pt x="48729" y="63535"/>
                  </a:cubicBezTo>
                  <a:lnTo>
                    <a:pt x="110792" y="27702"/>
                  </a:lnTo>
                  <a:lnTo>
                    <a:pt x="63629" y="222"/>
                  </a:lnTo>
                  <a:cubicBezTo>
                    <a:pt x="63484" y="137"/>
                    <a:pt x="63323" y="69"/>
                    <a:pt x="6316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1856700" y="3210950"/>
              <a:ext cx="1435850" cy="1158750"/>
            </a:xfrm>
            <a:custGeom>
              <a:avLst/>
              <a:gdLst/>
              <a:ahLst/>
              <a:cxnLst/>
              <a:rect l="l" t="t" r="r" b="b"/>
              <a:pathLst>
                <a:path w="57434" h="46350" extrusionOk="0">
                  <a:moveTo>
                    <a:pt x="1581" y="0"/>
                  </a:moveTo>
                  <a:cubicBezTo>
                    <a:pt x="1573" y="0"/>
                    <a:pt x="1564" y="0"/>
                    <a:pt x="1556" y="1"/>
                  </a:cubicBezTo>
                  <a:cubicBezTo>
                    <a:pt x="1490" y="1"/>
                    <a:pt x="1425" y="7"/>
                    <a:pt x="1360" y="12"/>
                  </a:cubicBezTo>
                  <a:cubicBezTo>
                    <a:pt x="1297" y="19"/>
                    <a:pt x="1236" y="32"/>
                    <a:pt x="1176" y="52"/>
                  </a:cubicBezTo>
                  <a:cubicBezTo>
                    <a:pt x="1133" y="59"/>
                    <a:pt x="1091" y="71"/>
                    <a:pt x="1053" y="91"/>
                  </a:cubicBezTo>
                  <a:cubicBezTo>
                    <a:pt x="1011" y="101"/>
                    <a:pt x="971" y="116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3"/>
                    <a:pt x="0" y="2020"/>
                  </a:cubicBezTo>
                  <a:lnTo>
                    <a:pt x="0" y="10814"/>
                  </a:lnTo>
                  <a:cubicBezTo>
                    <a:pt x="0" y="12618"/>
                    <a:pt x="1268" y="14815"/>
                    <a:pt x="2830" y="15718"/>
                  </a:cubicBezTo>
                  <a:lnTo>
                    <a:pt x="52117" y="44186"/>
                  </a:lnTo>
                  <a:cubicBezTo>
                    <a:pt x="52117" y="44186"/>
                    <a:pt x="52137" y="44199"/>
                    <a:pt x="52169" y="44219"/>
                  </a:cubicBezTo>
                  <a:cubicBezTo>
                    <a:pt x="52209" y="44238"/>
                    <a:pt x="52261" y="44265"/>
                    <a:pt x="52326" y="44303"/>
                  </a:cubicBezTo>
                  <a:cubicBezTo>
                    <a:pt x="52379" y="44336"/>
                    <a:pt x="52431" y="44368"/>
                    <a:pt x="52503" y="44408"/>
                  </a:cubicBezTo>
                  <a:cubicBezTo>
                    <a:pt x="52568" y="44447"/>
                    <a:pt x="52640" y="44487"/>
                    <a:pt x="52725" y="44539"/>
                  </a:cubicBezTo>
                  <a:cubicBezTo>
                    <a:pt x="52889" y="44629"/>
                    <a:pt x="53079" y="44741"/>
                    <a:pt x="53288" y="44859"/>
                  </a:cubicBezTo>
                  <a:lnTo>
                    <a:pt x="53739" y="45120"/>
                  </a:lnTo>
                  <a:cubicBezTo>
                    <a:pt x="54058" y="45304"/>
                    <a:pt x="54406" y="45508"/>
                    <a:pt x="54772" y="45717"/>
                  </a:cubicBezTo>
                  <a:cubicBezTo>
                    <a:pt x="55501" y="46134"/>
                    <a:pt x="56444" y="46350"/>
                    <a:pt x="57390" y="46350"/>
                  </a:cubicBezTo>
                  <a:cubicBezTo>
                    <a:pt x="57405" y="46350"/>
                    <a:pt x="57419" y="46350"/>
                    <a:pt x="57433" y="46350"/>
                  </a:cubicBezTo>
                  <a:lnTo>
                    <a:pt x="57433" y="43239"/>
                  </a:lnTo>
                  <a:cubicBezTo>
                    <a:pt x="56406" y="43239"/>
                    <a:pt x="55387" y="43010"/>
                    <a:pt x="54601" y="42559"/>
                  </a:cubicBezTo>
                  <a:lnTo>
                    <a:pt x="52117" y="41127"/>
                  </a:lnTo>
                  <a:lnTo>
                    <a:pt x="52117" y="41120"/>
                  </a:lnTo>
                  <a:lnTo>
                    <a:pt x="3784" y="13200"/>
                  </a:lnTo>
                  <a:cubicBezTo>
                    <a:pt x="3726" y="13161"/>
                    <a:pt x="3661" y="13114"/>
                    <a:pt x="3602" y="13069"/>
                  </a:cubicBezTo>
                  <a:cubicBezTo>
                    <a:pt x="3532" y="13023"/>
                    <a:pt x="3469" y="12967"/>
                    <a:pt x="3412" y="12906"/>
                  </a:cubicBezTo>
                  <a:lnTo>
                    <a:pt x="3302" y="12795"/>
                  </a:lnTo>
                  <a:cubicBezTo>
                    <a:pt x="3250" y="12737"/>
                    <a:pt x="3201" y="12675"/>
                    <a:pt x="3158" y="12612"/>
                  </a:cubicBezTo>
                  <a:cubicBezTo>
                    <a:pt x="3093" y="12531"/>
                    <a:pt x="3036" y="12446"/>
                    <a:pt x="2987" y="12358"/>
                  </a:cubicBezTo>
                  <a:cubicBezTo>
                    <a:pt x="2937" y="12267"/>
                    <a:pt x="2891" y="12177"/>
                    <a:pt x="2850" y="12082"/>
                  </a:cubicBezTo>
                  <a:cubicBezTo>
                    <a:pt x="2807" y="11992"/>
                    <a:pt x="2772" y="11898"/>
                    <a:pt x="2745" y="11801"/>
                  </a:cubicBezTo>
                  <a:cubicBezTo>
                    <a:pt x="2720" y="11719"/>
                    <a:pt x="2700" y="11638"/>
                    <a:pt x="2687" y="11552"/>
                  </a:cubicBezTo>
                  <a:cubicBezTo>
                    <a:pt x="2678" y="11532"/>
                    <a:pt x="2675" y="11509"/>
                    <a:pt x="2680" y="11487"/>
                  </a:cubicBezTo>
                  <a:cubicBezTo>
                    <a:pt x="2667" y="11454"/>
                    <a:pt x="2662" y="11419"/>
                    <a:pt x="2667" y="11384"/>
                  </a:cubicBezTo>
                  <a:cubicBezTo>
                    <a:pt x="2657" y="11335"/>
                    <a:pt x="2652" y="11287"/>
                    <a:pt x="2653" y="11240"/>
                  </a:cubicBezTo>
                  <a:lnTo>
                    <a:pt x="2653" y="4655"/>
                  </a:lnTo>
                  <a:cubicBezTo>
                    <a:pt x="2653" y="4144"/>
                    <a:pt x="2911" y="3848"/>
                    <a:pt x="3282" y="3848"/>
                  </a:cubicBezTo>
                  <a:cubicBezTo>
                    <a:pt x="3434" y="3848"/>
                    <a:pt x="3605" y="3897"/>
                    <a:pt x="3784" y="4002"/>
                  </a:cubicBezTo>
                  <a:lnTo>
                    <a:pt x="9651" y="7389"/>
                  </a:lnTo>
                  <a:lnTo>
                    <a:pt x="52117" y="31921"/>
                  </a:lnTo>
                  <a:cubicBezTo>
                    <a:pt x="52122" y="31921"/>
                    <a:pt x="52125" y="31924"/>
                    <a:pt x="52130" y="31928"/>
                  </a:cubicBezTo>
                  <a:lnTo>
                    <a:pt x="52234" y="31986"/>
                  </a:lnTo>
                  <a:cubicBezTo>
                    <a:pt x="52418" y="32096"/>
                    <a:pt x="52790" y="32313"/>
                    <a:pt x="53287" y="32594"/>
                  </a:cubicBezTo>
                  <a:lnTo>
                    <a:pt x="53738" y="32855"/>
                  </a:lnTo>
                  <a:cubicBezTo>
                    <a:pt x="54058" y="33039"/>
                    <a:pt x="54404" y="33242"/>
                    <a:pt x="54770" y="33451"/>
                  </a:cubicBezTo>
                  <a:cubicBezTo>
                    <a:pt x="55499" y="33869"/>
                    <a:pt x="56442" y="34085"/>
                    <a:pt x="57388" y="34085"/>
                  </a:cubicBezTo>
                  <a:cubicBezTo>
                    <a:pt x="57403" y="34085"/>
                    <a:pt x="57417" y="34085"/>
                    <a:pt x="57432" y="34085"/>
                  </a:cubicBezTo>
                  <a:lnTo>
                    <a:pt x="57432" y="30960"/>
                  </a:lnTo>
                  <a:cubicBezTo>
                    <a:pt x="56406" y="30960"/>
                    <a:pt x="55385" y="30738"/>
                    <a:pt x="54601" y="30287"/>
                  </a:cubicBezTo>
                  <a:lnTo>
                    <a:pt x="54595" y="30280"/>
                  </a:lnTo>
                  <a:lnTo>
                    <a:pt x="52122" y="28855"/>
                  </a:lnTo>
                  <a:lnTo>
                    <a:pt x="52117" y="28855"/>
                  </a:lnTo>
                  <a:lnTo>
                    <a:pt x="12310" y="5858"/>
                  </a:lnTo>
                  <a:lnTo>
                    <a:pt x="4484" y="1340"/>
                  </a:lnTo>
                  <a:lnTo>
                    <a:pt x="2830" y="386"/>
                  </a:lnTo>
                  <a:cubicBezTo>
                    <a:pt x="2622" y="270"/>
                    <a:pt x="2403" y="173"/>
                    <a:pt x="2175" y="97"/>
                  </a:cubicBezTo>
                  <a:cubicBezTo>
                    <a:pt x="2074" y="66"/>
                    <a:pt x="1968" y="41"/>
                    <a:pt x="1863" y="26"/>
                  </a:cubicBezTo>
                  <a:cubicBezTo>
                    <a:pt x="1770" y="9"/>
                    <a:pt x="1676" y="0"/>
                    <a:pt x="158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072550" y="2884350"/>
              <a:ext cx="266525" cy="190175"/>
            </a:xfrm>
            <a:custGeom>
              <a:avLst/>
              <a:gdLst/>
              <a:ahLst/>
              <a:cxnLst/>
              <a:rect l="l" t="t" r="r" b="b"/>
              <a:pathLst>
                <a:path w="10661" h="7607" extrusionOk="0">
                  <a:moveTo>
                    <a:pt x="2661" y="1"/>
                  </a:moveTo>
                  <a:lnTo>
                    <a:pt x="2" y="1534"/>
                  </a:lnTo>
                  <a:lnTo>
                    <a:pt x="1" y="7606"/>
                  </a:lnTo>
                  <a:lnTo>
                    <a:pt x="1" y="7606"/>
                  </a:lnTo>
                  <a:lnTo>
                    <a:pt x="10660" y="461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3225950" y="2782050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8" y="1"/>
                  </a:moveTo>
                  <a:cubicBezTo>
                    <a:pt x="64738" y="947"/>
                    <a:pt x="63766" y="1520"/>
                    <a:pt x="63323" y="1777"/>
                  </a:cubicBezTo>
                  <a:lnTo>
                    <a:pt x="5317" y="35269"/>
                  </a:lnTo>
                  <a:cubicBezTo>
                    <a:pt x="5317" y="35276"/>
                    <a:pt x="2831" y="36708"/>
                    <a:pt x="2831" y="36708"/>
                  </a:cubicBezTo>
                  <a:cubicBezTo>
                    <a:pt x="2045" y="37159"/>
                    <a:pt x="1026" y="37388"/>
                    <a:pt x="0" y="37388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0" y="39866"/>
                  </a:cubicBezTo>
                  <a:cubicBezTo>
                    <a:pt x="3026" y="39657"/>
                    <a:pt x="3374" y="39455"/>
                    <a:pt x="3694" y="39271"/>
                  </a:cubicBezTo>
                  <a:lnTo>
                    <a:pt x="4145" y="39009"/>
                  </a:lnTo>
                  <a:cubicBezTo>
                    <a:pt x="4354" y="38892"/>
                    <a:pt x="4543" y="38780"/>
                    <a:pt x="4707" y="38690"/>
                  </a:cubicBezTo>
                  <a:cubicBezTo>
                    <a:pt x="4792" y="38636"/>
                    <a:pt x="4864" y="38598"/>
                    <a:pt x="4929" y="38558"/>
                  </a:cubicBezTo>
                  <a:cubicBezTo>
                    <a:pt x="5001" y="38519"/>
                    <a:pt x="5054" y="38486"/>
                    <a:pt x="5106" y="38454"/>
                  </a:cubicBezTo>
                  <a:cubicBezTo>
                    <a:pt x="5171" y="38414"/>
                    <a:pt x="5223" y="38389"/>
                    <a:pt x="5263" y="38369"/>
                  </a:cubicBezTo>
                  <a:cubicBezTo>
                    <a:pt x="5295" y="38349"/>
                    <a:pt x="5315" y="38337"/>
                    <a:pt x="5315" y="38337"/>
                  </a:cubicBezTo>
                  <a:lnTo>
                    <a:pt x="63323" y="4843"/>
                  </a:lnTo>
                  <a:cubicBezTo>
                    <a:pt x="64105" y="4392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2097775" y="2217075"/>
              <a:ext cx="2756425" cy="1499700"/>
            </a:xfrm>
            <a:custGeom>
              <a:avLst/>
              <a:gdLst/>
              <a:ahLst/>
              <a:cxnLst/>
              <a:rect l="l" t="t" r="r" b="b"/>
              <a:pathLst>
                <a:path w="110257" h="59988" extrusionOk="0">
                  <a:moveTo>
                    <a:pt x="65374" y="1"/>
                  </a:moveTo>
                  <a:cubicBezTo>
                    <a:pt x="64356" y="1"/>
                    <a:pt x="63341" y="223"/>
                    <a:pt x="62565" y="668"/>
                  </a:cubicBezTo>
                  <a:lnTo>
                    <a:pt x="9651" y="31310"/>
                  </a:lnTo>
                  <a:lnTo>
                    <a:pt x="6990" y="32838"/>
                  </a:lnTo>
                  <a:lnTo>
                    <a:pt x="6" y="33706"/>
                  </a:lnTo>
                  <a:lnTo>
                    <a:pt x="1" y="33712"/>
                  </a:lnTo>
                  <a:cubicBezTo>
                    <a:pt x="3" y="33746"/>
                    <a:pt x="9" y="33779"/>
                    <a:pt x="19" y="33811"/>
                  </a:cubicBezTo>
                  <a:cubicBezTo>
                    <a:pt x="14" y="33833"/>
                    <a:pt x="18" y="33856"/>
                    <a:pt x="26" y="33876"/>
                  </a:cubicBezTo>
                  <a:cubicBezTo>
                    <a:pt x="41" y="33960"/>
                    <a:pt x="59" y="34043"/>
                    <a:pt x="84" y="34125"/>
                  </a:cubicBezTo>
                  <a:cubicBezTo>
                    <a:pt x="111" y="34222"/>
                    <a:pt x="146" y="34315"/>
                    <a:pt x="190" y="34406"/>
                  </a:cubicBezTo>
                  <a:cubicBezTo>
                    <a:pt x="230" y="34499"/>
                    <a:pt x="277" y="34591"/>
                    <a:pt x="327" y="34680"/>
                  </a:cubicBezTo>
                  <a:cubicBezTo>
                    <a:pt x="375" y="34770"/>
                    <a:pt x="432" y="34855"/>
                    <a:pt x="497" y="34935"/>
                  </a:cubicBezTo>
                  <a:cubicBezTo>
                    <a:pt x="541" y="34999"/>
                    <a:pt x="589" y="35061"/>
                    <a:pt x="641" y="35119"/>
                  </a:cubicBezTo>
                  <a:lnTo>
                    <a:pt x="751" y="35229"/>
                  </a:lnTo>
                  <a:cubicBezTo>
                    <a:pt x="811" y="35288"/>
                    <a:pt x="875" y="35343"/>
                    <a:pt x="942" y="35393"/>
                  </a:cubicBezTo>
                  <a:cubicBezTo>
                    <a:pt x="1000" y="35438"/>
                    <a:pt x="1065" y="35485"/>
                    <a:pt x="1125" y="35523"/>
                  </a:cubicBezTo>
                  <a:lnTo>
                    <a:pt x="39811" y="57868"/>
                  </a:lnTo>
                  <a:lnTo>
                    <a:pt x="39817" y="57868"/>
                  </a:lnTo>
                  <a:lnTo>
                    <a:pt x="42297" y="59300"/>
                  </a:lnTo>
                  <a:cubicBezTo>
                    <a:pt x="43123" y="59760"/>
                    <a:pt x="44063" y="59987"/>
                    <a:pt x="45116" y="59987"/>
                  </a:cubicBezTo>
                  <a:cubicBezTo>
                    <a:pt x="45119" y="59987"/>
                    <a:pt x="45123" y="59987"/>
                    <a:pt x="45127" y="59987"/>
                  </a:cubicBezTo>
                  <a:cubicBezTo>
                    <a:pt x="46148" y="59987"/>
                    <a:pt x="47174" y="59758"/>
                    <a:pt x="47959" y="59307"/>
                  </a:cubicBezTo>
                  <a:lnTo>
                    <a:pt x="50437" y="57875"/>
                  </a:lnTo>
                  <a:lnTo>
                    <a:pt x="108692" y="24242"/>
                  </a:lnTo>
                  <a:cubicBezTo>
                    <a:pt x="110256" y="23340"/>
                    <a:pt x="110256" y="21870"/>
                    <a:pt x="108699" y="20961"/>
                  </a:cubicBezTo>
                  <a:lnTo>
                    <a:pt x="100952" y="19569"/>
                  </a:lnTo>
                  <a:lnTo>
                    <a:pt x="68228" y="688"/>
                  </a:lnTo>
                  <a:cubicBezTo>
                    <a:pt x="67441" y="230"/>
                    <a:pt x="66406" y="1"/>
                    <a:pt x="65374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138975" y="2639300"/>
              <a:ext cx="2659875" cy="1038300"/>
            </a:xfrm>
            <a:custGeom>
              <a:avLst/>
              <a:gdLst/>
              <a:ahLst/>
              <a:cxnLst/>
              <a:rect l="l" t="t" r="r" b="b"/>
              <a:pathLst>
                <a:path w="106395" h="41532" extrusionOk="0">
                  <a:moveTo>
                    <a:pt x="106394" y="0"/>
                  </a:moveTo>
                  <a:lnTo>
                    <a:pt x="43479" y="36438"/>
                  </a:lnTo>
                  <a:lnTo>
                    <a:pt x="0" y="11335"/>
                  </a:lnTo>
                  <a:lnTo>
                    <a:pt x="7" y="16934"/>
                  </a:lnTo>
                  <a:lnTo>
                    <a:pt x="41845" y="41093"/>
                  </a:lnTo>
                  <a:cubicBezTo>
                    <a:pt x="42351" y="41385"/>
                    <a:pt x="42915" y="41532"/>
                    <a:pt x="43479" y="41532"/>
                  </a:cubicBezTo>
                  <a:cubicBezTo>
                    <a:pt x="44044" y="41532"/>
                    <a:pt x="44609" y="41385"/>
                    <a:pt x="45115" y="41093"/>
                  </a:cubicBezTo>
                  <a:lnTo>
                    <a:pt x="105577" y="6182"/>
                  </a:lnTo>
                  <a:cubicBezTo>
                    <a:pt x="106082" y="5890"/>
                    <a:pt x="106394" y="5350"/>
                    <a:pt x="106394" y="4767"/>
                  </a:cubicBezTo>
                  <a:lnTo>
                    <a:pt x="10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225950" y="2639300"/>
              <a:ext cx="1572900" cy="1038275"/>
            </a:xfrm>
            <a:custGeom>
              <a:avLst/>
              <a:gdLst/>
              <a:ahLst/>
              <a:cxnLst/>
              <a:rect l="l" t="t" r="r" b="b"/>
              <a:pathLst>
                <a:path w="62916" h="41531" extrusionOk="0">
                  <a:moveTo>
                    <a:pt x="62915" y="0"/>
                  </a:moveTo>
                  <a:lnTo>
                    <a:pt x="0" y="36438"/>
                  </a:lnTo>
                  <a:lnTo>
                    <a:pt x="0" y="41531"/>
                  </a:lnTo>
                  <a:cubicBezTo>
                    <a:pt x="575" y="41531"/>
                    <a:pt x="1138" y="41380"/>
                    <a:pt x="1636" y="41093"/>
                  </a:cubicBezTo>
                  <a:lnTo>
                    <a:pt x="62098" y="6182"/>
                  </a:lnTo>
                  <a:cubicBezTo>
                    <a:pt x="62603" y="5890"/>
                    <a:pt x="62915" y="5350"/>
                    <a:pt x="62915" y="4767"/>
                  </a:cubicBezTo>
                  <a:lnTo>
                    <a:pt x="62915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2122350" y="2935125"/>
              <a:ext cx="33275" cy="155425"/>
            </a:xfrm>
            <a:custGeom>
              <a:avLst/>
              <a:gdLst/>
              <a:ahLst/>
              <a:cxnLst/>
              <a:rect l="l" t="t" r="r" b="b"/>
              <a:pathLst>
                <a:path w="1331" h="6217" extrusionOk="0">
                  <a:moveTo>
                    <a:pt x="422" y="0"/>
                  </a:moveTo>
                  <a:cubicBezTo>
                    <a:pt x="174" y="0"/>
                    <a:pt x="0" y="254"/>
                    <a:pt x="0" y="670"/>
                  </a:cubicBezTo>
                  <a:lnTo>
                    <a:pt x="5" y="4781"/>
                  </a:lnTo>
                  <a:cubicBezTo>
                    <a:pt x="5" y="5323"/>
                    <a:pt x="303" y="5933"/>
                    <a:pt x="669" y="6145"/>
                  </a:cubicBezTo>
                  <a:cubicBezTo>
                    <a:pt x="753" y="6194"/>
                    <a:pt x="834" y="6217"/>
                    <a:pt x="909" y="6217"/>
                  </a:cubicBezTo>
                  <a:cubicBezTo>
                    <a:pt x="1156" y="6217"/>
                    <a:pt x="1330" y="5963"/>
                    <a:pt x="1330" y="5547"/>
                  </a:cubicBezTo>
                  <a:lnTo>
                    <a:pt x="1330" y="1438"/>
                  </a:lnTo>
                  <a:cubicBezTo>
                    <a:pt x="1330" y="897"/>
                    <a:pt x="1033" y="285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225950" y="2553575"/>
              <a:ext cx="1618475" cy="1012525"/>
            </a:xfrm>
            <a:custGeom>
              <a:avLst/>
              <a:gdLst/>
              <a:ahLst/>
              <a:cxnLst/>
              <a:rect l="l" t="t" r="r" b="b"/>
              <a:pathLst>
                <a:path w="64739" h="40501" extrusionOk="0">
                  <a:moveTo>
                    <a:pt x="64738" y="1"/>
                  </a:moveTo>
                  <a:cubicBezTo>
                    <a:pt x="64738" y="980"/>
                    <a:pt x="63739" y="1536"/>
                    <a:pt x="63323" y="1777"/>
                  </a:cubicBezTo>
                  <a:lnTo>
                    <a:pt x="37152" y="16886"/>
                  </a:lnTo>
                  <a:lnTo>
                    <a:pt x="5317" y="35271"/>
                  </a:lnTo>
                  <a:cubicBezTo>
                    <a:pt x="5310" y="35271"/>
                    <a:pt x="2839" y="36696"/>
                    <a:pt x="2839" y="36696"/>
                  </a:cubicBezTo>
                  <a:cubicBezTo>
                    <a:pt x="2047" y="37154"/>
                    <a:pt x="1028" y="37376"/>
                    <a:pt x="0" y="37376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2" y="39867"/>
                  </a:cubicBezTo>
                  <a:cubicBezTo>
                    <a:pt x="3028" y="39658"/>
                    <a:pt x="3374" y="39455"/>
                    <a:pt x="3694" y="39272"/>
                  </a:cubicBezTo>
                  <a:lnTo>
                    <a:pt x="4145" y="39010"/>
                  </a:lnTo>
                  <a:cubicBezTo>
                    <a:pt x="4642" y="38729"/>
                    <a:pt x="5014" y="38514"/>
                    <a:pt x="5198" y="38402"/>
                  </a:cubicBezTo>
                  <a:lnTo>
                    <a:pt x="5302" y="38344"/>
                  </a:lnTo>
                  <a:cubicBezTo>
                    <a:pt x="5315" y="38337"/>
                    <a:pt x="39812" y="18414"/>
                    <a:pt x="39812" y="18414"/>
                  </a:cubicBezTo>
                  <a:lnTo>
                    <a:pt x="63321" y="4843"/>
                  </a:lnTo>
                  <a:cubicBezTo>
                    <a:pt x="64103" y="4390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051050" y="1910200"/>
              <a:ext cx="2803150" cy="1577800"/>
            </a:xfrm>
            <a:custGeom>
              <a:avLst/>
              <a:gdLst/>
              <a:ahLst/>
              <a:cxnLst/>
              <a:rect l="l" t="t" r="r" b="b"/>
              <a:pathLst>
                <a:path w="112126" h="63112" extrusionOk="0">
                  <a:moveTo>
                    <a:pt x="86" y="37884"/>
                  </a:moveTo>
                  <a:cubicBezTo>
                    <a:pt x="56" y="37898"/>
                    <a:pt x="27" y="37914"/>
                    <a:pt x="0" y="37934"/>
                  </a:cubicBezTo>
                  <a:lnTo>
                    <a:pt x="86" y="37884"/>
                  </a:lnTo>
                  <a:close/>
                  <a:moveTo>
                    <a:pt x="67240" y="1"/>
                  </a:moveTo>
                  <a:cubicBezTo>
                    <a:pt x="66223" y="1"/>
                    <a:pt x="65209" y="223"/>
                    <a:pt x="64434" y="671"/>
                  </a:cubicBezTo>
                  <a:lnTo>
                    <a:pt x="86" y="37884"/>
                  </a:lnTo>
                  <a:lnTo>
                    <a:pt x="86" y="37884"/>
                  </a:lnTo>
                  <a:cubicBezTo>
                    <a:pt x="105" y="37876"/>
                    <a:pt x="124" y="37869"/>
                    <a:pt x="144" y="37862"/>
                  </a:cubicBezTo>
                  <a:cubicBezTo>
                    <a:pt x="179" y="37839"/>
                    <a:pt x="219" y="37824"/>
                    <a:pt x="261" y="37817"/>
                  </a:cubicBezTo>
                  <a:cubicBezTo>
                    <a:pt x="299" y="37797"/>
                    <a:pt x="343" y="37784"/>
                    <a:pt x="386" y="37779"/>
                  </a:cubicBezTo>
                  <a:cubicBezTo>
                    <a:pt x="445" y="37759"/>
                    <a:pt x="507" y="37745"/>
                    <a:pt x="568" y="37739"/>
                  </a:cubicBezTo>
                  <a:cubicBezTo>
                    <a:pt x="633" y="37732"/>
                    <a:pt x="699" y="37725"/>
                    <a:pt x="765" y="37725"/>
                  </a:cubicBezTo>
                  <a:cubicBezTo>
                    <a:pt x="867" y="37725"/>
                    <a:pt x="971" y="37734"/>
                    <a:pt x="1071" y="37752"/>
                  </a:cubicBezTo>
                  <a:cubicBezTo>
                    <a:pt x="1178" y="37767"/>
                    <a:pt x="1283" y="37790"/>
                    <a:pt x="1385" y="37824"/>
                  </a:cubicBezTo>
                  <a:cubicBezTo>
                    <a:pt x="1613" y="37899"/>
                    <a:pt x="1831" y="37994"/>
                    <a:pt x="2039" y="38111"/>
                  </a:cubicBezTo>
                  <a:lnTo>
                    <a:pt x="3693" y="39065"/>
                  </a:lnTo>
                  <a:lnTo>
                    <a:pt x="11520" y="43585"/>
                  </a:lnTo>
                  <a:lnTo>
                    <a:pt x="41680" y="61006"/>
                  </a:lnTo>
                  <a:lnTo>
                    <a:pt x="41688" y="61006"/>
                  </a:lnTo>
                  <a:lnTo>
                    <a:pt x="44159" y="62431"/>
                  </a:lnTo>
                  <a:cubicBezTo>
                    <a:pt x="44964" y="62858"/>
                    <a:pt x="45867" y="63112"/>
                    <a:pt x="46915" y="63112"/>
                  </a:cubicBezTo>
                  <a:cubicBezTo>
                    <a:pt x="46942" y="63112"/>
                    <a:pt x="46969" y="63111"/>
                    <a:pt x="46996" y="63111"/>
                  </a:cubicBezTo>
                  <a:cubicBezTo>
                    <a:pt x="48017" y="63111"/>
                    <a:pt x="49043" y="62889"/>
                    <a:pt x="49828" y="62438"/>
                  </a:cubicBezTo>
                  <a:lnTo>
                    <a:pt x="52306" y="61006"/>
                  </a:lnTo>
                  <a:lnTo>
                    <a:pt x="102821" y="31844"/>
                  </a:lnTo>
                  <a:lnTo>
                    <a:pt x="110561" y="27373"/>
                  </a:lnTo>
                  <a:cubicBezTo>
                    <a:pt x="112125" y="26464"/>
                    <a:pt x="112125" y="24999"/>
                    <a:pt x="110568" y="24090"/>
                  </a:cubicBezTo>
                  <a:lnTo>
                    <a:pt x="70097" y="689"/>
                  </a:lnTo>
                  <a:cubicBezTo>
                    <a:pt x="69309" y="231"/>
                    <a:pt x="68273" y="1"/>
                    <a:pt x="6724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248775" y="2068050"/>
              <a:ext cx="2352575" cy="1350700"/>
            </a:xfrm>
            <a:custGeom>
              <a:avLst/>
              <a:gdLst/>
              <a:ahLst/>
              <a:cxnLst/>
              <a:rect l="l" t="t" r="r" b="b"/>
              <a:pathLst>
                <a:path w="94103" h="54028" extrusionOk="0">
                  <a:moveTo>
                    <a:pt x="55033" y="0"/>
                  </a:moveTo>
                  <a:cubicBezTo>
                    <a:pt x="54416" y="0"/>
                    <a:pt x="53798" y="136"/>
                    <a:pt x="53327" y="408"/>
                  </a:cubicBezTo>
                  <a:lnTo>
                    <a:pt x="938" y="30646"/>
                  </a:lnTo>
                  <a:cubicBezTo>
                    <a:pt x="1" y="31189"/>
                    <a:pt x="1" y="32070"/>
                    <a:pt x="936" y="32613"/>
                  </a:cubicBezTo>
                  <a:lnTo>
                    <a:pt x="37164" y="53619"/>
                  </a:lnTo>
                  <a:cubicBezTo>
                    <a:pt x="37633" y="53891"/>
                    <a:pt x="38249" y="54027"/>
                    <a:pt x="38864" y="54027"/>
                  </a:cubicBezTo>
                  <a:cubicBezTo>
                    <a:pt x="39478" y="54027"/>
                    <a:pt x="40091" y="53892"/>
                    <a:pt x="40559" y="53621"/>
                  </a:cubicBezTo>
                  <a:lnTo>
                    <a:pt x="93164" y="23263"/>
                  </a:lnTo>
                  <a:cubicBezTo>
                    <a:pt x="94103" y="22720"/>
                    <a:pt x="94101" y="21843"/>
                    <a:pt x="93161" y="21305"/>
                  </a:cubicBezTo>
                  <a:lnTo>
                    <a:pt x="56726" y="403"/>
                  </a:lnTo>
                  <a:cubicBezTo>
                    <a:pt x="56258" y="134"/>
                    <a:pt x="55646" y="0"/>
                    <a:pt x="5503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2031250" y="2853325"/>
              <a:ext cx="1194725" cy="941250"/>
            </a:xfrm>
            <a:custGeom>
              <a:avLst/>
              <a:gdLst/>
              <a:ahLst/>
              <a:cxnLst/>
              <a:rect l="l" t="t" r="r" b="b"/>
              <a:pathLst>
                <a:path w="47789" h="37650" extrusionOk="0">
                  <a:moveTo>
                    <a:pt x="1556" y="0"/>
                  </a:moveTo>
                  <a:cubicBezTo>
                    <a:pt x="1491" y="0"/>
                    <a:pt x="1425" y="7"/>
                    <a:pt x="1360" y="14"/>
                  </a:cubicBezTo>
                  <a:cubicBezTo>
                    <a:pt x="1297" y="20"/>
                    <a:pt x="1237" y="34"/>
                    <a:pt x="1177" y="54"/>
                  </a:cubicBezTo>
                  <a:cubicBezTo>
                    <a:pt x="1133" y="59"/>
                    <a:pt x="1091" y="72"/>
                    <a:pt x="1053" y="92"/>
                  </a:cubicBezTo>
                  <a:cubicBezTo>
                    <a:pt x="1011" y="102"/>
                    <a:pt x="971" y="117"/>
                    <a:pt x="934" y="139"/>
                  </a:cubicBezTo>
                  <a:cubicBezTo>
                    <a:pt x="916" y="144"/>
                    <a:pt x="903" y="151"/>
                    <a:pt x="882" y="157"/>
                  </a:cubicBezTo>
                  <a:lnTo>
                    <a:pt x="791" y="211"/>
                  </a:lnTo>
                  <a:lnTo>
                    <a:pt x="784" y="211"/>
                  </a:lnTo>
                  <a:cubicBezTo>
                    <a:pt x="301" y="525"/>
                    <a:pt x="0" y="1145"/>
                    <a:pt x="0" y="2022"/>
                  </a:cubicBezTo>
                  <a:lnTo>
                    <a:pt x="0" y="7688"/>
                  </a:lnTo>
                  <a:cubicBezTo>
                    <a:pt x="0" y="9492"/>
                    <a:pt x="1268" y="11689"/>
                    <a:pt x="2831" y="12591"/>
                  </a:cubicBezTo>
                  <a:lnTo>
                    <a:pt x="42473" y="35484"/>
                  </a:lnTo>
                  <a:cubicBezTo>
                    <a:pt x="42473" y="35484"/>
                    <a:pt x="42492" y="35498"/>
                    <a:pt x="42525" y="35518"/>
                  </a:cubicBezTo>
                  <a:cubicBezTo>
                    <a:pt x="42564" y="35538"/>
                    <a:pt x="42617" y="35563"/>
                    <a:pt x="42682" y="35603"/>
                  </a:cubicBezTo>
                  <a:cubicBezTo>
                    <a:pt x="42734" y="35635"/>
                    <a:pt x="42788" y="35668"/>
                    <a:pt x="42859" y="35707"/>
                  </a:cubicBezTo>
                  <a:cubicBezTo>
                    <a:pt x="42925" y="35747"/>
                    <a:pt x="42996" y="35785"/>
                    <a:pt x="43082" y="35839"/>
                  </a:cubicBezTo>
                  <a:cubicBezTo>
                    <a:pt x="43244" y="35929"/>
                    <a:pt x="43434" y="36041"/>
                    <a:pt x="43643" y="36158"/>
                  </a:cubicBezTo>
                  <a:lnTo>
                    <a:pt x="44094" y="36420"/>
                  </a:lnTo>
                  <a:cubicBezTo>
                    <a:pt x="44415" y="36602"/>
                    <a:pt x="44761" y="36806"/>
                    <a:pt x="45127" y="37015"/>
                  </a:cubicBezTo>
                  <a:cubicBezTo>
                    <a:pt x="45858" y="37436"/>
                    <a:pt x="46806" y="37650"/>
                    <a:pt x="47755" y="37650"/>
                  </a:cubicBezTo>
                  <a:cubicBezTo>
                    <a:pt x="47766" y="37650"/>
                    <a:pt x="47777" y="37650"/>
                    <a:pt x="47788" y="37650"/>
                  </a:cubicBezTo>
                  <a:lnTo>
                    <a:pt x="47788" y="34537"/>
                  </a:lnTo>
                  <a:cubicBezTo>
                    <a:pt x="46762" y="34537"/>
                    <a:pt x="45741" y="34308"/>
                    <a:pt x="44958" y="33857"/>
                  </a:cubicBezTo>
                  <a:lnTo>
                    <a:pt x="42472" y="32425"/>
                  </a:lnTo>
                  <a:lnTo>
                    <a:pt x="42472" y="32418"/>
                  </a:lnTo>
                  <a:lnTo>
                    <a:pt x="3786" y="10073"/>
                  </a:lnTo>
                  <a:cubicBezTo>
                    <a:pt x="3726" y="10035"/>
                    <a:pt x="3661" y="9990"/>
                    <a:pt x="3603" y="9943"/>
                  </a:cubicBezTo>
                  <a:cubicBezTo>
                    <a:pt x="3532" y="9896"/>
                    <a:pt x="3469" y="9841"/>
                    <a:pt x="3412" y="9779"/>
                  </a:cubicBezTo>
                  <a:lnTo>
                    <a:pt x="3302" y="9669"/>
                  </a:lnTo>
                  <a:cubicBezTo>
                    <a:pt x="3250" y="9611"/>
                    <a:pt x="3202" y="9549"/>
                    <a:pt x="3158" y="9485"/>
                  </a:cubicBezTo>
                  <a:cubicBezTo>
                    <a:pt x="3093" y="9405"/>
                    <a:pt x="3036" y="9320"/>
                    <a:pt x="2988" y="9231"/>
                  </a:cubicBezTo>
                  <a:cubicBezTo>
                    <a:pt x="2938" y="9141"/>
                    <a:pt x="2891" y="9051"/>
                    <a:pt x="2851" y="8956"/>
                  </a:cubicBezTo>
                  <a:cubicBezTo>
                    <a:pt x="2807" y="8865"/>
                    <a:pt x="2772" y="8772"/>
                    <a:pt x="2745" y="8675"/>
                  </a:cubicBezTo>
                  <a:cubicBezTo>
                    <a:pt x="2720" y="8593"/>
                    <a:pt x="2702" y="8511"/>
                    <a:pt x="2687" y="8426"/>
                  </a:cubicBezTo>
                  <a:cubicBezTo>
                    <a:pt x="2679" y="8406"/>
                    <a:pt x="2675" y="8383"/>
                    <a:pt x="2680" y="8361"/>
                  </a:cubicBezTo>
                  <a:cubicBezTo>
                    <a:pt x="2667" y="8327"/>
                    <a:pt x="2662" y="8292"/>
                    <a:pt x="2667" y="8257"/>
                  </a:cubicBezTo>
                  <a:cubicBezTo>
                    <a:pt x="2657" y="8209"/>
                    <a:pt x="2654" y="8160"/>
                    <a:pt x="2655" y="8114"/>
                  </a:cubicBezTo>
                  <a:lnTo>
                    <a:pt x="2655" y="4657"/>
                  </a:lnTo>
                  <a:cubicBezTo>
                    <a:pt x="2655" y="4146"/>
                    <a:pt x="2913" y="3849"/>
                    <a:pt x="3285" y="3849"/>
                  </a:cubicBezTo>
                  <a:cubicBezTo>
                    <a:pt x="3436" y="3849"/>
                    <a:pt x="3607" y="3898"/>
                    <a:pt x="3786" y="4002"/>
                  </a:cubicBezTo>
                  <a:lnTo>
                    <a:pt x="9651" y="7390"/>
                  </a:lnTo>
                  <a:lnTo>
                    <a:pt x="42472" y="26347"/>
                  </a:lnTo>
                  <a:cubicBezTo>
                    <a:pt x="42477" y="26347"/>
                    <a:pt x="42482" y="26350"/>
                    <a:pt x="42485" y="26354"/>
                  </a:cubicBezTo>
                  <a:lnTo>
                    <a:pt x="42590" y="26412"/>
                  </a:lnTo>
                  <a:cubicBezTo>
                    <a:pt x="42772" y="26524"/>
                    <a:pt x="43145" y="26739"/>
                    <a:pt x="43643" y="27020"/>
                  </a:cubicBezTo>
                  <a:lnTo>
                    <a:pt x="44094" y="27282"/>
                  </a:lnTo>
                  <a:cubicBezTo>
                    <a:pt x="44413" y="27465"/>
                    <a:pt x="44761" y="27668"/>
                    <a:pt x="45127" y="27877"/>
                  </a:cubicBezTo>
                  <a:cubicBezTo>
                    <a:pt x="45856" y="28295"/>
                    <a:pt x="46799" y="28511"/>
                    <a:pt x="47745" y="28511"/>
                  </a:cubicBezTo>
                  <a:cubicBezTo>
                    <a:pt x="47759" y="28511"/>
                    <a:pt x="47774" y="28511"/>
                    <a:pt x="47788" y="28511"/>
                  </a:cubicBezTo>
                  <a:lnTo>
                    <a:pt x="47788" y="25386"/>
                  </a:lnTo>
                  <a:cubicBezTo>
                    <a:pt x="46761" y="25386"/>
                    <a:pt x="45741" y="25164"/>
                    <a:pt x="44956" y="24713"/>
                  </a:cubicBezTo>
                  <a:lnTo>
                    <a:pt x="44950" y="24706"/>
                  </a:lnTo>
                  <a:lnTo>
                    <a:pt x="42478" y="23281"/>
                  </a:lnTo>
                  <a:lnTo>
                    <a:pt x="42472" y="23281"/>
                  </a:lnTo>
                  <a:lnTo>
                    <a:pt x="12312" y="5860"/>
                  </a:lnTo>
                  <a:lnTo>
                    <a:pt x="4485" y="1342"/>
                  </a:lnTo>
                  <a:lnTo>
                    <a:pt x="2831" y="386"/>
                  </a:lnTo>
                  <a:cubicBezTo>
                    <a:pt x="2622" y="269"/>
                    <a:pt x="2403" y="174"/>
                    <a:pt x="2177" y="99"/>
                  </a:cubicBezTo>
                  <a:cubicBezTo>
                    <a:pt x="2074" y="67"/>
                    <a:pt x="1970" y="42"/>
                    <a:pt x="1863" y="27"/>
                  </a:cubicBezTo>
                  <a:cubicBezTo>
                    <a:pt x="1761" y="9"/>
                    <a:pt x="1659" y="0"/>
                    <a:pt x="15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266875" y="2420050"/>
              <a:ext cx="266475" cy="306725"/>
            </a:xfrm>
            <a:custGeom>
              <a:avLst/>
              <a:gdLst/>
              <a:ahLst/>
              <a:cxnLst/>
              <a:rect l="l" t="t" r="r" b="b"/>
              <a:pathLst>
                <a:path w="10659" h="12269" extrusionOk="0">
                  <a:moveTo>
                    <a:pt x="2658" y="0"/>
                  </a:moveTo>
                  <a:lnTo>
                    <a:pt x="0" y="1534"/>
                  </a:lnTo>
                  <a:lnTo>
                    <a:pt x="0" y="12269"/>
                  </a:lnTo>
                  <a:lnTo>
                    <a:pt x="10658" y="7686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225900" y="2469325"/>
              <a:ext cx="1363425" cy="865325"/>
            </a:xfrm>
            <a:custGeom>
              <a:avLst/>
              <a:gdLst/>
              <a:ahLst/>
              <a:cxnLst/>
              <a:rect l="l" t="t" r="r" b="b"/>
              <a:pathLst>
                <a:path w="54537" h="34613" extrusionOk="0">
                  <a:moveTo>
                    <a:pt x="54537" y="1"/>
                  </a:moveTo>
                  <a:cubicBezTo>
                    <a:pt x="54537" y="946"/>
                    <a:pt x="53564" y="1519"/>
                    <a:pt x="53120" y="1775"/>
                  </a:cubicBezTo>
                  <a:lnTo>
                    <a:pt x="5317" y="29383"/>
                  </a:lnTo>
                  <a:cubicBezTo>
                    <a:pt x="5317" y="29390"/>
                    <a:pt x="2831" y="30822"/>
                    <a:pt x="2831" y="30822"/>
                  </a:cubicBezTo>
                  <a:cubicBezTo>
                    <a:pt x="2047" y="31273"/>
                    <a:pt x="1026" y="31502"/>
                    <a:pt x="1" y="31502"/>
                  </a:cubicBezTo>
                  <a:lnTo>
                    <a:pt x="1" y="34613"/>
                  </a:lnTo>
                  <a:cubicBezTo>
                    <a:pt x="15" y="34613"/>
                    <a:pt x="29" y="34613"/>
                    <a:pt x="44" y="34613"/>
                  </a:cubicBezTo>
                  <a:cubicBezTo>
                    <a:pt x="990" y="34613"/>
                    <a:pt x="1933" y="34397"/>
                    <a:pt x="2660" y="33979"/>
                  </a:cubicBezTo>
                  <a:cubicBezTo>
                    <a:pt x="3028" y="33771"/>
                    <a:pt x="3374" y="33567"/>
                    <a:pt x="3695" y="33385"/>
                  </a:cubicBezTo>
                  <a:lnTo>
                    <a:pt x="4146" y="33122"/>
                  </a:lnTo>
                  <a:cubicBezTo>
                    <a:pt x="4355" y="33005"/>
                    <a:pt x="4543" y="32893"/>
                    <a:pt x="4707" y="32802"/>
                  </a:cubicBezTo>
                  <a:cubicBezTo>
                    <a:pt x="4792" y="32750"/>
                    <a:pt x="4864" y="32711"/>
                    <a:pt x="4929" y="32671"/>
                  </a:cubicBezTo>
                  <a:cubicBezTo>
                    <a:pt x="5001" y="32633"/>
                    <a:pt x="5055" y="32599"/>
                    <a:pt x="5106" y="32566"/>
                  </a:cubicBezTo>
                  <a:cubicBezTo>
                    <a:pt x="5172" y="32528"/>
                    <a:pt x="5223" y="32501"/>
                    <a:pt x="5264" y="32482"/>
                  </a:cubicBezTo>
                  <a:cubicBezTo>
                    <a:pt x="5295" y="32462"/>
                    <a:pt x="5315" y="32449"/>
                    <a:pt x="5315" y="32449"/>
                  </a:cubicBezTo>
                  <a:lnTo>
                    <a:pt x="53122" y="4843"/>
                  </a:lnTo>
                  <a:cubicBezTo>
                    <a:pt x="53904" y="4392"/>
                    <a:pt x="54537" y="3339"/>
                    <a:pt x="54537" y="2492"/>
                  </a:cubicBezTo>
                  <a:lnTo>
                    <a:pt x="54537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292050" y="1899925"/>
              <a:ext cx="2307025" cy="1356950"/>
            </a:xfrm>
            <a:custGeom>
              <a:avLst/>
              <a:gdLst/>
              <a:ahLst/>
              <a:cxnLst/>
              <a:rect l="l" t="t" r="r" b="b"/>
              <a:pathLst>
                <a:path w="92281" h="54278" extrusionOk="0">
                  <a:moveTo>
                    <a:pt x="55173" y="1"/>
                  </a:moveTo>
                  <a:cubicBezTo>
                    <a:pt x="54155" y="1"/>
                    <a:pt x="53139" y="223"/>
                    <a:pt x="52363" y="669"/>
                  </a:cubicBezTo>
                  <a:lnTo>
                    <a:pt x="9651" y="25423"/>
                  </a:lnTo>
                  <a:lnTo>
                    <a:pt x="9651" y="28491"/>
                  </a:lnTo>
                  <a:lnTo>
                    <a:pt x="7" y="32482"/>
                  </a:lnTo>
                  <a:lnTo>
                    <a:pt x="1" y="32489"/>
                  </a:lnTo>
                  <a:cubicBezTo>
                    <a:pt x="4" y="32522"/>
                    <a:pt x="11" y="32556"/>
                    <a:pt x="21" y="32588"/>
                  </a:cubicBezTo>
                  <a:cubicBezTo>
                    <a:pt x="16" y="32609"/>
                    <a:pt x="17" y="32633"/>
                    <a:pt x="27" y="32653"/>
                  </a:cubicBezTo>
                  <a:cubicBezTo>
                    <a:pt x="41" y="32736"/>
                    <a:pt x="61" y="32820"/>
                    <a:pt x="86" y="32902"/>
                  </a:cubicBezTo>
                  <a:cubicBezTo>
                    <a:pt x="113" y="32999"/>
                    <a:pt x="148" y="33092"/>
                    <a:pt x="190" y="33182"/>
                  </a:cubicBezTo>
                  <a:cubicBezTo>
                    <a:pt x="231" y="33276"/>
                    <a:pt x="276" y="33368"/>
                    <a:pt x="328" y="33456"/>
                  </a:cubicBezTo>
                  <a:cubicBezTo>
                    <a:pt x="377" y="33547"/>
                    <a:pt x="433" y="33632"/>
                    <a:pt x="497" y="33712"/>
                  </a:cubicBezTo>
                  <a:cubicBezTo>
                    <a:pt x="542" y="33776"/>
                    <a:pt x="590" y="33837"/>
                    <a:pt x="641" y="33896"/>
                  </a:cubicBezTo>
                  <a:lnTo>
                    <a:pt x="753" y="34006"/>
                  </a:lnTo>
                  <a:cubicBezTo>
                    <a:pt x="813" y="34065"/>
                    <a:pt x="876" y="34120"/>
                    <a:pt x="941" y="34170"/>
                  </a:cubicBezTo>
                  <a:cubicBezTo>
                    <a:pt x="1002" y="34215"/>
                    <a:pt x="1067" y="34262"/>
                    <a:pt x="1125" y="34300"/>
                  </a:cubicBezTo>
                  <a:lnTo>
                    <a:pt x="32040" y="52159"/>
                  </a:lnTo>
                  <a:lnTo>
                    <a:pt x="32046" y="52159"/>
                  </a:lnTo>
                  <a:lnTo>
                    <a:pt x="34524" y="53591"/>
                  </a:lnTo>
                  <a:cubicBezTo>
                    <a:pt x="35351" y="54052"/>
                    <a:pt x="36297" y="54278"/>
                    <a:pt x="37355" y="54278"/>
                  </a:cubicBezTo>
                  <a:cubicBezTo>
                    <a:pt x="38374" y="54278"/>
                    <a:pt x="39401" y="54047"/>
                    <a:pt x="40185" y="53598"/>
                  </a:cubicBezTo>
                  <a:lnTo>
                    <a:pt x="42663" y="52166"/>
                  </a:lnTo>
                  <a:lnTo>
                    <a:pt x="90718" y="24419"/>
                  </a:lnTo>
                  <a:cubicBezTo>
                    <a:pt x="92280" y="23517"/>
                    <a:pt x="92280" y="22045"/>
                    <a:pt x="90725" y="21136"/>
                  </a:cubicBezTo>
                  <a:lnTo>
                    <a:pt x="84312" y="17377"/>
                  </a:lnTo>
                  <a:lnTo>
                    <a:pt x="58026" y="687"/>
                  </a:lnTo>
                  <a:cubicBezTo>
                    <a:pt x="57239" y="230"/>
                    <a:pt x="56205" y="1"/>
                    <a:pt x="55173" y="1"/>
                  </a:cubicBezTo>
                  <a:close/>
                </a:path>
              </a:pathLst>
            </a:custGeom>
            <a:solidFill>
              <a:srgbClr val="AF2A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2333250" y="2209975"/>
              <a:ext cx="2210475" cy="1007725"/>
            </a:xfrm>
            <a:custGeom>
              <a:avLst/>
              <a:gdLst/>
              <a:ahLst/>
              <a:cxnLst/>
              <a:rect l="l" t="t" r="r" b="b"/>
              <a:pathLst>
                <a:path w="88419" h="40309" extrusionOk="0">
                  <a:moveTo>
                    <a:pt x="88418" y="1"/>
                  </a:moveTo>
                  <a:lnTo>
                    <a:pt x="35705" y="30554"/>
                  </a:lnTo>
                  <a:lnTo>
                    <a:pt x="0" y="9937"/>
                  </a:lnTo>
                  <a:lnTo>
                    <a:pt x="8" y="20197"/>
                  </a:lnTo>
                  <a:lnTo>
                    <a:pt x="34071" y="39871"/>
                  </a:lnTo>
                  <a:cubicBezTo>
                    <a:pt x="34577" y="40162"/>
                    <a:pt x="35142" y="40308"/>
                    <a:pt x="35706" y="40308"/>
                  </a:cubicBezTo>
                  <a:cubicBezTo>
                    <a:pt x="36271" y="40308"/>
                    <a:pt x="36835" y="40162"/>
                    <a:pt x="37341" y="39871"/>
                  </a:cubicBezTo>
                  <a:lnTo>
                    <a:pt x="87601" y="10846"/>
                  </a:lnTo>
                  <a:cubicBezTo>
                    <a:pt x="88107" y="10554"/>
                    <a:pt x="88418" y="10014"/>
                    <a:pt x="88418" y="9431"/>
                  </a:cubicBezTo>
                  <a:lnTo>
                    <a:pt x="8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225900" y="2209975"/>
              <a:ext cx="1317850" cy="1007725"/>
            </a:xfrm>
            <a:custGeom>
              <a:avLst/>
              <a:gdLst/>
              <a:ahLst/>
              <a:cxnLst/>
              <a:rect l="l" t="t" r="r" b="b"/>
              <a:pathLst>
                <a:path w="52714" h="40309" extrusionOk="0">
                  <a:moveTo>
                    <a:pt x="52714" y="1"/>
                  </a:moveTo>
                  <a:lnTo>
                    <a:pt x="1" y="30554"/>
                  </a:lnTo>
                  <a:lnTo>
                    <a:pt x="1" y="40309"/>
                  </a:lnTo>
                  <a:cubicBezTo>
                    <a:pt x="574" y="40309"/>
                    <a:pt x="1138" y="40158"/>
                    <a:pt x="1635" y="39871"/>
                  </a:cubicBezTo>
                  <a:lnTo>
                    <a:pt x="51895" y="10846"/>
                  </a:lnTo>
                  <a:cubicBezTo>
                    <a:pt x="52401" y="10554"/>
                    <a:pt x="52714" y="10014"/>
                    <a:pt x="52714" y="9431"/>
                  </a:cubicBezTo>
                  <a:lnTo>
                    <a:pt x="52714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316625" y="2470850"/>
              <a:ext cx="33275" cy="271975"/>
            </a:xfrm>
            <a:custGeom>
              <a:avLst/>
              <a:gdLst/>
              <a:ahLst/>
              <a:cxnLst/>
              <a:rect l="l" t="t" r="r" b="b"/>
              <a:pathLst>
                <a:path w="1331" h="10879" extrusionOk="0">
                  <a:moveTo>
                    <a:pt x="422" y="0"/>
                  </a:moveTo>
                  <a:cubicBezTo>
                    <a:pt x="175" y="0"/>
                    <a:pt x="0" y="254"/>
                    <a:pt x="0" y="670"/>
                  </a:cubicBezTo>
                  <a:lnTo>
                    <a:pt x="5" y="9443"/>
                  </a:lnTo>
                  <a:cubicBezTo>
                    <a:pt x="5" y="9984"/>
                    <a:pt x="303" y="10596"/>
                    <a:pt x="668" y="10807"/>
                  </a:cubicBezTo>
                  <a:cubicBezTo>
                    <a:pt x="753" y="10855"/>
                    <a:pt x="834" y="10878"/>
                    <a:pt x="909" y="10878"/>
                  </a:cubicBezTo>
                  <a:cubicBezTo>
                    <a:pt x="1156" y="10878"/>
                    <a:pt x="1330" y="10624"/>
                    <a:pt x="1330" y="10208"/>
                  </a:cubicBezTo>
                  <a:lnTo>
                    <a:pt x="1330" y="1438"/>
                  </a:lnTo>
                  <a:cubicBezTo>
                    <a:pt x="1330" y="897"/>
                    <a:pt x="1033" y="286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225900" y="2124275"/>
              <a:ext cx="1363425" cy="865400"/>
            </a:xfrm>
            <a:custGeom>
              <a:avLst/>
              <a:gdLst/>
              <a:ahLst/>
              <a:cxnLst/>
              <a:rect l="l" t="t" r="r" b="b"/>
              <a:pathLst>
                <a:path w="54537" h="34616" extrusionOk="0">
                  <a:moveTo>
                    <a:pt x="54537" y="0"/>
                  </a:moveTo>
                  <a:cubicBezTo>
                    <a:pt x="54537" y="979"/>
                    <a:pt x="53538" y="1538"/>
                    <a:pt x="53122" y="1776"/>
                  </a:cubicBezTo>
                  <a:lnTo>
                    <a:pt x="34504" y="12533"/>
                  </a:lnTo>
                  <a:lnTo>
                    <a:pt x="5317" y="29384"/>
                  </a:lnTo>
                  <a:cubicBezTo>
                    <a:pt x="5310" y="29384"/>
                    <a:pt x="2839" y="30810"/>
                    <a:pt x="2839" y="30810"/>
                  </a:cubicBezTo>
                  <a:cubicBezTo>
                    <a:pt x="2047" y="31267"/>
                    <a:pt x="1028" y="31490"/>
                    <a:pt x="1" y="31490"/>
                  </a:cubicBezTo>
                  <a:lnTo>
                    <a:pt x="1" y="34616"/>
                  </a:lnTo>
                  <a:cubicBezTo>
                    <a:pt x="15" y="34616"/>
                    <a:pt x="29" y="34616"/>
                    <a:pt x="44" y="34616"/>
                  </a:cubicBezTo>
                  <a:cubicBezTo>
                    <a:pt x="990" y="34616"/>
                    <a:pt x="1933" y="34400"/>
                    <a:pt x="2662" y="33981"/>
                  </a:cubicBezTo>
                  <a:cubicBezTo>
                    <a:pt x="3028" y="33772"/>
                    <a:pt x="3374" y="33570"/>
                    <a:pt x="3695" y="33386"/>
                  </a:cubicBezTo>
                  <a:lnTo>
                    <a:pt x="4146" y="33124"/>
                  </a:lnTo>
                  <a:cubicBezTo>
                    <a:pt x="4642" y="32843"/>
                    <a:pt x="5015" y="32627"/>
                    <a:pt x="5198" y="32517"/>
                  </a:cubicBezTo>
                  <a:lnTo>
                    <a:pt x="5302" y="32457"/>
                  </a:lnTo>
                  <a:cubicBezTo>
                    <a:pt x="5315" y="32450"/>
                    <a:pt x="37164" y="14063"/>
                    <a:pt x="37164" y="14063"/>
                  </a:cubicBezTo>
                  <a:lnTo>
                    <a:pt x="53120" y="4842"/>
                  </a:lnTo>
                  <a:cubicBezTo>
                    <a:pt x="53902" y="4391"/>
                    <a:pt x="54537" y="3339"/>
                    <a:pt x="54537" y="2492"/>
                  </a:cubicBezTo>
                  <a:lnTo>
                    <a:pt x="54537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245325" y="1593075"/>
              <a:ext cx="2353750" cy="1318475"/>
            </a:xfrm>
            <a:custGeom>
              <a:avLst/>
              <a:gdLst/>
              <a:ahLst/>
              <a:cxnLst/>
              <a:rect l="l" t="t" r="r" b="b"/>
              <a:pathLst>
                <a:path w="94150" h="52739" extrusionOk="0">
                  <a:moveTo>
                    <a:pt x="86" y="31999"/>
                  </a:moveTo>
                  <a:cubicBezTo>
                    <a:pt x="56" y="32012"/>
                    <a:pt x="27" y="32029"/>
                    <a:pt x="0" y="32048"/>
                  </a:cubicBezTo>
                  <a:lnTo>
                    <a:pt x="86" y="31999"/>
                  </a:lnTo>
                  <a:close/>
                  <a:moveTo>
                    <a:pt x="57035" y="0"/>
                  </a:moveTo>
                  <a:cubicBezTo>
                    <a:pt x="56019" y="0"/>
                    <a:pt x="55006" y="222"/>
                    <a:pt x="54232" y="669"/>
                  </a:cubicBezTo>
                  <a:lnTo>
                    <a:pt x="86" y="31999"/>
                  </a:lnTo>
                  <a:lnTo>
                    <a:pt x="86" y="31999"/>
                  </a:lnTo>
                  <a:cubicBezTo>
                    <a:pt x="105" y="31990"/>
                    <a:pt x="124" y="31983"/>
                    <a:pt x="144" y="31977"/>
                  </a:cubicBezTo>
                  <a:cubicBezTo>
                    <a:pt x="179" y="31953"/>
                    <a:pt x="219" y="31938"/>
                    <a:pt x="261" y="31931"/>
                  </a:cubicBezTo>
                  <a:cubicBezTo>
                    <a:pt x="301" y="31911"/>
                    <a:pt x="343" y="31898"/>
                    <a:pt x="386" y="31891"/>
                  </a:cubicBezTo>
                  <a:cubicBezTo>
                    <a:pt x="446" y="31871"/>
                    <a:pt x="506" y="31858"/>
                    <a:pt x="570" y="31853"/>
                  </a:cubicBezTo>
                  <a:cubicBezTo>
                    <a:pt x="635" y="31845"/>
                    <a:pt x="700" y="31841"/>
                    <a:pt x="765" y="31839"/>
                  </a:cubicBezTo>
                  <a:cubicBezTo>
                    <a:pt x="773" y="31839"/>
                    <a:pt x="780" y="31839"/>
                    <a:pt x="788" y="31839"/>
                  </a:cubicBezTo>
                  <a:cubicBezTo>
                    <a:pt x="884" y="31839"/>
                    <a:pt x="978" y="31849"/>
                    <a:pt x="1073" y="31865"/>
                  </a:cubicBezTo>
                  <a:cubicBezTo>
                    <a:pt x="1180" y="31881"/>
                    <a:pt x="1283" y="31905"/>
                    <a:pt x="1387" y="31938"/>
                  </a:cubicBezTo>
                  <a:cubicBezTo>
                    <a:pt x="1612" y="32012"/>
                    <a:pt x="1831" y="32108"/>
                    <a:pt x="2040" y="32225"/>
                  </a:cubicBezTo>
                  <a:lnTo>
                    <a:pt x="3694" y="33179"/>
                  </a:lnTo>
                  <a:lnTo>
                    <a:pt x="11520" y="37697"/>
                  </a:lnTo>
                  <a:lnTo>
                    <a:pt x="33907" y="50632"/>
                  </a:lnTo>
                  <a:lnTo>
                    <a:pt x="33914" y="50632"/>
                  </a:lnTo>
                  <a:lnTo>
                    <a:pt x="36385" y="52058"/>
                  </a:lnTo>
                  <a:cubicBezTo>
                    <a:pt x="37190" y="52484"/>
                    <a:pt x="38094" y="52738"/>
                    <a:pt x="39143" y="52738"/>
                  </a:cubicBezTo>
                  <a:cubicBezTo>
                    <a:pt x="39170" y="52738"/>
                    <a:pt x="39197" y="52738"/>
                    <a:pt x="39224" y="52738"/>
                  </a:cubicBezTo>
                  <a:cubicBezTo>
                    <a:pt x="40243" y="52738"/>
                    <a:pt x="41270" y="52515"/>
                    <a:pt x="42054" y="52064"/>
                  </a:cubicBezTo>
                  <a:lnTo>
                    <a:pt x="44532" y="50632"/>
                  </a:lnTo>
                  <a:lnTo>
                    <a:pt x="84844" y="27358"/>
                  </a:lnTo>
                  <a:lnTo>
                    <a:pt x="92587" y="22886"/>
                  </a:lnTo>
                  <a:cubicBezTo>
                    <a:pt x="94149" y="21977"/>
                    <a:pt x="94149" y="20513"/>
                    <a:pt x="92594" y="19603"/>
                  </a:cubicBezTo>
                  <a:lnTo>
                    <a:pt x="59895" y="689"/>
                  </a:lnTo>
                  <a:cubicBezTo>
                    <a:pt x="59106" y="231"/>
                    <a:pt x="58069" y="0"/>
                    <a:pt x="57035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555550" y="1877325"/>
              <a:ext cx="1579150" cy="849375"/>
            </a:xfrm>
            <a:custGeom>
              <a:avLst/>
              <a:gdLst/>
              <a:ahLst/>
              <a:cxnLst/>
              <a:rect l="l" t="t" r="r" b="b"/>
              <a:pathLst>
                <a:path w="63166" h="33975" extrusionOk="0">
                  <a:moveTo>
                    <a:pt x="31368" y="1"/>
                  </a:moveTo>
                  <a:cubicBezTo>
                    <a:pt x="28100" y="1"/>
                    <a:pt x="24831" y="313"/>
                    <a:pt x="21709" y="938"/>
                  </a:cubicBezTo>
                  <a:lnTo>
                    <a:pt x="3547" y="11446"/>
                  </a:lnTo>
                  <a:cubicBezTo>
                    <a:pt x="0" y="17395"/>
                    <a:pt x="2336" y="24254"/>
                    <a:pt x="10559" y="29002"/>
                  </a:cubicBezTo>
                  <a:cubicBezTo>
                    <a:pt x="16303" y="32318"/>
                    <a:pt x="23828" y="33975"/>
                    <a:pt x="31354" y="33975"/>
                  </a:cubicBezTo>
                  <a:cubicBezTo>
                    <a:pt x="35770" y="33975"/>
                    <a:pt x="40187" y="33404"/>
                    <a:pt x="44244" y="32264"/>
                  </a:cubicBezTo>
                  <a:lnTo>
                    <a:pt x="57824" y="24423"/>
                  </a:lnTo>
                  <a:cubicBezTo>
                    <a:pt x="63166" y="18089"/>
                    <a:pt x="61288" y="10238"/>
                    <a:pt x="52174" y="4976"/>
                  </a:cubicBezTo>
                  <a:cubicBezTo>
                    <a:pt x="46429" y="1659"/>
                    <a:pt x="38899" y="1"/>
                    <a:pt x="3136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225525" y="2389050"/>
              <a:ext cx="1000450" cy="945600"/>
            </a:xfrm>
            <a:custGeom>
              <a:avLst/>
              <a:gdLst/>
              <a:ahLst/>
              <a:cxnLst/>
              <a:rect l="l" t="t" r="r" b="b"/>
              <a:pathLst>
                <a:path w="40018" h="37824" extrusionOk="0">
                  <a:moveTo>
                    <a:pt x="1580" y="0"/>
                  </a:moveTo>
                  <a:cubicBezTo>
                    <a:pt x="1572" y="0"/>
                    <a:pt x="1565" y="0"/>
                    <a:pt x="1557" y="0"/>
                  </a:cubicBezTo>
                  <a:cubicBezTo>
                    <a:pt x="1490" y="0"/>
                    <a:pt x="1425" y="6"/>
                    <a:pt x="1360" y="14"/>
                  </a:cubicBezTo>
                  <a:cubicBezTo>
                    <a:pt x="1298" y="19"/>
                    <a:pt x="1237" y="32"/>
                    <a:pt x="1178" y="52"/>
                  </a:cubicBezTo>
                  <a:cubicBezTo>
                    <a:pt x="1133" y="59"/>
                    <a:pt x="1091" y="72"/>
                    <a:pt x="1053" y="91"/>
                  </a:cubicBezTo>
                  <a:cubicBezTo>
                    <a:pt x="1011" y="101"/>
                    <a:pt x="971" y="117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5"/>
                    <a:pt x="0" y="2020"/>
                  </a:cubicBezTo>
                  <a:lnTo>
                    <a:pt x="0" y="12349"/>
                  </a:lnTo>
                  <a:cubicBezTo>
                    <a:pt x="0" y="14154"/>
                    <a:pt x="1268" y="16351"/>
                    <a:pt x="2830" y="17253"/>
                  </a:cubicBezTo>
                  <a:lnTo>
                    <a:pt x="34701" y="35660"/>
                  </a:lnTo>
                  <a:cubicBezTo>
                    <a:pt x="34701" y="35660"/>
                    <a:pt x="34719" y="35673"/>
                    <a:pt x="34753" y="35693"/>
                  </a:cubicBezTo>
                  <a:cubicBezTo>
                    <a:pt x="34791" y="35714"/>
                    <a:pt x="34844" y="35739"/>
                    <a:pt x="34910" y="35779"/>
                  </a:cubicBezTo>
                  <a:cubicBezTo>
                    <a:pt x="34961" y="35810"/>
                    <a:pt x="35015" y="35844"/>
                    <a:pt x="35087" y="35882"/>
                  </a:cubicBezTo>
                  <a:cubicBezTo>
                    <a:pt x="35152" y="35922"/>
                    <a:pt x="35224" y="35961"/>
                    <a:pt x="35309" y="36014"/>
                  </a:cubicBezTo>
                  <a:cubicBezTo>
                    <a:pt x="35471" y="36104"/>
                    <a:pt x="35661" y="36216"/>
                    <a:pt x="35870" y="36335"/>
                  </a:cubicBezTo>
                  <a:lnTo>
                    <a:pt x="36321" y="36596"/>
                  </a:lnTo>
                  <a:cubicBezTo>
                    <a:pt x="36642" y="36778"/>
                    <a:pt x="36988" y="36982"/>
                    <a:pt x="37354" y="37190"/>
                  </a:cubicBezTo>
                  <a:cubicBezTo>
                    <a:pt x="38083" y="37608"/>
                    <a:pt x="39026" y="37824"/>
                    <a:pt x="39972" y="37824"/>
                  </a:cubicBezTo>
                  <a:cubicBezTo>
                    <a:pt x="39987" y="37824"/>
                    <a:pt x="40001" y="37824"/>
                    <a:pt x="40016" y="37824"/>
                  </a:cubicBezTo>
                  <a:lnTo>
                    <a:pt x="40016" y="34713"/>
                  </a:lnTo>
                  <a:cubicBezTo>
                    <a:pt x="38990" y="34713"/>
                    <a:pt x="37969" y="34484"/>
                    <a:pt x="37185" y="34033"/>
                  </a:cubicBezTo>
                  <a:lnTo>
                    <a:pt x="34699" y="32601"/>
                  </a:lnTo>
                  <a:lnTo>
                    <a:pt x="34699" y="32594"/>
                  </a:lnTo>
                  <a:lnTo>
                    <a:pt x="3786" y="14735"/>
                  </a:lnTo>
                  <a:cubicBezTo>
                    <a:pt x="3726" y="14697"/>
                    <a:pt x="3661" y="14650"/>
                    <a:pt x="3602" y="14605"/>
                  </a:cubicBezTo>
                  <a:cubicBezTo>
                    <a:pt x="3534" y="14558"/>
                    <a:pt x="3470" y="14503"/>
                    <a:pt x="3414" y="14441"/>
                  </a:cubicBezTo>
                  <a:lnTo>
                    <a:pt x="3302" y="14331"/>
                  </a:lnTo>
                  <a:cubicBezTo>
                    <a:pt x="3250" y="14272"/>
                    <a:pt x="3201" y="14211"/>
                    <a:pt x="3158" y="14147"/>
                  </a:cubicBezTo>
                  <a:cubicBezTo>
                    <a:pt x="3094" y="14067"/>
                    <a:pt x="3038" y="13982"/>
                    <a:pt x="2988" y="13891"/>
                  </a:cubicBezTo>
                  <a:cubicBezTo>
                    <a:pt x="2937" y="13803"/>
                    <a:pt x="2891" y="13711"/>
                    <a:pt x="2851" y="13617"/>
                  </a:cubicBezTo>
                  <a:cubicBezTo>
                    <a:pt x="2807" y="13527"/>
                    <a:pt x="2772" y="13434"/>
                    <a:pt x="2745" y="13337"/>
                  </a:cubicBezTo>
                  <a:cubicBezTo>
                    <a:pt x="2722" y="13255"/>
                    <a:pt x="2702" y="13171"/>
                    <a:pt x="2687" y="13088"/>
                  </a:cubicBezTo>
                  <a:cubicBezTo>
                    <a:pt x="2678" y="13068"/>
                    <a:pt x="2677" y="13044"/>
                    <a:pt x="2680" y="13023"/>
                  </a:cubicBezTo>
                  <a:cubicBezTo>
                    <a:pt x="2667" y="12989"/>
                    <a:pt x="2663" y="12954"/>
                    <a:pt x="2667" y="12917"/>
                  </a:cubicBezTo>
                  <a:cubicBezTo>
                    <a:pt x="2657" y="12871"/>
                    <a:pt x="2653" y="12822"/>
                    <a:pt x="2655" y="12774"/>
                  </a:cubicBezTo>
                  <a:lnTo>
                    <a:pt x="2655" y="4655"/>
                  </a:lnTo>
                  <a:cubicBezTo>
                    <a:pt x="2655" y="4145"/>
                    <a:pt x="2912" y="3849"/>
                    <a:pt x="3284" y="3849"/>
                  </a:cubicBezTo>
                  <a:cubicBezTo>
                    <a:pt x="3436" y="3849"/>
                    <a:pt x="3606" y="3898"/>
                    <a:pt x="3786" y="4002"/>
                  </a:cubicBezTo>
                  <a:lnTo>
                    <a:pt x="9651" y="7389"/>
                  </a:lnTo>
                  <a:lnTo>
                    <a:pt x="34701" y="21859"/>
                  </a:lnTo>
                  <a:cubicBezTo>
                    <a:pt x="34706" y="21861"/>
                    <a:pt x="34711" y="21863"/>
                    <a:pt x="34714" y="21866"/>
                  </a:cubicBezTo>
                  <a:lnTo>
                    <a:pt x="34819" y="21926"/>
                  </a:lnTo>
                  <a:cubicBezTo>
                    <a:pt x="35001" y="22036"/>
                    <a:pt x="35374" y="22252"/>
                    <a:pt x="35872" y="22533"/>
                  </a:cubicBezTo>
                  <a:lnTo>
                    <a:pt x="36323" y="22795"/>
                  </a:lnTo>
                  <a:cubicBezTo>
                    <a:pt x="36642" y="22979"/>
                    <a:pt x="36990" y="23181"/>
                    <a:pt x="37356" y="23390"/>
                  </a:cubicBezTo>
                  <a:cubicBezTo>
                    <a:pt x="38085" y="23809"/>
                    <a:pt x="39028" y="24025"/>
                    <a:pt x="39974" y="24025"/>
                  </a:cubicBezTo>
                  <a:cubicBezTo>
                    <a:pt x="39988" y="24025"/>
                    <a:pt x="40003" y="24025"/>
                    <a:pt x="40017" y="24025"/>
                  </a:cubicBezTo>
                  <a:lnTo>
                    <a:pt x="40017" y="20899"/>
                  </a:lnTo>
                  <a:cubicBezTo>
                    <a:pt x="38990" y="20899"/>
                    <a:pt x="37970" y="20676"/>
                    <a:pt x="37185" y="20225"/>
                  </a:cubicBezTo>
                  <a:lnTo>
                    <a:pt x="37179" y="20219"/>
                  </a:lnTo>
                  <a:lnTo>
                    <a:pt x="34707" y="18793"/>
                  </a:lnTo>
                  <a:lnTo>
                    <a:pt x="34701" y="18793"/>
                  </a:lnTo>
                  <a:lnTo>
                    <a:pt x="12312" y="5858"/>
                  </a:lnTo>
                  <a:lnTo>
                    <a:pt x="4485" y="1340"/>
                  </a:lnTo>
                  <a:lnTo>
                    <a:pt x="2830" y="386"/>
                  </a:lnTo>
                  <a:cubicBezTo>
                    <a:pt x="2623" y="269"/>
                    <a:pt x="2404" y="173"/>
                    <a:pt x="2177" y="97"/>
                  </a:cubicBezTo>
                  <a:cubicBezTo>
                    <a:pt x="2075" y="66"/>
                    <a:pt x="1970" y="42"/>
                    <a:pt x="1865" y="26"/>
                  </a:cubicBezTo>
                  <a:cubicBezTo>
                    <a:pt x="1770" y="10"/>
                    <a:pt x="1674" y="0"/>
                    <a:pt x="1580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728800" y="1459525"/>
              <a:ext cx="1222925" cy="1179425"/>
            </a:xfrm>
            <a:custGeom>
              <a:avLst/>
              <a:gdLst/>
              <a:ahLst/>
              <a:cxnLst/>
              <a:rect l="l" t="t" r="r" b="b"/>
              <a:pathLst>
                <a:path w="48917" h="47177" extrusionOk="0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728800" y="1459525"/>
              <a:ext cx="1222925" cy="1179425"/>
            </a:xfrm>
            <a:custGeom>
              <a:avLst/>
              <a:gdLst/>
              <a:ahLst/>
              <a:cxnLst/>
              <a:rect l="l" t="t" r="r" b="b"/>
              <a:pathLst>
                <a:path w="48917" h="47177" extrusionOk="0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333525" y="1230575"/>
              <a:ext cx="2013450" cy="1162475"/>
            </a:xfrm>
            <a:custGeom>
              <a:avLst/>
              <a:gdLst/>
              <a:ahLst/>
              <a:cxnLst/>
              <a:rect l="l" t="t" r="r" b="b"/>
              <a:pathLst>
                <a:path w="80538" h="46499" extrusionOk="0">
                  <a:moveTo>
                    <a:pt x="40270" y="0"/>
                  </a:moveTo>
                  <a:lnTo>
                    <a:pt x="1" y="23249"/>
                  </a:lnTo>
                  <a:lnTo>
                    <a:pt x="40270" y="46498"/>
                  </a:lnTo>
                  <a:lnTo>
                    <a:pt x="80538" y="23249"/>
                  </a:lnTo>
                  <a:lnTo>
                    <a:pt x="40270" y="0"/>
                  </a:ln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319350" y="1816950"/>
              <a:ext cx="524725" cy="305725"/>
            </a:xfrm>
            <a:custGeom>
              <a:avLst/>
              <a:gdLst/>
              <a:ahLst/>
              <a:cxnLst/>
              <a:rect l="l" t="t" r="r" b="b"/>
              <a:pathLst>
                <a:path w="20989" h="12229" extrusionOk="0">
                  <a:moveTo>
                    <a:pt x="809" y="1"/>
                  </a:moveTo>
                  <a:cubicBezTo>
                    <a:pt x="563" y="1"/>
                    <a:pt x="323" y="129"/>
                    <a:pt x="192" y="359"/>
                  </a:cubicBezTo>
                  <a:cubicBezTo>
                    <a:pt x="0" y="696"/>
                    <a:pt x="115" y="1128"/>
                    <a:pt x="453" y="1321"/>
                  </a:cubicBezTo>
                  <a:lnTo>
                    <a:pt x="19568" y="12228"/>
                  </a:lnTo>
                  <a:lnTo>
                    <a:pt x="20989" y="11408"/>
                  </a:lnTo>
                  <a:lnTo>
                    <a:pt x="1155" y="92"/>
                  </a:lnTo>
                  <a:cubicBezTo>
                    <a:pt x="1045" y="30"/>
                    <a:pt x="926" y="1"/>
                    <a:pt x="809" y="1"/>
                  </a:cubicBez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333525" y="1811800"/>
              <a:ext cx="1006775" cy="622750"/>
            </a:xfrm>
            <a:custGeom>
              <a:avLst/>
              <a:gdLst/>
              <a:ahLst/>
              <a:cxnLst/>
              <a:rect l="l" t="t" r="r" b="b"/>
              <a:pathLst>
                <a:path w="40271" h="24910" extrusionOk="0">
                  <a:moveTo>
                    <a:pt x="1" y="0"/>
                  </a:moveTo>
                  <a:lnTo>
                    <a:pt x="1" y="1661"/>
                  </a:lnTo>
                  <a:lnTo>
                    <a:pt x="40270" y="24910"/>
                  </a:lnTo>
                  <a:lnTo>
                    <a:pt x="40270" y="23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340275" y="1811800"/>
              <a:ext cx="1006700" cy="622750"/>
            </a:xfrm>
            <a:custGeom>
              <a:avLst/>
              <a:gdLst/>
              <a:ahLst/>
              <a:cxnLst/>
              <a:rect l="l" t="t" r="r" b="b"/>
              <a:pathLst>
                <a:path w="40268" h="24910" extrusionOk="0">
                  <a:moveTo>
                    <a:pt x="40268" y="0"/>
                  </a:moveTo>
                  <a:lnTo>
                    <a:pt x="0" y="23249"/>
                  </a:lnTo>
                  <a:lnTo>
                    <a:pt x="0" y="24910"/>
                  </a:lnTo>
                  <a:lnTo>
                    <a:pt x="40268" y="1661"/>
                  </a:lnTo>
                  <a:lnTo>
                    <a:pt x="40268" y="0"/>
                  </a:ln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729000" y="2081625"/>
              <a:ext cx="1220875" cy="415225"/>
            </a:xfrm>
            <a:custGeom>
              <a:avLst/>
              <a:gdLst/>
              <a:ahLst/>
              <a:cxnLst/>
              <a:rect l="l" t="t" r="r" b="b"/>
              <a:pathLst>
                <a:path w="48835" h="16609" extrusionOk="0">
                  <a:moveTo>
                    <a:pt x="1" y="1"/>
                  </a:moveTo>
                  <a:lnTo>
                    <a:pt x="24451" y="16608"/>
                  </a:lnTo>
                  <a:lnTo>
                    <a:pt x="48835" y="39"/>
                  </a:lnTo>
                  <a:lnTo>
                    <a:pt x="24451" y="14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07625" y="2618700"/>
              <a:ext cx="143850" cy="334800"/>
            </a:xfrm>
            <a:custGeom>
              <a:avLst/>
              <a:gdLst/>
              <a:ahLst/>
              <a:cxnLst/>
              <a:rect l="l" t="t" r="r" b="b"/>
              <a:pathLst>
                <a:path w="5754" h="13392" extrusionOk="0">
                  <a:moveTo>
                    <a:pt x="1812" y="0"/>
                  </a:moveTo>
                  <a:lnTo>
                    <a:pt x="1" y="11731"/>
                  </a:lnTo>
                  <a:cubicBezTo>
                    <a:pt x="1" y="12838"/>
                    <a:pt x="1439" y="13391"/>
                    <a:pt x="2877" y="13391"/>
                  </a:cubicBezTo>
                  <a:cubicBezTo>
                    <a:pt x="4315" y="13391"/>
                    <a:pt x="5753" y="12838"/>
                    <a:pt x="5753" y="11731"/>
                  </a:cubicBezTo>
                  <a:lnTo>
                    <a:pt x="4026" y="0"/>
                  </a:lnTo>
                  <a:cubicBezTo>
                    <a:pt x="3788" y="177"/>
                    <a:pt x="3358" y="271"/>
                    <a:pt x="2922" y="271"/>
                  </a:cubicBezTo>
                  <a:cubicBezTo>
                    <a:pt x="2502" y="271"/>
                    <a:pt x="2077" y="184"/>
                    <a:pt x="181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910725" y="2786075"/>
              <a:ext cx="17850" cy="161000"/>
            </a:xfrm>
            <a:custGeom>
              <a:avLst/>
              <a:gdLst/>
              <a:ahLst/>
              <a:cxnLst/>
              <a:rect l="l" t="t" r="r" b="b"/>
              <a:pathLst>
                <a:path w="714" h="6440" extrusionOk="0">
                  <a:moveTo>
                    <a:pt x="0" y="0"/>
                  </a:moveTo>
                  <a:lnTo>
                    <a:pt x="361" y="6439"/>
                  </a:lnTo>
                  <a:cubicBezTo>
                    <a:pt x="481" y="6398"/>
                    <a:pt x="598" y="6348"/>
                    <a:pt x="714" y="62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833525" y="2686775"/>
              <a:ext cx="28250" cy="261425"/>
            </a:xfrm>
            <a:custGeom>
              <a:avLst/>
              <a:gdLst/>
              <a:ahLst/>
              <a:cxnLst/>
              <a:rect l="l" t="t" r="r" b="b"/>
              <a:pathLst>
                <a:path w="1130" h="10457" extrusionOk="0">
                  <a:moveTo>
                    <a:pt x="1130" y="1"/>
                  </a:moveTo>
                  <a:lnTo>
                    <a:pt x="0" y="10316"/>
                  </a:lnTo>
                  <a:cubicBezTo>
                    <a:pt x="121" y="10370"/>
                    <a:pt x="243" y="10417"/>
                    <a:pt x="368" y="10457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875050" y="2745850"/>
              <a:ext cx="9050" cy="207625"/>
            </a:xfrm>
            <a:custGeom>
              <a:avLst/>
              <a:gdLst/>
              <a:ahLst/>
              <a:cxnLst/>
              <a:rect l="l" t="t" r="r" b="b"/>
              <a:pathLst>
                <a:path w="362" h="8305" extrusionOk="0">
                  <a:moveTo>
                    <a:pt x="177" y="0"/>
                  </a:moveTo>
                  <a:lnTo>
                    <a:pt x="0" y="8301"/>
                  </a:lnTo>
                  <a:cubicBezTo>
                    <a:pt x="60" y="8303"/>
                    <a:pt x="121" y="8305"/>
                    <a:pt x="181" y="8305"/>
                  </a:cubicBezTo>
                  <a:cubicBezTo>
                    <a:pt x="241" y="8305"/>
                    <a:pt x="301" y="8303"/>
                    <a:pt x="361" y="8301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841675" y="2600825"/>
              <a:ext cx="78075" cy="42375"/>
            </a:xfrm>
            <a:custGeom>
              <a:avLst/>
              <a:gdLst/>
              <a:ahLst/>
              <a:cxnLst/>
              <a:rect l="l" t="t" r="r" b="b"/>
              <a:pathLst>
                <a:path w="3123" h="1695" extrusionOk="0">
                  <a:moveTo>
                    <a:pt x="2318" y="1"/>
                  </a:moveTo>
                  <a:cubicBezTo>
                    <a:pt x="2168" y="1"/>
                    <a:pt x="2016" y="49"/>
                    <a:pt x="1887" y="147"/>
                  </a:cubicBezTo>
                  <a:cubicBezTo>
                    <a:pt x="1780" y="227"/>
                    <a:pt x="1683" y="278"/>
                    <a:pt x="1571" y="278"/>
                  </a:cubicBezTo>
                  <a:cubicBezTo>
                    <a:pt x="1469" y="278"/>
                    <a:pt x="1354" y="235"/>
                    <a:pt x="1208" y="134"/>
                  </a:cubicBezTo>
                  <a:cubicBezTo>
                    <a:pt x="1085" y="48"/>
                    <a:pt x="944" y="7"/>
                    <a:pt x="804" y="7"/>
                  </a:cubicBezTo>
                  <a:cubicBezTo>
                    <a:pt x="580" y="7"/>
                    <a:pt x="360" y="114"/>
                    <a:pt x="223" y="313"/>
                  </a:cubicBezTo>
                  <a:cubicBezTo>
                    <a:pt x="0" y="634"/>
                    <a:pt x="80" y="1075"/>
                    <a:pt x="403" y="1299"/>
                  </a:cubicBezTo>
                  <a:cubicBezTo>
                    <a:pt x="784" y="1563"/>
                    <a:pt x="1180" y="1695"/>
                    <a:pt x="1573" y="1695"/>
                  </a:cubicBezTo>
                  <a:cubicBezTo>
                    <a:pt x="1970" y="1695"/>
                    <a:pt x="2364" y="1558"/>
                    <a:pt x="2734" y="1284"/>
                  </a:cubicBezTo>
                  <a:cubicBezTo>
                    <a:pt x="3055" y="1051"/>
                    <a:pt x="3123" y="602"/>
                    <a:pt x="2886" y="286"/>
                  </a:cubicBezTo>
                  <a:cubicBezTo>
                    <a:pt x="2747" y="99"/>
                    <a:pt x="2534" y="1"/>
                    <a:pt x="2318" y="1"/>
                  </a:cubicBezTo>
                  <a:close/>
                </a:path>
              </a:pathLst>
            </a:custGeom>
            <a:solidFill>
              <a:srgbClr val="FC96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19225" y="1797275"/>
              <a:ext cx="578075" cy="800275"/>
            </a:xfrm>
            <a:custGeom>
              <a:avLst/>
              <a:gdLst/>
              <a:ahLst/>
              <a:cxnLst/>
              <a:rect l="l" t="t" r="r" b="b"/>
              <a:pathLst>
                <a:path w="23123" h="32011" extrusionOk="0">
                  <a:moveTo>
                    <a:pt x="810" y="0"/>
                  </a:moveTo>
                  <a:cubicBezTo>
                    <a:pt x="564" y="0"/>
                    <a:pt x="325" y="129"/>
                    <a:pt x="194" y="357"/>
                  </a:cubicBezTo>
                  <a:cubicBezTo>
                    <a:pt x="0" y="698"/>
                    <a:pt x="119" y="1131"/>
                    <a:pt x="458" y="1323"/>
                  </a:cubicBezTo>
                  <a:lnTo>
                    <a:pt x="20638" y="12836"/>
                  </a:lnTo>
                  <a:cubicBezTo>
                    <a:pt x="21298" y="13214"/>
                    <a:pt x="21705" y="13917"/>
                    <a:pt x="21705" y="14678"/>
                  </a:cubicBezTo>
                  <a:lnTo>
                    <a:pt x="21705" y="31304"/>
                  </a:lnTo>
                  <a:cubicBezTo>
                    <a:pt x="21705" y="31695"/>
                    <a:pt x="22023" y="32010"/>
                    <a:pt x="22414" y="32010"/>
                  </a:cubicBezTo>
                  <a:cubicBezTo>
                    <a:pt x="22805" y="32010"/>
                    <a:pt x="23122" y="31695"/>
                    <a:pt x="23122" y="31304"/>
                  </a:cubicBezTo>
                  <a:lnTo>
                    <a:pt x="23122" y="14678"/>
                  </a:lnTo>
                  <a:cubicBezTo>
                    <a:pt x="23120" y="13408"/>
                    <a:pt x="22440" y="12237"/>
                    <a:pt x="21339" y="11607"/>
                  </a:cubicBezTo>
                  <a:lnTo>
                    <a:pt x="1160" y="93"/>
                  </a:lnTo>
                  <a:cubicBezTo>
                    <a:pt x="1049" y="30"/>
                    <a:pt x="929" y="0"/>
                    <a:pt x="810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840700" y="2540975"/>
              <a:ext cx="80825" cy="77750"/>
            </a:xfrm>
            <a:custGeom>
              <a:avLst/>
              <a:gdLst/>
              <a:ahLst/>
              <a:cxnLst/>
              <a:rect l="l" t="t" r="r" b="b"/>
              <a:pathLst>
                <a:path w="3233" h="3110" extrusionOk="0">
                  <a:moveTo>
                    <a:pt x="1554" y="1"/>
                  </a:moveTo>
                  <a:cubicBezTo>
                    <a:pt x="1354" y="1"/>
                    <a:pt x="1152" y="39"/>
                    <a:pt x="960" y="119"/>
                  </a:cubicBezTo>
                  <a:cubicBezTo>
                    <a:pt x="380" y="359"/>
                    <a:pt x="1" y="926"/>
                    <a:pt x="1" y="1556"/>
                  </a:cubicBezTo>
                  <a:cubicBezTo>
                    <a:pt x="1" y="2413"/>
                    <a:pt x="698" y="3109"/>
                    <a:pt x="1556" y="3109"/>
                  </a:cubicBezTo>
                  <a:cubicBezTo>
                    <a:pt x="2185" y="3109"/>
                    <a:pt x="2751" y="2730"/>
                    <a:pt x="2992" y="2150"/>
                  </a:cubicBezTo>
                  <a:cubicBezTo>
                    <a:pt x="3232" y="1569"/>
                    <a:pt x="3099" y="901"/>
                    <a:pt x="2654" y="456"/>
                  </a:cubicBezTo>
                  <a:cubicBezTo>
                    <a:pt x="2357" y="159"/>
                    <a:pt x="1959" y="1"/>
                    <a:pt x="155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838000" y="2541500"/>
              <a:ext cx="80225" cy="77225"/>
            </a:xfrm>
            <a:custGeom>
              <a:avLst/>
              <a:gdLst/>
              <a:ahLst/>
              <a:cxnLst/>
              <a:rect l="l" t="t" r="r" b="b"/>
              <a:pathLst>
                <a:path w="3209" h="3089" extrusionOk="0">
                  <a:moveTo>
                    <a:pt x="1449" y="1"/>
                  </a:moveTo>
                  <a:lnTo>
                    <a:pt x="1449" y="1"/>
                  </a:lnTo>
                  <a:cubicBezTo>
                    <a:pt x="854" y="83"/>
                    <a:pt x="359" y="500"/>
                    <a:pt x="181" y="1074"/>
                  </a:cubicBezTo>
                  <a:cubicBezTo>
                    <a:pt x="0" y="1647"/>
                    <a:pt x="167" y="2271"/>
                    <a:pt x="610" y="2679"/>
                  </a:cubicBezTo>
                  <a:cubicBezTo>
                    <a:pt x="902" y="2947"/>
                    <a:pt x="1278" y="3089"/>
                    <a:pt x="1661" y="3089"/>
                  </a:cubicBezTo>
                  <a:cubicBezTo>
                    <a:pt x="1857" y="3089"/>
                    <a:pt x="2055" y="3051"/>
                    <a:pt x="2244" y="2975"/>
                  </a:cubicBezTo>
                  <a:cubicBezTo>
                    <a:pt x="2801" y="2748"/>
                    <a:pt x="3176" y="2221"/>
                    <a:pt x="3208" y="1622"/>
                  </a:cubicBezTo>
                  <a:lnTo>
                    <a:pt x="3208" y="1622"/>
                  </a:lnTo>
                  <a:cubicBezTo>
                    <a:pt x="3142" y="1904"/>
                    <a:pt x="2687" y="2380"/>
                    <a:pt x="2088" y="2380"/>
                  </a:cubicBezTo>
                  <a:cubicBezTo>
                    <a:pt x="1897" y="2380"/>
                    <a:pt x="1691" y="2332"/>
                    <a:pt x="1479" y="2213"/>
                  </a:cubicBezTo>
                  <a:cubicBezTo>
                    <a:pt x="540" y="1687"/>
                    <a:pt x="720" y="487"/>
                    <a:pt x="14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38125" y="3510450"/>
              <a:ext cx="2191125" cy="1495000"/>
            </a:xfrm>
            <a:custGeom>
              <a:avLst/>
              <a:gdLst/>
              <a:ahLst/>
              <a:cxnLst/>
              <a:rect l="l" t="t" r="r" b="b"/>
              <a:pathLst>
                <a:path w="87645" h="59800" extrusionOk="0">
                  <a:moveTo>
                    <a:pt x="45151" y="0"/>
                  </a:moveTo>
                  <a:cubicBezTo>
                    <a:pt x="45151" y="0"/>
                    <a:pt x="37279" y="13779"/>
                    <a:pt x="23887" y="21475"/>
                  </a:cubicBezTo>
                  <a:cubicBezTo>
                    <a:pt x="10498" y="29169"/>
                    <a:pt x="0" y="35265"/>
                    <a:pt x="0" y="35265"/>
                  </a:cubicBezTo>
                  <a:lnTo>
                    <a:pt x="42495" y="59799"/>
                  </a:lnTo>
                  <a:lnTo>
                    <a:pt x="71709" y="42932"/>
                  </a:lnTo>
                  <a:cubicBezTo>
                    <a:pt x="76457" y="40191"/>
                    <a:pt x="84864" y="32378"/>
                    <a:pt x="87645" y="24534"/>
                  </a:cubicBezTo>
                  <a:lnTo>
                    <a:pt x="45151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77450" y="4685325"/>
              <a:ext cx="730375" cy="385925"/>
            </a:xfrm>
            <a:custGeom>
              <a:avLst/>
              <a:gdLst/>
              <a:ahLst/>
              <a:cxnLst/>
              <a:rect l="l" t="t" r="r" b="b"/>
              <a:pathLst>
                <a:path w="29215" h="15437" extrusionOk="0">
                  <a:moveTo>
                    <a:pt x="23903" y="1"/>
                  </a:moveTo>
                  <a:cubicBezTo>
                    <a:pt x="23903" y="1"/>
                    <a:pt x="13031" y="7170"/>
                    <a:pt x="0" y="7668"/>
                  </a:cubicBezTo>
                  <a:cubicBezTo>
                    <a:pt x="1966" y="8803"/>
                    <a:pt x="5758" y="9447"/>
                    <a:pt x="9474" y="9447"/>
                  </a:cubicBezTo>
                  <a:cubicBezTo>
                    <a:pt x="10780" y="9447"/>
                    <a:pt x="12076" y="9367"/>
                    <a:pt x="13280" y="9202"/>
                  </a:cubicBezTo>
                  <a:lnTo>
                    <a:pt x="13280" y="9202"/>
                  </a:lnTo>
                  <a:cubicBezTo>
                    <a:pt x="13280" y="9202"/>
                    <a:pt x="12631" y="11895"/>
                    <a:pt x="7968" y="15335"/>
                  </a:cubicBezTo>
                  <a:cubicBezTo>
                    <a:pt x="7968" y="15335"/>
                    <a:pt x="8344" y="15437"/>
                    <a:pt x="9079" y="15437"/>
                  </a:cubicBezTo>
                  <a:cubicBezTo>
                    <a:pt x="11648" y="15437"/>
                    <a:pt x="18601" y="14198"/>
                    <a:pt x="29214" y="3068"/>
                  </a:cubicBezTo>
                  <a:lnTo>
                    <a:pt x="23903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876900" y="3625275"/>
              <a:ext cx="689650" cy="362750"/>
            </a:xfrm>
            <a:custGeom>
              <a:avLst/>
              <a:gdLst/>
              <a:ahLst/>
              <a:cxnLst/>
              <a:rect l="l" t="t" r="r" b="b"/>
              <a:pathLst>
                <a:path w="27586" h="14510" extrusionOk="0">
                  <a:moveTo>
                    <a:pt x="13792" y="0"/>
                  </a:moveTo>
                  <a:cubicBezTo>
                    <a:pt x="10577" y="0"/>
                    <a:pt x="7362" y="708"/>
                    <a:pt x="4909" y="2125"/>
                  </a:cubicBezTo>
                  <a:cubicBezTo>
                    <a:pt x="0" y="4957"/>
                    <a:pt x="0" y="9550"/>
                    <a:pt x="4909" y="12384"/>
                  </a:cubicBezTo>
                  <a:cubicBezTo>
                    <a:pt x="7363" y="13801"/>
                    <a:pt x="10578" y="14509"/>
                    <a:pt x="13794" y="14509"/>
                  </a:cubicBezTo>
                  <a:cubicBezTo>
                    <a:pt x="17009" y="14509"/>
                    <a:pt x="20224" y="13801"/>
                    <a:pt x="22678" y="12384"/>
                  </a:cubicBezTo>
                  <a:cubicBezTo>
                    <a:pt x="27585" y="9550"/>
                    <a:pt x="27585" y="4957"/>
                    <a:pt x="22678" y="2125"/>
                  </a:cubicBezTo>
                  <a:cubicBezTo>
                    <a:pt x="20224" y="708"/>
                    <a:pt x="17008" y="0"/>
                    <a:pt x="13792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993375" y="2814600"/>
              <a:ext cx="206925" cy="300225"/>
            </a:xfrm>
            <a:custGeom>
              <a:avLst/>
              <a:gdLst/>
              <a:ahLst/>
              <a:cxnLst/>
              <a:rect l="l" t="t" r="r" b="b"/>
              <a:pathLst>
                <a:path w="8277" h="12009" extrusionOk="0">
                  <a:moveTo>
                    <a:pt x="5498" y="0"/>
                  </a:moveTo>
                  <a:cubicBezTo>
                    <a:pt x="4233" y="62"/>
                    <a:pt x="3339" y="360"/>
                    <a:pt x="2432" y="1272"/>
                  </a:cubicBezTo>
                  <a:cubicBezTo>
                    <a:pt x="1766" y="1942"/>
                    <a:pt x="277" y="6902"/>
                    <a:pt x="130" y="8963"/>
                  </a:cubicBezTo>
                  <a:cubicBezTo>
                    <a:pt x="1" y="10771"/>
                    <a:pt x="1541" y="12009"/>
                    <a:pt x="3313" y="12009"/>
                  </a:cubicBezTo>
                  <a:cubicBezTo>
                    <a:pt x="3560" y="12009"/>
                    <a:pt x="3811" y="11985"/>
                    <a:pt x="4063" y="11935"/>
                  </a:cubicBezTo>
                  <a:cubicBezTo>
                    <a:pt x="5964" y="11559"/>
                    <a:pt x="8277" y="7920"/>
                    <a:pt x="8228" y="6328"/>
                  </a:cubicBezTo>
                  <a:cubicBezTo>
                    <a:pt x="8178" y="4735"/>
                    <a:pt x="5498" y="0"/>
                    <a:pt x="5498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020925" y="2806900"/>
              <a:ext cx="157650" cy="104850"/>
            </a:xfrm>
            <a:custGeom>
              <a:avLst/>
              <a:gdLst/>
              <a:ahLst/>
              <a:cxnLst/>
              <a:rect l="l" t="t" r="r" b="b"/>
              <a:pathLst>
                <a:path w="6306" h="4194" extrusionOk="0">
                  <a:moveTo>
                    <a:pt x="4904" y="1"/>
                  </a:moveTo>
                  <a:cubicBezTo>
                    <a:pt x="4757" y="1"/>
                    <a:pt x="4587" y="10"/>
                    <a:pt x="4389" y="29"/>
                  </a:cubicBezTo>
                  <a:cubicBezTo>
                    <a:pt x="2313" y="238"/>
                    <a:pt x="1462" y="927"/>
                    <a:pt x="1125" y="1379"/>
                  </a:cubicBezTo>
                  <a:cubicBezTo>
                    <a:pt x="787" y="1832"/>
                    <a:pt x="263" y="3119"/>
                    <a:pt x="132" y="3653"/>
                  </a:cubicBezTo>
                  <a:cubicBezTo>
                    <a:pt x="0" y="4188"/>
                    <a:pt x="206" y="4193"/>
                    <a:pt x="206" y="4193"/>
                  </a:cubicBezTo>
                  <a:cubicBezTo>
                    <a:pt x="852" y="2288"/>
                    <a:pt x="1689" y="1279"/>
                    <a:pt x="1689" y="1279"/>
                  </a:cubicBezTo>
                  <a:cubicBezTo>
                    <a:pt x="1863" y="1225"/>
                    <a:pt x="2014" y="1204"/>
                    <a:pt x="2146" y="1204"/>
                  </a:cubicBezTo>
                  <a:cubicBezTo>
                    <a:pt x="2616" y="1204"/>
                    <a:pt x="2826" y="1476"/>
                    <a:pt x="2826" y="1476"/>
                  </a:cubicBezTo>
                  <a:lnTo>
                    <a:pt x="5584" y="815"/>
                  </a:lnTo>
                  <a:cubicBezTo>
                    <a:pt x="5584" y="815"/>
                    <a:pt x="6305" y="1"/>
                    <a:pt x="4904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191425" y="2814600"/>
              <a:ext cx="406850" cy="314000"/>
            </a:xfrm>
            <a:custGeom>
              <a:avLst/>
              <a:gdLst/>
              <a:ahLst/>
              <a:cxnLst/>
              <a:rect l="l" t="t" r="r" b="b"/>
              <a:pathLst>
                <a:path w="16274" h="12560" extrusionOk="0">
                  <a:moveTo>
                    <a:pt x="1198" y="0"/>
                  </a:moveTo>
                  <a:cubicBezTo>
                    <a:pt x="1148" y="0"/>
                    <a:pt x="1098" y="2"/>
                    <a:pt x="1048" y="5"/>
                  </a:cubicBezTo>
                  <a:cubicBezTo>
                    <a:pt x="331" y="56"/>
                    <a:pt x="0" y="462"/>
                    <a:pt x="669" y="1808"/>
                  </a:cubicBezTo>
                  <a:cubicBezTo>
                    <a:pt x="1335" y="3157"/>
                    <a:pt x="2709" y="5573"/>
                    <a:pt x="4057" y="7116"/>
                  </a:cubicBezTo>
                  <a:cubicBezTo>
                    <a:pt x="4712" y="7865"/>
                    <a:pt x="5786" y="8988"/>
                    <a:pt x="7551" y="10003"/>
                  </a:cubicBezTo>
                  <a:cubicBezTo>
                    <a:pt x="8782" y="10712"/>
                    <a:pt x="9871" y="11133"/>
                    <a:pt x="11231" y="11549"/>
                  </a:cubicBezTo>
                  <a:cubicBezTo>
                    <a:pt x="11601" y="11661"/>
                    <a:pt x="11848" y="11836"/>
                    <a:pt x="12530" y="12135"/>
                  </a:cubicBezTo>
                  <a:cubicBezTo>
                    <a:pt x="13109" y="12390"/>
                    <a:pt x="13817" y="12559"/>
                    <a:pt x="14396" y="12559"/>
                  </a:cubicBezTo>
                  <a:cubicBezTo>
                    <a:pt x="14498" y="12559"/>
                    <a:pt x="14596" y="12554"/>
                    <a:pt x="14688" y="12543"/>
                  </a:cubicBezTo>
                  <a:cubicBezTo>
                    <a:pt x="15307" y="12470"/>
                    <a:pt x="15519" y="12346"/>
                    <a:pt x="15557" y="12216"/>
                  </a:cubicBezTo>
                  <a:cubicBezTo>
                    <a:pt x="15607" y="12050"/>
                    <a:pt x="15477" y="11952"/>
                    <a:pt x="15191" y="11952"/>
                  </a:cubicBezTo>
                  <a:cubicBezTo>
                    <a:pt x="15092" y="11952"/>
                    <a:pt x="14971" y="11958"/>
                    <a:pt x="14830" y="11958"/>
                  </a:cubicBezTo>
                  <a:cubicBezTo>
                    <a:pt x="14563" y="11958"/>
                    <a:pt x="14228" y="11936"/>
                    <a:pt x="13845" y="11813"/>
                  </a:cubicBezTo>
                  <a:lnTo>
                    <a:pt x="13845" y="11813"/>
                  </a:lnTo>
                  <a:cubicBezTo>
                    <a:pt x="13845" y="11813"/>
                    <a:pt x="14246" y="11832"/>
                    <a:pt x="14598" y="11832"/>
                  </a:cubicBezTo>
                  <a:cubicBezTo>
                    <a:pt x="14687" y="11832"/>
                    <a:pt x="14772" y="11831"/>
                    <a:pt x="14847" y="11828"/>
                  </a:cubicBezTo>
                  <a:cubicBezTo>
                    <a:pt x="15223" y="11811"/>
                    <a:pt x="15586" y="11739"/>
                    <a:pt x="15833" y="11656"/>
                  </a:cubicBezTo>
                  <a:cubicBezTo>
                    <a:pt x="16140" y="11552"/>
                    <a:pt x="16274" y="11093"/>
                    <a:pt x="15987" y="11084"/>
                  </a:cubicBezTo>
                  <a:cubicBezTo>
                    <a:pt x="15974" y="11084"/>
                    <a:pt x="15962" y="11084"/>
                    <a:pt x="15949" y="11084"/>
                  </a:cubicBezTo>
                  <a:cubicBezTo>
                    <a:pt x="15677" y="11084"/>
                    <a:pt x="15448" y="11152"/>
                    <a:pt x="14916" y="11166"/>
                  </a:cubicBezTo>
                  <a:cubicBezTo>
                    <a:pt x="14875" y="11168"/>
                    <a:pt x="14834" y="11168"/>
                    <a:pt x="14794" y="11168"/>
                  </a:cubicBezTo>
                  <a:cubicBezTo>
                    <a:pt x="14539" y="11168"/>
                    <a:pt x="14284" y="11141"/>
                    <a:pt x="14033" y="11089"/>
                  </a:cubicBezTo>
                  <a:cubicBezTo>
                    <a:pt x="14033" y="11089"/>
                    <a:pt x="14638" y="11043"/>
                    <a:pt x="15134" y="10906"/>
                  </a:cubicBezTo>
                  <a:cubicBezTo>
                    <a:pt x="15632" y="10770"/>
                    <a:pt x="15809" y="10612"/>
                    <a:pt x="15921" y="10501"/>
                  </a:cubicBezTo>
                  <a:cubicBezTo>
                    <a:pt x="16025" y="10397"/>
                    <a:pt x="16025" y="10138"/>
                    <a:pt x="15732" y="10138"/>
                  </a:cubicBezTo>
                  <a:cubicBezTo>
                    <a:pt x="15712" y="10138"/>
                    <a:pt x="15690" y="10140"/>
                    <a:pt x="15667" y="10142"/>
                  </a:cubicBezTo>
                  <a:cubicBezTo>
                    <a:pt x="15367" y="10175"/>
                    <a:pt x="15005" y="10337"/>
                    <a:pt x="14449" y="10337"/>
                  </a:cubicBezTo>
                  <a:cubicBezTo>
                    <a:pt x="14409" y="10337"/>
                    <a:pt x="14368" y="10336"/>
                    <a:pt x="14326" y="10334"/>
                  </a:cubicBezTo>
                  <a:cubicBezTo>
                    <a:pt x="13871" y="10313"/>
                    <a:pt x="13554" y="10236"/>
                    <a:pt x="13616" y="10171"/>
                  </a:cubicBezTo>
                  <a:cubicBezTo>
                    <a:pt x="13679" y="10105"/>
                    <a:pt x="13946" y="10135"/>
                    <a:pt x="14306" y="9968"/>
                  </a:cubicBezTo>
                  <a:cubicBezTo>
                    <a:pt x="14650" y="9810"/>
                    <a:pt x="14892" y="9449"/>
                    <a:pt x="14789" y="9263"/>
                  </a:cubicBezTo>
                  <a:cubicBezTo>
                    <a:pt x="14750" y="9195"/>
                    <a:pt x="14723" y="9169"/>
                    <a:pt x="14686" y="9169"/>
                  </a:cubicBezTo>
                  <a:cubicBezTo>
                    <a:pt x="14621" y="9169"/>
                    <a:pt x="14525" y="9247"/>
                    <a:pt x="14286" y="9315"/>
                  </a:cubicBezTo>
                  <a:cubicBezTo>
                    <a:pt x="13906" y="9424"/>
                    <a:pt x="13537" y="9377"/>
                    <a:pt x="13014" y="9571"/>
                  </a:cubicBezTo>
                  <a:cubicBezTo>
                    <a:pt x="12555" y="9743"/>
                    <a:pt x="12251" y="9840"/>
                    <a:pt x="11795" y="9878"/>
                  </a:cubicBezTo>
                  <a:cubicBezTo>
                    <a:pt x="11778" y="9879"/>
                    <a:pt x="11761" y="9880"/>
                    <a:pt x="11743" y="9880"/>
                  </a:cubicBezTo>
                  <a:cubicBezTo>
                    <a:pt x="11244" y="9880"/>
                    <a:pt x="9959" y="9380"/>
                    <a:pt x="8834" y="8739"/>
                  </a:cubicBezTo>
                  <a:cubicBezTo>
                    <a:pt x="7457" y="7955"/>
                    <a:pt x="6029" y="6511"/>
                    <a:pt x="5496" y="5803"/>
                  </a:cubicBezTo>
                  <a:cubicBezTo>
                    <a:pt x="4346" y="4274"/>
                    <a:pt x="3115" y="1979"/>
                    <a:pt x="2739" y="1148"/>
                  </a:cubicBezTo>
                  <a:cubicBezTo>
                    <a:pt x="2325" y="235"/>
                    <a:pt x="1760" y="0"/>
                    <a:pt x="1198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1123050" y="3683875"/>
              <a:ext cx="137700" cy="115050"/>
            </a:xfrm>
            <a:custGeom>
              <a:avLst/>
              <a:gdLst/>
              <a:ahLst/>
              <a:cxnLst/>
              <a:rect l="l" t="t" r="r" b="b"/>
              <a:pathLst>
                <a:path w="5508" h="4602" extrusionOk="0">
                  <a:moveTo>
                    <a:pt x="532" y="0"/>
                  </a:moveTo>
                  <a:cubicBezTo>
                    <a:pt x="532" y="0"/>
                    <a:pt x="426" y="388"/>
                    <a:pt x="291" y="699"/>
                  </a:cubicBezTo>
                  <a:cubicBezTo>
                    <a:pt x="154" y="1008"/>
                    <a:pt x="0" y="1532"/>
                    <a:pt x="19" y="1805"/>
                  </a:cubicBezTo>
                  <a:cubicBezTo>
                    <a:pt x="39" y="2075"/>
                    <a:pt x="602" y="2540"/>
                    <a:pt x="1008" y="2657"/>
                  </a:cubicBezTo>
                  <a:cubicBezTo>
                    <a:pt x="1415" y="2774"/>
                    <a:pt x="1992" y="3312"/>
                    <a:pt x="2182" y="3646"/>
                  </a:cubicBezTo>
                  <a:cubicBezTo>
                    <a:pt x="2455" y="4125"/>
                    <a:pt x="3307" y="4576"/>
                    <a:pt x="3897" y="4596"/>
                  </a:cubicBezTo>
                  <a:cubicBezTo>
                    <a:pt x="3985" y="4599"/>
                    <a:pt x="4074" y="4601"/>
                    <a:pt x="4164" y="4601"/>
                  </a:cubicBezTo>
                  <a:cubicBezTo>
                    <a:pt x="4676" y="4601"/>
                    <a:pt x="5186" y="4546"/>
                    <a:pt x="5333" y="4364"/>
                  </a:cubicBezTo>
                  <a:cubicBezTo>
                    <a:pt x="5507" y="4150"/>
                    <a:pt x="5354" y="3860"/>
                    <a:pt x="4268" y="2812"/>
                  </a:cubicBezTo>
                  <a:cubicBezTo>
                    <a:pt x="3180" y="1766"/>
                    <a:pt x="2445" y="1120"/>
                    <a:pt x="2182" y="259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081600" y="3764200"/>
              <a:ext cx="65875" cy="144975"/>
            </a:xfrm>
            <a:custGeom>
              <a:avLst/>
              <a:gdLst/>
              <a:ahLst/>
              <a:cxnLst/>
              <a:rect l="l" t="t" r="r" b="b"/>
              <a:pathLst>
                <a:path w="2635" h="5799" extrusionOk="0">
                  <a:moveTo>
                    <a:pt x="487" y="0"/>
                  </a:moveTo>
                  <a:cubicBezTo>
                    <a:pt x="358" y="331"/>
                    <a:pt x="115" y="516"/>
                    <a:pt x="183" y="1387"/>
                  </a:cubicBezTo>
                  <a:cubicBezTo>
                    <a:pt x="250" y="2256"/>
                    <a:pt x="173" y="2603"/>
                    <a:pt x="88" y="3313"/>
                  </a:cubicBezTo>
                  <a:cubicBezTo>
                    <a:pt x="1" y="4023"/>
                    <a:pt x="363" y="4999"/>
                    <a:pt x="704" y="5452"/>
                  </a:cubicBezTo>
                  <a:cubicBezTo>
                    <a:pt x="863" y="5664"/>
                    <a:pt x="1151" y="5798"/>
                    <a:pt x="1442" y="5798"/>
                  </a:cubicBezTo>
                  <a:cubicBezTo>
                    <a:pt x="1774" y="5798"/>
                    <a:pt x="2112" y="5624"/>
                    <a:pt x="2268" y="5195"/>
                  </a:cubicBezTo>
                  <a:cubicBezTo>
                    <a:pt x="2564" y="4388"/>
                    <a:pt x="2634" y="3706"/>
                    <a:pt x="2427" y="2894"/>
                  </a:cubicBezTo>
                  <a:cubicBezTo>
                    <a:pt x="2221" y="2082"/>
                    <a:pt x="2495" y="1462"/>
                    <a:pt x="2358" y="919"/>
                  </a:cubicBezTo>
                  <a:cubicBezTo>
                    <a:pt x="2282" y="602"/>
                    <a:pt x="2171" y="294"/>
                    <a:pt x="2031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1051025" y="3150300"/>
              <a:ext cx="238925" cy="619525"/>
            </a:xfrm>
            <a:custGeom>
              <a:avLst/>
              <a:gdLst/>
              <a:ahLst/>
              <a:cxnLst/>
              <a:rect l="l" t="t" r="r" b="b"/>
              <a:pathLst>
                <a:path w="9557" h="24781" extrusionOk="0">
                  <a:moveTo>
                    <a:pt x="5082" y="4174"/>
                  </a:moveTo>
                  <a:lnTo>
                    <a:pt x="5329" y="4244"/>
                  </a:lnTo>
                  <a:lnTo>
                    <a:pt x="5902" y="11350"/>
                  </a:lnTo>
                  <a:cubicBezTo>
                    <a:pt x="5902" y="11350"/>
                    <a:pt x="5115" y="12608"/>
                    <a:pt x="4784" y="13891"/>
                  </a:cubicBezTo>
                  <a:cubicBezTo>
                    <a:pt x="4518" y="14925"/>
                    <a:pt x="3791" y="19129"/>
                    <a:pt x="3518" y="20725"/>
                  </a:cubicBezTo>
                  <a:lnTo>
                    <a:pt x="3518" y="20725"/>
                  </a:lnTo>
                  <a:cubicBezTo>
                    <a:pt x="3596" y="19718"/>
                    <a:pt x="3684" y="18715"/>
                    <a:pt x="3769" y="17998"/>
                  </a:cubicBezTo>
                  <a:cubicBezTo>
                    <a:pt x="4026" y="15830"/>
                    <a:pt x="4111" y="14249"/>
                    <a:pt x="4335" y="12981"/>
                  </a:cubicBezTo>
                  <a:cubicBezTo>
                    <a:pt x="4614" y="11402"/>
                    <a:pt x="5082" y="4174"/>
                    <a:pt x="5082" y="4174"/>
                  </a:cubicBezTo>
                  <a:close/>
                  <a:moveTo>
                    <a:pt x="8804" y="1"/>
                  </a:moveTo>
                  <a:lnTo>
                    <a:pt x="596" y="420"/>
                  </a:lnTo>
                  <a:cubicBezTo>
                    <a:pt x="1" y="2975"/>
                    <a:pt x="788" y="7020"/>
                    <a:pt x="915" y="9115"/>
                  </a:cubicBezTo>
                  <a:cubicBezTo>
                    <a:pt x="1042" y="11211"/>
                    <a:pt x="1227" y="13649"/>
                    <a:pt x="1227" y="13649"/>
                  </a:cubicBezTo>
                  <a:cubicBezTo>
                    <a:pt x="1227" y="13649"/>
                    <a:pt x="587" y="15861"/>
                    <a:pt x="619" y="17564"/>
                  </a:cubicBezTo>
                  <a:cubicBezTo>
                    <a:pt x="653" y="19373"/>
                    <a:pt x="1710" y="24556"/>
                    <a:pt x="1710" y="24556"/>
                  </a:cubicBezTo>
                  <a:cubicBezTo>
                    <a:pt x="1710" y="24556"/>
                    <a:pt x="2011" y="24780"/>
                    <a:pt x="2468" y="24780"/>
                  </a:cubicBezTo>
                  <a:cubicBezTo>
                    <a:pt x="2697" y="24780"/>
                    <a:pt x="2965" y="24724"/>
                    <a:pt x="3254" y="24556"/>
                  </a:cubicBezTo>
                  <a:cubicBezTo>
                    <a:pt x="3254" y="24556"/>
                    <a:pt x="3344" y="23061"/>
                    <a:pt x="3467" y="21397"/>
                  </a:cubicBezTo>
                  <a:lnTo>
                    <a:pt x="3467" y="21397"/>
                  </a:lnTo>
                  <a:cubicBezTo>
                    <a:pt x="3596" y="21518"/>
                    <a:pt x="3944" y="21798"/>
                    <a:pt x="4404" y="21798"/>
                  </a:cubicBezTo>
                  <a:cubicBezTo>
                    <a:pt x="4605" y="21798"/>
                    <a:pt x="4827" y="21745"/>
                    <a:pt x="5062" y="21602"/>
                  </a:cubicBezTo>
                  <a:cubicBezTo>
                    <a:pt x="5062" y="21602"/>
                    <a:pt x="8575" y="13263"/>
                    <a:pt x="9016" y="12500"/>
                  </a:cubicBezTo>
                  <a:cubicBezTo>
                    <a:pt x="9486" y="11686"/>
                    <a:pt x="9556" y="2231"/>
                    <a:pt x="8804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1178100" y="3229700"/>
              <a:ext cx="61050" cy="184775"/>
            </a:xfrm>
            <a:custGeom>
              <a:avLst/>
              <a:gdLst/>
              <a:ahLst/>
              <a:cxnLst/>
              <a:rect l="l" t="t" r="r" b="b"/>
              <a:pathLst>
                <a:path w="2442" h="7391" extrusionOk="0">
                  <a:moveTo>
                    <a:pt x="2441" y="1"/>
                  </a:moveTo>
                  <a:lnTo>
                    <a:pt x="2441" y="1"/>
                  </a:lnTo>
                  <a:cubicBezTo>
                    <a:pt x="1705" y="487"/>
                    <a:pt x="0" y="998"/>
                    <a:pt x="0" y="998"/>
                  </a:cubicBezTo>
                  <a:lnTo>
                    <a:pt x="246" y="1068"/>
                  </a:lnTo>
                  <a:lnTo>
                    <a:pt x="757" y="7391"/>
                  </a:lnTo>
                  <a:cubicBezTo>
                    <a:pt x="757" y="7391"/>
                    <a:pt x="649" y="1331"/>
                    <a:pt x="1065" y="1048"/>
                  </a:cubicBezTo>
                  <a:cubicBezTo>
                    <a:pt x="1481" y="768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094525" y="2763600"/>
              <a:ext cx="148100" cy="155575"/>
            </a:xfrm>
            <a:custGeom>
              <a:avLst/>
              <a:gdLst/>
              <a:ahLst/>
              <a:cxnLst/>
              <a:rect l="l" t="t" r="r" b="b"/>
              <a:pathLst>
                <a:path w="5924" h="6223" extrusionOk="0">
                  <a:moveTo>
                    <a:pt x="1360" y="0"/>
                  </a:moveTo>
                  <a:cubicBezTo>
                    <a:pt x="1360" y="0"/>
                    <a:pt x="1494" y="2401"/>
                    <a:pt x="1450" y="2577"/>
                  </a:cubicBezTo>
                  <a:cubicBezTo>
                    <a:pt x="1405" y="2754"/>
                    <a:pt x="506" y="2921"/>
                    <a:pt x="254" y="3131"/>
                  </a:cubicBezTo>
                  <a:cubicBezTo>
                    <a:pt x="0" y="3340"/>
                    <a:pt x="1551" y="5780"/>
                    <a:pt x="2343" y="6142"/>
                  </a:cubicBezTo>
                  <a:cubicBezTo>
                    <a:pt x="2462" y="6197"/>
                    <a:pt x="2619" y="6223"/>
                    <a:pt x="2800" y="6223"/>
                  </a:cubicBezTo>
                  <a:cubicBezTo>
                    <a:pt x="3821" y="6223"/>
                    <a:pt x="5614" y="5409"/>
                    <a:pt x="5763" y="4373"/>
                  </a:cubicBezTo>
                  <a:cubicBezTo>
                    <a:pt x="5923" y="3250"/>
                    <a:pt x="5066" y="2375"/>
                    <a:pt x="4737" y="2069"/>
                  </a:cubicBezTo>
                  <a:cubicBezTo>
                    <a:pt x="4652" y="2050"/>
                    <a:pt x="4547" y="2045"/>
                    <a:pt x="4444" y="2045"/>
                  </a:cubicBezTo>
                  <a:cubicBezTo>
                    <a:pt x="4324" y="2045"/>
                    <a:pt x="4206" y="2052"/>
                    <a:pt x="4128" y="2052"/>
                  </a:cubicBezTo>
                  <a:cubicBezTo>
                    <a:pt x="4100" y="2052"/>
                    <a:pt x="4076" y="2051"/>
                    <a:pt x="4060" y="2049"/>
                  </a:cubicBezTo>
                  <a:lnTo>
                    <a:pt x="3992" y="884"/>
                  </a:lnTo>
                  <a:cubicBezTo>
                    <a:pt x="2919" y="538"/>
                    <a:pt x="1360" y="0"/>
                    <a:pt x="1360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071250" y="2814625"/>
              <a:ext cx="237875" cy="227200"/>
            </a:xfrm>
            <a:custGeom>
              <a:avLst/>
              <a:gdLst/>
              <a:ahLst/>
              <a:cxnLst/>
              <a:rect l="l" t="t" r="r" b="b"/>
              <a:pathLst>
                <a:path w="9515" h="9088" extrusionOk="0">
                  <a:moveTo>
                    <a:pt x="5472" y="0"/>
                  </a:moveTo>
                  <a:cubicBezTo>
                    <a:pt x="5359" y="0"/>
                    <a:pt x="5249" y="4"/>
                    <a:pt x="5168" y="9"/>
                  </a:cubicBezTo>
                  <a:cubicBezTo>
                    <a:pt x="5168" y="9"/>
                    <a:pt x="5840" y="606"/>
                    <a:pt x="6172" y="1368"/>
                  </a:cubicBezTo>
                  <a:cubicBezTo>
                    <a:pt x="6478" y="2066"/>
                    <a:pt x="6248" y="2796"/>
                    <a:pt x="5660" y="3055"/>
                  </a:cubicBezTo>
                  <a:cubicBezTo>
                    <a:pt x="5390" y="3174"/>
                    <a:pt x="5143" y="3233"/>
                    <a:pt x="4909" y="3233"/>
                  </a:cubicBezTo>
                  <a:cubicBezTo>
                    <a:pt x="4401" y="3233"/>
                    <a:pt x="3953" y="2958"/>
                    <a:pt x="3459" y="2424"/>
                  </a:cubicBezTo>
                  <a:cubicBezTo>
                    <a:pt x="2968" y="1894"/>
                    <a:pt x="2734" y="1209"/>
                    <a:pt x="1954" y="768"/>
                  </a:cubicBezTo>
                  <a:cubicBezTo>
                    <a:pt x="1279" y="870"/>
                    <a:pt x="331" y="1239"/>
                    <a:pt x="224" y="1607"/>
                  </a:cubicBezTo>
                  <a:cubicBezTo>
                    <a:pt x="99" y="2038"/>
                    <a:pt x="1" y="4058"/>
                    <a:pt x="580" y="5605"/>
                  </a:cubicBezTo>
                  <a:cubicBezTo>
                    <a:pt x="1158" y="7152"/>
                    <a:pt x="1838" y="8201"/>
                    <a:pt x="2173" y="8870"/>
                  </a:cubicBezTo>
                  <a:cubicBezTo>
                    <a:pt x="2173" y="8870"/>
                    <a:pt x="2872" y="9088"/>
                    <a:pt x="3877" y="9088"/>
                  </a:cubicBezTo>
                  <a:cubicBezTo>
                    <a:pt x="4792" y="9088"/>
                    <a:pt x="5961" y="8907"/>
                    <a:pt x="7085" y="8215"/>
                  </a:cubicBezTo>
                  <a:cubicBezTo>
                    <a:pt x="7085" y="8215"/>
                    <a:pt x="7324" y="6957"/>
                    <a:pt x="7337" y="6071"/>
                  </a:cubicBezTo>
                  <a:cubicBezTo>
                    <a:pt x="9514" y="4183"/>
                    <a:pt x="7666" y="1841"/>
                    <a:pt x="5830" y="19"/>
                  </a:cubicBezTo>
                  <a:cubicBezTo>
                    <a:pt x="5735" y="5"/>
                    <a:pt x="5602" y="0"/>
                    <a:pt x="547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1096400" y="2828000"/>
              <a:ext cx="71525" cy="199700"/>
            </a:xfrm>
            <a:custGeom>
              <a:avLst/>
              <a:gdLst/>
              <a:ahLst/>
              <a:cxnLst/>
              <a:rect l="l" t="t" r="r" b="b"/>
              <a:pathLst>
                <a:path w="2861" h="7988" extrusionOk="0">
                  <a:moveTo>
                    <a:pt x="1375" y="1"/>
                  </a:moveTo>
                  <a:cubicBezTo>
                    <a:pt x="460" y="1"/>
                    <a:pt x="0" y="527"/>
                    <a:pt x="0" y="527"/>
                  </a:cubicBezTo>
                  <a:cubicBezTo>
                    <a:pt x="590" y="706"/>
                    <a:pt x="1247" y="1626"/>
                    <a:pt x="1285" y="3646"/>
                  </a:cubicBezTo>
                  <a:cubicBezTo>
                    <a:pt x="1315" y="5287"/>
                    <a:pt x="151" y="6544"/>
                    <a:pt x="151" y="6544"/>
                  </a:cubicBezTo>
                  <a:lnTo>
                    <a:pt x="802" y="7987"/>
                  </a:lnTo>
                  <a:cubicBezTo>
                    <a:pt x="802" y="7987"/>
                    <a:pt x="2625" y="6234"/>
                    <a:pt x="2745" y="3646"/>
                  </a:cubicBezTo>
                  <a:cubicBezTo>
                    <a:pt x="2861" y="1142"/>
                    <a:pt x="1375" y="1"/>
                    <a:pt x="137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1128525" y="2763600"/>
              <a:ext cx="67175" cy="57425"/>
            </a:xfrm>
            <a:custGeom>
              <a:avLst/>
              <a:gdLst/>
              <a:ahLst/>
              <a:cxnLst/>
              <a:rect l="l" t="t" r="r" b="b"/>
              <a:pathLst>
                <a:path w="2687" h="2297" extrusionOk="0">
                  <a:moveTo>
                    <a:pt x="0" y="0"/>
                  </a:moveTo>
                  <a:cubicBezTo>
                    <a:pt x="0" y="0"/>
                    <a:pt x="22" y="435"/>
                    <a:pt x="35" y="754"/>
                  </a:cubicBezTo>
                  <a:cubicBezTo>
                    <a:pt x="35" y="754"/>
                    <a:pt x="112" y="1574"/>
                    <a:pt x="1467" y="2216"/>
                  </a:cubicBezTo>
                  <a:cubicBezTo>
                    <a:pt x="1558" y="2258"/>
                    <a:pt x="1743" y="2297"/>
                    <a:pt x="1943" y="2297"/>
                  </a:cubicBezTo>
                  <a:cubicBezTo>
                    <a:pt x="2272" y="2297"/>
                    <a:pt x="2640" y="2192"/>
                    <a:pt x="2687" y="1827"/>
                  </a:cubicBezTo>
                  <a:lnTo>
                    <a:pt x="2632" y="884"/>
                  </a:lnTo>
                  <a:lnTo>
                    <a:pt x="1868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92725" y="2623850"/>
              <a:ext cx="156625" cy="183800"/>
            </a:xfrm>
            <a:custGeom>
              <a:avLst/>
              <a:gdLst/>
              <a:ahLst/>
              <a:cxnLst/>
              <a:rect l="l" t="t" r="r" b="b"/>
              <a:pathLst>
                <a:path w="6265" h="7352" extrusionOk="0">
                  <a:moveTo>
                    <a:pt x="3156" y="0"/>
                  </a:moveTo>
                  <a:cubicBezTo>
                    <a:pt x="3101" y="0"/>
                    <a:pt x="3044" y="2"/>
                    <a:pt x="2988" y="5"/>
                  </a:cubicBezTo>
                  <a:cubicBezTo>
                    <a:pt x="1295" y="99"/>
                    <a:pt x="0" y="1547"/>
                    <a:pt x="94" y="3240"/>
                  </a:cubicBezTo>
                  <a:cubicBezTo>
                    <a:pt x="149" y="4229"/>
                    <a:pt x="674" y="5069"/>
                    <a:pt x="1432" y="5590"/>
                  </a:cubicBezTo>
                  <a:cubicBezTo>
                    <a:pt x="1432" y="5590"/>
                    <a:pt x="1576" y="6147"/>
                    <a:pt x="1674" y="6264"/>
                  </a:cubicBezTo>
                  <a:cubicBezTo>
                    <a:pt x="2238" y="6922"/>
                    <a:pt x="3733" y="7343"/>
                    <a:pt x="4227" y="7351"/>
                  </a:cubicBezTo>
                  <a:cubicBezTo>
                    <a:pt x="4231" y="7351"/>
                    <a:pt x="4234" y="7352"/>
                    <a:pt x="4238" y="7352"/>
                  </a:cubicBezTo>
                  <a:cubicBezTo>
                    <a:pt x="4660" y="7352"/>
                    <a:pt x="5028" y="6955"/>
                    <a:pt x="5425" y="6299"/>
                  </a:cubicBezTo>
                  <a:cubicBezTo>
                    <a:pt x="6264" y="4920"/>
                    <a:pt x="6057" y="3390"/>
                    <a:pt x="5927" y="2628"/>
                  </a:cubicBezTo>
                  <a:cubicBezTo>
                    <a:pt x="5698" y="1139"/>
                    <a:pt x="4656" y="0"/>
                    <a:pt x="3156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092550" y="2623825"/>
              <a:ext cx="142600" cy="139800"/>
            </a:xfrm>
            <a:custGeom>
              <a:avLst/>
              <a:gdLst/>
              <a:ahLst/>
              <a:cxnLst/>
              <a:rect l="l" t="t" r="r" b="b"/>
              <a:pathLst>
                <a:path w="5704" h="5592" extrusionOk="0">
                  <a:moveTo>
                    <a:pt x="3166" y="1"/>
                  </a:moveTo>
                  <a:cubicBezTo>
                    <a:pt x="2956" y="1"/>
                    <a:pt x="2741" y="22"/>
                    <a:pt x="2524" y="68"/>
                  </a:cubicBezTo>
                  <a:cubicBezTo>
                    <a:pt x="1229" y="337"/>
                    <a:pt x="230" y="1460"/>
                    <a:pt x="109" y="2778"/>
                  </a:cubicBezTo>
                  <a:cubicBezTo>
                    <a:pt x="1" y="3964"/>
                    <a:pt x="567" y="4992"/>
                    <a:pt x="1439" y="5591"/>
                  </a:cubicBezTo>
                  <a:cubicBezTo>
                    <a:pt x="1406" y="5486"/>
                    <a:pt x="600" y="4288"/>
                    <a:pt x="1426" y="4023"/>
                  </a:cubicBezTo>
                  <a:lnTo>
                    <a:pt x="1426" y="4023"/>
                  </a:lnTo>
                  <a:cubicBezTo>
                    <a:pt x="1558" y="4175"/>
                    <a:pt x="1593" y="4409"/>
                    <a:pt x="1598" y="4651"/>
                  </a:cubicBezTo>
                  <a:cubicBezTo>
                    <a:pt x="1598" y="4651"/>
                    <a:pt x="2007" y="4612"/>
                    <a:pt x="1915" y="4133"/>
                  </a:cubicBezTo>
                  <a:cubicBezTo>
                    <a:pt x="1890" y="3999"/>
                    <a:pt x="1867" y="3876"/>
                    <a:pt x="1845" y="3765"/>
                  </a:cubicBezTo>
                  <a:cubicBezTo>
                    <a:pt x="1772" y="3393"/>
                    <a:pt x="1867" y="3017"/>
                    <a:pt x="2079" y="2701"/>
                  </a:cubicBezTo>
                  <a:cubicBezTo>
                    <a:pt x="2251" y="2447"/>
                    <a:pt x="2397" y="2094"/>
                    <a:pt x="2296" y="1698"/>
                  </a:cubicBezTo>
                  <a:lnTo>
                    <a:pt x="2296" y="1698"/>
                  </a:lnTo>
                  <a:cubicBezTo>
                    <a:pt x="2296" y="1699"/>
                    <a:pt x="2899" y="1968"/>
                    <a:pt x="3769" y="1968"/>
                  </a:cubicBezTo>
                  <a:cubicBezTo>
                    <a:pt x="4033" y="1968"/>
                    <a:pt x="4322" y="1943"/>
                    <a:pt x="4625" y="1879"/>
                  </a:cubicBezTo>
                  <a:cubicBezTo>
                    <a:pt x="5175" y="1764"/>
                    <a:pt x="5549" y="1556"/>
                    <a:pt x="5703" y="1384"/>
                  </a:cubicBezTo>
                  <a:cubicBezTo>
                    <a:pt x="5154" y="551"/>
                    <a:pt x="4223" y="1"/>
                    <a:pt x="3166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066525" y="2604550"/>
              <a:ext cx="75125" cy="70025"/>
            </a:xfrm>
            <a:custGeom>
              <a:avLst/>
              <a:gdLst/>
              <a:ahLst/>
              <a:cxnLst/>
              <a:rect l="l" t="t" r="r" b="b"/>
              <a:pathLst>
                <a:path w="3005" h="2801" extrusionOk="0">
                  <a:moveTo>
                    <a:pt x="1754" y="0"/>
                  </a:moveTo>
                  <a:cubicBezTo>
                    <a:pt x="1318" y="0"/>
                    <a:pt x="852" y="224"/>
                    <a:pt x="522" y="638"/>
                  </a:cubicBezTo>
                  <a:cubicBezTo>
                    <a:pt x="1" y="1295"/>
                    <a:pt x="21" y="2179"/>
                    <a:pt x="567" y="2613"/>
                  </a:cubicBezTo>
                  <a:cubicBezTo>
                    <a:pt x="729" y="2742"/>
                    <a:pt x="900" y="2800"/>
                    <a:pt x="1073" y="2800"/>
                  </a:cubicBezTo>
                  <a:cubicBezTo>
                    <a:pt x="1485" y="2800"/>
                    <a:pt x="1913" y="2475"/>
                    <a:pt x="2281" y="2013"/>
                  </a:cubicBezTo>
                  <a:cubicBezTo>
                    <a:pt x="2803" y="1357"/>
                    <a:pt x="3005" y="673"/>
                    <a:pt x="2457" y="237"/>
                  </a:cubicBezTo>
                  <a:cubicBezTo>
                    <a:pt x="2255" y="77"/>
                    <a:pt x="2010" y="0"/>
                    <a:pt x="1754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149950" y="2626300"/>
              <a:ext cx="110200" cy="89625"/>
            </a:xfrm>
            <a:custGeom>
              <a:avLst/>
              <a:gdLst/>
              <a:ahLst/>
              <a:cxnLst/>
              <a:rect l="l" t="t" r="r" b="b"/>
              <a:pathLst>
                <a:path w="4408" h="3585" extrusionOk="0">
                  <a:moveTo>
                    <a:pt x="1849" y="1"/>
                  </a:moveTo>
                  <a:cubicBezTo>
                    <a:pt x="1788" y="1"/>
                    <a:pt x="1725" y="3"/>
                    <a:pt x="1661" y="7"/>
                  </a:cubicBezTo>
                  <a:lnTo>
                    <a:pt x="0" y="1601"/>
                  </a:lnTo>
                  <a:cubicBezTo>
                    <a:pt x="0" y="1601"/>
                    <a:pt x="353" y="2587"/>
                    <a:pt x="213" y="3536"/>
                  </a:cubicBezTo>
                  <a:cubicBezTo>
                    <a:pt x="213" y="3536"/>
                    <a:pt x="513" y="3584"/>
                    <a:pt x="977" y="3584"/>
                  </a:cubicBezTo>
                  <a:cubicBezTo>
                    <a:pt x="1209" y="3584"/>
                    <a:pt x="1482" y="3572"/>
                    <a:pt x="1778" y="3536"/>
                  </a:cubicBezTo>
                  <a:cubicBezTo>
                    <a:pt x="1778" y="3536"/>
                    <a:pt x="1833" y="2610"/>
                    <a:pt x="1664" y="1601"/>
                  </a:cubicBezTo>
                  <a:lnTo>
                    <a:pt x="1664" y="1601"/>
                  </a:lnTo>
                  <a:cubicBezTo>
                    <a:pt x="1664" y="1601"/>
                    <a:pt x="2017" y="2382"/>
                    <a:pt x="2116" y="3454"/>
                  </a:cubicBezTo>
                  <a:cubicBezTo>
                    <a:pt x="2116" y="3454"/>
                    <a:pt x="2196" y="3464"/>
                    <a:pt x="2324" y="3464"/>
                  </a:cubicBezTo>
                  <a:cubicBezTo>
                    <a:pt x="2561" y="3464"/>
                    <a:pt x="2963" y="3429"/>
                    <a:pt x="3329" y="3229"/>
                  </a:cubicBezTo>
                  <a:cubicBezTo>
                    <a:pt x="3329" y="3229"/>
                    <a:pt x="3392" y="2523"/>
                    <a:pt x="3176" y="1959"/>
                  </a:cubicBezTo>
                  <a:lnTo>
                    <a:pt x="3176" y="1959"/>
                  </a:lnTo>
                  <a:cubicBezTo>
                    <a:pt x="3177" y="1959"/>
                    <a:pt x="3521" y="2425"/>
                    <a:pt x="3566" y="3172"/>
                  </a:cubicBezTo>
                  <a:cubicBezTo>
                    <a:pt x="3566" y="3172"/>
                    <a:pt x="3935" y="3130"/>
                    <a:pt x="4176" y="2861"/>
                  </a:cubicBezTo>
                  <a:cubicBezTo>
                    <a:pt x="4408" y="2599"/>
                    <a:pt x="3969" y="1"/>
                    <a:pt x="1849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089050" y="2717975"/>
              <a:ext cx="39500" cy="49825"/>
            </a:xfrm>
            <a:custGeom>
              <a:avLst/>
              <a:gdLst/>
              <a:ahLst/>
              <a:cxnLst/>
              <a:rect l="l" t="t" r="r" b="b"/>
              <a:pathLst>
                <a:path w="1580" h="1993" extrusionOk="0">
                  <a:moveTo>
                    <a:pt x="973" y="1"/>
                  </a:moveTo>
                  <a:cubicBezTo>
                    <a:pt x="773" y="1"/>
                    <a:pt x="572" y="78"/>
                    <a:pt x="445" y="278"/>
                  </a:cubicBezTo>
                  <a:cubicBezTo>
                    <a:pt x="1" y="973"/>
                    <a:pt x="632" y="1993"/>
                    <a:pt x="1185" y="1993"/>
                  </a:cubicBezTo>
                  <a:cubicBezTo>
                    <a:pt x="1192" y="1993"/>
                    <a:pt x="1200" y="1993"/>
                    <a:pt x="1207" y="1992"/>
                  </a:cubicBezTo>
                  <a:cubicBezTo>
                    <a:pt x="1506" y="1977"/>
                    <a:pt x="1579" y="1825"/>
                    <a:pt x="1579" y="1825"/>
                  </a:cubicBezTo>
                  <a:lnTo>
                    <a:pt x="1566" y="255"/>
                  </a:lnTo>
                  <a:cubicBezTo>
                    <a:pt x="1454" y="112"/>
                    <a:pt x="1214" y="1"/>
                    <a:pt x="973" y="1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065900" y="3010950"/>
              <a:ext cx="209425" cy="195225"/>
            </a:xfrm>
            <a:custGeom>
              <a:avLst/>
              <a:gdLst/>
              <a:ahLst/>
              <a:cxnLst/>
              <a:rect l="l" t="t" r="r" b="b"/>
              <a:pathLst>
                <a:path w="8377" h="7809" extrusionOk="0">
                  <a:moveTo>
                    <a:pt x="6338" y="1"/>
                  </a:moveTo>
                  <a:cubicBezTo>
                    <a:pt x="4866" y="1"/>
                    <a:pt x="2223" y="703"/>
                    <a:pt x="2223" y="703"/>
                  </a:cubicBezTo>
                  <a:cubicBezTo>
                    <a:pt x="2387" y="1015"/>
                    <a:pt x="2412" y="1356"/>
                    <a:pt x="1864" y="2151"/>
                  </a:cubicBezTo>
                  <a:cubicBezTo>
                    <a:pt x="1314" y="2946"/>
                    <a:pt x="205" y="4669"/>
                    <a:pt x="1" y="5994"/>
                  </a:cubicBezTo>
                  <a:cubicBezTo>
                    <a:pt x="438" y="6460"/>
                    <a:pt x="1062" y="7416"/>
                    <a:pt x="2961" y="7716"/>
                  </a:cubicBezTo>
                  <a:cubicBezTo>
                    <a:pt x="3362" y="7780"/>
                    <a:pt x="3748" y="7808"/>
                    <a:pt x="4116" y="7808"/>
                  </a:cubicBezTo>
                  <a:cubicBezTo>
                    <a:pt x="6262" y="7808"/>
                    <a:pt x="7827" y="6847"/>
                    <a:pt x="8376" y="6248"/>
                  </a:cubicBezTo>
                  <a:cubicBezTo>
                    <a:pt x="8376" y="6248"/>
                    <a:pt x="8341" y="5100"/>
                    <a:pt x="7863" y="3028"/>
                  </a:cubicBezTo>
                  <a:cubicBezTo>
                    <a:pt x="7574" y="1782"/>
                    <a:pt x="7414" y="1332"/>
                    <a:pt x="7299" y="360"/>
                  </a:cubicBezTo>
                  <a:cubicBezTo>
                    <a:pt x="7268" y="97"/>
                    <a:pt x="6883" y="1"/>
                    <a:pt x="633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196025" y="2812050"/>
              <a:ext cx="66675" cy="57300"/>
            </a:xfrm>
            <a:custGeom>
              <a:avLst/>
              <a:gdLst/>
              <a:ahLst/>
              <a:cxnLst/>
              <a:rect l="l" t="t" r="r" b="b"/>
              <a:pathLst>
                <a:path w="2667" h="2292" extrusionOk="0">
                  <a:moveTo>
                    <a:pt x="620" y="0"/>
                  </a:moveTo>
                  <a:cubicBezTo>
                    <a:pt x="447" y="0"/>
                    <a:pt x="238" y="28"/>
                    <a:pt x="0" y="111"/>
                  </a:cubicBezTo>
                  <a:cubicBezTo>
                    <a:pt x="0" y="111"/>
                    <a:pt x="1676" y="787"/>
                    <a:pt x="2667" y="2291"/>
                  </a:cubicBezTo>
                  <a:cubicBezTo>
                    <a:pt x="2667" y="2291"/>
                    <a:pt x="1928" y="645"/>
                    <a:pt x="1150" y="102"/>
                  </a:cubicBezTo>
                  <a:cubicBezTo>
                    <a:pt x="1150" y="102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067400" y="2849025"/>
              <a:ext cx="236875" cy="447500"/>
            </a:xfrm>
            <a:custGeom>
              <a:avLst/>
              <a:gdLst/>
              <a:ahLst/>
              <a:cxnLst/>
              <a:rect l="l" t="t" r="r" b="b"/>
              <a:pathLst>
                <a:path w="9475" h="17900" extrusionOk="0">
                  <a:moveTo>
                    <a:pt x="821" y="0"/>
                  </a:moveTo>
                  <a:cubicBezTo>
                    <a:pt x="410" y="0"/>
                    <a:pt x="125" y="392"/>
                    <a:pt x="73" y="1514"/>
                  </a:cubicBezTo>
                  <a:cubicBezTo>
                    <a:pt x="1" y="3016"/>
                    <a:pt x="31" y="5794"/>
                    <a:pt x="460" y="7799"/>
                  </a:cubicBezTo>
                  <a:cubicBezTo>
                    <a:pt x="669" y="8770"/>
                    <a:pt x="1062" y="10275"/>
                    <a:pt x="2113" y="12018"/>
                  </a:cubicBezTo>
                  <a:cubicBezTo>
                    <a:pt x="2846" y="13236"/>
                    <a:pt x="3593" y="14132"/>
                    <a:pt x="4580" y="15154"/>
                  </a:cubicBezTo>
                  <a:cubicBezTo>
                    <a:pt x="4851" y="15433"/>
                    <a:pt x="4981" y="15707"/>
                    <a:pt x="5433" y="16299"/>
                  </a:cubicBezTo>
                  <a:cubicBezTo>
                    <a:pt x="5882" y="16892"/>
                    <a:pt x="6545" y="17467"/>
                    <a:pt x="7122" y="17702"/>
                  </a:cubicBezTo>
                  <a:cubicBezTo>
                    <a:pt x="7467" y="17845"/>
                    <a:pt x="7694" y="17899"/>
                    <a:pt x="7841" y="17899"/>
                  </a:cubicBezTo>
                  <a:cubicBezTo>
                    <a:pt x="7939" y="17899"/>
                    <a:pt x="8001" y="17875"/>
                    <a:pt x="8041" y="17837"/>
                  </a:cubicBezTo>
                  <a:cubicBezTo>
                    <a:pt x="8164" y="17719"/>
                    <a:pt x="8097" y="17568"/>
                    <a:pt x="7847" y="17430"/>
                  </a:cubicBezTo>
                  <a:cubicBezTo>
                    <a:pt x="7596" y="17293"/>
                    <a:pt x="7159" y="17106"/>
                    <a:pt x="6737" y="16656"/>
                  </a:cubicBezTo>
                  <a:lnTo>
                    <a:pt x="6737" y="16656"/>
                  </a:lnTo>
                  <a:cubicBezTo>
                    <a:pt x="6738" y="16656"/>
                    <a:pt x="7270" y="16985"/>
                    <a:pt x="7606" y="17154"/>
                  </a:cubicBezTo>
                  <a:cubicBezTo>
                    <a:pt x="7944" y="17323"/>
                    <a:pt x="8296" y="17435"/>
                    <a:pt x="8552" y="17483"/>
                  </a:cubicBezTo>
                  <a:cubicBezTo>
                    <a:pt x="8576" y="17488"/>
                    <a:pt x="8601" y="17490"/>
                    <a:pt x="8625" y="17490"/>
                  </a:cubicBezTo>
                  <a:cubicBezTo>
                    <a:pt x="8920" y="17490"/>
                    <a:pt x="9193" y="17191"/>
                    <a:pt x="8963" y="17057"/>
                  </a:cubicBezTo>
                  <a:cubicBezTo>
                    <a:pt x="8714" y="16912"/>
                    <a:pt x="8482" y="16867"/>
                    <a:pt x="7987" y="16609"/>
                  </a:cubicBezTo>
                  <a:cubicBezTo>
                    <a:pt x="7723" y="16474"/>
                    <a:pt x="7478" y="16307"/>
                    <a:pt x="7254" y="16115"/>
                  </a:cubicBezTo>
                  <a:lnTo>
                    <a:pt x="7254" y="16115"/>
                  </a:lnTo>
                  <a:cubicBezTo>
                    <a:pt x="7254" y="16115"/>
                    <a:pt x="7805" y="16366"/>
                    <a:pt x="8306" y="16487"/>
                  </a:cubicBezTo>
                  <a:cubicBezTo>
                    <a:pt x="8539" y="16545"/>
                    <a:pt x="8713" y="16564"/>
                    <a:pt x="8848" y="16564"/>
                  </a:cubicBezTo>
                  <a:cubicBezTo>
                    <a:pt x="9004" y="16564"/>
                    <a:pt x="9109" y="16538"/>
                    <a:pt x="9190" y="16516"/>
                  </a:cubicBezTo>
                  <a:cubicBezTo>
                    <a:pt x="9341" y="16472"/>
                    <a:pt x="9474" y="16218"/>
                    <a:pt x="9142" y="16078"/>
                  </a:cubicBezTo>
                  <a:cubicBezTo>
                    <a:pt x="8843" y="15953"/>
                    <a:pt x="8410" y="15923"/>
                    <a:pt x="7877" y="15595"/>
                  </a:cubicBezTo>
                  <a:cubicBezTo>
                    <a:pt x="7489" y="15356"/>
                    <a:pt x="7249" y="15136"/>
                    <a:pt x="7336" y="15107"/>
                  </a:cubicBezTo>
                  <a:cubicBezTo>
                    <a:pt x="7342" y="15105"/>
                    <a:pt x="7350" y="15104"/>
                    <a:pt x="7358" y="15104"/>
                  </a:cubicBezTo>
                  <a:cubicBezTo>
                    <a:pt x="7457" y="15104"/>
                    <a:pt x="7671" y="15240"/>
                    <a:pt x="8036" y="15266"/>
                  </a:cubicBezTo>
                  <a:cubicBezTo>
                    <a:pt x="8060" y="15268"/>
                    <a:pt x="8084" y="15269"/>
                    <a:pt x="8109" y="15269"/>
                  </a:cubicBezTo>
                  <a:cubicBezTo>
                    <a:pt x="8462" y="15269"/>
                    <a:pt x="8801" y="15082"/>
                    <a:pt x="8801" y="14884"/>
                  </a:cubicBezTo>
                  <a:cubicBezTo>
                    <a:pt x="8799" y="14670"/>
                    <a:pt x="8719" y="14775"/>
                    <a:pt x="8335" y="14686"/>
                  </a:cubicBezTo>
                  <a:cubicBezTo>
                    <a:pt x="7950" y="14598"/>
                    <a:pt x="7651" y="14376"/>
                    <a:pt x="7100" y="14294"/>
                  </a:cubicBezTo>
                  <a:cubicBezTo>
                    <a:pt x="6614" y="14220"/>
                    <a:pt x="6300" y="14157"/>
                    <a:pt x="5884" y="13970"/>
                  </a:cubicBezTo>
                  <a:cubicBezTo>
                    <a:pt x="5468" y="13781"/>
                    <a:pt x="4545" y="12683"/>
                    <a:pt x="3849" y="11535"/>
                  </a:cubicBezTo>
                  <a:cubicBezTo>
                    <a:pt x="3025" y="10182"/>
                    <a:pt x="2475" y="8227"/>
                    <a:pt x="2353" y="7348"/>
                  </a:cubicBezTo>
                  <a:cubicBezTo>
                    <a:pt x="2089" y="5455"/>
                    <a:pt x="2128" y="2849"/>
                    <a:pt x="2203" y="1942"/>
                  </a:cubicBezTo>
                  <a:cubicBezTo>
                    <a:pt x="2293" y="852"/>
                    <a:pt x="1834" y="381"/>
                    <a:pt x="1279" y="122"/>
                  </a:cubicBezTo>
                  <a:cubicBezTo>
                    <a:pt x="1114" y="45"/>
                    <a:pt x="960" y="0"/>
                    <a:pt x="821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772900" y="3235250"/>
              <a:ext cx="1610525" cy="962075"/>
            </a:xfrm>
            <a:custGeom>
              <a:avLst/>
              <a:gdLst/>
              <a:ahLst/>
              <a:cxnLst/>
              <a:rect l="l" t="t" r="r" b="b"/>
              <a:pathLst>
                <a:path w="64421" h="38483" extrusionOk="0">
                  <a:moveTo>
                    <a:pt x="57900" y="1"/>
                  </a:moveTo>
                  <a:cubicBezTo>
                    <a:pt x="57325" y="1"/>
                    <a:pt x="56804" y="130"/>
                    <a:pt x="56388" y="419"/>
                  </a:cubicBezTo>
                  <a:lnTo>
                    <a:pt x="51324" y="3378"/>
                  </a:lnTo>
                  <a:cubicBezTo>
                    <a:pt x="51317" y="3381"/>
                    <a:pt x="51317" y="3381"/>
                    <a:pt x="51315" y="3386"/>
                  </a:cubicBezTo>
                  <a:lnTo>
                    <a:pt x="48877" y="4769"/>
                  </a:lnTo>
                  <a:cubicBezTo>
                    <a:pt x="48847" y="4788"/>
                    <a:pt x="48819" y="4811"/>
                    <a:pt x="48794" y="4836"/>
                  </a:cubicBezTo>
                  <a:lnTo>
                    <a:pt x="45063" y="6991"/>
                  </a:lnTo>
                  <a:lnTo>
                    <a:pt x="44747" y="7172"/>
                  </a:lnTo>
                  <a:cubicBezTo>
                    <a:pt x="44746" y="7174"/>
                    <a:pt x="44744" y="7177"/>
                    <a:pt x="44741" y="7179"/>
                  </a:cubicBezTo>
                  <a:lnTo>
                    <a:pt x="9799" y="27342"/>
                  </a:lnTo>
                  <a:lnTo>
                    <a:pt x="9796" y="27335"/>
                  </a:lnTo>
                  <a:lnTo>
                    <a:pt x="2562" y="35569"/>
                  </a:lnTo>
                  <a:lnTo>
                    <a:pt x="0" y="38482"/>
                  </a:lnTo>
                  <a:lnTo>
                    <a:pt x="0" y="38482"/>
                  </a:lnTo>
                  <a:lnTo>
                    <a:pt x="14635" y="35579"/>
                  </a:lnTo>
                  <a:lnTo>
                    <a:pt x="63413" y="7389"/>
                  </a:lnTo>
                  <a:cubicBezTo>
                    <a:pt x="64230" y="6824"/>
                    <a:pt x="64421" y="5839"/>
                    <a:pt x="64202" y="4731"/>
                  </a:cubicBezTo>
                  <a:cubicBezTo>
                    <a:pt x="63745" y="2332"/>
                    <a:pt x="60339" y="1"/>
                    <a:pt x="57900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5772900" y="3843750"/>
              <a:ext cx="486950" cy="294300"/>
            </a:xfrm>
            <a:custGeom>
              <a:avLst/>
              <a:gdLst/>
              <a:ahLst/>
              <a:cxnLst/>
              <a:rect l="l" t="t" r="r" b="b"/>
              <a:pathLst>
                <a:path w="19478" h="11772" extrusionOk="0">
                  <a:moveTo>
                    <a:pt x="12051" y="1"/>
                  </a:moveTo>
                  <a:cubicBezTo>
                    <a:pt x="11314" y="1"/>
                    <a:pt x="10549" y="191"/>
                    <a:pt x="9796" y="624"/>
                  </a:cubicBezTo>
                  <a:lnTo>
                    <a:pt x="0" y="11772"/>
                  </a:lnTo>
                  <a:lnTo>
                    <a:pt x="0" y="11772"/>
                  </a:lnTo>
                  <a:lnTo>
                    <a:pt x="14633" y="8869"/>
                  </a:lnTo>
                  <a:cubicBezTo>
                    <a:pt x="19478" y="6080"/>
                    <a:pt x="16214" y="1"/>
                    <a:pt x="12051" y="1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772900" y="3942075"/>
              <a:ext cx="437150" cy="195975"/>
            </a:xfrm>
            <a:custGeom>
              <a:avLst/>
              <a:gdLst/>
              <a:ahLst/>
              <a:cxnLst/>
              <a:rect l="l" t="t" r="r" b="b"/>
              <a:pathLst>
                <a:path w="17486" h="7839" extrusionOk="0">
                  <a:moveTo>
                    <a:pt x="15228" y="1"/>
                  </a:moveTo>
                  <a:lnTo>
                    <a:pt x="0" y="7839"/>
                  </a:lnTo>
                  <a:lnTo>
                    <a:pt x="14635" y="4935"/>
                  </a:lnTo>
                  <a:cubicBezTo>
                    <a:pt x="17475" y="3299"/>
                    <a:pt x="17485" y="2168"/>
                    <a:pt x="15228" y="1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5772900" y="4065175"/>
              <a:ext cx="101800" cy="72875"/>
            </a:xfrm>
            <a:custGeom>
              <a:avLst/>
              <a:gdLst/>
              <a:ahLst/>
              <a:cxnLst/>
              <a:rect l="l" t="t" r="r" b="b"/>
              <a:pathLst>
                <a:path w="4072" h="2915" extrusionOk="0">
                  <a:moveTo>
                    <a:pt x="2562" y="1"/>
                  </a:moveTo>
                  <a:lnTo>
                    <a:pt x="0" y="2915"/>
                  </a:lnTo>
                  <a:lnTo>
                    <a:pt x="4072" y="2106"/>
                  </a:lnTo>
                  <a:lnTo>
                    <a:pt x="2939" y="1942"/>
                  </a:lnTo>
                  <a:lnTo>
                    <a:pt x="3534" y="1371"/>
                  </a:lnTo>
                  <a:lnTo>
                    <a:pt x="3534" y="1371"/>
                  </a:lnTo>
                  <a:lnTo>
                    <a:pt x="2600" y="1399"/>
                  </a:lnTo>
                  <a:lnTo>
                    <a:pt x="3016" y="604"/>
                  </a:lnTo>
                  <a:lnTo>
                    <a:pt x="2291" y="846"/>
                  </a:lnTo>
                  <a:lnTo>
                    <a:pt x="256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17875" y="3260625"/>
              <a:ext cx="1164725" cy="804825"/>
            </a:xfrm>
            <a:custGeom>
              <a:avLst/>
              <a:gdLst/>
              <a:ahLst/>
              <a:cxnLst/>
              <a:rect l="l" t="t" r="r" b="b"/>
              <a:pathLst>
                <a:path w="46589" h="32193" extrusionOk="0">
                  <a:moveTo>
                    <a:pt x="46589" y="8095"/>
                  </a:moveTo>
                  <a:lnTo>
                    <a:pt x="46547" y="8119"/>
                  </a:lnTo>
                  <a:lnTo>
                    <a:pt x="46547" y="8119"/>
                  </a:lnTo>
                  <a:cubicBezTo>
                    <a:pt x="46561" y="8112"/>
                    <a:pt x="46575" y="8104"/>
                    <a:pt x="46589" y="8095"/>
                  </a:cubicBezTo>
                  <a:close/>
                  <a:moveTo>
                    <a:pt x="41516" y="0"/>
                  </a:moveTo>
                  <a:lnTo>
                    <a:pt x="38997" y="1450"/>
                  </a:lnTo>
                  <a:lnTo>
                    <a:pt x="0" y="23952"/>
                  </a:lnTo>
                  <a:cubicBezTo>
                    <a:pt x="144" y="23870"/>
                    <a:pt x="309" y="23831"/>
                    <a:pt x="490" y="23831"/>
                  </a:cubicBezTo>
                  <a:cubicBezTo>
                    <a:pt x="1701" y="23831"/>
                    <a:pt x="3638" y="25566"/>
                    <a:pt x="4720" y="27662"/>
                  </a:cubicBezTo>
                  <a:cubicBezTo>
                    <a:pt x="5420" y="29018"/>
                    <a:pt x="5990" y="31528"/>
                    <a:pt x="4836" y="32193"/>
                  </a:cubicBezTo>
                  <a:lnTo>
                    <a:pt x="44181" y="9488"/>
                  </a:lnTo>
                  <a:lnTo>
                    <a:pt x="45496" y="8723"/>
                  </a:lnTo>
                  <a:lnTo>
                    <a:pt x="46547" y="8119"/>
                  </a:lnTo>
                  <a:lnTo>
                    <a:pt x="46547" y="8119"/>
                  </a:lnTo>
                  <a:cubicBezTo>
                    <a:pt x="46464" y="8162"/>
                    <a:pt x="46372" y="8183"/>
                    <a:pt x="46273" y="8183"/>
                  </a:cubicBezTo>
                  <a:cubicBezTo>
                    <a:pt x="44419" y="8183"/>
                    <a:pt x="40028" y="969"/>
                    <a:pt x="415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135875" y="3418550"/>
              <a:ext cx="1019400" cy="646900"/>
            </a:xfrm>
            <a:custGeom>
              <a:avLst/>
              <a:gdLst/>
              <a:ahLst/>
              <a:cxnLst/>
              <a:rect l="l" t="t" r="r" b="b"/>
              <a:pathLst>
                <a:path w="40776" h="25876" extrusionOk="0">
                  <a:moveTo>
                    <a:pt x="37548" y="0"/>
                  </a:moveTo>
                  <a:lnTo>
                    <a:pt x="0" y="21345"/>
                  </a:lnTo>
                  <a:cubicBezTo>
                    <a:pt x="660" y="22563"/>
                    <a:pt x="1257" y="25219"/>
                    <a:pt x="116" y="25876"/>
                  </a:cubicBezTo>
                  <a:lnTo>
                    <a:pt x="39461" y="3171"/>
                  </a:lnTo>
                  <a:lnTo>
                    <a:pt x="40776" y="2406"/>
                  </a:lnTo>
                  <a:lnTo>
                    <a:pt x="37548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7033075" y="3155125"/>
              <a:ext cx="350350" cy="310100"/>
            </a:xfrm>
            <a:custGeom>
              <a:avLst/>
              <a:gdLst/>
              <a:ahLst/>
              <a:cxnLst/>
              <a:rect l="l" t="t" r="r" b="b"/>
              <a:pathLst>
                <a:path w="14014" h="12404" extrusionOk="0">
                  <a:moveTo>
                    <a:pt x="8665" y="0"/>
                  </a:moveTo>
                  <a:cubicBezTo>
                    <a:pt x="8273" y="0"/>
                    <a:pt x="7897" y="107"/>
                    <a:pt x="7553" y="346"/>
                  </a:cubicBezTo>
                  <a:lnTo>
                    <a:pt x="917" y="4210"/>
                  </a:lnTo>
                  <a:cubicBezTo>
                    <a:pt x="908" y="4213"/>
                    <a:pt x="908" y="4213"/>
                    <a:pt x="906" y="4220"/>
                  </a:cubicBezTo>
                  <a:cubicBezTo>
                    <a:pt x="1" y="4807"/>
                    <a:pt x="1277" y="7707"/>
                    <a:pt x="2826" y="9891"/>
                  </a:cubicBezTo>
                  <a:cubicBezTo>
                    <a:pt x="3823" y="11297"/>
                    <a:pt x="4938" y="12403"/>
                    <a:pt x="5664" y="12403"/>
                  </a:cubicBezTo>
                  <a:cubicBezTo>
                    <a:pt x="5780" y="12403"/>
                    <a:pt x="5886" y="12375"/>
                    <a:pt x="5981" y="12315"/>
                  </a:cubicBezTo>
                  <a:lnTo>
                    <a:pt x="13005" y="8223"/>
                  </a:lnTo>
                  <a:cubicBezTo>
                    <a:pt x="13823" y="7659"/>
                    <a:pt x="14014" y="6673"/>
                    <a:pt x="13795" y="5565"/>
                  </a:cubicBezTo>
                  <a:cubicBezTo>
                    <a:pt x="13318" y="3068"/>
                    <a:pt x="10764" y="0"/>
                    <a:pt x="8665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7042650" y="3155125"/>
              <a:ext cx="338775" cy="207900"/>
            </a:xfrm>
            <a:custGeom>
              <a:avLst/>
              <a:gdLst/>
              <a:ahLst/>
              <a:cxnLst/>
              <a:rect l="l" t="t" r="r" b="b"/>
              <a:pathLst>
                <a:path w="13551" h="8316" extrusionOk="0">
                  <a:moveTo>
                    <a:pt x="8283" y="0"/>
                  </a:moveTo>
                  <a:cubicBezTo>
                    <a:pt x="7890" y="0"/>
                    <a:pt x="7514" y="107"/>
                    <a:pt x="7170" y="346"/>
                  </a:cubicBezTo>
                  <a:lnTo>
                    <a:pt x="534" y="4210"/>
                  </a:lnTo>
                  <a:cubicBezTo>
                    <a:pt x="525" y="4213"/>
                    <a:pt x="525" y="4213"/>
                    <a:pt x="523" y="4220"/>
                  </a:cubicBezTo>
                  <a:cubicBezTo>
                    <a:pt x="1" y="4559"/>
                    <a:pt x="208" y="5674"/>
                    <a:pt x="774" y="6975"/>
                  </a:cubicBezTo>
                  <a:lnTo>
                    <a:pt x="5135" y="8315"/>
                  </a:lnTo>
                  <a:lnTo>
                    <a:pt x="12064" y="4153"/>
                  </a:lnTo>
                  <a:cubicBezTo>
                    <a:pt x="12064" y="4153"/>
                    <a:pt x="13372" y="4898"/>
                    <a:pt x="13277" y="7448"/>
                  </a:cubicBezTo>
                  <a:cubicBezTo>
                    <a:pt x="13522" y="6918"/>
                    <a:pt x="13551" y="6267"/>
                    <a:pt x="13412" y="5565"/>
                  </a:cubicBezTo>
                  <a:cubicBezTo>
                    <a:pt x="12936" y="3068"/>
                    <a:pt x="10381" y="0"/>
                    <a:pt x="8283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991950" y="3259550"/>
              <a:ext cx="210200" cy="240350"/>
            </a:xfrm>
            <a:custGeom>
              <a:avLst/>
              <a:gdLst/>
              <a:ahLst/>
              <a:cxnLst/>
              <a:rect l="l" t="t" r="r" b="b"/>
              <a:pathLst>
                <a:path w="8408" h="9614" extrusionOk="0">
                  <a:moveTo>
                    <a:pt x="46" y="1470"/>
                  </a:moveTo>
                  <a:cubicBezTo>
                    <a:pt x="29" y="1477"/>
                    <a:pt x="14" y="1486"/>
                    <a:pt x="0" y="1497"/>
                  </a:cubicBezTo>
                  <a:lnTo>
                    <a:pt x="46" y="1470"/>
                  </a:lnTo>
                  <a:close/>
                  <a:moveTo>
                    <a:pt x="2831" y="1"/>
                  </a:moveTo>
                  <a:cubicBezTo>
                    <a:pt x="2678" y="1"/>
                    <a:pt x="2546" y="32"/>
                    <a:pt x="2441" y="97"/>
                  </a:cubicBezTo>
                  <a:lnTo>
                    <a:pt x="46" y="1470"/>
                  </a:lnTo>
                  <a:lnTo>
                    <a:pt x="46" y="1470"/>
                  </a:lnTo>
                  <a:cubicBezTo>
                    <a:pt x="54" y="1467"/>
                    <a:pt x="63" y="1465"/>
                    <a:pt x="72" y="1463"/>
                  </a:cubicBezTo>
                  <a:lnTo>
                    <a:pt x="80" y="1460"/>
                  </a:lnTo>
                  <a:cubicBezTo>
                    <a:pt x="152" y="1430"/>
                    <a:pt x="230" y="1416"/>
                    <a:pt x="313" y="1416"/>
                  </a:cubicBezTo>
                  <a:cubicBezTo>
                    <a:pt x="1045" y="1416"/>
                    <a:pt x="2170" y="2538"/>
                    <a:pt x="3168" y="3958"/>
                  </a:cubicBezTo>
                  <a:cubicBezTo>
                    <a:pt x="4710" y="6145"/>
                    <a:pt x="5962" y="9044"/>
                    <a:pt x="5043" y="9613"/>
                  </a:cubicBezTo>
                  <a:lnTo>
                    <a:pt x="5686" y="9244"/>
                  </a:lnTo>
                  <a:lnTo>
                    <a:pt x="7489" y="8215"/>
                  </a:lnTo>
                  <a:cubicBezTo>
                    <a:pt x="8408" y="7645"/>
                    <a:pt x="7718" y="4564"/>
                    <a:pt x="6175" y="2377"/>
                  </a:cubicBezTo>
                  <a:cubicBezTo>
                    <a:pt x="5193" y="976"/>
                    <a:pt x="3688" y="1"/>
                    <a:pt x="2831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946250" y="3284675"/>
              <a:ext cx="236600" cy="241900"/>
            </a:xfrm>
            <a:custGeom>
              <a:avLst/>
              <a:gdLst/>
              <a:ahLst/>
              <a:cxnLst/>
              <a:rect l="l" t="t" r="r" b="b"/>
              <a:pathLst>
                <a:path w="9464" h="9676" extrusionOk="0">
                  <a:moveTo>
                    <a:pt x="31" y="1542"/>
                  </a:moveTo>
                  <a:cubicBezTo>
                    <a:pt x="20" y="1547"/>
                    <a:pt x="10" y="1553"/>
                    <a:pt x="0" y="1559"/>
                  </a:cubicBezTo>
                  <a:lnTo>
                    <a:pt x="31" y="1542"/>
                  </a:lnTo>
                  <a:close/>
                  <a:moveTo>
                    <a:pt x="2968" y="1"/>
                  </a:moveTo>
                  <a:cubicBezTo>
                    <a:pt x="2778" y="1"/>
                    <a:pt x="2601" y="47"/>
                    <a:pt x="2440" y="147"/>
                  </a:cubicBezTo>
                  <a:lnTo>
                    <a:pt x="31" y="1542"/>
                  </a:lnTo>
                  <a:lnTo>
                    <a:pt x="31" y="1542"/>
                  </a:lnTo>
                  <a:cubicBezTo>
                    <a:pt x="116" y="1496"/>
                    <a:pt x="211" y="1474"/>
                    <a:pt x="312" y="1474"/>
                  </a:cubicBezTo>
                  <a:cubicBezTo>
                    <a:pt x="2172" y="1474"/>
                    <a:pt x="6562" y="8733"/>
                    <a:pt x="5044" y="9676"/>
                  </a:cubicBezTo>
                  <a:lnTo>
                    <a:pt x="7484" y="8266"/>
                  </a:lnTo>
                  <a:cubicBezTo>
                    <a:pt x="9463" y="7036"/>
                    <a:pt x="5300" y="1"/>
                    <a:pt x="2968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888175" y="3318950"/>
              <a:ext cx="235600" cy="240625"/>
            </a:xfrm>
            <a:custGeom>
              <a:avLst/>
              <a:gdLst/>
              <a:ahLst/>
              <a:cxnLst/>
              <a:rect l="l" t="t" r="r" b="b"/>
              <a:pathLst>
                <a:path w="9424" h="9625" extrusionOk="0">
                  <a:moveTo>
                    <a:pt x="76" y="1487"/>
                  </a:moveTo>
                  <a:cubicBezTo>
                    <a:pt x="50" y="1500"/>
                    <a:pt x="26" y="1514"/>
                    <a:pt x="1" y="1530"/>
                  </a:cubicBezTo>
                  <a:lnTo>
                    <a:pt x="76" y="1487"/>
                  </a:lnTo>
                  <a:close/>
                  <a:moveTo>
                    <a:pt x="2888" y="0"/>
                  </a:moveTo>
                  <a:cubicBezTo>
                    <a:pt x="2714" y="0"/>
                    <a:pt x="2553" y="44"/>
                    <a:pt x="2409" y="136"/>
                  </a:cubicBezTo>
                  <a:lnTo>
                    <a:pt x="76" y="1487"/>
                  </a:lnTo>
                  <a:lnTo>
                    <a:pt x="76" y="1487"/>
                  </a:lnTo>
                  <a:cubicBezTo>
                    <a:pt x="252" y="1393"/>
                    <a:pt x="443" y="1349"/>
                    <a:pt x="644" y="1349"/>
                  </a:cubicBezTo>
                  <a:cubicBezTo>
                    <a:pt x="3163" y="1349"/>
                    <a:pt x="7245" y="8265"/>
                    <a:pt x="5073" y="9625"/>
                  </a:cubicBezTo>
                  <a:lnTo>
                    <a:pt x="7509" y="8241"/>
                  </a:lnTo>
                  <a:cubicBezTo>
                    <a:pt x="7541" y="8223"/>
                    <a:pt x="7568" y="8200"/>
                    <a:pt x="7593" y="8175"/>
                  </a:cubicBezTo>
                  <a:cubicBezTo>
                    <a:pt x="9424" y="6993"/>
                    <a:pt x="5102" y="0"/>
                    <a:pt x="2888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888175" y="3259550"/>
              <a:ext cx="282850" cy="195825"/>
            </a:xfrm>
            <a:custGeom>
              <a:avLst/>
              <a:gdLst/>
              <a:ahLst/>
              <a:cxnLst/>
              <a:rect l="l" t="t" r="r" b="b"/>
              <a:pathLst>
                <a:path w="11314" h="7833" extrusionOk="0">
                  <a:moveTo>
                    <a:pt x="4197" y="1470"/>
                  </a:moveTo>
                  <a:cubicBezTo>
                    <a:pt x="4180" y="1477"/>
                    <a:pt x="4165" y="1486"/>
                    <a:pt x="4151" y="1497"/>
                  </a:cubicBezTo>
                  <a:lnTo>
                    <a:pt x="4197" y="1470"/>
                  </a:lnTo>
                  <a:close/>
                  <a:moveTo>
                    <a:pt x="74" y="3863"/>
                  </a:moveTo>
                  <a:cubicBezTo>
                    <a:pt x="50" y="3877"/>
                    <a:pt x="25" y="3891"/>
                    <a:pt x="1" y="3906"/>
                  </a:cubicBezTo>
                  <a:lnTo>
                    <a:pt x="74" y="3863"/>
                  </a:lnTo>
                  <a:close/>
                  <a:moveTo>
                    <a:pt x="6982" y="1"/>
                  </a:moveTo>
                  <a:cubicBezTo>
                    <a:pt x="6829" y="1"/>
                    <a:pt x="6697" y="32"/>
                    <a:pt x="6592" y="97"/>
                  </a:cubicBezTo>
                  <a:lnTo>
                    <a:pt x="4197" y="1470"/>
                  </a:lnTo>
                  <a:lnTo>
                    <a:pt x="4197" y="1470"/>
                  </a:lnTo>
                  <a:cubicBezTo>
                    <a:pt x="4205" y="1467"/>
                    <a:pt x="4214" y="1465"/>
                    <a:pt x="4223" y="1463"/>
                  </a:cubicBezTo>
                  <a:lnTo>
                    <a:pt x="4231" y="1460"/>
                  </a:lnTo>
                  <a:lnTo>
                    <a:pt x="4233" y="1460"/>
                  </a:lnTo>
                  <a:lnTo>
                    <a:pt x="2430" y="2502"/>
                  </a:lnTo>
                  <a:cubicBezTo>
                    <a:pt x="2424" y="2507"/>
                    <a:pt x="2415" y="2509"/>
                    <a:pt x="2409" y="2512"/>
                  </a:cubicBezTo>
                  <a:lnTo>
                    <a:pt x="74" y="3863"/>
                  </a:lnTo>
                  <a:lnTo>
                    <a:pt x="74" y="3863"/>
                  </a:lnTo>
                  <a:cubicBezTo>
                    <a:pt x="251" y="3769"/>
                    <a:pt x="442" y="3725"/>
                    <a:pt x="643" y="3725"/>
                  </a:cubicBezTo>
                  <a:cubicBezTo>
                    <a:pt x="2008" y="3725"/>
                    <a:pt x="3829" y="5755"/>
                    <a:pt x="4868" y="7832"/>
                  </a:cubicBezTo>
                  <a:lnTo>
                    <a:pt x="11314" y="4140"/>
                  </a:lnTo>
                  <a:cubicBezTo>
                    <a:pt x="11043" y="3520"/>
                    <a:pt x="10712" y="2930"/>
                    <a:pt x="10326" y="2377"/>
                  </a:cubicBezTo>
                  <a:cubicBezTo>
                    <a:pt x="9344" y="976"/>
                    <a:pt x="7839" y="1"/>
                    <a:pt x="6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509600" y="4282650"/>
              <a:ext cx="1018225" cy="535600"/>
            </a:xfrm>
            <a:custGeom>
              <a:avLst/>
              <a:gdLst/>
              <a:ahLst/>
              <a:cxnLst/>
              <a:rect l="l" t="t" r="r" b="b"/>
              <a:pathLst>
                <a:path w="40729" h="21424" extrusionOk="0">
                  <a:moveTo>
                    <a:pt x="20367" y="0"/>
                  </a:moveTo>
                  <a:cubicBezTo>
                    <a:pt x="15619" y="0"/>
                    <a:pt x="10870" y="1046"/>
                    <a:pt x="7245" y="3138"/>
                  </a:cubicBezTo>
                  <a:cubicBezTo>
                    <a:pt x="1" y="7321"/>
                    <a:pt x="1" y="14103"/>
                    <a:pt x="7245" y="18287"/>
                  </a:cubicBezTo>
                  <a:cubicBezTo>
                    <a:pt x="10868" y="20378"/>
                    <a:pt x="15616" y="21424"/>
                    <a:pt x="20363" y="21424"/>
                  </a:cubicBezTo>
                  <a:cubicBezTo>
                    <a:pt x="25111" y="21424"/>
                    <a:pt x="29860" y="20378"/>
                    <a:pt x="33483" y="18287"/>
                  </a:cubicBezTo>
                  <a:cubicBezTo>
                    <a:pt x="40728" y="14103"/>
                    <a:pt x="40728" y="7321"/>
                    <a:pt x="33483" y="3138"/>
                  </a:cubicBezTo>
                  <a:cubicBezTo>
                    <a:pt x="29862" y="1046"/>
                    <a:pt x="25115" y="0"/>
                    <a:pt x="2036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536125" y="3783950"/>
              <a:ext cx="965075" cy="919850"/>
            </a:xfrm>
            <a:custGeom>
              <a:avLst/>
              <a:gdLst/>
              <a:ahLst/>
              <a:cxnLst/>
              <a:rect l="l" t="t" r="r" b="b"/>
              <a:pathLst>
                <a:path w="38603" h="36794" extrusionOk="0">
                  <a:moveTo>
                    <a:pt x="19305" y="1"/>
                  </a:moveTo>
                  <a:cubicBezTo>
                    <a:pt x="15773" y="1"/>
                    <a:pt x="12240" y="718"/>
                    <a:pt x="9412" y="2151"/>
                  </a:cubicBezTo>
                  <a:lnTo>
                    <a:pt x="9412" y="2139"/>
                  </a:lnTo>
                  <a:cubicBezTo>
                    <a:pt x="6729" y="3484"/>
                    <a:pt x="1461" y="6688"/>
                    <a:pt x="713" y="13793"/>
                  </a:cubicBezTo>
                  <a:cubicBezTo>
                    <a:pt x="1" y="20551"/>
                    <a:pt x="3504" y="29964"/>
                    <a:pt x="9351" y="34044"/>
                  </a:cubicBezTo>
                  <a:cubicBezTo>
                    <a:pt x="9377" y="34064"/>
                    <a:pt x="9406" y="34083"/>
                    <a:pt x="9432" y="34101"/>
                  </a:cubicBezTo>
                  <a:cubicBezTo>
                    <a:pt x="9703" y="34288"/>
                    <a:pt x="9979" y="34467"/>
                    <a:pt x="10259" y="34631"/>
                  </a:cubicBezTo>
                  <a:cubicBezTo>
                    <a:pt x="12757" y="36073"/>
                    <a:pt x="16031" y="36793"/>
                    <a:pt x="19305" y="36793"/>
                  </a:cubicBezTo>
                  <a:cubicBezTo>
                    <a:pt x="22578" y="36793"/>
                    <a:pt x="25852" y="36073"/>
                    <a:pt x="28351" y="34631"/>
                  </a:cubicBezTo>
                  <a:cubicBezTo>
                    <a:pt x="28398" y="34602"/>
                    <a:pt x="28436" y="34574"/>
                    <a:pt x="28481" y="34547"/>
                  </a:cubicBezTo>
                  <a:cubicBezTo>
                    <a:pt x="28697" y="34418"/>
                    <a:pt x="28910" y="34281"/>
                    <a:pt x="29119" y="34139"/>
                  </a:cubicBezTo>
                  <a:cubicBezTo>
                    <a:pt x="29178" y="34098"/>
                    <a:pt x="29238" y="34058"/>
                    <a:pt x="29295" y="34017"/>
                  </a:cubicBezTo>
                  <a:cubicBezTo>
                    <a:pt x="35116" y="29921"/>
                    <a:pt x="38603" y="20536"/>
                    <a:pt x="37891" y="13793"/>
                  </a:cubicBezTo>
                  <a:cubicBezTo>
                    <a:pt x="37142" y="6690"/>
                    <a:pt x="31874" y="3484"/>
                    <a:pt x="29193" y="2139"/>
                  </a:cubicBezTo>
                  <a:lnTo>
                    <a:pt x="29193" y="2149"/>
                  </a:lnTo>
                  <a:cubicBezTo>
                    <a:pt x="26366" y="717"/>
                    <a:pt x="22835" y="1"/>
                    <a:pt x="19305" y="1"/>
                  </a:cubicBezTo>
                  <a:close/>
                </a:path>
              </a:pathLst>
            </a:custGeom>
            <a:solidFill>
              <a:srgbClr val="18F42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914650" y="3945850"/>
              <a:ext cx="208200" cy="109550"/>
            </a:xfrm>
            <a:custGeom>
              <a:avLst/>
              <a:gdLst/>
              <a:ahLst/>
              <a:cxnLst/>
              <a:rect l="l" t="t" r="r" b="b"/>
              <a:pathLst>
                <a:path w="8328" h="4382" extrusionOk="0">
                  <a:moveTo>
                    <a:pt x="4163" y="0"/>
                  </a:moveTo>
                  <a:cubicBezTo>
                    <a:pt x="3193" y="0"/>
                    <a:pt x="2222" y="214"/>
                    <a:pt x="1481" y="642"/>
                  </a:cubicBezTo>
                  <a:cubicBezTo>
                    <a:pt x="1" y="1497"/>
                    <a:pt x="1" y="2884"/>
                    <a:pt x="1481" y="3739"/>
                  </a:cubicBezTo>
                  <a:cubicBezTo>
                    <a:pt x="2222" y="4167"/>
                    <a:pt x="3193" y="4381"/>
                    <a:pt x="4163" y="4381"/>
                  </a:cubicBezTo>
                  <a:cubicBezTo>
                    <a:pt x="5134" y="4381"/>
                    <a:pt x="6105" y="4167"/>
                    <a:pt x="6846" y="3739"/>
                  </a:cubicBezTo>
                  <a:cubicBezTo>
                    <a:pt x="8328" y="2882"/>
                    <a:pt x="8326" y="1497"/>
                    <a:pt x="6846" y="642"/>
                  </a:cubicBezTo>
                  <a:cubicBezTo>
                    <a:pt x="6105" y="214"/>
                    <a:pt x="5134" y="0"/>
                    <a:pt x="4163" y="0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771375" y="3690050"/>
              <a:ext cx="338750" cy="323725"/>
            </a:xfrm>
            <a:custGeom>
              <a:avLst/>
              <a:gdLst/>
              <a:ahLst/>
              <a:cxnLst/>
              <a:rect l="l" t="t" r="r" b="b"/>
              <a:pathLst>
                <a:path w="13550" h="12949" extrusionOk="0">
                  <a:moveTo>
                    <a:pt x="2445" y="0"/>
                  </a:moveTo>
                  <a:cubicBezTo>
                    <a:pt x="2445" y="1"/>
                    <a:pt x="1" y="5895"/>
                    <a:pt x="2609" y="9387"/>
                  </a:cubicBezTo>
                  <a:cubicBezTo>
                    <a:pt x="5215" y="12879"/>
                    <a:pt x="9895" y="12949"/>
                    <a:pt x="9895" y="12949"/>
                  </a:cubicBezTo>
                  <a:cubicBezTo>
                    <a:pt x="9895" y="12949"/>
                    <a:pt x="13549" y="9034"/>
                    <a:pt x="10931" y="4832"/>
                  </a:cubicBezTo>
                  <a:cubicBezTo>
                    <a:pt x="8260" y="547"/>
                    <a:pt x="2445" y="0"/>
                    <a:pt x="24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771425" y="3690050"/>
              <a:ext cx="247350" cy="323725"/>
            </a:xfrm>
            <a:custGeom>
              <a:avLst/>
              <a:gdLst/>
              <a:ahLst/>
              <a:cxnLst/>
              <a:rect l="l" t="t" r="r" b="b"/>
              <a:pathLst>
                <a:path w="9894" h="12949" extrusionOk="0">
                  <a:moveTo>
                    <a:pt x="2443" y="0"/>
                  </a:moveTo>
                  <a:cubicBezTo>
                    <a:pt x="2443" y="1"/>
                    <a:pt x="0" y="5895"/>
                    <a:pt x="2607" y="9387"/>
                  </a:cubicBezTo>
                  <a:cubicBezTo>
                    <a:pt x="5213" y="12879"/>
                    <a:pt x="9893" y="12949"/>
                    <a:pt x="9893" y="12949"/>
                  </a:cubicBezTo>
                  <a:cubicBezTo>
                    <a:pt x="9252" y="4960"/>
                    <a:pt x="2443" y="1"/>
                    <a:pt x="2443" y="0"/>
                  </a:cubicBez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015200" y="3691000"/>
              <a:ext cx="359975" cy="337850"/>
            </a:xfrm>
            <a:custGeom>
              <a:avLst/>
              <a:gdLst/>
              <a:ahLst/>
              <a:cxnLst/>
              <a:rect l="l" t="t" r="r" b="b"/>
              <a:pathLst>
                <a:path w="14399" h="13514" extrusionOk="0">
                  <a:moveTo>
                    <a:pt x="9651" y="1"/>
                  </a:moveTo>
                  <a:cubicBezTo>
                    <a:pt x="9651" y="1"/>
                    <a:pt x="7086" y="155"/>
                    <a:pt x="3544" y="3152"/>
                  </a:cubicBezTo>
                  <a:cubicBezTo>
                    <a:pt x="0" y="6149"/>
                    <a:pt x="142" y="12911"/>
                    <a:pt x="142" y="12911"/>
                  </a:cubicBezTo>
                  <a:cubicBezTo>
                    <a:pt x="142" y="12911"/>
                    <a:pt x="77" y="13421"/>
                    <a:pt x="737" y="13506"/>
                  </a:cubicBezTo>
                  <a:cubicBezTo>
                    <a:pt x="780" y="13511"/>
                    <a:pt x="820" y="13514"/>
                    <a:pt x="858" y="13514"/>
                  </a:cubicBezTo>
                  <a:cubicBezTo>
                    <a:pt x="1329" y="13514"/>
                    <a:pt x="1402" y="13120"/>
                    <a:pt x="1402" y="13120"/>
                  </a:cubicBezTo>
                  <a:cubicBezTo>
                    <a:pt x="1402" y="12380"/>
                    <a:pt x="2804" y="7356"/>
                    <a:pt x="5880" y="4864"/>
                  </a:cubicBezTo>
                  <a:cubicBezTo>
                    <a:pt x="8956" y="2373"/>
                    <a:pt x="13420" y="2176"/>
                    <a:pt x="13420" y="2176"/>
                  </a:cubicBezTo>
                  <a:cubicBezTo>
                    <a:pt x="14399" y="1917"/>
                    <a:pt x="11739" y="1"/>
                    <a:pt x="9651" y="1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245300" y="3691000"/>
              <a:ext cx="129875" cy="54925"/>
            </a:xfrm>
            <a:custGeom>
              <a:avLst/>
              <a:gdLst/>
              <a:ahLst/>
              <a:cxnLst/>
              <a:rect l="l" t="t" r="r" b="b"/>
              <a:pathLst>
                <a:path w="5195" h="2197" extrusionOk="0">
                  <a:moveTo>
                    <a:pt x="447" y="1"/>
                  </a:moveTo>
                  <a:cubicBezTo>
                    <a:pt x="0" y="69"/>
                    <a:pt x="97" y="748"/>
                    <a:pt x="1327" y="1381"/>
                  </a:cubicBezTo>
                  <a:cubicBezTo>
                    <a:pt x="2466" y="1968"/>
                    <a:pt x="3080" y="2197"/>
                    <a:pt x="3796" y="2197"/>
                  </a:cubicBezTo>
                  <a:cubicBezTo>
                    <a:pt x="3869" y="2197"/>
                    <a:pt x="3943" y="2194"/>
                    <a:pt x="4019" y="2190"/>
                  </a:cubicBezTo>
                  <a:cubicBezTo>
                    <a:pt x="4147" y="2180"/>
                    <a:pt x="4216" y="2176"/>
                    <a:pt x="4216" y="2176"/>
                  </a:cubicBezTo>
                  <a:cubicBezTo>
                    <a:pt x="5195" y="1917"/>
                    <a:pt x="2535" y="1"/>
                    <a:pt x="447" y="1"/>
                  </a:cubicBezTo>
                  <a:close/>
                </a:path>
              </a:pathLst>
            </a:custGeom>
            <a:solidFill>
              <a:srgbClr val="8229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255800" y="3695575"/>
              <a:ext cx="466800" cy="146375"/>
            </a:xfrm>
            <a:custGeom>
              <a:avLst/>
              <a:gdLst/>
              <a:ahLst/>
              <a:cxnLst/>
              <a:rect l="l" t="t" r="r" b="b"/>
              <a:pathLst>
                <a:path w="18672" h="5855" extrusionOk="0">
                  <a:moveTo>
                    <a:pt x="2627" y="0"/>
                  </a:moveTo>
                  <a:cubicBezTo>
                    <a:pt x="2596" y="0"/>
                    <a:pt x="2557" y="15"/>
                    <a:pt x="2497" y="40"/>
                  </a:cubicBezTo>
                  <a:cubicBezTo>
                    <a:pt x="2299" y="119"/>
                    <a:pt x="2263" y="553"/>
                    <a:pt x="2431" y="892"/>
                  </a:cubicBezTo>
                  <a:cubicBezTo>
                    <a:pt x="2609" y="1246"/>
                    <a:pt x="2836" y="1390"/>
                    <a:pt x="2844" y="1480"/>
                  </a:cubicBezTo>
                  <a:cubicBezTo>
                    <a:pt x="2846" y="1499"/>
                    <a:pt x="2835" y="1508"/>
                    <a:pt x="2812" y="1508"/>
                  </a:cubicBezTo>
                  <a:cubicBezTo>
                    <a:pt x="2727" y="1508"/>
                    <a:pt x="2480" y="1377"/>
                    <a:pt x="2189" y="1164"/>
                  </a:cubicBezTo>
                  <a:cubicBezTo>
                    <a:pt x="1683" y="795"/>
                    <a:pt x="1491" y="408"/>
                    <a:pt x="1262" y="177"/>
                  </a:cubicBezTo>
                  <a:cubicBezTo>
                    <a:pt x="1178" y="93"/>
                    <a:pt x="1101" y="61"/>
                    <a:pt x="1037" y="61"/>
                  </a:cubicBezTo>
                  <a:cubicBezTo>
                    <a:pt x="906" y="61"/>
                    <a:pt x="827" y="195"/>
                    <a:pt x="839" y="299"/>
                  </a:cubicBezTo>
                  <a:cubicBezTo>
                    <a:pt x="856" y="454"/>
                    <a:pt x="896" y="688"/>
                    <a:pt x="1200" y="1106"/>
                  </a:cubicBezTo>
                  <a:cubicBezTo>
                    <a:pt x="1502" y="1522"/>
                    <a:pt x="1944" y="1936"/>
                    <a:pt x="1944" y="1936"/>
                  </a:cubicBezTo>
                  <a:cubicBezTo>
                    <a:pt x="1680" y="1804"/>
                    <a:pt x="1434" y="1639"/>
                    <a:pt x="1208" y="1447"/>
                  </a:cubicBezTo>
                  <a:cubicBezTo>
                    <a:pt x="782" y="1088"/>
                    <a:pt x="652" y="889"/>
                    <a:pt x="423" y="713"/>
                  </a:cubicBezTo>
                  <a:cubicBezTo>
                    <a:pt x="387" y="686"/>
                    <a:pt x="353" y="674"/>
                    <a:pt x="320" y="674"/>
                  </a:cubicBezTo>
                  <a:cubicBezTo>
                    <a:pt x="146" y="674"/>
                    <a:pt x="38" y="1026"/>
                    <a:pt x="186" y="1255"/>
                  </a:cubicBezTo>
                  <a:cubicBezTo>
                    <a:pt x="326" y="1475"/>
                    <a:pt x="565" y="1758"/>
                    <a:pt x="848" y="2005"/>
                  </a:cubicBezTo>
                  <a:cubicBezTo>
                    <a:pt x="1132" y="2252"/>
                    <a:pt x="1640" y="2620"/>
                    <a:pt x="1640" y="2620"/>
                  </a:cubicBezTo>
                  <a:cubicBezTo>
                    <a:pt x="1063" y="2401"/>
                    <a:pt x="724" y="2067"/>
                    <a:pt x="502" y="1888"/>
                  </a:cubicBezTo>
                  <a:cubicBezTo>
                    <a:pt x="385" y="1794"/>
                    <a:pt x="286" y="1748"/>
                    <a:pt x="208" y="1748"/>
                  </a:cubicBezTo>
                  <a:cubicBezTo>
                    <a:pt x="136" y="1748"/>
                    <a:pt x="82" y="1787"/>
                    <a:pt x="51" y="1865"/>
                  </a:cubicBezTo>
                  <a:cubicBezTo>
                    <a:pt x="0" y="1992"/>
                    <a:pt x="87" y="2220"/>
                    <a:pt x="525" y="2663"/>
                  </a:cubicBezTo>
                  <a:cubicBezTo>
                    <a:pt x="963" y="3106"/>
                    <a:pt x="1746" y="3502"/>
                    <a:pt x="2465" y="3694"/>
                  </a:cubicBezTo>
                  <a:cubicBezTo>
                    <a:pt x="3183" y="3886"/>
                    <a:pt x="3527" y="4083"/>
                    <a:pt x="3888" y="4227"/>
                  </a:cubicBezTo>
                  <a:cubicBezTo>
                    <a:pt x="5208" y="4752"/>
                    <a:pt x="5923" y="5193"/>
                    <a:pt x="7303" y="5532"/>
                  </a:cubicBezTo>
                  <a:cubicBezTo>
                    <a:pt x="8270" y="5769"/>
                    <a:pt x="9095" y="5854"/>
                    <a:pt x="9805" y="5854"/>
                  </a:cubicBezTo>
                  <a:cubicBezTo>
                    <a:pt x="10388" y="5854"/>
                    <a:pt x="10893" y="5796"/>
                    <a:pt x="11333" y="5717"/>
                  </a:cubicBezTo>
                  <a:cubicBezTo>
                    <a:pt x="13352" y="5355"/>
                    <a:pt x="15871" y="4486"/>
                    <a:pt x="17235" y="3851"/>
                  </a:cubicBezTo>
                  <a:cubicBezTo>
                    <a:pt x="18596" y="3216"/>
                    <a:pt x="18672" y="2416"/>
                    <a:pt x="18142" y="1930"/>
                  </a:cubicBezTo>
                  <a:cubicBezTo>
                    <a:pt x="17831" y="1645"/>
                    <a:pt x="17517" y="1430"/>
                    <a:pt x="17025" y="1430"/>
                  </a:cubicBezTo>
                  <a:cubicBezTo>
                    <a:pt x="16805" y="1430"/>
                    <a:pt x="16549" y="1473"/>
                    <a:pt x="16242" y="1572"/>
                  </a:cubicBezTo>
                  <a:cubicBezTo>
                    <a:pt x="15250" y="1895"/>
                    <a:pt x="12874" y="2922"/>
                    <a:pt x="11131" y="3375"/>
                  </a:cubicBezTo>
                  <a:cubicBezTo>
                    <a:pt x="10619" y="3508"/>
                    <a:pt x="9902" y="3600"/>
                    <a:pt x="9075" y="3600"/>
                  </a:cubicBezTo>
                  <a:cubicBezTo>
                    <a:pt x="8515" y="3600"/>
                    <a:pt x="7905" y="3558"/>
                    <a:pt x="7273" y="3458"/>
                  </a:cubicBezTo>
                  <a:cubicBezTo>
                    <a:pt x="5947" y="3248"/>
                    <a:pt x="4827" y="2476"/>
                    <a:pt x="4431" y="2180"/>
                  </a:cubicBezTo>
                  <a:cubicBezTo>
                    <a:pt x="4065" y="1906"/>
                    <a:pt x="3954" y="1738"/>
                    <a:pt x="3703" y="1315"/>
                  </a:cubicBezTo>
                  <a:cubicBezTo>
                    <a:pt x="3417" y="837"/>
                    <a:pt x="3115" y="623"/>
                    <a:pt x="2888" y="301"/>
                  </a:cubicBezTo>
                  <a:cubicBezTo>
                    <a:pt x="2729" y="78"/>
                    <a:pt x="2697" y="0"/>
                    <a:pt x="262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567400" y="3726900"/>
              <a:ext cx="157450" cy="105850"/>
            </a:xfrm>
            <a:custGeom>
              <a:avLst/>
              <a:gdLst/>
              <a:ahLst/>
              <a:cxnLst/>
              <a:rect l="l" t="t" r="r" b="b"/>
              <a:pathLst>
                <a:path w="6298" h="4234" extrusionOk="0">
                  <a:moveTo>
                    <a:pt x="4998" y="1"/>
                  </a:moveTo>
                  <a:cubicBezTo>
                    <a:pt x="4763" y="1"/>
                    <a:pt x="4483" y="35"/>
                    <a:pt x="4154" y="99"/>
                  </a:cubicBezTo>
                  <a:cubicBezTo>
                    <a:pt x="2986" y="324"/>
                    <a:pt x="821" y="1211"/>
                    <a:pt x="256" y="1430"/>
                  </a:cubicBezTo>
                  <a:cubicBezTo>
                    <a:pt x="256" y="1430"/>
                    <a:pt x="1" y="1816"/>
                    <a:pt x="318" y="2854"/>
                  </a:cubicBezTo>
                  <a:cubicBezTo>
                    <a:pt x="637" y="3890"/>
                    <a:pt x="978" y="4234"/>
                    <a:pt x="978" y="4234"/>
                  </a:cubicBezTo>
                  <a:cubicBezTo>
                    <a:pt x="978" y="4234"/>
                    <a:pt x="3628" y="3375"/>
                    <a:pt x="4604" y="2927"/>
                  </a:cubicBezTo>
                  <a:cubicBezTo>
                    <a:pt x="5579" y="2479"/>
                    <a:pt x="6298" y="1938"/>
                    <a:pt x="6030" y="754"/>
                  </a:cubicBezTo>
                  <a:cubicBezTo>
                    <a:pt x="5912" y="223"/>
                    <a:pt x="5597" y="1"/>
                    <a:pt x="499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564725" y="3758975"/>
              <a:ext cx="38675" cy="75375"/>
            </a:xfrm>
            <a:custGeom>
              <a:avLst/>
              <a:gdLst/>
              <a:ahLst/>
              <a:cxnLst/>
              <a:rect l="l" t="t" r="r" b="b"/>
              <a:pathLst>
                <a:path w="1547" h="3015" extrusionOk="0">
                  <a:moveTo>
                    <a:pt x="737" y="0"/>
                  </a:moveTo>
                  <a:lnTo>
                    <a:pt x="211" y="182"/>
                  </a:lnTo>
                  <a:cubicBezTo>
                    <a:pt x="211" y="182"/>
                    <a:pt x="1" y="542"/>
                    <a:pt x="280" y="1592"/>
                  </a:cubicBezTo>
                  <a:cubicBezTo>
                    <a:pt x="559" y="2643"/>
                    <a:pt x="958" y="3014"/>
                    <a:pt x="958" y="3014"/>
                  </a:cubicBezTo>
                  <a:lnTo>
                    <a:pt x="1546" y="2799"/>
                  </a:lnTo>
                  <a:cubicBezTo>
                    <a:pt x="1546" y="2799"/>
                    <a:pt x="1090" y="2229"/>
                    <a:pt x="878" y="1399"/>
                  </a:cubicBezTo>
                  <a:cubicBezTo>
                    <a:pt x="762" y="941"/>
                    <a:pt x="716" y="470"/>
                    <a:pt x="73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38125" y="2858700"/>
              <a:ext cx="2257500" cy="2070100"/>
            </a:xfrm>
            <a:custGeom>
              <a:avLst/>
              <a:gdLst/>
              <a:ahLst/>
              <a:cxnLst/>
              <a:rect l="l" t="t" r="r" b="b"/>
              <a:pathLst>
                <a:path w="90300" h="82804" extrusionOk="0">
                  <a:moveTo>
                    <a:pt x="47806" y="1"/>
                  </a:moveTo>
                  <a:cubicBezTo>
                    <a:pt x="47806" y="27602"/>
                    <a:pt x="23902" y="44469"/>
                    <a:pt x="15936" y="49068"/>
                  </a:cubicBezTo>
                  <a:lnTo>
                    <a:pt x="0" y="58269"/>
                  </a:lnTo>
                  <a:lnTo>
                    <a:pt x="42493" y="82803"/>
                  </a:lnTo>
                  <a:cubicBezTo>
                    <a:pt x="42493" y="82803"/>
                    <a:pt x="50491" y="78319"/>
                    <a:pt x="58429" y="73604"/>
                  </a:cubicBezTo>
                  <a:cubicBezTo>
                    <a:pt x="66397" y="68871"/>
                    <a:pt x="90299" y="52136"/>
                    <a:pt x="90299" y="24536"/>
                  </a:cubicBezTo>
                  <a:lnTo>
                    <a:pt x="47806" y="1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702875" y="4622100"/>
              <a:ext cx="730425" cy="385900"/>
            </a:xfrm>
            <a:custGeom>
              <a:avLst/>
              <a:gdLst/>
              <a:ahLst/>
              <a:cxnLst/>
              <a:rect l="l" t="t" r="r" b="b"/>
              <a:pathLst>
                <a:path w="29217" h="15436" extrusionOk="0">
                  <a:moveTo>
                    <a:pt x="23903" y="0"/>
                  </a:moveTo>
                  <a:cubicBezTo>
                    <a:pt x="23903" y="0"/>
                    <a:pt x="13033" y="7168"/>
                    <a:pt x="1" y="7668"/>
                  </a:cubicBezTo>
                  <a:cubicBezTo>
                    <a:pt x="1967" y="8803"/>
                    <a:pt x="5761" y="9446"/>
                    <a:pt x="9477" y="9446"/>
                  </a:cubicBezTo>
                  <a:cubicBezTo>
                    <a:pt x="10782" y="9446"/>
                    <a:pt x="12077" y="9366"/>
                    <a:pt x="13280" y="9201"/>
                  </a:cubicBezTo>
                  <a:lnTo>
                    <a:pt x="13280" y="9201"/>
                  </a:lnTo>
                  <a:cubicBezTo>
                    <a:pt x="13280" y="9201"/>
                    <a:pt x="12634" y="11893"/>
                    <a:pt x="7969" y="15335"/>
                  </a:cubicBezTo>
                  <a:cubicBezTo>
                    <a:pt x="7969" y="15335"/>
                    <a:pt x="8344" y="15436"/>
                    <a:pt x="9079" y="15436"/>
                  </a:cubicBezTo>
                  <a:cubicBezTo>
                    <a:pt x="11646" y="15436"/>
                    <a:pt x="18600" y="14198"/>
                    <a:pt x="29216" y="3066"/>
                  </a:cubicBezTo>
                  <a:lnTo>
                    <a:pt x="23903" y="0"/>
                  </a:lnTo>
                  <a:close/>
                </a:path>
              </a:pathLst>
            </a:custGeom>
            <a:solidFill>
              <a:srgbClr val="CC32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221700" y="4531550"/>
              <a:ext cx="290325" cy="230125"/>
            </a:xfrm>
            <a:custGeom>
              <a:avLst/>
              <a:gdLst/>
              <a:ahLst/>
              <a:cxnLst/>
              <a:rect l="l" t="t" r="r" b="b"/>
              <a:pathLst>
                <a:path w="11613" h="9205" extrusionOk="0">
                  <a:moveTo>
                    <a:pt x="5807" y="0"/>
                  </a:moveTo>
                  <a:cubicBezTo>
                    <a:pt x="2600" y="0"/>
                    <a:pt x="1" y="2060"/>
                    <a:pt x="1" y="4601"/>
                  </a:cubicBezTo>
                  <a:cubicBezTo>
                    <a:pt x="1" y="7144"/>
                    <a:pt x="2600" y="9204"/>
                    <a:pt x="5807" y="9204"/>
                  </a:cubicBezTo>
                  <a:cubicBezTo>
                    <a:pt x="9013" y="9204"/>
                    <a:pt x="11613" y="7144"/>
                    <a:pt x="11613" y="4601"/>
                  </a:cubicBezTo>
                  <a:cubicBezTo>
                    <a:pt x="11613" y="2060"/>
                    <a:pt x="9013" y="0"/>
                    <a:pt x="580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254400" y="4564250"/>
              <a:ext cx="224925" cy="164725"/>
            </a:xfrm>
            <a:custGeom>
              <a:avLst/>
              <a:gdLst/>
              <a:ahLst/>
              <a:cxnLst/>
              <a:rect l="l" t="t" r="r" b="b"/>
              <a:pathLst>
                <a:path w="8997" h="6589" extrusionOk="0">
                  <a:moveTo>
                    <a:pt x="4499" y="0"/>
                  </a:moveTo>
                  <a:cubicBezTo>
                    <a:pt x="2014" y="0"/>
                    <a:pt x="1" y="1474"/>
                    <a:pt x="1" y="3293"/>
                  </a:cubicBezTo>
                  <a:cubicBezTo>
                    <a:pt x="1" y="5113"/>
                    <a:pt x="2014" y="6588"/>
                    <a:pt x="4499" y="6588"/>
                  </a:cubicBezTo>
                  <a:cubicBezTo>
                    <a:pt x="6983" y="6588"/>
                    <a:pt x="8996" y="5113"/>
                    <a:pt x="8996" y="3293"/>
                  </a:cubicBezTo>
                  <a:cubicBezTo>
                    <a:pt x="8996" y="1474"/>
                    <a:pt x="6983" y="0"/>
                    <a:pt x="4499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499400" y="3065825"/>
              <a:ext cx="863450" cy="544250"/>
            </a:xfrm>
            <a:custGeom>
              <a:avLst/>
              <a:gdLst/>
              <a:ahLst/>
              <a:cxnLst/>
              <a:rect l="l" t="t" r="r" b="b"/>
              <a:pathLst>
                <a:path w="34538" h="21770" extrusionOk="0">
                  <a:moveTo>
                    <a:pt x="751" y="0"/>
                  </a:moveTo>
                  <a:cubicBezTo>
                    <a:pt x="304" y="0"/>
                    <a:pt x="0" y="333"/>
                    <a:pt x="0" y="917"/>
                  </a:cubicBezTo>
                  <a:cubicBezTo>
                    <a:pt x="0" y="1761"/>
                    <a:pt x="635" y="2810"/>
                    <a:pt x="1417" y="3261"/>
                  </a:cubicBezTo>
                  <a:lnTo>
                    <a:pt x="33122" y="21564"/>
                  </a:lnTo>
                  <a:cubicBezTo>
                    <a:pt x="33362" y="21703"/>
                    <a:pt x="33588" y="21769"/>
                    <a:pt x="33787" y="21769"/>
                  </a:cubicBezTo>
                  <a:cubicBezTo>
                    <a:pt x="34233" y="21769"/>
                    <a:pt x="34537" y="21434"/>
                    <a:pt x="34537" y="20848"/>
                  </a:cubicBezTo>
                  <a:cubicBezTo>
                    <a:pt x="34537" y="20000"/>
                    <a:pt x="33904" y="18948"/>
                    <a:pt x="33122" y="18497"/>
                  </a:cubicBezTo>
                  <a:lnTo>
                    <a:pt x="1417" y="205"/>
                  </a:lnTo>
                  <a:cubicBezTo>
                    <a:pt x="1176" y="66"/>
                    <a:pt x="949" y="0"/>
                    <a:pt x="75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454275" y="3257925"/>
              <a:ext cx="869550" cy="538825"/>
            </a:xfrm>
            <a:custGeom>
              <a:avLst/>
              <a:gdLst/>
              <a:ahLst/>
              <a:cxnLst/>
              <a:rect l="l" t="t" r="r" b="b"/>
              <a:pathLst>
                <a:path w="34782" h="21553" extrusionOk="0">
                  <a:moveTo>
                    <a:pt x="1020" y="1"/>
                  </a:moveTo>
                  <a:cubicBezTo>
                    <a:pt x="560" y="1"/>
                    <a:pt x="206" y="290"/>
                    <a:pt x="124" y="806"/>
                  </a:cubicBezTo>
                  <a:cubicBezTo>
                    <a:pt x="1" y="1580"/>
                    <a:pt x="537" y="2572"/>
                    <a:pt x="1317" y="3024"/>
                  </a:cubicBezTo>
                  <a:lnTo>
                    <a:pt x="33022" y="21332"/>
                  </a:lnTo>
                  <a:cubicBezTo>
                    <a:pt x="33281" y="21481"/>
                    <a:pt x="33534" y="21552"/>
                    <a:pt x="33762" y="21552"/>
                  </a:cubicBezTo>
                  <a:cubicBezTo>
                    <a:pt x="34222" y="21552"/>
                    <a:pt x="34576" y="21263"/>
                    <a:pt x="34658" y="20744"/>
                  </a:cubicBezTo>
                  <a:cubicBezTo>
                    <a:pt x="34782" y="19967"/>
                    <a:pt x="34245" y="18971"/>
                    <a:pt x="33463" y="18520"/>
                  </a:cubicBezTo>
                  <a:lnTo>
                    <a:pt x="1760" y="222"/>
                  </a:lnTo>
                  <a:cubicBezTo>
                    <a:pt x="1501" y="72"/>
                    <a:pt x="1247" y="1"/>
                    <a:pt x="102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393375" y="3427725"/>
              <a:ext cx="875650" cy="533575"/>
            </a:xfrm>
            <a:custGeom>
              <a:avLst/>
              <a:gdLst/>
              <a:ahLst/>
              <a:cxnLst/>
              <a:rect l="l" t="t" r="r" b="b"/>
              <a:pathLst>
                <a:path w="35026" h="21343" extrusionOk="0">
                  <a:moveTo>
                    <a:pt x="1272" y="0"/>
                  </a:moveTo>
                  <a:cubicBezTo>
                    <a:pt x="801" y="0"/>
                    <a:pt x="403" y="247"/>
                    <a:pt x="246" y="698"/>
                  </a:cubicBezTo>
                  <a:cubicBezTo>
                    <a:pt x="1" y="1401"/>
                    <a:pt x="437" y="2337"/>
                    <a:pt x="1219" y="2789"/>
                  </a:cubicBezTo>
                  <a:lnTo>
                    <a:pt x="32922" y="21103"/>
                  </a:lnTo>
                  <a:cubicBezTo>
                    <a:pt x="33203" y="21265"/>
                    <a:pt x="33490" y="21342"/>
                    <a:pt x="33755" y="21342"/>
                  </a:cubicBezTo>
                  <a:cubicBezTo>
                    <a:pt x="34227" y="21342"/>
                    <a:pt x="34625" y="21095"/>
                    <a:pt x="34781" y="20642"/>
                  </a:cubicBezTo>
                  <a:cubicBezTo>
                    <a:pt x="35025" y="19935"/>
                    <a:pt x="34589" y="18998"/>
                    <a:pt x="33807" y="18547"/>
                  </a:cubicBezTo>
                  <a:lnTo>
                    <a:pt x="2104" y="240"/>
                  </a:lnTo>
                  <a:cubicBezTo>
                    <a:pt x="1823" y="78"/>
                    <a:pt x="1536" y="0"/>
                    <a:pt x="127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1304525" y="3584050"/>
              <a:ext cx="881700" cy="528425"/>
            </a:xfrm>
            <a:custGeom>
              <a:avLst/>
              <a:gdLst/>
              <a:ahLst/>
              <a:cxnLst/>
              <a:rect l="l" t="t" r="r" b="b"/>
              <a:pathLst>
                <a:path w="35268" h="21137" extrusionOk="0">
                  <a:moveTo>
                    <a:pt x="1504" y="0"/>
                  </a:moveTo>
                  <a:cubicBezTo>
                    <a:pt x="1023" y="0"/>
                    <a:pt x="591" y="206"/>
                    <a:pt x="368" y="591"/>
                  </a:cubicBezTo>
                  <a:cubicBezTo>
                    <a:pt x="1" y="1225"/>
                    <a:pt x="338" y="2105"/>
                    <a:pt x="1119" y="2556"/>
                  </a:cubicBezTo>
                  <a:lnTo>
                    <a:pt x="32822" y="20876"/>
                  </a:lnTo>
                  <a:cubicBezTo>
                    <a:pt x="33127" y="21052"/>
                    <a:pt x="33454" y="21137"/>
                    <a:pt x="33762" y="21137"/>
                  </a:cubicBezTo>
                  <a:cubicBezTo>
                    <a:pt x="34244" y="21137"/>
                    <a:pt x="34678" y="20930"/>
                    <a:pt x="34902" y="20542"/>
                  </a:cubicBezTo>
                  <a:cubicBezTo>
                    <a:pt x="35268" y="19906"/>
                    <a:pt x="34932" y="19025"/>
                    <a:pt x="34150" y="18574"/>
                  </a:cubicBezTo>
                  <a:lnTo>
                    <a:pt x="2447" y="262"/>
                  </a:lnTo>
                  <a:cubicBezTo>
                    <a:pt x="2141" y="85"/>
                    <a:pt x="1812" y="0"/>
                    <a:pt x="1504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1198400" y="3727175"/>
              <a:ext cx="887800" cy="523525"/>
            </a:xfrm>
            <a:custGeom>
              <a:avLst/>
              <a:gdLst/>
              <a:ahLst/>
              <a:cxnLst/>
              <a:rect l="l" t="t" r="r" b="b"/>
              <a:pathLst>
                <a:path w="35512" h="20941" extrusionOk="0">
                  <a:moveTo>
                    <a:pt x="1711" y="0"/>
                  </a:moveTo>
                  <a:cubicBezTo>
                    <a:pt x="1225" y="0"/>
                    <a:pt x="768" y="168"/>
                    <a:pt x="488" y="490"/>
                  </a:cubicBezTo>
                  <a:cubicBezTo>
                    <a:pt x="0" y="1053"/>
                    <a:pt x="238" y="1877"/>
                    <a:pt x="1018" y="2328"/>
                  </a:cubicBezTo>
                  <a:lnTo>
                    <a:pt x="32721" y="20653"/>
                  </a:lnTo>
                  <a:cubicBezTo>
                    <a:pt x="33056" y="20846"/>
                    <a:pt x="33436" y="20940"/>
                    <a:pt x="33799" y="20940"/>
                  </a:cubicBezTo>
                  <a:cubicBezTo>
                    <a:pt x="34286" y="20940"/>
                    <a:pt x="34743" y="20772"/>
                    <a:pt x="35022" y="20448"/>
                  </a:cubicBezTo>
                  <a:cubicBezTo>
                    <a:pt x="35511" y="19881"/>
                    <a:pt x="35272" y="19059"/>
                    <a:pt x="34491" y="18608"/>
                  </a:cubicBezTo>
                  <a:lnTo>
                    <a:pt x="2789" y="288"/>
                  </a:lnTo>
                  <a:cubicBezTo>
                    <a:pt x="2454" y="94"/>
                    <a:pt x="2074" y="0"/>
                    <a:pt x="171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062600" y="3872100"/>
              <a:ext cx="893900" cy="518825"/>
            </a:xfrm>
            <a:custGeom>
              <a:avLst/>
              <a:gdLst/>
              <a:ahLst/>
              <a:cxnLst/>
              <a:rect l="l" t="t" r="r" b="b"/>
              <a:pathLst>
                <a:path w="35756" h="20753" extrusionOk="0">
                  <a:moveTo>
                    <a:pt x="1891" y="0"/>
                  </a:moveTo>
                  <a:cubicBezTo>
                    <a:pt x="1405" y="0"/>
                    <a:pt x="936" y="133"/>
                    <a:pt x="612" y="394"/>
                  </a:cubicBezTo>
                  <a:cubicBezTo>
                    <a:pt x="1" y="887"/>
                    <a:pt x="139" y="1654"/>
                    <a:pt x="921" y="2105"/>
                  </a:cubicBezTo>
                  <a:lnTo>
                    <a:pt x="32623" y="20435"/>
                  </a:lnTo>
                  <a:cubicBezTo>
                    <a:pt x="32991" y="20647"/>
                    <a:pt x="33436" y="20752"/>
                    <a:pt x="33868" y="20752"/>
                  </a:cubicBezTo>
                  <a:cubicBezTo>
                    <a:pt x="34353" y="20752"/>
                    <a:pt x="34821" y="20620"/>
                    <a:pt x="35144" y="20358"/>
                  </a:cubicBezTo>
                  <a:cubicBezTo>
                    <a:pt x="35756" y="19864"/>
                    <a:pt x="35617" y="19097"/>
                    <a:pt x="34835" y="18646"/>
                  </a:cubicBezTo>
                  <a:lnTo>
                    <a:pt x="3135" y="317"/>
                  </a:lnTo>
                  <a:cubicBezTo>
                    <a:pt x="2767" y="105"/>
                    <a:pt x="2323" y="0"/>
                    <a:pt x="189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916950" y="3981975"/>
              <a:ext cx="899950" cy="514450"/>
            </a:xfrm>
            <a:custGeom>
              <a:avLst/>
              <a:gdLst/>
              <a:ahLst/>
              <a:cxnLst/>
              <a:rect l="l" t="t" r="r" b="b"/>
              <a:pathLst>
                <a:path w="35998" h="20578" extrusionOk="0">
                  <a:moveTo>
                    <a:pt x="2025" y="1"/>
                  </a:moveTo>
                  <a:cubicBezTo>
                    <a:pt x="1550" y="1"/>
                    <a:pt x="1085" y="101"/>
                    <a:pt x="734" y="305"/>
                  </a:cubicBezTo>
                  <a:cubicBezTo>
                    <a:pt x="1" y="727"/>
                    <a:pt x="39" y="1437"/>
                    <a:pt x="821" y="1888"/>
                  </a:cubicBezTo>
                  <a:lnTo>
                    <a:pt x="32523" y="20224"/>
                  </a:lnTo>
                  <a:cubicBezTo>
                    <a:pt x="32930" y="20459"/>
                    <a:pt x="33458" y="20578"/>
                    <a:pt x="33975" y="20578"/>
                  </a:cubicBezTo>
                  <a:cubicBezTo>
                    <a:pt x="34449" y="20578"/>
                    <a:pt x="34914" y="20477"/>
                    <a:pt x="35264" y="20274"/>
                  </a:cubicBezTo>
                  <a:cubicBezTo>
                    <a:pt x="35998" y="19851"/>
                    <a:pt x="35958" y="19141"/>
                    <a:pt x="35176" y="18690"/>
                  </a:cubicBezTo>
                  <a:lnTo>
                    <a:pt x="3478" y="355"/>
                  </a:lnTo>
                  <a:cubicBezTo>
                    <a:pt x="3070" y="120"/>
                    <a:pt x="2542" y="1"/>
                    <a:pt x="2025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264700" y="4467675"/>
              <a:ext cx="628225" cy="362750"/>
            </a:xfrm>
            <a:custGeom>
              <a:avLst/>
              <a:gdLst/>
              <a:ahLst/>
              <a:cxnLst/>
              <a:rect l="l" t="t" r="r" b="b"/>
              <a:pathLst>
                <a:path w="25129" h="14510" extrusionOk="0">
                  <a:moveTo>
                    <a:pt x="12565" y="0"/>
                  </a:moveTo>
                  <a:cubicBezTo>
                    <a:pt x="9233" y="0"/>
                    <a:pt x="6037" y="764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78"/>
                    <a:pt x="1324" y="11024"/>
                    <a:pt x="3681" y="12384"/>
                  </a:cubicBezTo>
                  <a:cubicBezTo>
                    <a:pt x="6037" y="13744"/>
                    <a:pt x="9233" y="14509"/>
                    <a:pt x="12565" y="14509"/>
                  </a:cubicBezTo>
                  <a:cubicBezTo>
                    <a:pt x="15898" y="14509"/>
                    <a:pt x="19092" y="13744"/>
                    <a:pt x="21450" y="12384"/>
                  </a:cubicBezTo>
                  <a:cubicBezTo>
                    <a:pt x="23806" y="11024"/>
                    <a:pt x="25129" y="9178"/>
                    <a:pt x="25129" y="7255"/>
                  </a:cubicBezTo>
                  <a:cubicBezTo>
                    <a:pt x="25129" y="5330"/>
                    <a:pt x="23806" y="3486"/>
                    <a:pt x="21450" y="2126"/>
                  </a:cubicBezTo>
                  <a:cubicBezTo>
                    <a:pt x="19092" y="764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525000" y="3539225"/>
              <a:ext cx="154375" cy="89650"/>
            </a:xfrm>
            <a:custGeom>
              <a:avLst/>
              <a:gdLst/>
              <a:ahLst/>
              <a:cxnLst/>
              <a:rect l="l" t="t" r="r" b="b"/>
              <a:pathLst>
                <a:path w="6175" h="3586" extrusionOk="0">
                  <a:moveTo>
                    <a:pt x="2920" y="1"/>
                  </a:moveTo>
                  <a:cubicBezTo>
                    <a:pt x="1757" y="1"/>
                    <a:pt x="977" y="674"/>
                    <a:pt x="542" y="1564"/>
                  </a:cubicBezTo>
                  <a:cubicBezTo>
                    <a:pt x="1" y="2667"/>
                    <a:pt x="848" y="3586"/>
                    <a:pt x="848" y="3586"/>
                  </a:cubicBezTo>
                  <a:lnTo>
                    <a:pt x="6134" y="1960"/>
                  </a:lnTo>
                  <a:cubicBezTo>
                    <a:pt x="6174" y="917"/>
                    <a:pt x="5108" y="458"/>
                    <a:pt x="3825" y="124"/>
                  </a:cubicBezTo>
                  <a:cubicBezTo>
                    <a:pt x="3501" y="40"/>
                    <a:pt x="3199" y="1"/>
                    <a:pt x="2920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404425" y="4594025"/>
              <a:ext cx="124575" cy="116675"/>
            </a:xfrm>
            <a:custGeom>
              <a:avLst/>
              <a:gdLst/>
              <a:ahLst/>
              <a:cxnLst/>
              <a:rect l="l" t="t" r="r" b="b"/>
              <a:pathLst>
                <a:path w="4983" h="4667" extrusionOk="0">
                  <a:moveTo>
                    <a:pt x="696" y="1"/>
                  </a:moveTo>
                  <a:cubicBezTo>
                    <a:pt x="631" y="1"/>
                    <a:pt x="572" y="13"/>
                    <a:pt x="521" y="41"/>
                  </a:cubicBezTo>
                  <a:cubicBezTo>
                    <a:pt x="112" y="259"/>
                    <a:pt x="0" y="792"/>
                    <a:pt x="237" y="1444"/>
                  </a:cubicBezTo>
                  <a:cubicBezTo>
                    <a:pt x="500" y="2163"/>
                    <a:pt x="1191" y="2620"/>
                    <a:pt x="1753" y="3031"/>
                  </a:cubicBezTo>
                  <a:cubicBezTo>
                    <a:pt x="2339" y="3457"/>
                    <a:pt x="2792" y="3935"/>
                    <a:pt x="3213" y="4395"/>
                  </a:cubicBezTo>
                  <a:cubicBezTo>
                    <a:pt x="3392" y="4589"/>
                    <a:pt x="3628" y="4667"/>
                    <a:pt x="3877" y="4667"/>
                  </a:cubicBezTo>
                  <a:cubicBezTo>
                    <a:pt x="4098" y="4667"/>
                    <a:pt x="4328" y="4606"/>
                    <a:pt x="4538" y="4513"/>
                  </a:cubicBezTo>
                  <a:cubicBezTo>
                    <a:pt x="4982" y="4318"/>
                    <a:pt x="4936" y="3655"/>
                    <a:pt x="4922" y="3232"/>
                  </a:cubicBezTo>
                  <a:cubicBezTo>
                    <a:pt x="4909" y="2837"/>
                    <a:pt x="4929" y="2395"/>
                    <a:pt x="4929" y="2395"/>
                  </a:cubicBezTo>
                  <a:cubicBezTo>
                    <a:pt x="4929" y="2395"/>
                    <a:pt x="3798" y="1111"/>
                    <a:pt x="3295" y="1111"/>
                  </a:cubicBezTo>
                  <a:cubicBezTo>
                    <a:pt x="3253" y="1111"/>
                    <a:pt x="3216" y="1120"/>
                    <a:pt x="3185" y="1138"/>
                  </a:cubicBezTo>
                  <a:cubicBezTo>
                    <a:pt x="3155" y="1156"/>
                    <a:pt x="3120" y="1164"/>
                    <a:pt x="3079" y="1164"/>
                  </a:cubicBezTo>
                  <a:cubicBezTo>
                    <a:pt x="2588" y="1164"/>
                    <a:pt x="1330" y="1"/>
                    <a:pt x="69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485950" y="4109250"/>
              <a:ext cx="227125" cy="545225"/>
            </a:xfrm>
            <a:custGeom>
              <a:avLst/>
              <a:gdLst/>
              <a:ahLst/>
              <a:cxnLst/>
              <a:rect l="l" t="t" r="r" b="b"/>
              <a:pathLst>
                <a:path w="9085" h="21809" extrusionOk="0">
                  <a:moveTo>
                    <a:pt x="9085" y="0"/>
                  </a:moveTo>
                  <a:lnTo>
                    <a:pt x="3000" y="1673"/>
                  </a:lnTo>
                  <a:lnTo>
                    <a:pt x="1429" y="11530"/>
                  </a:lnTo>
                  <a:lnTo>
                    <a:pt x="1" y="20506"/>
                  </a:lnTo>
                  <a:cubicBezTo>
                    <a:pt x="387" y="21651"/>
                    <a:pt x="1087" y="21809"/>
                    <a:pt x="1445" y="21809"/>
                  </a:cubicBezTo>
                  <a:cubicBezTo>
                    <a:pt x="1581" y="21809"/>
                    <a:pt x="1668" y="21786"/>
                    <a:pt x="1668" y="21786"/>
                  </a:cubicBezTo>
                  <a:lnTo>
                    <a:pt x="4286" y="14083"/>
                  </a:lnTo>
                  <a:lnTo>
                    <a:pt x="9085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485950" y="4397500"/>
              <a:ext cx="107175" cy="256975"/>
            </a:xfrm>
            <a:custGeom>
              <a:avLst/>
              <a:gdLst/>
              <a:ahLst/>
              <a:cxnLst/>
              <a:rect l="l" t="t" r="r" b="b"/>
              <a:pathLst>
                <a:path w="4287" h="10279" extrusionOk="0">
                  <a:moveTo>
                    <a:pt x="1429" y="0"/>
                  </a:moveTo>
                  <a:lnTo>
                    <a:pt x="1" y="8976"/>
                  </a:lnTo>
                  <a:cubicBezTo>
                    <a:pt x="387" y="10121"/>
                    <a:pt x="1087" y="10279"/>
                    <a:pt x="1445" y="10279"/>
                  </a:cubicBezTo>
                  <a:cubicBezTo>
                    <a:pt x="1581" y="10279"/>
                    <a:pt x="1668" y="10256"/>
                    <a:pt x="1668" y="10256"/>
                  </a:cubicBezTo>
                  <a:lnTo>
                    <a:pt x="4286" y="255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578600" y="4628150"/>
              <a:ext cx="134475" cy="133525"/>
            </a:xfrm>
            <a:custGeom>
              <a:avLst/>
              <a:gdLst/>
              <a:ahLst/>
              <a:cxnLst/>
              <a:rect l="l" t="t" r="r" b="b"/>
              <a:pathLst>
                <a:path w="5379" h="5341" extrusionOk="0">
                  <a:moveTo>
                    <a:pt x="3671" y="1"/>
                  </a:moveTo>
                  <a:lnTo>
                    <a:pt x="2132" y="669"/>
                  </a:lnTo>
                  <a:cubicBezTo>
                    <a:pt x="2296" y="1374"/>
                    <a:pt x="1791" y="3636"/>
                    <a:pt x="1177" y="3706"/>
                  </a:cubicBezTo>
                  <a:cubicBezTo>
                    <a:pt x="1102" y="3696"/>
                    <a:pt x="1031" y="3692"/>
                    <a:pt x="965" y="3692"/>
                  </a:cubicBezTo>
                  <a:cubicBezTo>
                    <a:pt x="244" y="3692"/>
                    <a:pt x="1" y="4241"/>
                    <a:pt x="167" y="4478"/>
                  </a:cubicBezTo>
                  <a:cubicBezTo>
                    <a:pt x="167" y="4478"/>
                    <a:pt x="734" y="4936"/>
                    <a:pt x="1177" y="5127"/>
                  </a:cubicBezTo>
                  <a:cubicBezTo>
                    <a:pt x="1508" y="5270"/>
                    <a:pt x="1779" y="5340"/>
                    <a:pt x="2041" y="5340"/>
                  </a:cubicBezTo>
                  <a:cubicBezTo>
                    <a:pt x="2127" y="5340"/>
                    <a:pt x="2213" y="5332"/>
                    <a:pt x="2299" y="5317"/>
                  </a:cubicBezTo>
                  <a:cubicBezTo>
                    <a:pt x="3140" y="5165"/>
                    <a:pt x="3325" y="4341"/>
                    <a:pt x="3601" y="3808"/>
                  </a:cubicBezTo>
                  <a:cubicBezTo>
                    <a:pt x="3791" y="3439"/>
                    <a:pt x="4196" y="2959"/>
                    <a:pt x="4471" y="2647"/>
                  </a:cubicBezTo>
                  <a:cubicBezTo>
                    <a:pt x="4630" y="2470"/>
                    <a:pt x="4802" y="2308"/>
                    <a:pt x="4946" y="2114"/>
                  </a:cubicBezTo>
                  <a:cubicBezTo>
                    <a:pt x="5213" y="1753"/>
                    <a:pt x="5379" y="1265"/>
                    <a:pt x="5011" y="899"/>
                  </a:cubicBezTo>
                  <a:cubicBezTo>
                    <a:pt x="4924" y="811"/>
                    <a:pt x="4817" y="747"/>
                    <a:pt x="4710" y="687"/>
                  </a:cubicBezTo>
                  <a:cubicBezTo>
                    <a:pt x="4406" y="518"/>
                    <a:pt x="4002" y="418"/>
                    <a:pt x="367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488800" y="4043325"/>
              <a:ext cx="236650" cy="605725"/>
            </a:xfrm>
            <a:custGeom>
              <a:avLst/>
              <a:gdLst/>
              <a:ahLst/>
              <a:cxnLst/>
              <a:rect l="l" t="t" r="r" b="b"/>
              <a:pathLst>
                <a:path w="9466" h="24229" extrusionOk="0">
                  <a:moveTo>
                    <a:pt x="9135" y="0"/>
                  </a:moveTo>
                  <a:cubicBezTo>
                    <a:pt x="9134" y="0"/>
                    <a:pt x="9134" y="4"/>
                    <a:pt x="9136" y="13"/>
                  </a:cubicBezTo>
                  <a:lnTo>
                    <a:pt x="846" y="2612"/>
                  </a:lnTo>
                  <a:cubicBezTo>
                    <a:pt x="582" y="5720"/>
                    <a:pt x="0" y="8981"/>
                    <a:pt x="57" y="13681"/>
                  </a:cubicBezTo>
                  <a:cubicBezTo>
                    <a:pt x="72" y="14968"/>
                    <a:pt x="1669" y="17260"/>
                    <a:pt x="2937" y="19245"/>
                  </a:cubicBezTo>
                  <a:cubicBezTo>
                    <a:pt x="4205" y="21230"/>
                    <a:pt x="5731" y="24189"/>
                    <a:pt x="5731" y="24189"/>
                  </a:cubicBezTo>
                  <a:cubicBezTo>
                    <a:pt x="5870" y="24217"/>
                    <a:pt x="5997" y="24229"/>
                    <a:pt x="6115" y="24229"/>
                  </a:cubicBezTo>
                  <a:cubicBezTo>
                    <a:pt x="7035" y="24229"/>
                    <a:pt x="7332" y="23474"/>
                    <a:pt x="7332" y="23474"/>
                  </a:cubicBezTo>
                  <a:cubicBezTo>
                    <a:pt x="7332" y="23474"/>
                    <a:pt x="6053" y="19440"/>
                    <a:pt x="5652" y="18014"/>
                  </a:cubicBezTo>
                  <a:cubicBezTo>
                    <a:pt x="4775" y="14894"/>
                    <a:pt x="3479" y="13944"/>
                    <a:pt x="3479" y="13944"/>
                  </a:cubicBezTo>
                  <a:cubicBezTo>
                    <a:pt x="3479" y="13944"/>
                    <a:pt x="3794" y="12674"/>
                    <a:pt x="4132" y="11102"/>
                  </a:cubicBezTo>
                  <a:cubicBezTo>
                    <a:pt x="4528" y="9255"/>
                    <a:pt x="5365" y="5698"/>
                    <a:pt x="5365" y="5698"/>
                  </a:cubicBezTo>
                  <a:cubicBezTo>
                    <a:pt x="5365" y="5698"/>
                    <a:pt x="8444" y="4504"/>
                    <a:pt x="8971" y="2637"/>
                  </a:cubicBezTo>
                  <a:cubicBezTo>
                    <a:pt x="9465" y="889"/>
                    <a:pt x="9152" y="0"/>
                    <a:pt x="913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584400" y="4148675"/>
              <a:ext cx="103400" cy="206825"/>
            </a:xfrm>
            <a:custGeom>
              <a:avLst/>
              <a:gdLst/>
              <a:ahLst/>
              <a:cxnLst/>
              <a:rect l="l" t="t" r="r" b="b"/>
              <a:pathLst>
                <a:path w="4136" h="8273" extrusionOk="0">
                  <a:moveTo>
                    <a:pt x="4136" y="1"/>
                  </a:moveTo>
                  <a:cubicBezTo>
                    <a:pt x="3265" y="741"/>
                    <a:pt x="1544" y="1321"/>
                    <a:pt x="1544" y="1321"/>
                  </a:cubicBezTo>
                  <a:lnTo>
                    <a:pt x="1" y="8273"/>
                  </a:lnTo>
                  <a:cubicBezTo>
                    <a:pt x="1" y="8273"/>
                    <a:pt x="1636" y="2178"/>
                    <a:pt x="2259" y="1670"/>
                  </a:cubicBezTo>
                  <a:cubicBezTo>
                    <a:pt x="2995" y="1070"/>
                    <a:pt x="3825" y="607"/>
                    <a:pt x="4136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537750" y="3557025"/>
              <a:ext cx="159625" cy="180225"/>
            </a:xfrm>
            <a:custGeom>
              <a:avLst/>
              <a:gdLst/>
              <a:ahLst/>
              <a:cxnLst/>
              <a:rect l="l" t="t" r="r" b="b"/>
              <a:pathLst>
                <a:path w="6385" h="7209" extrusionOk="0">
                  <a:moveTo>
                    <a:pt x="3166" y="0"/>
                  </a:moveTo>
                  <a:cubicBezTo>
                    <a:pt x="1739" y="0"/>
                    <a:pt x="703" y="1065"/>
                    <a:pt x="411" y="2494"/>
                  </a:cubicBezTo>
                  <a:cubicBezTo>
                    <a:pt x="244" y="3250"/>
                    <a:pt x="0" y="4859"/>
                    <a:pt x="470" y="6095"/>
                  </a:cubicBezTo>
                  <a:cubicBezTo>
                    <a:pt x="735" y="6795"/>
                    <a:pt x="1061" y="7072"/>
                    <a:pt x="1684" y="7193"/>
                  </a:cubicBezTo>
                  <a:cubicBezTo>
                    <a:pt x="1740" y="7203"/>
                    <a:pt x="1811" y="7209"/>
                    <a:pt x="1894" y="7209"/>
                  </a:cubicBezTo>
                  <a:cubicBezTo>
                    <a:pt x="2545" y="7209"/>
                    <a:pt x="3956" y="6890"/>
                    <a:pt x="4483" y="6332"/>
                  </a:cubicBezTo>
                  <a:cubicBezTo>
                    <a:pt x="4588" y="6220"/>
                    <a:pt x="4762" y="5671"/>
                    <a:pt x="4762" y="5671"/>
                  </a:cubicBezTo>
                  <a:cubicBezTo>
                    <a:pt x="5546" y="5188"/>
                    <a:pt x="6107" y="4374"/>
                    <a:pt x="6209" y="3387"/>
                  </a:cubicBezTo>
                  <a:cubicBezTo>
                    <a:pt x="6384" y="1701"/>
                    <a:pt x="5161" y="192"/>
                    <a:pt x="3476" y="17"/>
                  </a:cubicBezTo>
                  <a:cubicBezTo>
                    <a:pt x="3371" y="6"/>
                    <a:pt x="3267" y="0"/>
                    <a:pt x="316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567925" y="3708175"/>
              <a:ext cx="129600" cy="94975"/>
            </a:xfrm>
            <a:custGeom>
              <a:avLst/>
              <a:gdLst/>
              <a:ahLst/>
              <a:cxnLst/>
              <a:rect l="l" t="t" r="r" b="b"/>
              <a:pathLst>
                <a:path w="5184" h="3799" extrusionOk="0">
                  <a:moveTo>
                    <a:pt x="3421" y="1"/>
                  </a:moveTo>
                  <a:lnTo>
                    <a:pt x="994" y="1145"/>
                  </a:lnTo>
                  <a:cubicBezTo>
                    <a:pt x="994" y="1145"/>
                    <a:pt x="1077" y="1613"/>
                    <a:pt x="1136" y="1914"/>
                  </a:cubicBezTo>
                  <a:cubicBezTo>
                    <a:pt x="1194" y="2214"/>
                    <a:pt x="1171" y="2373"/>
                    <a:pt x="573" y="2741"/>
                  </a:cubicBezTo>
                  <a:cubicBezTo>
                    <a:pt x="1" y="3093"/>
                    <a:pt x="1342" y="3798"/>
                    <a:pt x="2320" y="3798"/>
                  </a:cubicBezTo>
                  <a:cubicBezTo>
                    <a:pt x="2368" y="3798"/>
                    <a:pt x="2415" y="3797"/>
                    <a:pt x="2461" y="3793"/>
                  </a:cubicBezTo>
                  <a:cubicBezTo>
                    <a:pt x="3441" y="3718"/>
                    <a:pt x="4547" y="3127"/>
                    <a:pt x="4850" y="2490"/>
                  </a:cubicBezTo>
                  <a:cubicBezTo>
                    <a:pt x="5183" y="1790"/>
                    <a:pt x="5160" y="968"/>
                    <a:pt x="4745" y="968"/>
                  </a:cubicBezTo>
                  <a:cubicBezTo>
                    <a:pt x="4740" y="968"/>
                    <a:pt x="4735" y="968"/>
                    <a:pt x="4730" y="968"/>
                  </a:cubicBezTo>
                  <a:cubicBezTo>
                    <a:pt x="4326" y="987"/>
                    <a:pt x="3989" y="1062"/>
                    <a:pt x="3780" y="1062"/>
                  </a:cubicBezTo>
                  <a:cubicBezTo>
                    <a:pt x="3667" y="1062"/>
                    <a:pt x="3591" y="1040"/>
                    <a:pt x="3563" y="975"/>
                  </a:cubicBezTo>
                  <a:cubicBezTo>
                    <a:pt x="3502" y="833"/>
                    <a:pt x="3421" y="1"/>
                    <a:pt x="342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561175" y="3556975"/>
              <a:ext cx="141125" cy="175150"/>
            </a:xfrm>
            <a:custGeom>
              <a:avLst/>
              <a:gdLst/>
              <a:ahLst/>
              <a:cxnLst/>
              <a:rect l="l" t="t" r="r" b="b"/>
              <a:pathLst>
                <a:path w="5645" h="7006" extrusionOk="0">
                  <a:moveTo>
                    <a:pt x="2231" y="1"/>
                  </a:moveTo>
                  <a:cubicBezTo>
                    <a:pt x="1278" y="1"/>
                    <a:pt x="499" y="476"/>
                    <a:pt x="1" y="1217"/>
                  </a:cubicBezTo>
                  <a:cubicBezTo>
                    <a:pt x="1" y="1217"/>
                    <a:pt x="114" y="1444"/>
                    <a:pt x="288" y="1614"/>
                  </a:cubicBezTo>
                  <a:cubicBezTo>
                    <a:pt x="288" y="1614"/>
                    <a:pt x="149" y="2005"/>
                    <a:pt x="397" y="2283"/>
                  </a:cubicBezTo>
                  <a:cubicBezTo>
                    <a:pt x="575" y="2483"/>
                    <a:pt x="627" y="2765"/>
                    <a:pt x="587" y="3029"/>
                  </a:cubicBezTo>
                  <a:cubicBezTo>
                    <a:pt x="544" y="3317"/>
                    <a:pt x="510" y="3673"/>
                    <a:pt x="542" y="3987"/>
                  </a:cubicBezTo>
                  <a:cubicBezTo>
                    <a:pt x="585" y="4431"/>
                    <a:pt x="1003" y="4635"/>
                    <a:pt x="1003" y="4635"/>
                  </a:cubicBezTo>
                  <a:cubicBezTo>
                    <a:pt x="1003" y="4635"/>
                    <a:pt x="1063" y="3957"/>
                    <a:pt x="1232" y="3587"/>
                  </a:cubicBezTo>
                  <a:cubicBezTo>
                    <a:pt x="1318" y="3399"/>
                    <a:pt x="1530" y="3282"/>
                    <a:pt x="1747" y="3282"/>
                  </a:cubicBezTo>
                  <a:cubicBezTo>
                    <a:pt x="1953" y="3282"/>
                    <a:pt x="2164" y="3388"/>
                    <a:pt x="2276" y="3639"/>
                  </a:cubicBezTo>
                  <a:cubicBezTo>
                    <a:pt x="2508" y="4154"/>
                    <a:pt x="2433" y="4503"/>
                    <a:pt x="2216" y="4891"/>
                  </a:cubicBezTo>
                  <a:cubicBezTo>
                    <a:pt x="2028" y="5225"/>
                    <a:pt x="1843" y="5300"/>
                    <a:pt x="1714" y="5300"/>
                  </a:cubicBezTo>
                  <a:cubicBezTo>
                    <a:pt x="1611" y="5300"/>
                    <a:pt x="1544" y="5252"/>
                    <a:pt x="1544" y="5252"/>
                  </a:cubicBezTo>
                  <a:lnTo>
                    <a:pt x="1544" y="5252"/>
                  </a:lnTo>
                  <a:cubicBezTo>
                    <a:pt x="1414" y="5352"/>
                    <a:pt x="1793" y="6632"/>
                    <a:pt x="2112" y="6851"/>
                  </a:cubicBezTo>
                  <a:cubicBezTo>
                    <a:pt x="2276" y="6963"/>
                    <a:pt x="2452" y="7006"/>
                    <a:pt x="2629" y="7006"/>
                  </a:cubicBezTo>
                  <a:cubicBezTo>
                    <a:pt x="3070" y="7006"/>
                    <a:pt x="3513" y="6738"/>
                    <a:pt x="3757" y="6613"/>
                  </a:cubicBezTo>
                  <a:cubicBezTo>
                    <a:pt x="3962" y="6510"/>
                    <a:pt x="4413" y="5764"/>
                    <a:pt x="4413" y="5764"/>
                  </a:cubicBezTo>
                  <a:cubicBezTo>
                    <a:pt x="4965" y="4772"/>
                    <a:pt x="5208" y="4567"/>
                    <a:pt x="5422" y="3599"/>
                  </a:cubicBezTo>
                  <a:cubicBezTo>
                    <a:pt x="5645" y="2597"/>
                    <a:pt x="5556" y="1395"/>
                    <a:pt x="4689" y="1248"/>
                  </a:cubicBezTo>
                  <a:cubicBezTo>
                    <a:pt x="4178" y="553"/>
                    <a:pt x="3397" y="106"/>
                    <a:pt x="2539" y="17"/>
                  </a:cubicBezTo>
                  <a:cubicBezTo>
                    <a:pt x="2434" y="6"/>
                    <a:pt x="2332" y="1"/>
                    <a:pt x="223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507975" y="3728250"/>
              <a:ext cx="235725" cy="405175"/>
            </a:xfrm>
            <a:custGeom>
              <a:avLst/>
              <a:gdLst/>
              <a:ahLst/>
              <a:cxnLst/>
              <a:rect l="l" t="t" r="r" b="b"/>
              <a:pathLst>
                <a:path w="9429" h="16207" extrusionOk="0">
                  <a:moveTo>
                    <a:pt x="7513" y="1"/>
                  </a:moveTo>
                  <a:cubicBezTo>
                    <a:pt x="7502" y="1"/>
                    <a:pt x="7490" y="1"/>
                    <a:pt x="7478" y="1"/>
                  </a:cubicBezTo>
                  <a:cubicBezTo>
                    <a:pt x="6783" y="20"/>
                    <a:pt x="6060" y="247"/>
                    <a:pt x="6060" y="247"/>
                  </a:cubicBezTo>
                  <a:cubicBezTo>
                    <a:pt x="6234" y="678"/>
                    <a:pt x="6022" y="1017"/>
                    <a:pt x="4849" y="1385"/>
                  </a:cubicBezTo>
                  <a:cubicBezTo>
                    <a:pt x="4377" y="1533"/>
                    <a:pt x="4068" y="1578"/>
                    <a:pt x="3867" y="1578"/>
                  </a:cubicBezTo>
                  <a:cubicBezTo>
                    <a:pt x="3569" y="1578"/>
                    <a:pt x="3509" y="1480"/>
                    <a:pt x="3509" y="1480"/>
                  </a:cubicBezTo>
                  <a:cubicBezTo>
                    <a:pt x="3509" y="1480"/>
                    <a:pt x="1791" y="2263"/>
                    <a:pt x="1231" y="2654"/>
                  </a:cubicBezTo>
                  <a:cubicBezTo>
                    <a:pt x="526" y="3146"/>
                    <a:pt x="216" y="4569"/>
                    <a:pt x="120" y="6972"/>
                  </a:cubicBezTo>
                  <a:cubicBezTo>
                    <a:pt x="10" y="9752"/>
                    <a:pt x="0" y="14666"/>
                    <a:pt x="94" y="15377"/>
                  </a:cubicBezTo>
                  <a:cubicBezTo>
                    <a:pt x="94" y="15377"/>
                    <a:pt x="1188" y="16206"/>
                    <a:pt x="2701" y="16206"/>
                  </a:cubicBezTo>
                  <a:cubicBezTo>
                    <a:pt x="2810" y="16206"/>
                    <a:pt x="2921" y="16202"/>
                    <a:pt x="3034" y="16193"/>
                  </a:cubicBezTo>
                  <a:cubicBezTo>
                    <a:pt x="4717" y="16054"/>
                    <a:pt x="7794" y="14484"/>
                    <a:pt x="8483" y="13334"/>
                  </a:cubicBezTo>
                  <a:cubicBezTo>
                    <a:pt x="8549" y="11078"/>
                    <a:pt x="8558" y="9381"/>
                    <a:pt x="8611" y="8464"/>
                  </a:cubicBezTo>
                  <a:cubicBezTo>
                    <a:pt x="8812" y="5129"/>
                    <a:pt x="9428" y="4357"/>
                    <a:pt x="8989" y="2222"/>
                  </a:cubicBezTo>
                  <a:cubicBezTo>
                    <a:pt x="8634" y="490"/>
                    <a:pt x="8190" y="1"/>
                    <a:pt x="7513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205100" y="3795050"/>
              <a:ext cx="381825" cy="345600"/>
            </a:xfrm>
            <a:custGeom>
              <a:avLst/>
              <a:gdLst/>
              <a:ahLst/>
              <a:cxnLst/>
              <a:rect l="l" t="t" r="r" b="b"/>
              <a:pathLst>
                <a:path w="15273" h="13824" extrusionOk="0">
                  <a:moveTo>
                    <a:pt x="14092" y="0"/>
                  </a:moveTo>
                  <a:cubicBezTo>
                    <a:pt x="14080" y="0"/>
                    <a:pt x="14069" y="0"/>
                    <a:pt x="14058" y="1"/>
                  </a:cubicBezTo>
                  <a:cubicBezTo>
                    <a:pt x="13447" y="19"/>
                    <a:pt x="12934" y="149"/>
                    <a:pt x="12449" y="1073"/>
                  </a:cubicBezTo>
                  <a:cubicBezTo>
                    <a:pt x="11965" y="1997"/>
                    <a:pt x="10984" y="4393"/>
                    <a:pt x="10053" y="5934"/>
                  </a:cubicBezTo>
                  <a:cubicBezTo>
                    <a:pt x="9595" y="6692"/>
                    <a:pt x="8302" y="8285"/>
                    <a:pt x="7011" y="9200"/>
                  </a:cubicBezTo>
                  <a:cubicBezTo>
                    <a:pt x="5915" y="9977"/>
                    <a:pt x="4668" y="10682"/>
                    <a:pt x="4177" y="10747"/>
                  </a:cubicBezTo>
                  <a:cubicBezTo>
                    <a:pt x="4041" y="10765"/>
                    <a:pt x="3929" y="10774"/>
                    <a:pt x="3824" y="10774"/>
                  </a:cubicBezTo>
                  <a:cubicBezTo>
                    <a:pt x="3581" y="10774"/>
                    <a:pt x="3385" y="10726"/>
                    <a:pt x="3053" y="10639"/>
                  </a:cubicBezTo>
                  <a:cubicBezTo>
                    <a:pt x="2515" y="10497"/>
                    <a:pt x="2147" y="10553"/>
                    <a:pt x="1759" y="10483"/>
                  </a:cubicBezTo>
                  <a:cubicBezTo>
                    <a:pt x="1583" y="10451"/>
                    <a:pt x="1489" y="10426"/>
                    <a:pt x="1431" y="10426"/>
                  </a:cubicBezTo>
                  <a:cubicBezTo>
                    <a:pt x="1362" y="10426"/>
                    <a:pt x="1344" y="10462"/>
                    <a:pt x="1297" y="10568"/>
                  </a:cubicBezTo>
                  <a:cubicBezTo>
                    <a:pt x="1211" y="10764"/>
                    <a:pt x="1489" y="11098"/>
                    <a:pt x="1846" y="11223"/>
                  </a:cubicBezTo>
                  <a:cubicBezTo>
                    <a:pt x="2222" y="11354"/>
                    <a:pt x="2485" y="11297"/>
                    <a:pt x="2553" y="11355"/>
                  </a:cubicBezTo>
                  <a:cubicBezTo>
                    <a:pt x="2622" y="11416"/>
                    <a:pt x="2312" y="11522"/>
                    <a:pt x="1863" y="11588"/>
                  </a:cubicBezTo>
                  <a:cubicBezTo>
                    <a:pt x="1716" y="11609"/>
                    <a:pt x="1581" y="11617"/>
                    <a:pt x="1456" y="11617"/>
                  </a:cubicBezTo>
                  <a:cubicBezTo>
                    <a:pt x="1054" y="11617"/>
                    <a:pt x="757" y="11533"/>
                    <a:pt x="510" y="11531"/>
                  </a:cubicBezTo>
                  <a:cubicBezTo>
                    <a:pt x="507" y="11531"/>
                    <a:pt x="504" y="11531"/>
                    <a:pt x="500" y="11531"/>
                  </a:cubicBezTo>
                  <a:cubicBezTo>
                    <a:pt x="149" y="11531"/>
                    <a:pt x="172" y="11814"/>
                    <a:pt x="293" y="11912"/>
                  </a:cubicBezTo>
                  <a:cubicBezTo>
                    <a:pt x="414" y="12012"/>
                    <a:pt x="607" y="12151"/>
                    <a:pt x="1115" y="12238"/>
                  </a:cubicBezTo>
                  <a:cubicBezTo>
                    <a:pt x="1515" y="12306"/>
                    <a:pt x="1975" y="12313"/>
                    <a:pt x="2152" y="12313"/>
                  </a:cubicBezTo>
                  <a:cubicBezTo>
                    <a:pt x="2200" y="12313"/>
                    <a:pt x="2227" y="12313"/>
                    <a:pt x="2227" y="12313"/>
                  </a:cubicBezTo>
                  <a:lnTo>
                    <a:pt x="2227" y="12313"/>
                  </a:lnTo>
                  <a:cubicBezTo>
                    <a:pt x="1947" y="12401"/>
                    <a:pt x="1654" y="12455"/>
                    <a:pt x="1360" y="12475"/>
                  </a:cubicBezTo>
                  <a:cubicBezTo>
                    <a:pt x="1179" y="12488"/>
                    <a:pt x="1033" y="12492"/>
                    <a:pt x="907" y="12492"/>
                  </a:cubicBezTo>
                  <a:cubicBezTo>
                    <a:pt x="758" y="12492"/>
                    <a:pt x="639" y="12487"/>
                    <a:pt x="529" y="12487"/>
                  </a:cubicBezTo>
                  <a:cubicBezTo>
                    <a:pt x="446" y="12487"/>
                    <a:pt x="368" y="12490"/>
                    <a:pt x="286" y="12500"/>
                  </a:cubicBezTo>
                  <a:cubicBezTo>
                    <a:pt x="0" y="12535"/>
                    <a:pt x="179" y="12979"/>
                    <a:pt x="495" y="13053"/>
                  </a:cubicBezTo>
                  <a:cubicBezTo>
                    <a:pt x="698" y="13100"/>
                    <a:pt x="975" y="13133"/>
                    <a:pt x="1271" y="13133"/>
                  </a:cubicBezTo>
                  <a:cubicBezTo>
                    <a:pt x="1344" y="13133"/>
                    <a:pt x="1418" y="13131"/>
                    <a:pt x="1492" y="13126"/>
                  </a:cubicBezTo>
                  <a:cubicBezTo>
                    <a:pt x="1868" y="13105"/>
                    <a:pt x="2488" y="13013"/>
                    <a:pt x="2488" y="13013"/>
                  </a:cubicBezTo>
                  <a:lnTo>
                    <a:pt x="2488" y="13013"/>
                  </a:lnTo>
                  <a:cubicBezTo>
                    <a:pt x="1923" y="13260"/>
                    <a:pt x="1447" y="13258"/>
                    <a:pt x="1163" y="13285"/>
                  </a:cubicBezTo>
                  <a:cubicBezTo>
                    <a:pt x="877" y="13312"/>
                    <a:pt x="757" y="13424"/>
                    <a:pt x="824" y="13583"/>
                  </a:cubicBezTo>
                  <a:cubicBezTo>
                    <a:pt x="877" y="13710"/>
                    <a:pt x="1099" y="13811"/>
                    <a:pt x="1721" y="13823"/>
                  </a:cubicBezTo>
                  <a:cubicBezTo>
                    <a:pt x="1732" y="13823"/>
                    <a:pt x="1744" y="13823"/>
                    <a:pt x="1756" y="13823"/>
                  </a:cubicBezTo>
                  <a:cubicBezTo>
                    <a:pt x="2375" y="13823"/>
                    <a:pt x="3192" y="13562"/>
                    <a:pt x="3830" y="13205"/>
                  </a:cubicBezTo>
                  <a:cubicBezTo>
                    <a:pt x="4478" y="12841"/>
                    <a:pt x="4707" y="12640"/>
                    <a:pt x="5064" y="12492"/>
                  </a:cubicBezTo>
                  <a:cubicBezTo>
                    <a:pt x="6376" y="11945"/>
                    <a:pt x="7413" y="11502"/>
                    <a:pt x="8570" y="10675"/>
                  </a:cubicBezTo>
                  <a:cubicBezTo>
                    <a:pt x="10225" y="9491"/>
                    <a:pt x="11258" y="8278"/>
                    <a:pt x="11834" y="7469"/>
                  </a:cubicBezTo>
                  <a:cubicBezTo>
                    <a:pt x="13026" y="5798"/>
                    <a:pt x="14220" y="3416"/>
                    <a:pt x="14752" y="2009"/>
                  </a:cubicBezTo>
                  <a:cubicBezTo>
                    <a:pt x="15273" y="624"/>
                    <a:pt x="14792" y="0"/>
                    <a:pt x="140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472750" y="3790300"/>
              <a:ext cx="116600" cy="150525"/>
            </a:xfrm>
            <a:custGeom>
              <a:avLst/>
              <a:gdLst/>
              <a:ahLst/>
              <a:cxnLst/>
              <a:rect l="l" t="t" r="r" b="b"/>
              <a:pathLst>
                <a:path w="4664" h="6021" extrusionOk="0">
                  <a:moveTo>
                    <a:pt x="3177" y="1"/>
                  </a:moveTo>
                  <a:cubicBezTo>
                    <a:pt x="2733" y="1"/>
                    <a:pt x="2282" y="230"/>
                    <a:pt x="1858" y="842"/>
                  </a:cubicBezTo>
                  <a:cubicBezTo>
                    <a:pt x="1182" y="1820"/>
                    <a:pt x="251" y="3968"/>
                    <a:pt x="1" y="4518"/>
                  </a:cubicBezTo>
                  <a:cubicBezTo>
                    <a:pt x="1" y="4518"/>
                    <a:pt x="87" y="4974"/>
                    <a:pt x="1040" y="5492"/>
                  </a:cubicBezTo>
                  <a:cubicBezTo>
                    <a:pt x="1992" y="6012"/>
                    <a:pt x="2477" y="6020"/>
                    <a:pt x="2477" y="6020"/>
                  </a:cubicBezTo>
                  <a:cubicBezTo>
                    <a:pt x="2477" y="6020"/>
                    <a:pt x="3773" y="3554"/>
                    <a:pt x="4157" y="2552"/>
                  </a:cubicBezTo>
                  <a:cubicBezTo>
                    <a:pt x="4542" y="1549"/>
                    <a:pt x="4664" y="578"/>
                    <a:pt x="3952" y="211"/>
                  </a:cubicBezTo>
                  <a:cubicBezTo>
                    <a:pt x="3701" y="82"/>
                    <a:pt x="3440" y="1"/>
                    <a:pt x="3177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470625" y="3894100"/>
              <a:ext cx="69650" cy="50100"/>
            </a:xfrm>
            <a:custGeom>
              <a:avLst/>
              <a:gdLst/>
              <a:ahLst/>
              <a:cxnLst/>
              <a:rect l="l" t="t" r="r" b="b"/>
              <a:pathLst>
                <a:path w="2786" h="2004" extrusionOk="0">
                  <a:moveTo>
                    <a:pt x="249" y="0"/>
                  </a:moveTo>
                  <a:lnTo>
                    <a:pt x="0" y="500"/>
                  </a:lnTo>
                  <a:cubicBezTo>
                    <a:pt x="0" y="500"/>
                    <a:pt x="101" y="904"/>
                    <a:pt x="1035" y="1460"/>
                  </a:cubicBezTo>
                  <a:cubicBezTo>
                    <a:pt x="1926" y="1991"/>
                    <a:pt x="2462" y="2003"/>
                    <a:pt x="2510" y="2003"/>
                  </a:cubicBezTo>
                  <a:cubicBezTo>
                    <a:pt x="2512" y="2003"/>
                    <a:pt x="2513" y="2003"/>
                    <a:pt x="2513" y="2003"/>
                  </a:cubicBezTo>
                  <a:lnTo>
                    <a:pt x="2786" y="1437"/>
                  </a:lnTo>
                  <a:cubicBezTo>
                    <a:pt x="2786" y="1437"/>
                    <a:pt x="2060" y="1349"/>
                    <a:pt x="1329" y="902"/>
                  </a:cubicBezTo>
                  <a:cubicBezTo>
                    <a:pt x="928" y="657"/>
                    <a:pt x="563" y="353"/>
                    <a:pt x="24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563900" y="3768725"/>
              <a:ext cx="53400" cy="26200"/>
            </a:xfrm>
            <a:custGeom>
              <a:avLst/>
              <a:gdLst/>
              <a:ahLst/>
              <a:cxnLst/>
              <a:rect l="l" t="t" r="r" b="b"/>
              <a:pathLst>
                <a:path w="2136" h="1048" extrusionOk="0">
                  <a:moveTo>
                    <a:pt x="1050" y="1"/>
                  </a:moveTo>
                  <a:cubicBezTo>
                    <a:pt x="962" y="1"/>
                    <a:pt x="880" y="16"/>
                    <a:pt x="812" y="51"/>
                  </a:cubicBezTo>
                  <a:lnTo>
                    <a:pt x="0" y="471"/>
                  </a:lnTo>
                  <a:cubicBezTo>
                    <a:pt x="0" y="471"/>
                    <a:pt x="939" y="559"/>
                    <a:pt x="1140" y="1047"/>
                  </a:cubicBezTo>
                  <a:cubicBezTo>
                    <a:pt x="1140" y="1047"/>
                    <a:pt x="1977" y="970"/>
                    <a:pt x="2135" y="390"/>
                  </a:cubicBezTo>
                  <a:cubicBezTo>
                    <a:pt x="2135" y="390"/>
                    <a:pt x="1502" y="1"/>
                    <a:pt x="1050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659450" y="3728950"/>
              <a:ext cx="44400" cy="32300"/>
            </a:xfrm>
            <a:custGeom>
              <a:avLst/>
              <a:gdLst/>
              <a:ahLst/>
              <a:cxnLst/>
              <a:rect l="l" t="t" r="r" b="b"/>
              <a:pathLst>
                <a:path w="1776" h="1292" extrusionOk="0">
                  <a:moveTo>
                    <a:pt x="681" y="0"/>
                  </a:moveTo>
                  <a:cubicBezTo>
                    <a:pt x="280" y="0"/>
                    <a:pt x="1" y="219"/>
                    <a:pt x="1" y="219"/>
                  </a:cubicBezTo>
                  <a:cubicBezTo>
                    <a:pt x="1" y="219"/>
                    <a:pt x="539" y="879"/>
                    <a:pt x="607" y="1291"/>
                  </a:cubicBezTo>
                  <a:lnTo>
                    <a:pt x="1775" y="1273"/>
                  </a:lnTo>
                  <a:cubicBezTo>
                    <a:pt x="1775" y="1273"/>
                    <a:pt x="1398" y="119"/>
                    <a:pt x="888" y="20"/>
                  </a:cubicBezTo>
                  <a:cubicBezTo>
                    <a:pt x="816" y="6"/>
                    <a:pt x="747" y="0"/>
                    <a:pt x="68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556575" y="3755525"/>
              <a:ext cx="227300" cy="291775"/>
            </a:xfrm>
            <a:custGeom>
              <a:avLst/>
              <a:gdLst/>
              <a:ahLst/>
              <a:cxnLst/>
              <a:rect l="l" t="t" r="r" b="b"/>
              <a:pathLst>
                <a:path w="9092" h="11671" extrusionOk="0">
                  <a:moveTo>
                    <a:pt x="5278" y="0"/>
                  </a:moveTo>
                  <a:cubicBezTo>
                    <a:pt x="5116" y="0"/>
                    <a:pt x="4947" y="23"/>
                    <a:pt x="4771" y="71"/>
                  </a:cubicBezTo>
                  <a:cubicBezTo>
                    <a:pt x="3294" y="479"/>
                    <a:pt x="1500" y="1116"/>
                    <a:pt x="1112" y="2066"/>
                  </a:cubicBezTo>
                  <a:cubicBezTo>
                    <a:pt x="726" y="3017"/>
                    <a:pt x="1" y="9030"/>
                    <a:pt x="893" y="10208"/>
                  </a:cubicBezTo>
                  <a:cubicBezTo>
                    <a:pt x="1745" y="11333"/>
                    <a:pt x="2766" y="11671"/>
                    <a:pt x="3695" y="11671"/>
                  </a:cubicBezTo>
                  <a:cubicBezTo>
                    <a:pt x="3740" y="11671"/>
                    <a:pt x="3785" y="11670"/>
                    <a:pt x="3830" y="11668"/>
                  </a:cubicBezTo>
                  <a:cubicBezTo>
                    <a:pt x="4794" y="11637"/>
                    <a:pt x="7625" y="10439"/>
                    <a:pt x="8376" y="9064"/>
                  </a:cubicBezTo>
                  <a:cubicBezTo>
                    <a:pt x="9091" y="7759"/>
                    <a:pt x="8265" y="0"/>
                    <a:pt x="5278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662850" y="3902850"/>
              <a:ext cx="100650" cy="111350"/>
            </a:xfrm>
            <a:custGeom>
              <a:avLst/>
              <a:gdLst/>
              <a:ahLst/>
              <a:cxnLst/>
              <a:rect l="l" t="t" r="r" b="b"/>
              <a:pathLst>
                <a:path w="4026" h="4454" extrusionOk="0">
                  <a:moveTo>
                    <a:pt x="3508" y="0"/>
                  </a:moveTo>
                  <a:cubicBezTo>
                    <a:pt x="2883" y="0"/>
                    <a:pt x="297" y="1260"/>
                    <a:pt x="0" y="1824"/>
                  </a:cubicBezTo>
                  <a:cubicBezTo>
                    <a:pt x="0" y="1824"/>
                    <a:pt x="191" y="3864"/>
                    <a:pt x="234" y="4345"/>
                  </a:cubicBezTo>
                  <a:cubicBezTo>
                    <a:pt x="241" y="4420"/>
                    <a:pt x="315" y="4454"/>
                    <a:pt x="437" y="4454"/>
                  </a:cubicBezTo>
                  <a:cubicBezTo>
                    <a:pt x="1098" y="4454"/>
                    <a:pt x="3169" y="3465"/>
                    <a:pt x="3654" y="2731"/>
                  </a:cubicBezTo>
                  <a:cubicBezTo>
                    <a:pt x="4025" y="2170"/>
                    <a:pt x="3746" y="429"/>
                    <a:pt x="3641" y="58"/>
                  </a:cubicBezTo>
                  <a:cubicBezTo>
                    <a:pt x="3630" y="18"/>
                    <a:pt x="3583" y="0"/>
                    <a:pt x="3508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556575" y="3801025"/>
              <a:ext cx="93650" cy="243025"/>
            </a:xfrm>
            <a:custGeom>
              <a:avLst/>
              <a:gdLst/>
              <a:ahLst/>
              <a:cxnLst/>
              <a:rect l="l" t="t" r="r" b="b"/>
              <a:pathLst>
                <a:path w="3746" h="9721" extrusionOk="0">
                  <a:moveTo>
                    <a:pt x="1488" y="1"/>
                  </a:moveTo>
                  <a:cubicBezTo>
                    <a:pt x="1392" y="1"/>
                    <a:pt x="1300" y="20"/>
                    <a:pt x="1214" y="54"/>
                  </a:cubicBezTo>
                  <a:cubicBezTo>
                    <a:pt x="1174" y="116"/>
                    <a:pt x="1140" y="179"/>
                    <a:pt x="1112" y="246"/>
                  </a:cubicBezTo>
                  <a:cubicBezTo>
                    <a:pt x="726" y="1195"/>
                    <a:pt x="1" y="7210"/>
                    <a:pt x="893" y="8388"/>
                  </a:cubicBezTo>
                  <a:cubicBezTo>
                    <a:pt x="1449" y="9121"/>
                    <a:pt x="2076" y="9519"/>
                    <a:pt x="2704" y="9708"/>
                  </a:cubicBezTo>
                  <a:cubicBezTo>
                    <a:pt x="2760" y="9717"/>
                    <a:pt x="2814" y="9721"/>
                    <a:pt x="2865" y="9721"/>
                  </a:cubicBezTo>
                  <a:cubicBezTo>
                    <a:pt x="3454" y="9721"/>
                    <a:pt x="3746" y="9170"/>
                    <a:pt x="3715" y="8388"/>
                  </a:cubicBezTo>
                  <a:cubicBezTo>
                    <a:pt x="3682" y="7499"/>
                    <a:pt x="3304" y="4194"/>
                    <a:pt x="2905" y="2199"/>
                  </a:cubicBezTo>
                  <a:cubicBezTo>
                    <a:pt x="2570" y="525"/>
                    <a:pt x="1985" y="1"/>
                    <a:pt x="148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629175" y="3841375"/>
              <a:ext cx="121650" cy="48250"/>
            </a:xfrm>
            <a:custGeom>
              <a:avLst/>
              <a:gdLst/>
              <a:ahLst/>
              <a:cxnLst/>
              <a:rect l="l" t="t" r="r" b="b"/>
              <a:pathLst>
                <a:path w="4866" h="1930" extrusionOk="0">
                  <a:moveTo>
                    <a:pt x="4866" y="1"/>
                  </a:moveTo>
                  <a:lnTo>
                    <a:pt x="4866" y="1"/>
                  </a:lnTo>
                  <a:cubicBezTo>
                    <a:pt x="4490" y="507"/>
                    <a:pt x="3204" y="1103"/>
                    <a:pt x="1800" y="1406"/>
                  </a:cubicBezTo>
                  <a:cubicBezTo>
                    <a:pt x="1561" y="1457"/>
                    <a:pt x="1352" y="1480"/>
                    <a:pt x="1171" y="1480"/>
                  </a:cubicBezTo>
                  <a:cubicBezTo>
                    <a:pt x="286" y="1480"/>
                    <a:pt x="39" y="943"/>
                    <a:pt x="1" y="585"/>
                  </a:cubicBezTo>
                  <a:lnTo>
                    <a:pt x="1" y="585"/>
                  </a:lnTo>
                  <a:cubicBezTo>
                    <a:pt x="69" y="1534"/>
                    <a:pt x="526" y="1929"/>
                    <a:pt x="1275" y="1929"/>
                  </a:cubicBezTo>
                  <a:cubicBezTo>
                    <a:pt x="1726" y="1929"/>
                    <a:pt x="2284" y="1785"/>
                    <a:pt x="2928" y="1533"/>
                  </a:cubicBezTo>
                  <a:cubicBezTo>
                    <a:pt x="4639" y="861"/>
                    <a:pt x="4866" y="1"/>
                    <a:pt x="48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593475" y="4200975"/>
              <a:ext cx="628275" cy="362750"/>
            </a:xfrm>
            <a:custGeom>
              <a:avLst/>
              <a:gdLst/>
              <a:ahLst/>
              <a:cxnLst/>
              <a:rect l="l" t="t" r="r" b="b"/>
              <a:pathLst>
                <a:path w="25131" h="14510" extrusionOk="0">
                  <a:moveTo>
                    <a:pt x="12565" y="0"/>
                  </a:moveTo>
                  <a:cubicBezTo>
                    <a:pt x="9233" y="0"/>
                    <a:pt x="6037" y="766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80"/>
                    <a:pt x="1324" y="11024"/>
                    <a:pt x="3681" y="12384"/>
                  </a:cubicBezTo>
                  <a:cubicBezTo>
                    <a:pt x="6037" y="13744"/>
                    <a:pt x="9233" y="14510"/>
                    <a:pt x="12565" y="14510"/>
                  </a:cubicBezTo>
                  <a:cubicBezTo>
                    <a:pt x="15898" y="14510"/>
                    <a:pt x="19094" y="13744"/>
                    <a:pt x="21450" y="12384"/>
                  </a:cubicBezTo>
                  <a:cubicBezTo>
                    <a:pt x="23806" y="11024"/>
                    <a:pt x="25131" y="9180"/>
                    <a:pt x="25131" y="7255"/>
                  </a:cubicBezTo>
                  <a:cubicBezTo>
                    <a:pt x="25131" y="5330"/>
                    <a:pt x="23806" y="3486"/>
                    <a:pt x="21450" y="2126"/>
                  </a:cubicBezTo>
                  <a:cubicBezTo>
                    <a:pt x="19094" y="766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50475" y="3803125"/>
              <a:ext cx="372150" cy="307475"/>
            </a:xfrm>
            <a:custGeom>
              <a:avLst/>
              <a:gdLst/>
              <a:ahLst/>
              <a:cxnLst/>
              <a:rect l="l" t="t" r="r" b="b"/>
              <a:pathLst>
                <a:path w="14886" h="12299" extrusionOk="0">
                  <a:moveTo>
                    <a:pt x="1298" y="0"/>
                  </a:moveTo>
                  <a:cubicBezTo>
                    <a:pt x="1262" y="0"/>
                    <a:pt x="1226" y="1"/>
                    <a:pt x="1189" y="2"/>
                  </a:cubicBezTo>
                  <a:cubicBezTo>
                    <a:pt x="470" y="20"/>
                    <a:pt x="1" y="670"/>
                    <a:pt x="611" y="2047"/>
                  </a:cubicBezTo>
                  <a:cubicBezTo>
                    <a:pt x="1221" y="3422"/>
                    <a:pt x="2383" y="5522"/>
                    <a:pt x="3667" y="7123"/>
                  </a:cubicBezTo>
                  <a:cubicBezTo>
                    <a:pt x="4288" y="7898"/>
                    <a:pt x="6316" y="9928"/>
                    <a:pt x="9665" y="11153"/>
                  </a:cubicBezTo>
                  <a:cubicBezTo>
                    <a:pt x="10029" y="11286"/>
                    <a:pt x="10435" y="11467"/>
                    <a:pt x="11102" y="11794"/>
                  </a:cubicBezTo>
                  <a:cubicBezTo>
                    <a:pt x="11709" y="12092"/>
                    <a:pt x="12467" y="12299"/>
                    <a:pt x="13067" y="12299"/>
                  </a:cubicBezTo>
                  <a:cubicBezTo>
                    <a:pt x="13127" y="12299"/>
                    <a:pt x="13185" y="12296"/>
                    <a:pt x="13242" y="12292"/>
                  </a:cubicBezTo>
                  <a:cubicBezTo>
                    <a:pt x="13862" y="12245"/>
                    <a:pt x="14079" y="12132"/>
                    <a:pt x="14124" y="12001"/>
                  </a:cubicBezTo>
                  <a:cubicBezTo>
                    <a:pt x="14181" y="11839"/>
                    <a:pt x="14056" y="11736"/>
                    <a:pt x="13768" y="11724"/>
                  </a:cubicBezTo>
                  <a:cubicBezTo>
                    <a:pt x="13482" y="11712"/>
                    <a:pt x="13008" y="11741"/>
                    <a:pt x="12430" y="11529"/>
                  </a:cubicBezTo>
                  <a:lnTo>
                    <a:pt x="12430" y="11529"/>
                  </a:lnTo>
                  <a:cubicBezTo>
                    <a:pt x="12430" y="11529"/>
                    <a:pt x="13053" y="11584"/>
                    <a:pt x="13431" y="11584"/>
                  </a:cubicBezTo>
                  <a:cubicBezTo>
                    <a:pt x="13436" y="11584"/>
                    <a:pt x="13441" y="11584"/>
                    <a:pt x="13447" y="11584"/>
                  </a:cubicBezTo>
                  <a:cubicBezTo>
                    <a:pt x="13817" y="11584"/>
                    <a:pt x="14176" y="11528"/>
                    <a:pt x="14423" y="11455"/>
                  </a:cubicBezTo>
                  <a:cubicBezTo>
                    <a:pt x="14734" y="11365"/>
                    <a:pt x="14886" y="10909"/>
                    <a:pt x="14599" y="10890"/>
                  </a:cubicBezTo>
                  <a:cubicBezTo>
                    <a:pt x="14562" y="10888"/>
                    <a:pt x="14526" y="10887"/>
                    <a:pt x="14491" y="10887"/>
                  </a:cubicBezTo>
                  <a:cubicBezTo>
                    <a:pt x="14265" y="10887"/>
                    <a:pt x="14045" y="10928"/>
                    <a:pt x="13626" y="10928"/>
                  </a:cubicBezTo>
                  <a:cubicBezTo>
                    <a:pt x="13594" y="10928"/>
                    <a:pt x="13561" y="10928"/>
                    <a:pt x="13526" y="10927"/>
                  </a:cubicBezTo>
                  <a:cubicBezTo>
                    <a:pt x="13230" y="10924"/>
                    <a:pt x="12934" y="10885"/>
                    <a:pt x="12649" y="10814"/>
                  </a:cubicBezTo>
                  <a:cubicBezTo>
                    <a:pt x="12649" y="10814"/>
                    <a:pt x="13254" y="10790"/>
                    <a:pt x="13756" y="10677"/>
                  </a:cubicBezTo>
                  <a:cubicBezTo>
                    <a:pt x="14258" y="10561"/>
                    <a:pt x="14443" y="10411"/>
                    <a:pt x="14558" y="10304"/>
                  </a:cubicBezTo>
                  <a:cubicBezTo>
                    <a:pt x="14669" y="10203"/>
                    <a:pt x="14680" y="9935"/>
                    <a:pt x="14363" y="9935"/>
                  </a:cubicBezTo>
                  <a:cubicBezTo>
                    <a:pt x="14349" y="9935"/>
                    <a:pt x="14334" y="9935"/>
                    <a:pt x="14319" y="9936"/>
                  </a:cubicBezTo>
                  <a:cubicBezTo>
                    <a:pt x="14040" y="9954"/>
                    <a:pt x="13704" y="10081"/>
                    <a:pt x="13216" y="10081"/>
                  </a:cubicBezTo>
                  <a:cubicBezTo>
                    <a:pt x="13139" y="10081"/>
                    <a:pt x="13058" y="10077"/>
                    <a:pt x="12973" y="10070"/>
                  </a:cubicBezTo>
                  <a:cubicBezTo>
                    <a:pt x="12518" y="10030"/>
                    <a:pt x="12204" y="9940"/>
                    <a:pt x="12269" y="9878"/>
                  </a:cubicBezTo>
                  <a:cubicBezTo>
                    <a:pt x="12336" y="9814"/>
                    <a:pt x="12600" y="9856"/>
                    <a:pt x="12968" y="9704"/>
                  </a:cubicBezTo>
                  <a:cubicBezTo>
                    <a:pt x="13319" y="9560"/>
                    <a:pt x="13576" y="9210"/>
                    <a:pt x="13479" y="9019"/>
                  </a:cubicBezTo>
                  <a:cubicBezTo>
                    <a:pt x="13429" y="8920"/>
                    <a:pt x="13409" y="8883"/>
                    <a:pt x="13348" y="8883"/>
                  </a:cubicBezTo>
                  <a:cubicBezTo>
                    <a:pt x="13291" y="8883"/>
                    <a:pt x="13199" y="8915"/>
                    <a:pt x="13015" y="8959"/>
                  </a:cubicBezTo>
                  <a:cubicBezTo>
                    <a:pt x="12632" y="9051"/>
                    <a:pt x="12263" y="9014"/>
                    <a:pt x="11733" y="9188"/>
                  </a:cubicBezTo>
                  <a:cubicBezTo>
                    <a:pt x="11469" y="9274"/>
                    <a:pt x="11207" y="9319"/>
                    <a:pt x="10950" y="9319"/>
                  </a:cubicBezTo>
                  <a:cubicBezTo>
                    <a:pt x="10754" y="9319"/>
                    <a:pt x="10560" y="9293"/>
                    <a:pt x="10370" y="9238"/>
                  </a:cubicBezTo>
                  <a:cubicBezTo>
                    <a:pt x="7499" y="8403"/>
                    <a:pt x="6022" y="6431"/>
                    <a:pt x="5523" y="5699"/>
                  </a:cubicBezTo>
                  <a:cubicBezTo>
                    <a:pt x="4507" y="4212"/>
                    <a:pt x="3393" y="1877"/>
                    <a:pt x="2856" y="981"/>
                  </a:cubicBezTo>
                  <a:cubicBezTo>
                    <a:pt x="2352" y="141"/>
                    <a:pt x="1863" y="0"/>
                    <a:pt x="1298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851200" y="3797875"/>
              <a:ext cx="147675" cy="184950"/>
            </a:xfrm>
            <a:custGeom>
              <a:avLst/>
              <a:gdLst/>
              <a:ahLst/>
              <a:cxnLst/>
              <a:rect l="l" t="t" r="r" b="b"/>
              <a:pathLst>
                <a:path w="5907" h="7398" extrusionOk="0">
                  <a:moveTo>
                    <a:pt x="1586" y="1"/>
                  </a:moveTo>
                  <a:cubicBezTo>
                    <a:pt x="1446" y="1"/>
                    <a:pt x="1308" y="31"/>
                    <a:pt x="1175" y="93"/>
                  </a:cubicBezTo>
                  <a:cubicBezTo>
                    <a:pt x="0" y="641"/>
                    <a:pt x="483" y="1801"/>
                    <a:pt x="1345" y="3589"/>
                  </a:cubicBezTo>
                  <a:cubicBezTo>
                    <a:pt x="2209" y="5376"/>
                    <a:pt x="3623" y="7398"/>
                    <a:pt x="3623" y="7398"/>
                  </a:cubicBezTo>
                  <a:cubicBezTo>
                    <a:pt x="4993" y="7329"/>
                    <a:pt x="5906" y="6041"/>
                    <a:pt x="5906" y="6041"/>
                  </a:cubicBezTo>
                  <a:cubicBezTo>
                    <a:pt x="5906" y="6041"/>
                    <a:pt x="5663" y="5458"/>
                    <a:pt x="5195" y="4785"/>
                  </a:cubicBezTo>
                  <a:cubicBezTo>
                    <a:pt x="4725" y="4111"/>
                    <a:pt x="3731" y="2080"/>
                    <a:pt x="3155" y="1171"/>
                  </a:cubicBezTo>
                  <a:cubicBezTo>
                    <a:pt x="2695" y="450"/>
                    <a:pt x="2127" y="1"/>
                    <a:pt x="158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932675" y="3934475"/>
              <a:ext cx="83875" cy="73325"/>
            </a:xfrm>
            <a:custGeom>
              <a:avLst/>
              <a:gdLst/>
              <a:ahLst/>
              <a:cxnLst/>
              <a:rect l="l" t="t" r="r" b="b"/>
              <a:pathLst>
                <a:path w="3355" h="2933" extrusionOk="0">
                  <a:moveTo>
                    <a:pt x="2366" y="0"/>
                  </a:moveTo>
                  <a:cubicBezTo>
                    <a:pt x="2362" y="0"/>
                    <a:pt x="2360" y="1"/>
                    <a:pt x="2360" y="1"/>
                  </a:cubicBezTo>
                  <a:lnTo>
                    <a:pt x="2485" y="235"/>
                  </a:lnTo>
                  <a:cubicBezTo>
                    <a:pt x="2485" y="235"/>
                    <a:pt x="2200" y="826"/>
                    <a:pt x="1553" y="1222"/>
                  </a:cubicBezTo>
                  <a:cubicBezTo>
                    <a:pt x="758" y="1708"/>
                    <a:pt x="237" y="1742"/>
                    <a:pt x="237" y="1742"/>
                  </a:cubicBezTo>
                  <a:lnTo>
                    <a:pt x="66" y="1495"/>
                  </a:lnTo>
                  <a:lnTo>
                    <a:pt x="66" y="1495"/>
                  </a:lnTo>
                  <a:cubicBezTo>
                    <a:pt x="1" y="1909"/>
                    <a:pt x="726" y="2606"/>
                    <a:pt x="1018" y="2848"/>
                  </a:cubicBezTo>
                  <a:cubicBezTo>
                    <a:pt x="1089" y="2906"/>
                    <a:pt x="1191" y="2933"/>
                    <a:pt x="1313" y="2933"/>
                  </a:cubicBezTo>
                  <a:cubicBezTo>
                    <a:pt x="1913" y="2933"/>
                    <a:pt x="3008" y="2290"/>
                    <a:pt x="3296" y="1536"/>
                  </a:cubicBezTo>
                  <a:cubicBezTo>
                    <a:pt x="3354" y="1383"/>
                    <a:pt x="3211" y="1010"/>
                    <a:pt x="2853" y="489"/>
                  </a:cubicBezTo>
                  <a:cubicBezTo>
                    <a:pt x="2536" y="28"/>
                    <a:pt x="2395" y="0"/>
                    <a:pt x="2366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652275" y="4110575"/>
              <a:ext cx="517950" cy="269325"/>
            </a:xfrm>
            <a:custGeom>
              <a:avLst/>
              <a:gdLst/>
              <a:ahLst/>
              <a:cxnLst/>
              <a:rect l="l" t="t" r="r" b="b"/>
              <a:pathLst>
                <a:path w="20718" h="10773" extrusionOk="0">
                  <a:moveTo>
                    <a:pt x="11829" y="0"/>
                  </a:moveTo>
                  <a:cubicBezTo>
                    <a:pt x="11493" y="0"/>
                    <a:pt x="11295" y="4"/>
                    <a:pt x="11295" y="4"/>
                  </a:cubicBezTo>
                  <a:lnTo>
                    <a:pt x="2631" y="2903"/>
                  </a:lnTo>
                  <a:cubicBezTo>
                    <a:pt x="2631" y="2903"/>
                    <a:pt x="1827" y="4821"/>
                    <a:pt x="1104" y="6686"/>
                  </a:cubicBezTo>
                  <a:cubicBezTo>
                    <a:pt x="445" y="8383"/>
                    <a:pt x="1" y="9765"/>
                    <a:pt x="509" y="10772"/>
                  </a:cubicBezTo>
                  <a:lnTo>
                    <a:pt x="5530" y="9623"/>
                  </a:lnTo>
                  <a:lnTo>
                    <a:pt x="8955" y="5287"/>
                  </a:lnTo>
                  <a:lnTo>
                    <a:pt x="9468" y="5040"/>
                  </a:lnTo>
                  <a:lnTo>
                    <a:pt x="14360" y="4776"/>
                  </a:lnTo>
                  <a:cubicBezTo>
                    <a:pt x="15157" y="4697"/>
                    <a:pt x="20717" y="2759"/>
                    <a:pt x="20089" y="1468"/>
                  </a:cubicBezTo>
                  <a:cubicBezTo>
                    <a:pt x="19426" y="107"/>
                    <a:pt x="13632" y="0"/>
                    <a:pt x="1182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55825" y="4366350"/>
              <a:ext cx="77425" cy="168100"/>
            </a:xfrm>
            <a:custGeom>
              <a:avLst/>
              <a:gdLst/>
              <a:ahLst/>
              <a:cxnLst/>
              <a:rect l="l" t="t" r="r" b="b"/>
              <a:pathLst>
                <a:path w="3097" h="6724" extrusionOk="0">
                  <a:moveTo>
                    <a:pt x="1620" y="0"/>
                  </a:moveTo>
                  <a:cubicBezTo>
                    <a:pt x="1521" y="119"/>
                    <a:pt x="1354" y="266"/>
                    <a:pt x="1209" y="409"/>
                  </a:cubicBezTo>
                  <a:cubicBezTo>
                    <a:pt x="1063" y="555"/>
                    <a:pt x="895" y="683"/>
                    <a:pt x="736" y="815"/>
                  </a:cubicBezTo>
                  <a:cubicBezTo>
                    <a:pt x="420" y="1078"/>
                    <a:pt x="116" y="1372"/>
                    <a:pt x="51" y="1796"/>
                  </a:cubicBezTo>
                  <a:cubicBezTo>
                    <a:pt x="1" y="2115"/>
                    <a:pt x="148" y="2426"/>
                    <a:pt x="221" y="2740"/>
                  </a:cubicBezTo>
                  <a:cubicBezTo>
                    <a:pt x="360" y="3338"/>
                    <a:pt x="226" y="3961"/>
                    <a:pt x="200" y="4573"/>
                  </a:cubicBezTo>
                  <a:cubicBezTo>
                    <a:pt x="174" y="5118"/>
                    <a:pt x="467" y="5602"/>
                    <a:pt x="844" y="5988"/>
                  </a:cubicBezTo>
                  <a:cubicBezTo>
                    <a:pt x="1043" y="6192"/>
                    <a:pt x="1270" y="6362"/>
                    <a:pt x="1499" y="6531"/>
                  </a:cubicBezTo>
                  <a:cubicBezTo>
                    <a:pt x="1636" y="6634"/>
                    <a:pt x="1849" y="6723"/>
                    <a:pt x="2044" y="6723"/>
                  </a:cubicBezTo>
                  <a:cubicBezTo>
                    <a:pt x="2192" y="6723"/>
                    <a:pt x="2330" y="6672"/>
                    <a:pt x="2418" y="6538"/>
                  </a:cubicBezTo>
                  <a:cubicBezTo>
                    <a:pt x="2483" y="6438"/>
                    <a:pt x="2485" y="6311"/>
                    <a:pt x="2485" y="6192"/>
                  </a:cubicBezTo>
                  <a:cubicBezTo>
                    <a:pt x="2482" y="5405"/>
                    <a:pt x="2433" y="4616"/>
                    <a:pt x="2480" y="3830"/>
                  </a:cubicBezTo>
                  <a:cubicBezTo>
                    <a:pt x="2534" y="2944"/>
                    <a:pt x="2565" y="2094"/>
                    <a:pt x="3097" y="1104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95050" y="4140250"/>
              <a:ext cx="277825" cy="257200"/>
            </a:xfrm>
            <a:custGeom>
              <a:avLst/>
              <a:gdLst/>
              <a:ahLst/>
              <a:cxnLst/>
              <a:rect l="l" t="t" r="r" b="b"/>
              <a:pathLst>
                <a:path w="11113" h="10288" extrusionOk="0">
                  <a:moveTo>
                    <a:pt x="9247" y="1"/>
                  </a:moveTo>
                  <a:cubicBezTo>
                    <a:pt x="7721" y="1"/>
                    <a:pt x="5983" y="972"/>
                    <a:pt x="5401" y="1592"/>
                  </a:cubicBezTo>
                  <a:cubicBezTo>
                    <a:pt x="5401" y="1592"/>
                    <a:pt x="4336" y="2670"/>
                    <a:pt x="3686" y="3581"/>
                  </a:cubicBezTo>
                  <a:cubicBezTo>
                    <a:pt x="2258" y="5581"/>
                    <a:pt x="1" y="9189"/>
                    <a:pt x="1" y="9189"/>
                  </a:cubicBezTo>
                  <a:cubicBezTo>
                    <a:pt x="1" y="9189"/>
                    <a:pt x="338" y="10287"/>
                    <a:pt x="1363" y="10287"/>
                  </a:cubicBezTo>
                  <a:cubicBezTo>
                    <a:pt x="1385" y="10287"/>
                    <a:pt x="1408" y="10287"/>
                    <a:pt x="1431" y="10285"/>
                  </a:cubicBezTo>
                  <a:cubicBezTo>
                    <a:pt x="1431" y="10285"/>
                    <a:pt x="8852" y="3355"/>
                    <a:pt x="9457" y="2715"/>
                  </a:cubicBezTo>
                  <a:cubicBezTo>
                    <a:pt x="10378" y="1744"/>
                    <a:pt x="11113" y="144"/>
                    <a:pt x="9526" y="12"/>
                  </a:cubicBezTo>
                  <a:cubicBezTo>
                    <a:pt x="9434" y="4"/>
                    <a:pt x="9341" y="1"/>
                    <a:pt x="9247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67850" y="4162450"/>
              <a:ext cx="85775" cy="69700"/>
            </a:xfrm>
            <a:custGeom>
              <a:avLst/>
              <a:gdLst/>
              <a:ahLst/>
              <a:cxnLst/>
              <a:rect l="l" t="t" r="r" b="b"/>
              <a:pathLst>
                <a:path w="3431" h="2788" extrusionOk="0">
                  <a:moveTo>
                    <a:pt x="3431" y="1"/>
                  </a:moveTo>
                  <a:cubicBezTo>
                    <a:pt x="3431" y="1"/>
                    <a:pt x="2066" y="272"/>
                    <a:pt x="1" y="2788"/>
                  </a:cubicBezTo>
                  <a:lnTo>
                    <a:pt x="736" y="2748"/>
                  </a:lnTo>
                  <a:cubicBezTo>
                    <a:pt x="736" y="2748"/>
                    <a:pt x="2057" y="808"/>
                    <a:pt x="3431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899975" y="4347675"/>
              <a:ext cx="83975" cy="49800"/>
            </a:xfrm>
            <a:custGeom>
              <a:avLst/>
              <a:gdLst/>
              <a:ahLst/>
              <a:cxnLst/>
              <a:rect l="l" t="t" r="r" b="b"/>
              <a:pathLst>
                <a:path w="3359" h="1992" extrusionOk="0">
                  <a:moveTo>
                    <a:pt x="3359" y="0"/>
                  </a:moveTo>
                  <a:lnTo>
                    <a:pt x="1" y="1288"/>
                  </a:lnTo>
                  <a:cubicBezTo>
                    <a:pt x="1" y="1288"/>
                    <a:pt x="16" y="1482"/>
                    <a:pt x="425" y="1758"/>
                  </a:cubicBezTo>
                  <a:cubicBezTo>
                    <a:pt x="734" y="1966"/>
                    <a:pt x="1036" y="1991"/>
                    <a:pt x="1167" y="1991"/>
                  </a:cubicBezTo>
                  <a:cubicBezTo>
                    <a:pt x="1209" y="1991"/>
                    <a:pt x="1234" y="1988"/>
                    <a:pt x="1234" y="1988"/>
                  </a:cubicBezTo>
                  <a:lnTo>
                    <a:pt x="3359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737375" y="3783475"/>
              <a:ext cx="145125" cy="134675"/>
            </a:xfrm>
            <a:custGeom>
              <a:avLst/>
              <a:gdLst/>
              <a:ahLst/>
              <a:cxnLst/>
              <a:rect l="l" t="t" r="r" b="b"/>
              <a:pathLst>
                <a:path w="5805" h="5387" extrusionOk="0">
                  <a:moveTo>
                    <a:pt x="1360" y="1"/>
                  </a:moveTo>
                  <a:cubicBezTo>
                    <a:pt x="1360" y="1"/>
                    <a:pt x="1462" y="1989"/>
                    <a:pt x="1419" y="2165"/>
                  </a:cubicBezTo>
                  <a:cubicBezTo>
                    <a:pt x="1375" y="2340"/>
                    <a:pt x="507" y="2923"/>
                    <a:pt x="254" y="3132"/>
                  </a:cubicBezTo>
                  <a:cubicBezTo>
                    <a:pt x="0" y="3341"/>
                    <a:pt x="1628" y="4946"/>
                    <a:pt x="2420" y="5309"/>
                  </a:cubicBezTo>
                  <a:cubicBezTo>
                    <a:pt x="2535" y="5362"/>
                    <a:pt x="2687" y="5387"/>
                    <a:pt x="2862" y="5387"/>
                  </a:cubicBezTo>
                  <a:cubicBezTo>
                    <a:pt x="3888" y="5387"/>
                    <a:pt x="5723" y="4535"/>
                    <a:pt x="5761" y="3485"/>
                  </a:cubicBezTo>
                  <a:cubicBezTo>
                    <a:pt x="5805" y="2253"/>
                    <a:pt x="5332" y="1219"/>
                    <a:pt x="4948" y="1165"/>
                  </a:cubicBezTo>
                  <a:cubicBezTo>
                    <a:pt x="4562" y="1112"/>
                    <a:pt x="1361" y="1"/>
                    <a:pt x="1360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71375" y="3783475"/>
              <a:ext cx="88200" cy="63675"/>
            </a:xfrm>
            <a:custGeom>
              <a:avLst/>
              <a:gdLst/>
              <a:ahLst/>
              <a:cxnLst/>
              <a:rect l="l" t="t" r="r" b="b"/>
              <a:pathLst>
                <a:path w="3528" h="2547" extrusionOk="0">
                  <a:moveTo>
                    <a:pt x="0" y="1"/>
                  </a:moveTo>
                  <a:cubicBezTo>
                    <a:pt x="0" y="1"/>
                    <a:pt x="22" y="459"/>
                    <a:pt x="37" y="778"/>
                  </a:cubicBezTo>
                  <a:cubicBezTo>
                    <a:pt x="37" y="1150"/>
                    <a:pt x="271" y="1531"/>
                    <a:pt x="568" y="1757"/>
                  </a:cubicBezTo>
                  <a:cubicBezTo>
                    <a:pt x="791" y="1927"/>
                    <a:pt x="1085" y="2131"/>
                    <a:pt x="1454" y="2273"/>
                  </a:cubicBezTo>
                  <a:cubicBezTo>
                    <a:pt x="1659" y="2353"/>
                    <a:pt x="2081" y="2546"/>
                    <a:pt x="2517" y="2546"/>
                  </a:cubicBezTo>
                  <a:cubicBezTo>
                    <a:pt x="2776" y="2546"/>
                    <a:pt x="3040" y="2478"/>
                    <a:pt x="3265" y="2275"/>
                  </a:cubicBezTo>
                  <a:cubicBezTo>
                    <a:pt x="3527" y="2039"/>
                    <a:pt x="3225" y="1518"/>
                    <a:pt x="3045" y="1155"/>
                  </a:cubicBezTo>
                  <a:cubicBezTo>
                    <a:pt x="2224" y="9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C5C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703875" y="3801175"/>
              <a:ext cx="236700" cy="426100"/>
            </a:xfrm>
            <a:custGeom>
              <a:avLst/>
              <a:gdLst/>
              <a:ahLst/>
              <a:cxnLst/>
              <a:rect l="l" t="t" r="r" b="b"/>
              <a:pathLst>
                <a:path w="9468" h="17044" extrusionOk="0">
                  <a:moveTo>
                    <a:pt x="6952" y="0"/>
                  </a:moveTo>
                  <a:cubicBezTo>
                    <a:pt x="6416" y="0"/>
                    <a:pt x="5745" y="541"/>
                    <a:pt x="5745" y="541"/>
                  </a:cubicBezTo>
                  <a:cubicBezTo>
                    <a:pt x="6506" y="1325"/>
                    <a:pt x="6338" y="2379"/>
                    <a:pt x="5524" y="2713"/>
                  </a:cubicBezTo>
                  <a:cubicBezTo>
                    <a:pt x="5273" y="2816"/>
                    <a:pt x="5021" y="2859"/>
                    <a:pt x="4777" y="2859"/>
                  </a:cubicBezTo>
                  <a:cubicBezTo>
                    <a:pt x="3538" y="2859"/>
                    <a:pt x="2475" y="1752"/>
                    <a:pt x="2475" y="1752"/>
                  </a:cubicBezTo>
                  <a:cubicBezTo>
                    <a:pt x="2475" y="1752"/>
                    <a:pt x="2065" y="1949"/>
                    <a:pt x="1053" y="2670"/>
                  </a:cubicBezTo>
                  <a:cubicBezTo>
                    <a:pt x="299" y="3206"/>
                    <a:pt x="0" y="3176"/>
                    <a:pt x="102" y="4678"/>
                  </a:cubicBezTo>
                  <a:cubicBezTo>
                    <a:pt x="204" y="6180"/>
                    <a:pt x="400" y="7739"/>
                    <a:pt x="550" y="9608"/>
                  </a:cubicBezTo>
                  <a:cubicBezTo>
                    <a:pt x="692" y="11374"/>
                    <a:pt x="639" y="13595"/>
                    <a:pt x="436" y="15279"/>
                  </a:cubicBezTo>
                  <a:cubicBezTo>
                    <a:pt x="655" y="15757"/>
                    <a:pt x="1479" y="16679"/>
                    <a:pt x="2497" y="16916"/>
                  </a:cubicBezTo>
                  <a:cubicBezTo>
                    <a:pt x="2857" y="17000"/>
                    <a:pt x="3243" y="17043"/>
                    <a:pt x="3650" y="17043"/>
                  </a:cubicBezTo>
                  <a:cubicBezTo>
                    <a:pt x="4639" y="17043"/>
                    <a:pt x="5751" y="16791"/>
                    <a:pt x="6914" y="16258"/>
                  </a:cubicBezTo>
                  <a:cubicBezTo>
                    <a:pt x="9467" y="15089"/>
                    <a:pt x="9123" y="13546"/>
                    <a:pt x="9123" y="13546"/>
                  </a:cubicBezTo>
                  <a:cubicBezTo>
                    <a:pt x="9123" y="13546"/>
                    <a:pt x="9023" y="8310"/>
                    <a:pt x="9056" y="6202"/>
                  </a:cubicBezTo>
                  <a:cubicBezTo>
                    <a:pt x="9089" y="4093"/>
                    <a:pt x="8717" y="2736"/>
                    <a:pt x="8346" y="1602"/>
                  </a:cubicBezTo>
                  <a:cubicBezTo>
                    <a:pt x="7973" y="468"/>
                    <a:pt x="7103" y="16"/>
                    <a:pt x="7103" y="16"/>
                  </a:cubicBezTo>
                  <a:cubicBezTo>
                    <a:pt x="7054" y="5"/>
                    <a:pt x="7004" y="0"/>
                    <a:pt x="695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846775" y="3799350"/>
              <a:ext cx="90825" cy="394800"/>
            </a:xfrm>
            <a:custGeom>
              <a:avLst/>
              <a:gdLst/>
              <a:ahLst/>
              <a:cxnLst/>
              <a:rect l="l" t="t" r="r" b="b"/>
              <a:pathLst>
                <a:path w="3633" h="15792" extrusionOk="0">
                  <a:moveTo>
                    <a:pt x="1223" y="1"/>
                  </a:moveTo>
                  <a:lnTo>
                    <a:pt x="0" y="619"/>
                  </a:lnTo>
                  <a:cubicBezTo>
                    <a:pt x="0" y="619"/>
                    <a:pt x="1141" y="1857"/>
                    <a:pt x="1709" y="3600"/>
                  </a:cubicBezTo>
                  <a:cubicBezTo>
                    <a:pt x="2277" y="5341"/>
                    <a:pt x="2439" y="7986"/>
                    <a:pt x="2495" y="9775"/>
                  </a:cubicBezTo>
                  <a:cubicBezTo>
                    <a:pt x="2548" y="11564"/>
                    <a:pt x="2737" y="15791"/>
                    <a:pt x="2737" y="15791"/>
                  </a:cubicBezTo>
                  <a:cubicBezTo>
                    <a:pt x="2737" y="15791"/>
                    <a:pt x="3632" y="15180"/>
                    <a:pt x="3617" y="13601"/>
                  </a:cubicBezTo>
                  <a:cubicBezTo>
                    <a:pt x="3617" y="13601"/>
                    <a:pt x="3474" y="10806"/>
                    <a:pt x="3394" y="8345"/>
                  </a:cubicBezTo>
                  <a:cubicBezTo>
                    <a:pt x="3313" y="5884"/>
                    <a:pt x="3465" y="3812"/>
                    <a:pt x="2864" y="2063"/>
                  </a:cubicBezTo>
                  <a:cubicBezTo>
                    <a:pt x="2262" y="313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37200" y="3799350"/>
              <a:ext cx="79850" cy="180300"/>
            </a:xfrm>
            <a:custGeom>
              <a:avLst/>
              <a:gdLst/>
              <a:ahLst/>
              <a:cxnLst/>
              <a:rect l="l" t="t" r="r" b="b"/>
              <a:pathLst>
                <a:path w="3194" h="7212" extrusionOk="0">
                  <a:moveTo>
                    <a:pt x="1" y="1"/>
                  </a:moveTo>
                  <a:cubicBezTo>
                    <a:pt x="1" y="1"/>
                    <a:pt x="579" y="679"/>
                    <a:pt x="1224" y="2063"/>
                  </a:cubicBezTo>
                  <a:cubicBezTo>
                    <a:pt x="1868" y="3446"/>
                    <a:pt x="2468" y="4891"/>
                    <a:pt x="2731" y="7212"/>
                  </a:cubicBezTo>
                  <a:cubicBezTo>
                    <a:pt x="2731" y="7212"/>
                    <a:pt x="3193" y="4773"/>
                    <a:pt x="3073" y="4009"/>
                  </a:cubicBezTo>
                  <a:cubicBezTo>
                    <a:pt x="2953" y="3246"/>
                    <a:pt x="2290" y="2945"/>
                    <a:pt x="2290" y="2945"/>
                  </a:cubicBezTo>
                  <a:cubicBezTo>
                    <a:pt x="2290" y="2945"/>
                    <a:pt x="1807" y="997"/>
                    <a:pt x="1606" y="534"/>
                  </a:cubicBezTo>
                  <a:cubicBezTo>
                    <a:pt x="1406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692100" y="3837700"/>
              <a:ext cx="132250" cy="412075"/>
            </a:xfrm>
            <a:custGeom>
              <a:avLst/>
              <a:gdLst/>
              <a:ahLst/>
              <a:cxnLst/>
              <a:rect l="l" t="t" r="r" b="b"/>
              <a:pathLst>
                <a:path w="5290" h="16483" extrusionOk="0">
                  <a:moveTo>
                    <a:pt x="3235" y="1"/>
                  </a:moveTo>
                  <a:cubicBezTo>
                    <a:pt x="3235" y="1"/>
                    <a:pt x="1572" y="856"/>
                    <a:pt x="785" y="1523"/>
                  </a:cubicBezTo>
                  <a:cubicBezTo>
                    <a:pt x="0" y="2188"/>
                    <a:pt x="456" y="3954"/>
                    <a:pt x="699" y="5925"/>
                  </a:cubicBezTo>
                  <a:cubicBezTo>
                    <a:pt x="941" y="7898"/>
                    <a:pt x="1178" y="10622"/>
                    <a:pt x="785" y="12525"/>
                  </a:cubicBezTo>
                  <a:cubicBezTo>
                    <a:pt x="393" y="14430"/>
                    <a:pt x="242" y="15541"/>
                    <a:pt x="242" y="15541"/>
                  </a:cubicBezTo>
                  <a:cubicBezTo>
                    <a:pt x="266" y="15542"/>
                    <a:pt x="290" y="15542"/>
                    <a:pt x="313" y="15542"/>
                  </a:cubicBezTo>
                  <a:cubicBezTo>
                    <a:pt x="1463" y="15542"/>
                    <a:pt x="1723" y="14259"/>
                    <a:pt x="1723" y="14259"/>
                  </a:cubicBezTo>
                  <a:cubicBezTo>
                    <a:pt x="1845" y="16175"/>
                    <a:pt x="4640" y="16483"/>
                    <a:pt x="4640" y="16483"/>
                  </a:cubicBezTo>
                  <a:cubicBezTo>
                    <a:pt x="4640" y="16483"/>
                    <a:pt x="5290" y="8112"/>
                    <a:pt x="5086" y="4620"/>
                  </a:cubicBezTo>
                  <a:cubicBezTo>
                    <a:pt x="4884" y="1128"/>
                    <a:pt x="3240" y="637"/>
                    <a:pt x="323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748975" y="3822100"/>
              <a:ext cx="78800" cy="192225"/>
            </a:xfrm>
            <a:custGeom>
              <a:avLst/>
              <a:gdLst/>
              <a:ahLst/>
              <a:cxnLst/>
              <a:rect l="l" t="t" r="r" b="b"/>
              <a:pathLst>
                <a:path w="3152" h="7689" extrusionOk="0">
                  <a:moveTo>
                    <a:pt x="909" y="0"/>
                  </a:moveTo>
                  <a:cubicBezTo>
                    <a:pt x="834" y="0"/>
                    <a:pt x="696" y="30"/>
                    <a:pt x="602" y="220"/>
                  </a:cubicBezTo>
                  <a:cubicBezTo>
                    <a:pt x="509" y="412"/>
                    <a:pt x="1" y="1153"/>
                    <a:pt x="1" y="1153"/>
                  </a:cubicBezTo>
                  <a:cubicBezTo>
                    <a:pt x="1" y="1153"/>
                    <a:pt x="241" y="1866"/>
                    <a:pt x="965" y="2548"/>
                  </a:cubicBezTo>
                  <a:cubicBezTo>
                    <a:pt x="1688" y="3229"/>
                    <a:pt x="2166" y="4040"/>
                    <a:pt x="2166" y="4040"/>
                  </a:cubicBezTo>
                  <a:cubicBezTo>
                    <a:pt x="2166" y="4040"/>
                    <a:pt x="1707" y="5567"/>
                    <a:pt x="1652" y="5898"/>
                  </a:cubicBezTo>
                  <a:cubicBezTo>
                    <a:pt x="1595" y="6228"/>
                    <a:pt x="2851" y="7689"/>
                    <a:pt x="2851" y="7689"/>
                  </a:cubicBezTo>
                  <a:cubicBezTo>
                    <a:pt x="2851" y="7689"/>
                    <a:pt x="3152" y="4995"/>
                    <a:pt x="2586" y="3356"/>
                  </a:cubicBezTo>
                  <a:cubicBezTo>
                    <a:pt x="2019" y="1719"/>
                    <a:pt x="1025" y="773"/>
                    <a:pt x="970" y="499"/>
                  </a:cubicBezTo>
                  <a:cubicBezTo>
                    <a:pt x="968" y="322"/>
                    <a:pt x="967" y="155"/>
                    <a:pt x="962" y="6"/>
                  </a:cubicBezTo>
                  <a:cubicBezTo>
                    <a:pt x="962" y="6"/>
                    <a:pt x="941" y="0"/>
                    <a:pt x="90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735625" y="3643700"/>
              <a:ext cx="155650" cy="181725"/>
            </a:xfrm>
            <a:custGeom>
              <a:avLst/>
              <a:gdLst/>
              <a:ahLst/>
              <a:cxnLst/>
              <a:rect l="l" t="t" r="r" b="b"/>
              <a:pathLst>
                <a:path w="6226" h="7269" extrusionOk="0">
                  <a:moveTo>
                    <a:pt x="3155" y="0"/>
                  </a:moveTo>
                  <a:cubicBezTo>
                    <a:pt x="3100" y="0"/>
                    <a:pt x="3045" y="2"/>
                    <a:pt x="2989" y="5"/>
                  </a:cubicBezTo>
                  <a:cubicBezTo>
                    <a:pt x="1297" y="100"/>
                    <a:pt x="0" y="1549"/>
                    <a:pt x="94" y="3241"/>
                  </a:cubicBezTo>
                  <a:cubicBezTo>
                    <a:pt x="149" y="4230"/>
                    <a:pt x="670" y="5071"/>
                    <a:pt x="1430" y="5590"/>
                  </a:cubicBezTo>
                  <a:cubicBezTo>
                    <a:pt x="1430" y="5590"/>
                    <a:pt x="1577" y="6148"/>
                    <a:pt x="1678" y="6265"/>
                  </a:cubicBezTo>
                  <a:cubicBezTo>
                    <a:pt x="2199" y="6874"/>
                    <a:pt x="3694" y="7269"/>
                    <a:pt x="4302" y="7269"/>
                  </a:cubicBezTo>
                  <a:cubicBezTo>
                    <a:pt x="4351" y="7269"/>
                    <a:pt x="4395" y="7266"/>
                    <a:pt x="4431" y="7261"/>
                  </a:cubicBezTo>
                  <a:cubicBezTo>
                    <a:pt x="5058" y="7171"/>
                    <a:pt x="5398" y="6909"/>
                    <a:pt x="5698" y="6224"/>
                  </a:cubicBezTo>
                  <a:cubicBezTo>
                    <a:pt x="6226" y="5012"/>
                    <a:pt x="6058" y="3392"/>
                    <a:pt x="5928" y="2630"/>
                  </a:cubicBezTo>
                  <a:cubicBezTo>
                    <a:pt x="5699" y="1140"/>
                    <a:pt x="4657" y="0"/>
                    <a:pt x="3155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733600" y="3643725"/>
              <a:ext cx="144475" cy="139775"/>
            </a:xfrm>
            <a:custGeom>
              <a:avLst/>
              <a:gdLst/>
              <a:ahLst/>
              <a:cxnLst/>
              <a:rect l="l" t="t" r="r" b="b"/>
              <a:pathLst>
                <a:path w="5779" h="5591" extrusionOk="0">
                  <a:moveTo>
                    <a:pt x="3241" y="0"/>
                  </a:moveTo>
                  <a:cubicBezTo>
                    <a:pt x="3031" y="0"/>
                    <a:pt x="2817" y="22"/>
                    <a:pt x="2599" y="67"/>
                  </a:cubicBezTo>
                  <a:cubicBezTo>
                    <a:pt x="1304" y="336"/>
                    <a:pt x="230" y="1426"/>
                    <a:pt x="110" y="2744"/>
                  </a:cubicBezTo>
                  <a:cubicBezTo>
                    <a:pt x="1" y="3929"/>
                    <a:pt x="639" y="4991"/>
                    <a:pt x="1511" y="5591"/>
                  </a:cubicBezTo>
                  <a:cubicBezTo>
                    <a:pt x="1478" y="5486"/>
                    <a:pt x="676" y="4286"/>
                    <a:pt x="1501" y="4022"/>
                  </a:cubicBezTo>
                  <a:lnTo>
                    <a:pt x="1501" y="4022"/>
                  </a:lnTo>
                  <a:cubicBezTo>
                    <a:pt x="1633" y="4174"/>
                    <a:pt x="1667" y="4408"/>
                    <a:pt x="1673" y="4650"/>
                  </a:cubicBezTo>
                  <a:cubicBezTo>
                    <a:pt x="1673" y="4650"/>
                    <a:pt x="2083" y="4612"/>
                    <a:pt x="1991" y="4132"/>
                  </a:cubicBezTo>
                  <a:cubicBezTo>
                    <a:pt x="1966" y="3999"/>
                    <a:pt x="1941" y="3875"/>
                    <a:pt x="1919" y="3765"/>
                  </a:cubicBezTo>
                  <a:cubicBezTo>
                    <a:pt x="1846" y="3392"/>
                    <a:pt x="1942" y="3016"/>
                    <a:pt x="2155" y="2700"/>
                  </a:cubicBezTo>
                  <a:cubicBezTo>
                    <a:pt x="2327" y="2447"/>
                    <a:pt x="2472" y="2094"/>
                    <a:pt x="2372" y="1698"/>
                  </a:cubicBezTo>
                  <a:lnTo>
                    <a:pt x="2372" y="1698"/>
                  </a:lnTo>
                  <a:cubicBezTo>
                    <a:pt x="2372" y="1698"/>
                    <a:pt x="2973" y="1968"/>
                    <a:pt x="3844" y="1968"/>
                  </a:cubicBezTo>
                  <a:cubicBezTo>
                    <a:pt x="4107" y="1968"/>
                    <a:pt x="4395" y="1943"/>
                    <a:pt x="4699" y="1878"/>
                  </a:cubicBezTo>
                  <a:cubicBezTo>
                    <a:pt x="5251" y="1763"/>
                    <a:pt x="5625" y="1556"/>
                    <a:pt x="5779" y="1384"/>
                  </a:cubicBezTo>
                  <a:cubicBezTo>
                    <a:pt x="5229" y="550"/>
                    <a:pt x="4298" y="0"/>
                    <a:pt x="3241" y="0"/>
                  </a:cubicBezTo>
                  <a:close/>
                </a:path>
              </a:pathLst>
            </a:custGeom>
            <a:solidFill>
              <a:srgbClr val="9264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745275" y="3636400"/>
              <a:ext cx="166125" cy="66300"/>
            </a:xfrm>
            <a:custGeom>
              <a:avLst/>
              <a:gdLst/>
              <a:ahLst/>
              <a:cxnLst/>
              <a:rect l="l" t="t" r="r" b="b"/>
              <a:pathLst>
                <a:path w="6645" h="2652" extrusionOk="0">
                  <a:moveTo>
                    <a:pt x="2308" y="1"/>
                  </a:moveTo>
                  <a:cubicBezTo>
                    <a:pt x="1738" y="1"/>
                    <a:pt x="1219" y="142"/>
                    <a:pt x="782" y="472"/>
                  </a:cubicBezTo>
                  <a:cubicBezTo>
                    <a:pt x="0" y="1064"/>
                    <a:pt x="152" y="1669"/>
                    <a:pt x="152" y="1669"/>
                  </a:cubicBezTo>
                  <a:cubicBezTo>
                    <a:pt x="259" y="1644"/>
                    <a:pt x="372" y="1634"/>
                    <a:pt x="486" y="1634"/>
                  </a:cubicBezTo>
                  <a:cubicBezTo>
                    <a:pt x="1125" y="1634"/>
                    <a:pt x="1815" y="1955"/>
                    <a:pt x="1890" y="1979"/>
                  </a:cubicBezTo>
                  <a:cubicBezTo>
                    <a:pt x="2424" y="2422"/>
                    <a:pt x="3256" y="2651"/>
                    <a:pt x="4062" y="2651"/>
                  </a:cubicBezTo>
                  <a:cubicBezTo>
                    <a:pt x="5133" y="2651"/>
                    <a:pt x="6159" y="2247"/>
                    <a:pt x="6381" y="1403"/>
                  </a:cubicBezTo>
                  <a:cubicBezTo>
                    <a:pt x="6645" y="392"/>
                    <a:pt x="5278" y="821"/>
                    <a:pt x="4398" y="472"/>
                  </a:cubicBezTo>
                  <a:cubicBezTo>
                    <a:pt x="3666" y="181"/>
                    <a:pt x="2954" y="1"/>
                    <a:pt x="2308" y="1"/>
                  </a:cubicBezTo>
                  <a:close/>
                </a:path>
              </a:pathLst>
            </a:custGeom>
            <a:solidFill>
              <a:srgbClr val="6625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613775" y="3878425"/>
              <a:ext cx="140825" cy="447375"/>
            </a:xfrm>
            <a:custGeom>
              <a:avLst/>
              <a:gdLst/>
              <a:ahLst/>
              <a:cxnLst/>
              <a:rect l="l" t="t" r="r" b="b"/>
              <a:pathLst>
                <a:path w="5633" h="17895" extrusionOk="0">
                  <a:moveTo>
                    <a:pt x="4369" y="1"/>
                  </a:moveTo>
                  <a:cubicBezTo>
                    <a:pt x="3970" y="1"/>
                    <a:pt x="3498" y="313"/>
                    <a:pt x="3043" y="1095"/>
                  </a:cubicBezTo>
                  <a:cubicBezTo>
                    <a:pt x="2286" y="2397"/>
                    <a:pt x="1265" y="4570"/>
                    <a:pt x="721" y="6547"/>
                  </a:cubicBezTo>
                  <a:cubicBezTo>
                    <a:pt x="457" y="7504"/>
                    <a:pt x="0" y="10339"/>
                    <a:pt x="971" y="13768"/>
                  </a:cubicBezTo>
                  <a:cubicBezTo>
                    <a:pt x="1076" y="14140"/>
                    <a:pt x="1168" y="14575"/>
                    <a:pt x="1295" y="15308"/>
                  </a:cubicBezTo>
                  <a:cubicBezTo>
                    <a:pt x="1421" y="16042"/>
                    <a:pt x="1743" y="16859"/>
                    <a:pt x="2146" y="17335"/>
                  </a:cubicBezTo>
                  <a:cubicBezTo>
                    <a:pt x="2497" y="17752"/>
                    <a:pt x="2710" y="17887"/>
                    <a:pt x="2845" y="17887"/>
                  </a:cubicBezTo>
                  <a:cubicBezTo>
                    <a:pt x="2864" y="17887"/>
                    <a:pt x="2882" y="17885"/>
                    <a:pt x="2898" y="17880"/>
                  </a:cubicBezTo>
                  <a:cubicBezTo>
                    <a:pt x="3063" y="17830"/>
                    <a:pt x="3073" y="17668"/>
                    <a:pt x="2914" y="17429"/>
                  </a:cubicBezTo>
                  <a:cubicBezTo>
                    <a:pt x="2756" y="17191"/>
                    <a:pt x="2453" y="16822"/>
                    <a:pt x="2288" y="16229"/>
                  </a:cubicBezTo>
                  <a:lnTo>
                    <a:pt x="2288" y="16229"/>
                  </a:lnTo>
                  <a:cubicBezTo>
                    <a:pt x="2288" y="16229"/>
                    <a:pt x="2609" y="16767"/>
                    <a:pt x="2829" y="17073"/>
                  </a:cubicBezTo>
                  <a:cubicBezTo>
                    <a:pt x="3050" y="17378"/>
                    <a:pt x="3309" y="17641"/>
                    <a:pt x="3516" y="17801"/>
                  </a:cubicBezTo>
                  <a:cubicBezTo>
                    <a:pt x="3600" y="17866"/>
                    <a:pt x="3706" y="17895"/>
                    <a:pt x="3804" y="17895"/>
                  </a:cubicBezTo>
                  <a:cubicBezTo>
                    <a:pt x="4006" y="17895"/>
                    <a:pt x="4179" y="17776"/>
                    <a:pt x="4076" y="17612"/>
                  </a:cubicBezTo>
                  <a:cubicBezTo>
                    <a:pt x="3922" y="17368"/>
                    <a:pt x="3736" y="17221"/>
                    <a:pt x="3417" y="16764"/>
                  </a:cubicBezTo>
                  <a:cubicBezTo>
                    <a:pt x="3247" y="16523"/>
                    <a:pt x="3105" y="16262"/>
                    <a:pt x="2996" y="15987"/>
                  </a:cubicBezTo>
                  <a:lnTo>
                    <a:pt x="2996" y="15987"/>
                  </a:lnTo>
                  <a:cubicBezTo>
                    <a:pt x="2996" y="15987"/>
                    <a:pt x="3369" y="16465"/>
                    <a:pt x="3756" y="16804"/>
                  </a:cubicBezTo>
                  <a:cubicBezTo>
                    <a:pt x="4144" y="17145"/>
                    <a:pt x="4375" y="17205"/>
                    <a:pt x="4527" y="17236"/>
                  </a:cubicBezTo>
                  <a:cubicBezTo>
                    <a:pt x="4539" y="17239"/>
                    <a:pt x="4553" y="17240"/>
                    <a:pt x="4566" y="17240"/>
                  </a:cubicBezTo>
                  <a:cubicBezTo>
                    <a:pt x="4716" y="17240"/>
                    <a:pt x="4899" y="17082"/>
                    <a:pt x="4687" y="16827"/>
                  </a:cubicBezTo>
                  <a:cubicBezTo>
                    <a:pt x="4478" y="16578"/>
                    <a:pt x="4109" y="16351"/>
                    <a:pt x="3788" y="15815"/>
                  </a:cubicBezTo>
                  <a:cubicBezTo>
                    <a:pt x="3560" y="15434"/>
                    <a:pt x="3450" y="15132"/>
                    <a:pt x="3526" y="15132"/>
                  </a:cubicBezTo>
                  <a:cubicBezTo>
                    <a:pt x="3528" y="15132"/>
                    <a:pt x="3530" y="15132"/>
                    <a:pt x="3533" y="15133"/>
                  </a:cubicBezTo>
                  <a:cubicBezTo>
                    <a:pt x="3623" y="15148"/>
                    <a:pt x="3745" y="15387"/>
                    <a:pt x="4082" y="15596"/>
                  </a:cubicBezTo>
                  <a:cubicBezTo>
                    <a:pt x="4246" y="15698"/>
                    <a:pt x="4440" y="15749"/>
                    <a:pt x="4603" y="15749"/>
                  </a:cubicBezTo>
                  <a:cubicBezTo>
                    <a:pt x="4760" y="15749"/>
                    <a:pt x="4889" y="15702"/>
                    <a:pt x="4936" y="15609"/>
                  </a:cubicBezTo>
                  <a:cubicBezTo>
                    <a:pt x="5035" y="15420"/>
                    <a:pt x="5013" y="15452"/>
                    <a:pt x="4714" y="15196"/>
                  </a:cubicBezTo>
                  <a:cubicBezTo>
                    <a:pt x="4413" y="14939"/>
                    <a:pt x="4228" y="14618"/>
                    <a:pt x="3776" y="14293"/>
                  </a:cubicBezTo>
                  <a:cubicBezTo>
                    <a:pt x="3380" y="14003"/>
                    <a:pt x="3090" y="13648"/>
                    <a:pt x="2936" y="13217"/>
                  </a:cubicBezTo>
                  <a:cubicBezTo>
                    <a:pt x="1932" y="10401"/>
                    <a:pt x="2662" y="8050"/>
                    <a:pt x="2963" y="7215"/>
                  </a:cubicBezTo>
                  <a:cubicBezTo>
                    <a:pt x="3571" y="5521"/>
                    <a:pt x="4811" y="3249"/>
                    <a:pt x="5222" y="2290"/>
                  </a:cubicBezTo>
                  <a:cubicBezTo>
                    <a:pt x="5633" y="1331"/>
                    <a:pt x="5409" y="849"/>
                    <a:pt x="5038" y="365"/>
                  </a:cubicBezTo>
                  <a:cubicBezTo>
                    <a:pt x="4864" y="137"/>
                    <a:pt x="4633" y="1"/>
                    <a:pt x="4369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732000" y="3737900"/>
              <a:ext cx="39400" cy="49800"/>
            </a:xfrm>
            <a:custGeom>
              <a:avLst/>
              <a:gdLst/>
              <a:ahLst/>
              <a:cxnLst/>
              <a:rect l="l" t="t" r="r" b="b"/>
              <a:pathLst>
                <a:path w="1576" h="1992" extrusionOk="0">
                  <a:moveTo>
                    <a:pt x="973" y="1"/>
                  </a:moveTo>
                  <a:cubicBezTo>
                    <a:pt x="773" y="1"/>
                    <a:pt x="572" y="78"/>
                    <a:pt x="444" y="278"/>
                  </a:cubicBezTo>
                  <a:cubicBezTo>
                    <a:pt x="1" y="972"/>
                    <a:pt x="631" y="1992"/>
                    <a:pt x="1184" y="1992"/>
                  </a:cubicBezTo>
                  <a:cubicBezTo>
                    <a:pt x="1191" y="1992"/>
                    <a:pt x="1199" y="1991"/>
                    <a:pt x="1206" y="1991"/>
                  </a:cubicBezTo>
                  <a:cubicBezTo>
                    <a:pt x="1505" y="1976"/>
                    <a:pt x="1575" y="1812"/>
                    <a:pt x="1575" y="1812"/>
                  </a:cubicBezTo>
                  <a:lnTo>
                    <a:pt x="1565" y="255"/>
                  </a:lnTo>
                  <a:cubicBezTo>
                    <a:pt x="1453" y="112"/>
                    <a:pt x="1213" y="1"/>
                    <a:pt x="973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991950" y="4273875"/>
              <a:ext cx="155575" cy="98650"/>
            </a:xfrm>
            <a:custGeom>
              <a:avLst/>
              <a:gdLst/>
              <a:ahLst/>
              <a:cxnLst/>
              <a:rect l="l" t="t" r="r" b="b"/>
              <a:pathLst>
                <a:path w="6223" h="3946" extrusionOk="0">
                  <a:moveTo>
                    <a:pt x="2012" y="0"/>
                  </a:moveTo>
                  <a:cubicBezTo>
                    <a:pt x="1680" y="0"/>
                    <a:pt x="1371" y="149"/>
                    <a:pt x="1080" y="312"/>
                  </a:cubicBezTo>
                  <a:cubicBezTo>
                    <a:pt x="898" y="414"/>
                    <a:pt x="719" y="525"/>
                    <a:pt x="532" y="610"/>
                  </a:cubicBezTo>
                  <a:cubicBezTo>
                    <a:pt x="345" y="693"/>
                    <a:pt x="148" y="795"/>
                    <a:pt x="1" y="845"/>
                  </a:cubicBezTo>
                  <a:lnTo>
                    <a:pt x="502" y="2621"/>
                  </a:lnTo>
                  <a:cubicBezTo>
                    <a:pt x="711" y="2595"/>
                    <a:pt x="908" y="2583"/>
                    <a:pt x="1097" y="2583"/>
                  </a:cubicBezTo>
                  <a:cubicBezTo>
                    <a:pt x="1920" y="2583"/>
                    <a:pt x="2582" y="2805"/>
                    <a:pt x="3269" y="3024"/>
                  </a:cubicBezTo>
                  <a:cubicBezTo>
                    <a:pt x="4019" y="3261"/>
                    <a:pt x="4737" y="3589"/>
                    <a:pt x="5471" y="3874"/>
                  </a:cubicBezTo>
                  <a:cubicBezTo>
                    <a:pt x="5561" y="3909"/>
                    <a:pt x="5655" y="3945"/>
                    <a:pt x="5749" y="3945"/>
                  </a:cubicBezTo>
                  <a:cubicBezTo>
                    <a:pt x="5772" y="3945"/>
                    <a:pt x="5795" y="3943"/>
                    <a:pt x="5818" y="3938"/>
                  </a:cubicBezTo>
                  <a:cubicBezTo>
                    <a:pt x="6184" y="3858"/>
                    <a:pt x="6223" y="3367"/>
                    <a:pt x="6143" y="3078"/>
                  </a:cubicBezTo>
                  <a:cubicBezTo>
                    <a:pt x="6066" y="2804"/>
                    <a:pt x="5989" y="2530"/>
                    <a:pt x="5870" y="2271"/>
                  </a:cubicBezTo>
                  <a:cubicBezTo>
                    <a:pt x="5646" y="1781"/>
                    <a:pt x="5299" y="1333"/>
                    <a:pt x="4781" y="1161"/>
                  </a:cubicBezTo>
                  <a:cubicBezTo>
                    <a:pt x="4199" y="967"/>
                    <a:pt x="3571" y="867"/>
                    <a:pt x="3062" y="523"/>
                  </a:cubicBezTo>
                  <a:cubicBezTo>
                    <a:pt x="2794" y="342"/>
                    <a:pt x="2557" y="94"/>
                    <a:pt x="2243" y="25"/>
                  </a:cubicBezTo>
                  <a:cubicBezTo>
                    <a:pt x="2165" y="8"/>
                    <a:pt x="2088" y="0"/>
                    <a:pt x="201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642550" y="4294750"/>
              <a:ext cx="371275" cy="121275"/>
            </a:xfrm>
            <a:custGeom>
              <a:avLst/>
              <a:gdLst/>
              <a:ahLst/>
              <a:cxnLst/>
              <a:rect l="l" t="t" r="r" b="b"/>
              <a:pathLst>
                <a:path w="14851" h="4851" extrusionOk="0">
                  <a:moveTo>
                    <a:pt x="14127" y="0"/>
                  </a:moveTo>
                  <a:cubicBezTo>
                    <a:pt x="14127" y="0"/>
                    <a:pt x="9913" y="697"/>
                    <a:pt x="6781" y="859"/>
                  </a:cubicBezTo>
                  <a:cubicBezTo>
                    <a:pt x="3676" y="1018"/>
                    <a:pt x="2824" y="1695"/>
                    <a:pt x="2169" y="1895"/>
                  </a:cubicBezTo>
                  <a:cubicBezTo>
                    <a:pt x="1" y="2562"/>
                    <a:pt x="749" y="3830"/>
                    <a:pt x="2126" y="4376"/>
                  </a:cubicBezTo>
                  <a:cubicBezTo>
                    <a:pt x="2879" y="4674"/>
                    <a:pt x="3480" y="4850"/>
                    <a:pt x="4333" y="4850"/>
                  </a:cubicBezTo>
                  <a:cubicBezTo>
                    <a:pt x="5042" y="4850"/>
                    <a:pt x="5925" y="4728"/>
                    <a:pt x="7212" y="4451"/>
                  </a:cubicBezTo>
                  <a:cubicBezTo>
                    <a:pt x="8983" y="4072"/>
                    <a:pt x="14610" y="1786"/>
                    <a:pt x="14610" y="1786"/>
                  </a:cubicBezTo>
                  <a:cubicBezTo>
                    <a:pt x="14610" y="1786"/>
                    <a:pt x="14851" y="695"/>
                    <a:pt x="1412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628675" y="3874200"/>
              <a:ext cx="128050" cy="187875"/>
            </a:xfrm>
            <a:custGeom>
              <a:avLst/>
              <a:gdLst/>
              <a:ahLst/>
              <a:cxnLst/>
              <a:rect l="l" t="t" r="r" b="b"/>
              <a:pathLst>
                <a:path w="5122" h="7515" extrusionOk="0">
                  <a:moveTo>
                    <a:pt x="3815" y="0"/>
                  </a:moveTo>
                  <a:cubicBezTo>
                    <a:pt x="3028" y="0"/>
                    <a:pt x="2463" y="974"/>
                    <a:pt x="1717" y="2388"/>
                  </a:cubicBezTo>
                  <a:cubicBezTo>
                    <a:pt x="790" y="4144"/>
                    <a:pt x="1" y="6482"/>
                    <a:pt x="1" y="6482"/>
                  </a:cubicBezTo>
                  <a:cubicBezTo>
                    <a:pt x="826" y="7489"/>
                    <a:pt x="2292" y="7514"/>
                    <a:pt x="2438" y="7514"/>
                  </a:cubicBezTo>
                  <a:cubicBezTo>
                    <a:pt x="2446" y="7514"/>
                    <a:pt x="2450" y="7514"/>
                    <a:pt x="2450" y="7514"/>
                  </a:cubicBezTo>
                  <a:cubicBezTo>
                    <a:pt x="2450" y="7514"/>
                    <a:pt x="2776" y="6973"/>
                    <a:pt x="3038" y="6196"/>
                  </a:cubicBezTo>
                  <a:cubicBezTo>
                    <a:pt x="3301" y="5419"/>
                    <a:pt x="4345" y="3414"/>
                    <a:pt x="4734" y="2410"/>
                  </a:cubicBezTo>
                  <a:cubicBezTo>
                    <a:pt x="5122" y="1406"/>
                    <a:pt x="5058" y="521"/>
                    <a:pt x="4427" y="176"/>
                  </a:cubicBezTo>
                  <a:cubicBezTo>
                    <a:pt x="4206" y="57"/>
                    <a:pt x="4005" y="0"/>
                    <a:pt x="381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619375" y="4023750"/>
              <a:ext cx="80550" cy="66925"/>
            </a:xfrm>
            <a:custGeom>
              <a:avLst/>
              <a:gdLst/>
              <a:ahLst/>
              <a:cxnLst/>
              <a:rect l="l" t="t" r="r" b="b"/>
              <a:pathLst>
                <a:path w="3222" h="2677" extrusionOk="0">
                  <a:moveTo>
                    <a:pt x="548" y="0"/>
                  </a:moveTo>
                  <a:lnTo>
                    <a:pt x="548" y="0"/>
                  </a:lnTo>
                  <a:cubicBezTo>
                    <a:pt x="177" y="196"/>
                    <a:pt x="47" y="1192"/>
                    <a:pt x="25" y="1571"/>
                  </a:cubicBezTo>
                  <a:cubicBezTo>
                    <a:pt x="1" y="2034"/>
                    <a:pt x="1116" y="2677"/>
                    <a:pt x="2023" y="2677"/>
                  </a:cubicBezTo>
                  <a:cubicBezTo>
                    <a:pt x="2167" y="2677"/>
                    <a:pt x="2305" y="2661"/>
                    <a:pt x="2433" y="2625"/>
                  </a:cubicBezTo>
                  <a:cubicBezTo>
                    <a:pt x="2590" y="2580"/>
                    <a:pt x="2806" y="2246"/>
                    <a:pt x="3014" y="1648"/>
                  </a:cubicBezTo>
                  <a:cubicBezTo>
                    <a:pt x="3222" y="1048"/>
                    <a:pt x="3115" y="961"/>
                    <a:pt x="3115" y="961"/>
                  </a:cubicBezTo>
                  <a:lnTo>
                    <a:pt x="3115" y="961"/>
                  </a:lnTo>
                  <a:lnTo>
                    <a:pt x="2999" y="1200"/>
                  </a:lnTo>
                  <a:cubicBezTo>
                    <a:pt x="2999" y="1200"/>
                    <a:pt x="2862" y="1226"/>
                    <a:pt x="2646" y="1226"/>
                  </a:cubicBezTo>
                  <a:cubicBezTo>
                    <a:pt x="2392" y="1226"/>
                    <a:pt x="2030" y="1190"/>
                    <a:pt x="1653" y="1036"/>
                  </a:cubicBezTo>
                  <a:cubicBezTo>
                    <a:pt x="789" y="684"/>
                    <a:pt x="453" y="286"/>
                    <a:pt x="453" y="286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746350" y="4130925"/>
              <a:ext cx="377125" cy="216550"/>
            </a:xfrm>
            <a:custGeom>
              <a:avLst/>
              <a:gdLst/>
              <a:ahLst/>
              <a:cxnLst/>
              <a:rect l="l" t="t" r="r" b="b"/>
              <a:pathLst>
                <a:path w="15085" h="8662" extrusionOk="0">
                  <a:moveTo>
                    <a:pt x="9565" y="1"/>
                  </a:moveTo>
                  <a:cubicBezTo>
                    <a:pt x="9512" y="1"/>
                    <a:pt x="9458" y="15"/>
                    <a:pt x="9410" y="42"/>
                  </a:cubicBezTo>
                  <a:lnTo>
                    <a:pt x="1" y="5476"/>
                  </a:lnTo>
                  <a:lnTo>
                    <a:pt x="5519" y="8662"/>
                  </a:lnTo>
                  <a:lnTo>
                    <a:pt x="15084" y="3138"/>
                  </a:lnTo>
                  <a:lnTo>
                    <a:pt x="9720" y="42"/>
                  </a:lnTo>
                  <a:cubicBezTo>
                    <a:pt x="9672" y="15"/>
                    <a:pt x="9618" y="1"/>
                    <a:pt x="9565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810750" y="4172225"/>
              <a:ext cx="284275" cy="163850"/>
            </a:xfrm>
            <a:custGeom>
              <a:avLst/>
              <a:gdLst/>
              <a:ahLst/>
              <a:cxnLst/>
              <a:rect l="l" t="t" r="r" b="b"/>
              <a:pathLst>
                <a:path w="11371" h="6554" extrusionOk="0">
                  <a:moveTo>
                    <a:pt x="8462" y="1"/>
                  </a:moveTo>
                  <a:lnTo>
                    <a:pt x="1" y="4885"/>
                  </a:lnTo>
                  <a:lnTo>
                    <a:pt x="2893" y="6554"/>
                  </a:lnTo>
                  <a:lnTo>
                    <a:pt x="11371" y="1660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847525" y="4182850"/>
              <a:ext cx="101175" cy="58425"/>
            </a:xfrm>
            <a:custGeom>
              <a:avLst/>
              <a:gdLst/>
              <a:ahLst/>
              <a:cxnLst/>
              <a:rect l="l" t="t" r="r" b="b"/>
              <a:pathLst>
                <a:path w="4047" h="2337" extrusionOk="0">
                  <a:moveTo>
                    <a:pt x="2575" y="0"/>
                  </a:moveTo>
                  <a:lnTo>
                    <a:pt x="0" y="1487"/>
                  </a:lnTo>
                  <a:lnTo>
                    <a:pt x="54" y="1517"/>
                  </a:lnTo>
                  <a:lnTo>
                    <a:pt x="1472" y="2336"/>
                  </a:lnTo>
                  <a:lnTo>
                    <a:pt x="3995" y="879"/>
                  </a:lnTo>
                  <a:lnTo>
                    <a:pt x="4047" y="851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48850" y="4184350"/>
              <a:ext cx="98575" cy="56925"/>
            </a:xfrm>
            <a:custGeom>
              <a:avLst/>
              <a:gdLst/>
              <a:ahLst/>
              <a:cxnLst/>
              <a:rect l="l" t="t" r="r" b="b"/>
              <a:pathLst>
                <a:path w="3943" h="2277" extrusionOk="0">
                  <a:moveTo>
                    <a:pt x="2522" y="0"/>
                  </a:moveTo>
                  <a:lnTo>
                    <a:pt x="1" y="1457"/>
                  </a:lnTo>
                  <a:lnTo>
                    <a:pt x="1419" y="2276"/>
                  </a:lnTo>
                  <a:lnTo>
                    <a:pt x="3942" y="819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746350" y="4209400"/>
              <a:ext cx="377125" cy="146650"/>
            </a:xfrm>
            <a:custGeom>
              <a:avLst/>
              <a:gdLst/>
              <a:ahLst/>
              <a:cxnLst/>
              <a:rect l="l" t="t" r="r" b="b"/>
              <a:pathLst>
                <a:path w="15085" h="5866" extrusionOk="0">
                  <a:moveTo>
                    <a:pt x="15084" y="1"/>
                  </a:moveTo>
                  <a:lnTo>
                    <a:pt x="5519" y="5523"/>
                  </a:lnTo>
                  <a:lnTo>
                    <a:pt x="1" y="2337"/>
                  </a:lnTo>
                  <a:lnTo>
                    <a:pt x="1" y="2462"/>
                  </a:lnTo>
                  <a:cubicBezTo>
                    <a:pt x="1" y="2646"/>
                    <a:pt x="99" y="2818"/>
                    <a:pt x="260" y="2910"/>
                  </a:cubicBezTo>
                  <a:lnTo>
                    <a:pt x="5260" y="5797"/>
                  </a:lnTo>
                  <a:cubicBezTo>
                    <a:pt x="5340" y="5843"/>
                    <a:pt x="5429" y="5866"/>
                    <a:pt x="5518" y="5866"/>
                  </a:cubicBezTo>
                  <a:cubicBezTo>
                    <a:pt x="5607" y="5866"/>
                    <a:pt x="5696" y="5843"/>
                    <a:pt x="5776" y="5797"/>
                  </a:cubicBezTo>
                  <a:lnTo>
                    <a:pt x="14825" y="574"/>
                  </a:lnTo>
                  <a:cubicBezTo>
                    <a:pt x="14986" y="482"/>
                    <a:pt x="15084" y="310"/>
                    <a:pt x="15084" y="126"/>
                  </a:cubicBezTo>
                  <a:lnTo>
                    <a:pt x="1508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884325" y="4209400"/>
              <a:ext cx="239150" cy="146700"/>
            </a:xfrm>
            <a:custGeom>
              <a:avLst/>
              <a:gdLst/>
              <a:ahLst/>
              <a:cxnLst/>
              <a:rect l="l" t="t" r="r" b="b"/>
              <a:pathLst>
                <a:path w="9566" h="5868" extrusionOk="0">
                  <a:moveTo>
                    <a:pt x="9565" y="1"/>
                  </a:moveTo>
                  <a:lnTo>
                    <a:pt x="0" y="5523"/>
                  </a:lnTo>
                  <a:lnTo>
                    <a:pt x="0" y="5867"/>
                  </a:lnTo>
                  <a:cubicBezTo>
                    <a:pt x="90" y="5867"/>
                    <a:pt x="179" y="5844"/>
                    <a:pt x="257" y="5797"/>
                  </a:cubicBezTo>
                  <a:lnTo>
                    <a:pt x="9306" y="574"/>
                  </a:lnTo>
                  <a:cubicBezTo>
                    <a:pt x="9467" y="482"/>
                    <a:pt x="9565" y="310"/>
                    <a:pt x="9565" y="126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887950" y="4047175"/>
              <a:ext cx="270725" cy="303225"/>
            </a:xfrm>
            <a:custGeom>
              <a:avLst/>
              <a:gdLst/>
              <a:ahLst/>
              <a:cxnLst/>
              <a:rect l="l" t="t" r="r" b="b"/>
              <a:pathLst>
                <a:path w="10829" h="12129" extrusionOk="0">
                  <a:moveTo>
                    <a:pt x="10648" y="1"/>
                  </a:moveTo>
                  <a:lnTo>
                    <a:pt x="1287" y="5406"/>
                  </a:lnTo>
                  <a:cubicBezTo>
                    <a:pt x="1170" y="5474"/>
                    <a:pt x="1090" y="5589"/>
                    <a:pt x="1066" y="5723"/>
                  </a:cubicBezTo>
                  <a:lnTo>
                    <a:pt x="1" y="12087"/>
                  </a:lnTo>
                  <a:cubicBezTo>
                    <a:pt x="72" y="12115"/>
                    <a:pt x="147" y="12128"/>
                    <a:pt x="222" y="12128"/>
                  </a:cubicBezTo>
                  <a:cubicBezTo>
                    <a:pt x="328" y="12128"/>
                    <a:pt x="434" y="12100"/>
                    <a:pt x="529" y="12045"/>
                  </a:cubicBezTo>
                  <a:lnTo>
                    <a:pt x="9537" y="6846"/>
                  </a:lnTo>
                  <a:cubicBezTo>
                    <a:pt x="9696" y="6754"/>
                    <a:pt x="9805" y="6597"/>
                    <a:pt x="9835" y="6418"/>
                  </a:cubicBezTo>
                  <a:lnTo>
                    <a:pt x="10821" y="537"/>
                  </a:lnTo>
                  <a:cubicBezTo>
                    <a:pt x="10827" y="504"/>
                    <a:pt x="10829" y="470"/>
                    <a:pt x="10829" y="435"/>
                  </a:cubicBezTo>
                  <a:cubicBezTo>
                    <a:pt x="10829" y="271"/>
                    <a:pt x="10764" y="116"/>
                    <a:pt x="10648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884325" y="4044800"/>
              <a:ext cx="269850" cy="304600"/>
            </a:xfrm>
            <a:custGeom>
              <a:avLst/>
              <a:gdLst/>
              <a:ahLst/>
              <a:cxnLst/>
              <a:rect l="l" t="t" r="r" b="b"/>
              <a:pathLst>
                <a:path w="10794" h="12184" extrusionOk="0">
                  <a:moveTo>
                    <a:pt x="10668" y="0"/>
                  </a:moveTo>
                  <a:lnTo>
                    <a:pt x="1288" y="5415"/>
                  </a:lnTo>
                  <a:cubicBezTo>
                    <a:pt x="1171" y="5484"/>
                    <a:pt x="1090" y="5599"/>
                    <a:pt x="1068" y="5733"/>
                  </a:cubicBezTo>
                  <a:lnTo>
                    <a:pt x="0" y="12107"/>
                  </a:lnTo>
                  <a:lnTo>
                    <a:pt x="62" y="12142"/>
                  </a:lnTo>
                  <a:cubicBezTo>
                    <a:pt x="89" y="12157"/>
                    <a:pt x="117" y="12172"/>
                    <a:pt x="146" y="12184"/>
                  </a:cubicBezTo>
                  <a:lnTo>
                    <a:pt x="1210" y="5820"/>
                  </a:lnTo>
                  <a:cubicBezTo>
                    <a:pt x="1233" y="5686"/>
                    <a:pt x="1313" y="5571"/>
                    <a:pt x="1430" y="5502"/>
                  </a:cubicBezTo>
                  <a:lnTo>
                    <a:pt x="10793" y="96"/>
                  </a:lnTo>
                  <a:cubicBezTo>
                    <a:pt x="10755" y="57"/>
                    <a:pt x="10713" y="25"/>
                    <a:pt x="1066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013725" y="4181100"/>
              <a:ext cx="41575" cy="42325"/>
            </a:xfrm>
            <a:custGeom>
              <a:avLst/>
              <a:gdLst/>
              <a:ahLst/>
              <a:cxnLst/>
              <a:rect l="l" t="t" r="r" b="b"/>
              <a:pathLst>
                <a:path w="1663" h="1693" extrusionOk="0">
                  <a:moveTo>
                    <a:pt x="1356" y="1"/>
                  </a:moveTo>
                  <a:cubicBezTo>
                    <a:pt x="1246" y="1"/>
                    <a:pt x="1107" y="44"/>
                    <a:pt x="951" y="134"/>
                  </a:cubicBezTo>
                  <a:cubicBezTo>
                    <a:pt x="517" y="384"/>
                    <a:pt x="109" y="907"/>
                    <a:pt x="44" y="1302"/>
                  </a:cubicBezTo>
                  <a:cubicBezTo>
                    <a:pt x="1" y="1555"/>
                    <a:pt x="108" y="1693"/>
                    <a:pt x="306" y="1693"/>
                  </a:cubicBezTo>
                  <a:cubicBezTo>
                    <a:pt x="417" y="1693"/>
                    <a:pt x="556" y="1649"/>
                    <a:pt x="712" y="1559"/>
                  </a:cubicBezTo>
                  <a:cubicBezTo>
                    <a:pt x="1148" y="1308"/>
                    <a:pt x="1552" y="785"/>
                    <a:pt x="1619" y="391"/>
                  </a:cubicBezTo>
                  <a:cubicBezTo>
                    <a:pt x="1662" y="139"/>
                    <a:pt x="1554" y="1"/>
                    <a:pt x="1356" y="1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2874" y="1319310"/>
            <a:ext cx="9795803" cy="2387600"/>
          </a:xfrm>
        </p:spPr>
        <p:txBody>
          <a:bodyPr>
            <a:normAutofit/>
          </a:bodyPr>
          <a:lstStyle/>
          <a:p>
            <a:r>
              <a:rPr lang="az-Latn-AZ" sz="7200" b="1" dirty="0">
                <a:solidFill>
                  <a:srgbClr val="D5FF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Diqqətiniz üçün təşəkkürlər</a:t>
            </a:r>
            <a:endParaRPr lang="en-US" sz="7200" b="1" dirty="0">
              <a:solidFill>
                <a:srgbClr val="D5F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5" name="Google Shape;915;p30"/>
          <p:cNvGraphicFramePr/>
          <p:nvPr>
            <p:extLst>
              <p:ext uri="{D42A27DB-BD31-4B8C-83A1-F6EECF244321}">
                <p14:modId xmlns:p14="http://schemas.microsoft.com/office/powerpoint/2010/main" val="3897480724"/>
              </p:ext>
            </p:extLst>
          </p:nvPr>
        </p:nvGraphicFramePr>
        <p:xfrm>
          <a:off x="-1" y="0"/>
          <a:ext cx="8679543" cy="5852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9505"/>
                <a:gridCol w="5910038"/>
              </a:tblGrid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1D1D1B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1D1D1B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9D18E"/>
                    </a:solidFill>
                  </a:tcPr>
                </a:tc>
              </a:tr>
              <a:tr h="1627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921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1D1B"/>
                        </a:buClr>
                        <a:buSzPts val="1000"/>
                        <a:buFont typeface="Montserrat"/>
                        <a:buChar char="●"/>
                        <a:tabLst/>
                        <a:defRPr/>
                      </a:pPr>
                      <a:r>
                        <a:rPr lang="az-Latn-AZ" sz="2800" dirty="0" smtClean="0">
                          <a:solidFill>
                            <a:srgbClr val="002060"/>
                          </a:solidFill>
                        </a:rPr>
                        <a:t>Verinlənlər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bir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varlıqdır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. Buna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görə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də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az-Latn-AZ" sz="2800" dirty="0" smtClean="0">
                          <a:solidFill>
                            <a:srgbClr val="002060"/>
                          </a:solidFill>
                        </a:rPr>
                        <a:t>verilənlər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puldur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. </a:t>
                      </a:r>
                      <a:r>
                        <a:rPr lang="az-Latn-AZ" sz="2800" dirty="0" smtClean="0">
                          <a:solidFill>
                            <a:srgbClr val="002060"/>
                          </a:solidFill>
                        </a:rPr>
                        <a:t>Verilənlər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birbaşa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mal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və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ya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xidmət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mübadiləsində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iştirak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etm</a:t>
                      </a:r>
                      <a:r>
                        <a:rPr lang="az-Latn-AZ" sz="2800" dirty="0" smtClean="0">
                          <a:solidFill>
                            <a:srgbClr val="002060"/>
                          </a:solidFill>
                        </a:rPr>
                        <a:t>ə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sə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də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yenə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də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dəyəri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var. Buna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görə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onu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qorumaq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çox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vacibdir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.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Əməliyyat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sistemi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ən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yaxşı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təhlükəsizliyə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sahibdir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lakin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həmişə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praktik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deyil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xüsusən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də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müstəqil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sistemdə</a:t>
                      </a: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1D1B"/>
                        </a:buClr>
                        <a:buSzPts val="1000"/>
                        <a:buFont typeface="Montserrat"/>
                        <a:buChar char="●"/>
                      </a:pPr>
                      <a:endParaRPr sz="2400" dirty="0">
                        <a:solidFill>
                          <a:srgbClr val="00206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6323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6323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16" name="Google Shape;916;p30"/>
          <p:cNvGrpSpPr/>
          <p:nvPr/>
        </p:nvGrpSpPr>
        <p:grpSpPr>
          <a:xfrm>
            <a:off x="8787745" y="1544056"/>
            <a:ext cx="2394200" cy="5060633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7" name="Google Shape;2124;p44"/>
          <p:cNvGrpSpPr/>
          <p:nvPr/>
        </p:nvGrpSpPr>
        <p:grpSpPr>
          <a:xfrm>
            <a:off x="440519" y="1146629"/>
            <a:ext cx="1809195" cy="2009357"/>
            <a:chOff x="1881369" y="1406144"/>
            <a:chExt cx="515172" cy="642667"/>
          </a:xfrm>
        </p:grpSpPr>
        <p:sp>
          <p:nvSpPr>
            <p:cNvPr id="48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49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50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51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52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53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54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  <p:sp>
          <p:nvSpPr>
            <p:cNvPr id="55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oogle Shape;3003;p55"/>
          <p:cNvGrpSpPr/>
          <p:nvPr/>
        </p:nvGrpSpPr>
        <p:grpSpPr>
          <a:xfrm>
            <a:off x="467032" y="3453949"/>
            <a:ext cx="1564968" cy="1669593"/>
            <a:chOff x="4254599" y="2013726"/>
            <a:chExt cx="484136" cy="451470"/>
          </a:xfrm>
        </p:grpSpPr>
        <p:sp>
          <p:nvSpPr>
            <p:cNvPr id="57" name="Google Shape;3004;p55"/>
            <p:cNvSpPr/>
            <p:nvPr/>
          </p:nvSpPr>
          <p:spPr>
            <a:xfrm>
              <a:off x="4254599" y="2189383"/>
              <a:ext cx="484136" cy="275813"/>
            </a:xfrm>
            <a:custGeom>
              <a:avLst/>
              <a:gdLst/>
              <a:ahLst/>
              <a:cxnLst/>
              <a:rect l="l" t="t" r="r" b="b"/>
              <a:pathLst>
                <a:path w="13235" h="7540" extrusionOk="0">
                  <a:moveTo>
                    <a:pt x="73" y="1"/>
                  </a:moveTo>
                  <a:cubicBezTo>
                    <a:pt x="29" y="1"/>
                    <a:pt x="0" y="30"/>
                    <a:pt x="0" y="59"/>
                  </a:cubicBezTo>
                  <a:lnTo>
                    <a:pt x="1127" y="7481"/>
                  </a:lnTo>
                  <a:cubicBezTo>
                    <a:pt x="1127" y="7511"/>
                    <a:pt x="1157" y="7540"/>
                    <a:pt x="1186" y="7540"/>
                  </a:cubicBezTo>
                  <a:lnTo>
                    <a:pt x="12048" y="7540"/>
                  </a:lnTo>
                  <a:cubicBezTo>
                    <a:pt x="12078" y="7540"/>
                    <a:pt x="12107" y="7511"/>
                    <a:pt x="12107" y="7481"/>
                  </a:cubicBezTo>
                  <a:lnTo>
                    <a:pt x="13234" y="59"/>
                  </a:lnTo>
                  <a:cubicBezTo>
                    <a:pt x="13234" y="30"/>
                    <a:pt x="13205" y="1"/>
                    <a:pt x="13176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3005;p55"/>
            <p:cNvSpPr/>
            <p:nvPr/>
          </p:nvSpPr>
          <p:spPr>
            <a:xfrm>
              <a:off x="4288325" y="2013726"/>
              <a:ext cx="417744" cy="175694"/>
            </a:xfrm>
            <a:custGeom>
              <a:avLst/>
              <a:gdLst/>
              <a:ahLst/>
              <a:cxnLst/>
              <a:rect l="l" t="t" r="r" b="b"/>
              <a:pathLst>
                <a:path w="11420" h="4803" extrusionOk="0">
                  <a:moveTo>
                    <a:pt x="176" y="1"/>
                  </a:moveTo>
                  <a:cubicBezTo>
                    <a:pt x="74" y="1"/>
                    <a:pt x="0" y="74"/>
                    <a:pt x="0" y="176"/>
                  </a:cubicBezTo>
                  <a:lnTo>
                    <a:pt x="0" y="4803"/>
                  </a:lnTo>
                  <a:lnTo>
                    <a:pt x="11419" y="4803"/>
                  </a:lnTo>
                  <a:lnTo>
                    <a:pt x="11419" y="1318"/>
                  </a:lnTo>
                  <a:cubicBezTo>
                    <a:pt x="11419" y="1216"/>
                    <a:pt x="11346" y="1143"/>
                    <a:pt x="11244" y="1143"/>
                  </a:cubicBezTo>
                  <a:lnTo>
                    <a:pt x="4202" y="1143"/>
                  </a:lnTo>
                  <a:cubicBezTo>
                    <a:pt x="4143" y="1143"/>
                    <a:pt x="4085" y="1113"/>
                    <a:pt x="4056" y="1055"/>
                  </a:cubicBezTo>
                  <a:lnTo>
                    <a:pt x="3470" y="89"/>
                  </a:lnTo>
                  <a:cubicBezTo>
                    <a:pt x="3441" y="30"/>
                    <a:pt x="3382" y="1"/>
                    <a:pt x="332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3006;p55"/>
            <p:cNvSpPr/>
            <p:nvPr/>
          </p:nvSpPr>
          <p:spPr>
            <a:xfrm>
              <a:off x="4313492" y="2155657"/>
              <a:ext cx="367410" cy="33763"/>
            </a:xfrm>
            <a:custGeom>
              <a:avLst/>
              <a:gdLst/>
              <a:ahLst/>
              <a:cxnLst/>
              <a:rect l="l" t="t" r="r" b="b"/>
              <a:pathLst>
                <a:path w="10044" h="923" extrusionOk="0">
                  <a:moveTo>
                    <a:pt x="0" y="0"/>
                  </a:moveTo>
                  <a:lnTo>
                    <a:pt x="0" y="923"/>
                  </a:lnTo>
                  <a:lnTo>
                    <a:pt x="10043" y="923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3007;p55"/>
            <p:cNvSpPr/>
            <p:nvPr/>
          </p:nvSpPr>
          <p:spPr>
            <a:xfrm>
              <a:off x="4321540" y="2130490"/>
              <a:ext cx="351314" cy="25204"/>
            </a:xfrm>
            <a:custGeom>
              <a:avLst/>
              <a:gdLst/>
              <a:ahLst/>
              <a:cxnLst/>
              <a:rect l="l" t="t" r="r" b="b"/>
              <a:pathLst>
                <a:path w="9604" h="689" extrusionOk="0">
                  <a:moveTo>
                    <a:pt x="0" y="0"/>
                  </a:moveTo>
                  <a:lnTo>
                    <a:pt x="0" y="688"/>
                  </a:lnTo>
                  <a:lnTo>
                    <a:pt x="9604" y="68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3008;p55"/>
            <p:cNvSpPr/>
            <p:nvPr/>
          </p:nvSpPr>
          <p:spPr>
            <a:xfrm>
              <a:off x="4330100" y="2105835"/>
              <a:ext cx="334195" cy="24692"/>
            </a:xfrm>
            <a:custGeom>
              <a:avLst/>
              <a:gdLst/>
              <a:ahLst/>
              <a:cxnLst/>
              <a:rect l="l" t="t" r="r" b="b"/>
              <a:pathLst>
                <a:path w="9136" h="675" extrusionOk="0">
                  <a:moveTo>
                    <a:pt x="0" y="1"/>
                  </a:moveTo>
                  <a:lnTo>
                    <a:pt x="0" y="674"/>
                  </a:lnTo>
                  <a:lnTo>
                    <a:pt x="9135" y="674"/>
                  </a:lnTo>
                  <a:lnTo>
                    <a:pt x="91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9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2581475"/>
            <a:ext cx="12191999" cy="2479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1" y="1461873"/>
            <a:ext cx="6893169" cy="3138262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97714" y="4731656"/>
            <a:ext cx="6894286" cy="1944915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0287" y="290118"/>
            <a:ext cx="6543138" cy="6463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az-Latn-AZ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nın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təhlükəsizliyi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7714" y="1467732"/>
            <a:ext cx="67201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az-Latn-AZ" sz="2400" b="1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nın</a:t>
            </a:r>
            <a:r>
              <a:rPr lang="en-US" sz="2400" b="1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təhlükəsizliyi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bazalarının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daxili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xarici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təhdidlərdən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qorunmasını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təmin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təşkilatların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həyata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keçirdikləri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müxtəlif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tədbirlərə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aiddir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</a:t>
            </a:r>
            <a:r>
              <a:rPr lang="az-Latn-AZ" sz="2400" b="1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nın</a:t>
            </a:r>
            <a:r>
              <a:rPr lang="en-US" sz="2400" b="1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təhlükəsizliyinə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bazasının</a:t>
            </a:r>
            <a:r>
              <a:rPr lang="az-Latn-AZ" sz="2400" b="1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daxilində</a:t>
            </a:r>
            <a:r>
              <a:rPr lang="en-US" sz="2400" b="1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məlumatların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bazasının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idarəetmə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sisteminin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ona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daxil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müxtəlif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tətbiqlərin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qorunması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daxildir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29600" y="1448973"/>
            <a:ext cx="3962400" cy="263065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522;p33"/>
          <p:cNvSpPr/>
          <p:nvPr/>
        </p:nvSpPr>
        <p:spPr>
          <a:xfrm>
            <a:off x="8986328" y="1680652"/>
            <a:ext cx="2668643" cy="2397862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gradFill>
            <a:gsLst>
              <a:gs pos="2000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5486400" y="4889864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Təşkilatlar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bazalarını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kiber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təhlükəsizlik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təhdidləri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habelə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məlumatları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məlumat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bazalarına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daxil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biləcək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şəxslərin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sui-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halları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kimi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qəsdən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hücumlardan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z-Latn-AZ" sz="2400" b="1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qorumalıdırlar</a:t>
            </a:r>
            <a:r>
              <a:rPr lang="en-US" sz="2400" b="1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62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1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513" y="0"/>
            <a:ext cx="38462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77257" y="624114"/>
            <a:ext cx="5080000" cy="2293257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2342" y="3984169"/>
            <a:ext cx="5080000" cy="2293257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37945" y="4410893"/>
            <a:ext cx="503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Kimlik təsdiqləmə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z-Latn-AZ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anlayışı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az-Latn-AZ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b="1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istifadəçinin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şəxsiyyətini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tanıma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prosesidir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972" y="856343"/>
            <a:ext cx="4383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Verilənlərin təhlükəsizliyini təmin etmək üçün lazım olan ən vacib proses kimlik təsdiqləmə prosesidir.</a:t>
            </a:r>
            <a:endParaRPr lang="en-US" sz="24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oogle Shape;531;p34"/>
          <p:cNvGrpSpPr/>
          <p:nvPr/>
        </p:nvGrpSpPr>
        <p:grpSpPr>
          <a:xfrm>
            <a:off x="1156840" y="130865"/>
            <a:ext cx="9235389" cy="5384565"/>
            <a:chOff x="-2156373" y="1307171"/>
            <a:chExt cx="9011541" cy="5355623"/>
          </a:xfrm>
        </p:grpSpPr>
        <p:sp>
          <p:nvSpPr>
            <p:cNvPr id="9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4"/>
            <p:cNvSpPr/>
            <p:nvPr/>
          </p:nvSpPr>
          <p:spPr>
            <a:xfrm>
              <a:off x="-2137459" y="5031494"/>
              <a:ext cx="905847" cy="745598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4"/>
            <p:cNvSpPr/>
            <p:nvPr/>
          </p:nvSpPr>
          <p:spPr>
            <a:xfrm>
              <a:off x="-2156373" y="5589375"/>
              <a:ext cx="953085" cy="1073419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4"/>
            <p:cNvSpPr/>
            <p:nvPr/>
          </p:nvSpPr>
          <p:spPr>
            <a:xfrm>
              <a:off x="-1828674" y="5791317"/>
              <a:ext cx="299650" cy="481696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3309256"/>
            <a:ext cx="4383315" cy="232229"/>
          </a:xfrm>
          <a:prstGeom prst="rect">
            <a:avLst/>
          </a:prstGeom>
          <a:solidFill>
            <a:srgbClr val="6DC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08685" y="3360056"/>
            <a:ext cx="4383315" cy="232229"/>
          </a:xfrm>
          <a:prstGeom prst="rect">
            <a:avLst/>
          </a:prstGeom>
          <a:solidFill>
            <a:srgbClr val="6DC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531;p34"/>
          <p:cNvGrpSpPr/>
          <p:nvPr/>
        </p:nvGrpSpPr>
        <p:grpSpPr>
          <a:xfrm>
            <a:off x="9637485" y="1887097"/>
            <a:ext cx="2126600" cy="3875076"/>
            <a:chOff x="5431588" y="1307171"/>
            <a:chExt cx="1423580" cy="2988072"/>
          </a:xfrm>
        </p:grpSpPr>
        <p:sp>
          <p:nvSpPr>
            <p:cNvPr id="184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555;p34"/>
          <p:cNvGrpSpPr/>
          <p:nvPr/>
        </p:nvGrpSpPr>
        <p:grpSpPr>
          <a:xfrm>
            <a:off x="7794172" y="1959428"/>
            <a:ext cx="2641600" cy="4238171"/>
            <a:chOff x="3605604" y="1716301"/>
            <a:chExt cx="1765941" cy="2696187"/>
          </a:xfrm>
        </p:grpSpPr>
        <p:sp>
          <p:nvSpPr>
            <p:cNvPr id="133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348344" y="348343"/>
            <a:ext cx="7155543" cy="5878532"/>
          </a:xfrm>
          <a:prstGeom prst="rect">
            <a:avLst/>
          </a:prstGeom>
          <a:solidFill>
            <a:srgbClr val="A9D18E"/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az-Latn-AZ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istifadəçilərin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kompüter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sistemləri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veb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saytları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girərkən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kimliklərini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təsdiqləmə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ən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əsas formalarından biridir.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İcazəsiz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girişlərdən qorunmaq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ilk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müdafiə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xətti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çıxış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buna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görə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müdafiə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xəttinin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effektivliyini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qorumaq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vacibdir</a:t>
            </a:r>
            <a:r>
              <a:rPr lang="az-Latn-AZ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yalnız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verilənlərdən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hüququ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şəxsin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bildiyi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simvollar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yığınıdır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İstifadəçi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verilənlərdən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hüququnu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təsdiqləmək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özünü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tanıtmalı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parolunu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təqdim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etməlidir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90287"/>
            <a:ext cx="11829143" cy="2177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517123" y="4007972"/>
            <a:ext cx="4634426" cy="15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</a:t>
            </a:r>
            <a:r>
              <a:rPr lang="az-Latn-AZ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rinlənlər b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aza</a:t>
            </a:r>
            <a:r>
              <a:rPr lang="az-Latn-AZ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sını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düzgün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şifrə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olmadan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açmağa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çalışan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istifadəçilərə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giriş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rədd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edilir</a:t>
            </a:r>
            <a:r>
              <a:rPr lang="en-US" sz="2400" dirty="0" smtClean="0">
                <a:latin typeface="+mn-lt"/>
              </a:rPr>
              <a:t>.</a:t>
            </a:r>
            <a:endParaRPr sz="2400" dirty="0">
              <a:latin typeface="+mn-lt"/>
            </a:endParaRPr>
          </a:p>
        </p:txBody>
      </p:sp>
      <p:grpSp>
        <p:nvGrpSpPr>
          <p:cNvPr id="631" name="Google Shape;631;p36"/>
          <p:cNvGrpSpPr/>
          <p:nvPr/>
        </p:nvGrpSpPr>
        <p:grpSpPr>
          <a:xfrm>
            <a:off x="6946787" y="540912"/>
            <a:ext cx="3446463" cy="3511970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797060" y="2734450"/>
            <a:ext cx="208731" cy="288127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8" name="Google Shape;698;p36"/>
          <p:cNvSpPr/>
          <p:nvPr/>
        </p:nvSpPr>
        <p:spPr>
          <a:xfrm>
            <a:off x="2797060" y="2734450"/>
            <a:ext cx="208731" cy="288127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9" name="Google Shape;699;p36"/>
          <p:cNvSpPr/>
          <p:nvPr/>
        </p:nvSpPr>
        <p:spPr>
          <a:xfrm>
            <a:off x="3221002" y="3020976"/>
            <a:ext cx="362989" cy="275387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0" name="Google Shape;700;p36"/>
          <p:cNvSpPr/>
          <p:nvPr/>
        </p:nvSpPr>
        <p:spPr>
          <a:xfrm>
            <a:off x="2932597" y="2592533"/>
            <a:ext cx="92943" cy="145564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01" name="Google Shape;701;p36"/>
          <p:cNvGrpSpPr/>
          <p:nvPr/>
        </p:nvGrpSpPr>
        <p:grpSpPr>
          <a:xfrm>
            <a:off x="703454" y="798490"/>
            <a:ext cx="3855666" cy="2788616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945747" y="4077881"/>
            <a:ext cx="5477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verilənlər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bazasını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ilə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qoruyarkən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biləcəyiniz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ən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vacib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işlərdən</a:t>
            </a:r>
            <a:r>
              <a:rPr lang="az-Latn-AZ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biri</a:t>
            </a:r>
            <a:r>
              <a:rPr lang="en-US" sz="24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güclü</a:t>
            </a:r>
            <a:r>
              <a:rPr lang="en-US" sz="2400" b="1" u="sng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b="1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</a:t>
            </a:r>
            <a:r>
              <a:rPr lang="en-US" sz="2400" b="1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seçməkdir</a:t>
            </a:r>
            <a:r>
              <a:rPr lang="en-US" sz="24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7763" y="798490"/>
            <a:ext cx="425003" cy="5138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rot="5400000">
            <a:off x="5575478" y="1001336"/>
            <a:ext cx="425003" cy="10060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343710" y="846547"/>
            <a:ext cx="5236487" cy="6710760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0" y="0"/>
            <a:ext cx="5489347" cy="7045899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 dirty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5493867" y="175954"/>
            <a:ext cx="6096000" cy="52322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az-Latn-AZ" sz="28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Güclü parolu necə seçmək olar</a:t>
            </a:r>
            <a:r>
              <a:rPr lang="en-US" sz="2800" b="1" dirty="0" smtClean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800" b="1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7131" y="803056"/>
            <a:ext cx="712967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Böyük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və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kiçik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hərflərin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simvolların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və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nömrələrin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birləşməsindən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istifadə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edin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123456, "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parol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", "qwerty", "111111"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və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ya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“alma"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kimi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söz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istifadə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etməyin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İstifadəçi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parolunuzun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ən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azı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səkkiz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simvol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olduğundan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əmin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olun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Şifrələrinizdə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nə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qədər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çox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simvol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olsa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tapmaq</a:t>
            </a:r>
            <a:r>
              <a:rPr lang="az-Latn-AZ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z-Latn-AZ" sz="2000" b="1" dirty="0" smtClean="0">
                <a:solidFill>
                  <a:schemeClr val="tx2">
                    <a:lumMod val="75000"/>
                  </a:schemeClr>
                </a:solidFill>
              </a:rPr>
              <a:t>bir o qədər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çətin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olacaq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Heç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dildə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tək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söz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istifadə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etməyin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Hakerlər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bu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tip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şifrələri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sındırmaq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üçün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lüğət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əsaslı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sistemlərə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malikdirlər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Bir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söz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istifadə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etməkdə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israr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etsəniz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mümkün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qədər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səhv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yazın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və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ya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üçün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nömrələr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z-Latn-AZ" sz="2000" b="1" dirty="0" smtClean="0">
                <a:solidFill>
                  <a:schemeClr val="tx2">
                    <a:lumMod val="75000"/>
                  </a:schemeClr>
                </a:solidFill>
              </a:rPr>
              <a:t>əlavə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edin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Məsələn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az-Latn-AZ" sz="2000" b="1" dirty="0" smtClean="0">
                <a:solidFill>
                  <a:schemeClr val="tx2">
                    <a:lumMod val="75000"/>
                  </a:schemeClr>
                </a:solidFill>
              </a:rPr>
              <a:t>i love chocolate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”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ifadəsini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istifadə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etmək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istəyirsinizsə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onu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@ 1L0v3CH0c0L4t3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olaraq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dəyişdirə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bilərsiniz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5897218" y="172278"/>
            <a:ext cx="6546982" cy="6026821"/>
            <a:chOff x="773750" y="238125"/>
            <a:chExt cx="6013825" cy="5238175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600"/>
              <a:ext cx="1553025" cy="3443025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2351525" y="737850"/>
              <a:ext cx="2527825" cy="4555700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3443225" y="945400"/>
              <a:ext cx="379275" cy="64600"/>
            </a:xfrm>
            <a:custGeom>
              <a:avLst/>
              <a:gdLst/>
              <a:ahLst/>
              <a:cxnLst/>
              <a:rect l="l" t="t" r="r" b="b"/>
              <a:pathLst>
                <a:path w="15171" h="2584" extrusionOk="0">
                  <a:moveTo>
                    <a:pt x="1292" y="1"/>
                  </a:moveTo>
                  <a:cubicBezTo>
                    <a:pt x="579" y="1"/>
                    <a:pt x="1" y="579"/>
                    <a:pt x="1" y="1292"/>
                  </a:cubicBezTo>
                  <a:cubicBezTo>
                    <a:pt x="1" y="2005"/>
                    <a:pt x="579" y="2584"/>
                    <a:pt x="1292" y="2584"/>
                  </a:cubicBezTo>
                  <a:lnTo>
                    <a:pt x="13879" y="2584"/>
                  </a:lnTo>
                  <a:cubicBezTo>
                    <a:pt x="14592" y="2584"/>
                    <a:pt x="15170" y="2005"/>
                    <a:pt x="15170" y="1292"/>
                  </a:cubicBezTo>
                  <a:cubicBezTo>
                    <a:pt x="15170" y="579"/>
                    <a:pt x="14592" y="1"/>
                    <a:pt x="13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2511250" y="1013675"/>
              <a:ext cx="2208350" cy="3872650"/>
            </a:xfrm>
            <a:custGeom>
              <a:avLst/>
              <a:gdLst/>
              <a:ahLst/>
              <a:cxnLst/>
              <a:rect l="l" t="t" r="r" b="b"/>
              <a:pathLst>
                <a:path w="88334" h="154906" extrusionOk="0">
                  <a:moveTo>
                    <a:pt x="68319" y="1"/>
                  </a:moveTo>
                  <a:lnTo>
                    <a:pt x="66190" y="1872"/>
                  </a:lnTo>
                  <a:cubicBezTo>
                    <a:pt x="65353" y="2606"/>
                    <a:pt x="64277" y="3013"/>
                    <a:pt x="63163" y="3013"/>
                  </a:cubicBezTo>
                  <a:lnTo>
                    <a:pt x="26222" y="3013"/>
                  </a:lnTo>
                  <a:cubicBezTo>
                    <a:pt x="25153" y="3013"/>
                    <a:pt x="24117" y="2639"/>
                    <a:pt x="23294" y="1956"/>
                  </a:cubicBezTo>
                  <a:lnTo>
                    <a:pt x="20938" y="2"/>
                  </a:lnTo>
                  <a:lnTo>
                    <a:pt x="1" y="2"/>
                  </a:lnTo>
                  <a:lnTo>
                    <a:pt x="1" y="154906"/>
                  </a:lnTo>
                  <a:lnTo>
                    <a:pt x="88334" y="154906"/>
                  </a:lnTo>
                  <a:lnTo>
                    <a:pt x="8833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3015675" y="3341450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10896"/>
                  </a:lnTo>
                  <a:cubicBezTo>
                    <a:pt x="0" y="10953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3"/>
                    <a:pt x="47980" y="10896"/>
                  </a:cubicBezTo>
                  <a:lnTo>
                    <a:pt x="47980" y="103"/>
                  </a:lnTo>
                  <a:cubicBezTo>
                    <a:pt x="47980" y="47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kern="0" dirty="0" smtClean="0">
                  <a:solidFill>
                    <a:srgbClr val="000000"/>
                  </a:solidFill>
                  <a:cs typeface="Arial"/>
                  <a:sym typeface="Arial"/>
                </a:rPr>
                <a:t>username</a:t>
              </a: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3054892" y="3784627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4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4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kern="0" dirty="0" smtClean="0">
                  <a:solidFill>
                    <a:srgbClr val="000000"/>
                  </a:solidFill>
                  <a:cs typeface="Arial"/>
                  <a:sym typeface="Arial"/>
                </a:rPr>
                <a:t>password</a:t>
              </a: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3862525" y="1364200"/>
              <a:ext cx="112150" cy="242900"/>
            </a:xfrm>
            <a:custGeom>
              <a:avLst/>
              <a:gdLst/>
              <a:ahLst/>
              <a:cxnLst/>
              <a:rect l="l" t="t" r="r" b="b"/>
              <a:pathLst>
                <a:path w="4486" h="9716" extrusionOk="0">
                  <a:moveTo>
                    <a:pt x="3131" y="0"/>
                  </a:moveTo>
                  <a:cubicBezTo>
                    <a:pt x="1675" y="0"/>
                    <a:pt x="1019" y="641"/>
                    <a:pt x="1019" y="1868"/>
                  </a:cubicBezTo>
                  <a:lnTo>
                    <a:pt x="1019" y="3176"/>
                  </a:lnTo>
                  <a:lnTo>
                    <a:pt x="0" y="3176"/>
                  </a:lnTo>
                  <a:lnTo>
                    <a:pt x="0" y="4837"/>
                  </a:lnTo>
                  <a:lnTo>
                    <a:pt x="1019" y="4837"/>
                  </a:lnTo>
                  <a:lnTo>
                    <a:pt x="1019" y="9716"/>
                  </a:lnTo>
                  <a:lnTo>
                    <a:pt x="2975" y="9716"/>
                  </a:lnTo>
                  <a:lnTo>
                    <a:pt x="2975" y="4816"/>
                  </a:lnTo>
                  <a:lnTo>
                    <a:pt x="4340" y="4816"/>
                  </a:lnTo>
                  <a:lnTo>
                    <a:pt x="4486" y="3176"/>
                  </a:lnTo>
                  <a:lnTo>
                    <a:pt x="2975" y="3176"/>
                  </a:lnTo>
                  <a:lnTo>
                    <a:pt x="2975" y="2242"/>
                  </a:lnTo>
                  <a:cubicBezTo>
                    <a:pt x="2975" y="1855"/>
                    <a:pt x="3053" y="1703"/>
                    <a:pt x="3427" y="1703"/>
                  </a:cubicBezTo>
                  <a:lnTo>
                    <a:pt x="4486" y="1703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3196725" y="1398625"/>
              <a:ext cx="214150" cy="174025"/>
            </a:xfrm>
            <a:custGeom>
              <a:avLst/>
              <a:gdLst/>
              <a:ahLst/>
              <a:cxnLst/>
              <a:rect l="l" t="t" r="r" b="b"/>
              <a:pathLst>
                <a:path w="8566" h="6961" extrusionOk="0">
                  <a:moveTo>
                    <a:pt x="5931" y="1"/>
                  </a:moveTo>
                  <a:cubicBezTo>
                    <a:pt x="4796" y="1"/>
                    <a:pt x="3963" y="1059"/>
                    <a:pt x="4220" y="2158"/>
                  </a:cubicBezTo>
                  <a:cubicBezTo>
                    <a:pt x="2806" y="2088"/>
                    <a:pt x="1490" y="1420"/>
                    <a:pt x="598" y="322"/>
                  </a:cubicBezTo>
                  <a:lnTo>
                    <a:pt x="598" y="322"/>
                  </a:lnTo>
                  <a:cubicBezTo>
                    <a:pt x="132" y="1125"/>
                    <a:pt x="369" y="2152"/>
                    <a:pt x="1141" y="2667"/>
                  </a:cubicBezTo>
                  <a:cubicBezTo>
                    <a:pt x="862" y="2659"/>
                    <a:pt x="590" y="2584"/>
                    <a:pt x="346" y="2449"/>
                  </a:cubicBezTo>
                  <a:lnTo>
                    <a:pt x="346" y="2449"/>
                  </a:lnTo>
                  <a:cubicBezTo>
                    <a:pt x="327" y="3263"/>
                    <a:pt x="910" y="4023"/>
                    <a:pt x="1754" y="4193"/>
                  </a:cubicBezTo>
                  <a:cubicBezTo>
                    <a:pt x="1604" y="4234"/>
                    <a:pt x="1449" y="4255"/>
                    <a:pt x="1293" y="4255"/>
                  </a:cubicBezTo>
                  <a:cubicBezTo>
                    <a:pt x="1182" y="4255"/>
                    <a:pt x="1071" y="4244"/>
                    <a:pt x="961" y="4223"/>
                  </a:cubicBezTo>
                  <a:lnTo>
                    <a:pt x="961" y="4223"/>
                  </a:lnTo>
                  <a:cubicBezTo>
                    <a:pt x="1191" y="4939"/>
                    <a:pt x="1852" y="5429"/>
                    <a:pt x="2604" y="5443"/>
                  </a:cubicBezTo>
                  <a:cubicBezTo>
                    <a:pt x="1979" y="5933"/>
                    <a:pt x="1210" y="6197"/>
                    <a:pt x="424" y="6197"/>
                  </a:cubicBezTo>
                  <a:cubicBezTo>
                    <a:pt x="283" y="6197"/>
                    <a:pt x="142" y="6188"/>
                    <a:pt x="0" y="6171"/>
                  </a:cubicBezTo>
                  <a:lnTo>
                    <a:pt x="0" y="6171"/>
                  </a:lnTo>
                  <a:cubicBezTo>
                    <a:pt x="802" y="6687"/>
                    <a:pt x="1735" y="6960"/>
                    <a:pt x="2687" y="6960"/>
                  </a:cubicBezTo>
                  <a:cubicBezTo>
                    <a:pt x="2689" y="6960"/>
                    <a:pt x="2691" y="6960"/>
                    <a:pt x="2694" y="6960"/>
                  </a:cubicBezTo>
                  <a:cubicBezTo>
                    <a:pt x="5956" y="6960"/>
                    <a:pt x="7800" y="4205"/>
                    <a:pt x="7688" y="1734"/>
                  </a:cubicBezTo>
                  <a:cubicBezTo>
                    <a:pt x="8032" y="1485"/>
                    <a:pt x="8329" y="1178"/>
                    <a:pt x="8565" y="824"/>
                  </a:cubicBezTo>
                  <a:lnTo>
                    <a:pt x="8565" y="824"/>
                  </a:lnTo>
                  <a:cubicBezTo>
                    <a:pt x="8244" y="966"/>
                    <a:pt x="7903" y="1060"/>
                    <a:pt x="7556" y="1101"/>
                  </a:cubicBezTo>
                  <a:cubicBezTo>
                    <a:pt x="7922" y="881"/>
                    <a:pt x="8197" y="536"/>
                    <a:pt x="8327" y="128"/>
                  </a:cubicBezTo>
                  <a:lnTo>
                    <a:pt x="8327" y="128"/>
                  </a:lnTo>
                  <a:cubicBezTo>
                    <a:pt x="7983" y="333"/>
                    <a:pt x="7606" y="477"/>
                    <a:pt x="7213" y="556"/>
                  </a:cubicBezTo>
                  <a:cubicBezTo>
                    <a:pt x="6880" y="201"/>
                    <a:pt x="6416" y="1"/>
                    <a:pt x="5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3581650" y="4955475"/>
              <a:ext cx="104350" cy="100400"/>
            </a:xfrm>
            <a:custGeom>
              <a:avLst/>
              <a:gdLst/>
              <a:ahLst/>
              <a:cxnLst/>
              <a:rect l="l" t="t" r="r" b="b"/>
              <a:pathLst>
                <a:path w="4174" h="4016" extrusionOk="0">
                  <a:moveTo>
                    <a:pt x="2166" y="0"/>
                  </a:moveTo>
                  <a:cubicBezTo>
                    <a:pt x="1643" y="0"/>
                    <a:pt x="1130" y="204"/>
                    <a:pt x="746" y="588"/>
                  </a:cubicBezTo>
                  <a:cubicBezTo>
                    <a:pt x="172" y="1162"/>
                    <a:pt x="0" y="2026"/>
                    <a:pt x="310" y="2776"/>
                  </a:cubicBezTo>
                  <a:cubicBezTo>
                    <a:pt x="622" y="3527"/>
                    <a:pt x="1354" y="4016"/>
                    <a:pt x="2165" y="4016"/>
                  </a:cubicBezTo>
                  <a:cubicBezTo>
                    <a:pt x="3274" y="4016"/>
                    <a:pt x="4173" y="3116"/>
                    <a:pt x="4173" y="2008"/>
                  </a:cubicBezTo>
                  <a:cubicBezTo>
                    <a:pt x="4173" y="1196"/>
                    <a:pt x="3684" y="463"/>
                    <a:pt x="2934" y="153"/>
                  </a:cubicBezTo>
                  <a:cubicBezTo>
                    <a:pt x="2685" y="50"/>
                    <a:pt x="2424" y="0"/>
                    <a:pt x="2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3005525" y="1931300"/>
              <a:ext cx="1160125" cy="1160100"/>
            </a:xfrm>
            <a:custGeom>
              <a:avLst/>
              <a:gdLst/>
              <a:ahLst/>
              <a:cxnLst/>
              <a:rect l="l" t="t" r="r" b="b"/>
              <a:pathLst>
                <a:path w="46405" h="46404" extrusionOk="0">
                  <a:moveTo>
                    <a:pt x="23203" y="1"/>
                  </a:moveTo>
                  <a:cubicBezTo>
                    <a:pt x="17050" y="1"/>
                    <a:pt x="11148" y="2445"/>
                    <a:pt x="6797" y="6795"/>
                  </a:cubicBezTo>
                  <a:cubicBezTo>
                    <a:pt x="2446" y="11147"/>
                    <a:pt x="1" y="17049"/>
                    <a:pt x="1" y="23202"/>
                  </a:cubicBezTo>
                  <a:cubicBezTo>
                    <a:pt x="1" y="29356"/>
                    <a:pt x="2446" y="35257"/>
                    <a:pt x="6797" y="39609"/>
                  </a:cubicBezTo>
                  <a:cubicBezTo>
                    <a:pt x="11148" y="43960"/>
                    <a:pt x="17050" y="46404"/>
                    <a:pt x="23203" y="46404"/>
                  </a:cubicBezTo>
                  <a:cubicBezTo>
                    <a:pt x="29357" y="46404"/>
                    <a:pt x="35259" y="43960"/>
                    <a:pt x="39609" y="39609"/>
                  </a:cubicBezTo>
                  <a:cubicBezTo>
                    <a:pt x="43961" y="35257"/>
                    <a:pt x="46405" y="29356"/>
                    <a:pt x="46405" y="23202"/>
                  </a:cubicBezTo>
                  <a:cubicBezTo>
                    <a:pt x="46405" y="17049"/>
                    <a:pt x="43961" y="11147"/>
                    <a:pt x="39609" y="6795"/>
                  </a:cubicBezTo>
                  <a:cubicBezTo>
                    <a:pt x="35259" y="2445"/>
                    <a:pt x="29357" y="1"/>
                    <a:pt x="2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3176925" y="2056200"/>
              <a:ext cx="512075" cy="809050"/>
            </a:xfrm>
            <a:custGeom>
              <a:avLst/>
              <a:gdLst/>
              <a:ahLst/>
              <a:cxnLst/>
              <a:rect l="l" t="t" r="r" b="b"/>
              <a:pathLst>
                <a:path w="20483" h="32362" extrusionOk="0">
                  <a:moveTo>
                    <a:pt x="12689" y="0"/>
                  </a:moveTo>
                  <a:cubicBezTo>
                    <a:pt x="11696" y="0"/>
                    <a:pt x="9899" y="273"/>
                    <a:pt x="7112" y="1638"/>
                  </a:cubicBezTo>
                  <a:cubicBezTo>
                    <a:pt x="2465" y="3913"/>
                    <a:pt x="1" y="7138"/>
                    <a:pt x="1992" y="9982"/>
                  </a:cubicBezTo>
                  <a:cubicBezTo>
                    <a:pt x="3982" y="12828"/>
                    <a:pt x="7207" y="12828"/>
                    <a:pt x="9009" y="15294"/>
                  </a:cubicBezTo>
                  <a:cubicBezTo>
                    <a:pt x="10811" y="17759"/>
                    <a:pt x="8225" y="20460"/>
                    <a:pt x="6234" y="24631"/>
                  </a:cubicBezTo>
                  <a:cubicBezTo>
                    <a:pt x="4242" y="28804"/>
                    <a:pt x="7735" y="31250"/>
                    <a:pt x="10674" y="32198"/>
                  </a:cubicBezTo>
                  <a:cubicBezTo>
                    <a:pt x="11016" y="32308"/>
                    <a:pt x="11321" y="32362"/>
                    <a:pt x="11598" y="32362"/>
                  </a:cubicBezTo>
                  <a:cubicBezTo>
                    <a:pt x="13709" y="32362"/>
                    <a:pt x="14230" y="29258"/>
                    <a:pt x="17164" y="24397"/>
                  </a:cubicBezTo>
                  <a:cubicBezTo>
                    <a:pt x="20482" y="18897"/>
                    <a:pt x="15551" y="9508"/>
                    <a:pt x="14034" y="6000"/>
                  </a:cubicBezTo>
                  <a:cubicBezTo>
                    <a:pt x="12517" y="2491"/>
                    <a:pt x="13655" y="122"/>
                    <a:pt x="13655" y="122"/>
                  </a:cubicBezTo>
                  <a:cubicBezTo>
                    <a:pt x="13655" y="122"/>
                    <a:pt x="13351" y="0"/>
                    <a:pt x="12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3337325" y="2220925"/>
              <a:ext cx="116800" cy="83800"/>
            </a:xfrm>
            <a:custGeom>
              <a:avLst/>
              <a:gdLst/>
              <a:ahLst/>
              <a:cxnLst/>
              <a:rect l="l" t="t" r="r" b="b"/>
              <a:pathLst>
                <a:path w="4672" h="3352" extrusionOk="0">
                  <a:moveTo>
                    <a:pt x="4432" y="1"/>
                  </a:moveTo>
                  <a:cubicBezTo>
                    <a:pt x="4428" y="1"/>
                    <a:pt x="4424" y="1"/>
                    <a:pt x="4420" y="1"/>
                  </a:cubicBezTo>
                  <a:cubicBezTo>
                    <a:pt x="4285" y="15"/>
                    <a:pt x="1085" y="334"/>
                    <a:pt x="271" y="1636"/>
                  </a:cubicBezTo>
                  <a:cubicBezTo>
                    <a:pt x="43" y="2001"/>
                    <a:pt x="0" y="2332"/>
                    <a:pt x="145" y="2618"/>
                  </a:cubicBezTo>
                  <a:cubicBezTo>
                    <a:pt x="459" y="3241"/>
                    <a:pt x="1543" y="3341"/>
                    <a:pt x="1665" y="3350"/>
                  </a:cubicBezTo>
                  <a:cubicBezTo>
                    <a:pt x="1671" y="3351"/>
                    <a:pt x="1678" y="3351"/>
                    <a:pt x="1683" y="3351"/>
                  </a:cubicBezTo>
                  <a:cubicBezTo>
                    <a:pt x="1686" y="3351"/>
                    <a:pt x="1689" y="3351"/>
                    <a:pt x="1692" y="3351"/>
                  </a:cubicBezTo>
                  <a:cubicBezTo>
                    <a:pt x="1809" y="3351"/>
                    <a:pt x="1906" y="3258"/>
                    <a:pt x="1910" y="3141"/>
                  </a:cubicBezTo>
                  <a:cubicBezTo>
                    <a:pt x="1915" y="3019"/>
                    <a:pt x="1820" y="2918"/>
                    <a:pt x="1700" y="2913"/>
                  </a:cubicBezTo>
                  <a:cubicBezTo>
                    <a:pt x="1453" y="2893"/>
                    <a:pt x="708" y="2762"/>
                    <a:pt x="537" y="2420"/>
                  </a:cubicBezTo>
                  <a:cubicBezTo>
                    <a:pt x="466" y="2280"/>
                    <a:pt x="502" y="2094"/>
                    <a:pt x="642" y="1869"/>
                  </a:cubicBezTo>
                  <a:cubicBezTo>
                    <a:pt x="1224" y="939"/>
                    <a:pt x="3597" y="522"/>
                    <a:pt x="4462" y="439"/>
                  </a:cubicBezTo>
                  <a:cubicBezTo>
                    <a:pt x="4582" y="428"/>
                    <a:pt x="4671" y="320"/>
                    <a:pt x="4659" y="199"/>
                  </a:cubicBezTo>
                  <a:cubicBezTo>
                    <a:pt x="4648" y="83"/>
                    <a:pt x="4546" y="1"/>
                    <a:pt x="4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3254300" y="2155825"/>
              <a:ext cx="200250" cy="183375"/>
            </a:xfrm>
            <a:custGeom>
              <a:avLst/>
              <a:gdLst/>
              <a:ahLst/>
              <a:cxnLst/>
              <a:rect l="l" t="t" r="r" b="b"/>
              <a:pathLst>
                <a:path w="8010" h="7335" extrusionOk="0">
                  <a:moveTo>
                    <a:pt x="7761" y="1"/>
                  </a:moveTo>
                  <a:cubicBezTo>
                    <a:pt x="7735" y="1"/>
                    <a:pt x="7709" y="5"/>
                    <a:pt x="7684" y="15"/>
                  </a:cubicBezTo>
                  <a:cubicBezTo>
                    <a:pt x="6919" y="302"/>
                    <a:pt x="194" y="2882"/>
                    <a:pt x="34" y="4953"/>
                  </a:cubicBezTo>
                  <a:cubicBezTo>
                    <a:pt x="0" y="5397"/>
                    <a:pt x="135" y="5792"/>
                    <a:pt x="436" y="6130"/>
                  </a:cubicBezTo>
                  <a:cubicBezTo>
                    <a:pt x="1408" y="7221"/>
                    <a:pt x="3820" y="7330"/>
                    <a:pt x="3923" y="7335"/>
                  </a:cubicBezTo>
                  <a:lnTo>
                    <a:pt x="3930" y="7335"/>
                  </a:lnTo>
                  <a:lnTo>
                    <a:pt x="3930" y="7333"/>
                  </a:lnTo>
                  <a:cubicBezTo>
                    <a:pt x="3932" y="7333"/>
                    <a:pt x="3934" y="7333"/>
                    <a:pt x="3935" y="7333"/>
                  </a:cubicBezTo>
                  <a:cubicBezTo>
                    <a:pt x="4054" y="7333"/>
                    <a:pt x="4152" y="7238"/>
                    <a:pt x="4154" y="7120"/>
                  </a:cubicBezTo>
                  <a:cubicBezTo>
                    <a:pt x="4157" y="6998"/>
                    <a:pt x="4061" y="6898"/>
                    <a:pt x="3939" y="6896"/>
                  </a:cubicBezTo>
                  <a:cubicBezTo>
                    <a:pt x="3917" y="6896"/>
                    <a:pt x="1610" y="6791"/>
                    <a:pt x="763" y="5839"/>
                  </a:cubicBezTo>
                  <a:cubicBezTo>
                    <a:pt x="542" y="5590"/>
                    <a:pt x="447" y="5311"/>
                    <a:pt x="472" y="4987"/>
                  </a:cubicBezTo>
                  <a:cubicBezTo>
                    <a:pt x="588" y="3467"/>
                    <a:pt x="5829" y="1179"/>
                    <a:pt x="7838" y="425"/>
                  </a:cubicBezTo>
                  <a:cubicBezTo>
                    <a:pt x="7952" y="382"/>
                    <a:pt x="8010" y="256"/>
                    <a:pt x="7966" y="143"/>
                  </a:cubicBezTo>
                  <a:cubicBezTo>
                    <a:pt x="7933" y="55"/>
                    <a:pt x="7849" y="1"/>
                    <a:pt x="7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3291975" y="2635325"/>
              <a:ext cx="624650" cy="373125"/>
            </a:xfrm>
            <a:custGeom>
              <a:avLst/>
              <a:gdLst/>
              <a:ahLst/>
              <a:cxnLst/>
              <a:rect l="l" t="t" r="r" b="b"/>
              <a:pathLst>
                <a:path w="24986" h="14925" extrusionOk="0">
                  <a:moveTo>
                    <a:pt x="14269" y="0"/>
                  </a:moveTo>
                  <a:cubicBezTo>
                    <a:pt x="11518" y="0"/>
                    <a:pt x="8864" y="1423"/>
                    <a:pt x="8864" y="1423"/>
                  </a:cubicBezTo>
                  <a:cubicBezTo>
                    <a:pt x="8864" y="1423"/>
                    <a:pt x="4964" y="6435"/>
                    <a:pt x="2784" y="8047"/>
                  </a:cubicBezTo>
                  <a:cubicBezTo>
                    <a:pt x="602" y="9659"/>
                    <a:pt x="1" y="11843"/>
                    <a:pt x="1138" y="12982"/>
                  </a:cubicBezTo>
                  <a:cubicBezTo>
                    <a:pt x="2276" y="14120"/>
                    <a:pt x="1752" y="14224"/>
                    <a:pt x="8674" y="14793"/>
                  </a:cubicBezTo>
                  <a:cubicBezTo>
                    <a:pt x="9760" y="14882"/>
                    <a:pt x="10766" y="14925"/>
                    <a:pt x="11700" y="14925"/>
                  </a:cubicBezTo>
                  <a:cubicBezTo>
                    <a:pt x="16722" y="14925"/>
                    <a:pt x="19652" y="13693"/>
                    <a:pt x="21572" y="11853"/>
                  </a:cubicBezTo>
                  <a:cubicBezTo>
                    <a:pt x="23847" y="9673"/>
                    <a:pt x="24985" y="7871"/>
                    <a:pt x="24985" y="6068"/>
                  </a:cubicBezTo>
                  <a:cubicBezTo>
                    <a:pt x="24985" y="4266"/>
                    <a:pt x="17018" y="0"/>
                    <a:pt x="14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3385550" y="2588450"/>
              <a:ext cx="362725" cy="224300"/>
            </a:xfrm>
            <a:custGeom>
              <a:avLst/>
              <a:gdLst/>
              <a:ahLst/>
              <a:cxnLst/>
              <a:rect l="l" t="t" r="r" b="b"/>
              <a:pathLst>
                <a:path w="14509" h="8972" extrusionOk="0">
                  <a:moveTo>
                    <a:pt x="12390" y="1"/>
                  </a:moveTo>
                  <a:cubicBezTo>
                    <a:pt x="10600" y="1"/>
                    <a:pt x="7871" y="927"/>
                    <a:pt x="7871" y="927"/>
                  </a:cubicBezTo>
                  <a:cubicBezTo>
                    <a:pt x="7871" y="927"/>
                    <a:pt x="5310" y="1875"/>
                    <a:pt x="4836" y="2539"/>
                  </a:cubicBezTo>
                  <a:cubicBezTo>
                    <a:pt x="4362" y="3202"/>
                    <a:pt x="0" y="6332"/>
                    <a:pt x="1232" y="6427"/>
                  </a:cubicBezTo>
                  <a:cubicBezTo>
                    <a:pt x="1260" y="6429"/>
                    <a:pt x="1288" y="6430"/>
                    <a:pt x="1316" y="6430"/>
                  </a:cubicBezTo>
                  <a:cubicBezTo>
                    <a:pt x="2574" y="6430"/>
                    <a:pt x="4931" y="4436"/>
                    <a:pt x="4931" y="4436"/>
                  </a:cubicBezTo>
                  <a:cubicBezTo>
                    <a:pt x="4931" y="4436"/>
                    <a:pt x="5121" y="7470"/>
                    <a:pt x="5690" y="7470"/>
                  </a:cubicBezTo>
                  <a:cubicBezTo>
                    <a:pt x="6258" y="7470"/>
                    <a:pt x="10241" y="5858"/>
                    <a:pt x="10241" y="5858"/>
                  </a:cubicBezTo>
                  <a:cubicBezTo>
                    <a:pt x="10241" y="5858"/>
                    <a:pt x="11427" y="8972"/>
                    <a:pt x="12358" y="8972"/>
                  </a:cubicBezTo>
                  <a:cubicBezTo>
                    <a:pt x="12480" y="8972"/>
                    <a:pt x="12598" y="8918"/>
                    <a:pt x="12708" y="8798"/>
                  </a:cubicBezTo>
                  <a:cubicBezTo>
                    <a:pt x="13656" y="7754"/>
                    <a:pt x="14509" y="1970"/>
                    <a:pt x="13845" y="548"/>
                  </a:cubicBezTo>
                  <a:cubicBezTo>
                    <a:pt x="13657" y="145"/>
                    <a:pt x="13097" y="1"/>
                    <a:pt x="1239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3538850" y="2396750"/>
              <a:ext cx="178625" cy="341900"/>
            </a:xfrm>
            <a:custGeom>
              <a:avLst/>
              <a:gdLst/>
              <a:ahLst/>
              <a:cxnLst/>
              <a:rect l="l" t="t" r="r" b="b"/>
              <a:pathLst>
                <a:path w="7145" h="13676" extrusionOk="0">
                  <a:moveTo>
                    <a:pt x="5000" y="1"/>
                  </a:moveTo>
                  <a:cubicBezTo>
                    <a:pt x="4367" y="1"/>
                    <a:pt x="3604" y="921"/>
                    <a:pt x="3067" y="1578"/>
                  </a:cubicBezTo>
                  <a:cubicBezTo>
                    <a:pt x="2213" y="2620"/>
                    <a:pt x="506" y="6224"/>
                    <a:pt x="506" y="6224"/>
                  </a:cubicBezTo>
                  <a:lnTo>
                    <a:pt x="506" y="11440"/>
                  </a:lnTo>
                  <a:cubicBezTo>
                    <a:pt x="506" y="12846"/>
                    <a:pt x="1" y="13675"/>
                    <a:pt x="565" y="13675"/>
                  </a:cubicBezTo>
                  <a:cubicBezTo>
                    <a:pt x="647" y="13675"/>
                    <a:pt x="752" y="13657"/>
                    <a:pt x="885" y="13621"/>
                  </a:cubicBezTo>
                  <a:cubicBezTo>
                    <a:pt x="1929" y="13336"/>
                    <a:pt x="4299" y="11249"/>
                    <a:pt x="5721" y="9069"/>
                  </a:cubicBezTo>
                  <a:cubicBezTo>
                    <a:pt x="7145" y="6888"/>
                    <a:pt x="6481" y="3569"/>
                    <a:pt x="5911" y="1198"/>
                  </a:cubicBezTo>
                  <a:cubicBezTo>
                    <a:pt x="5701" y="320"/>
                    <a:pt x="5373" y="1"/>
                    <a:pt x="5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3366550" y="2218075"/>
              <a:ext cx="315350" cy="373250"/>
            </a:xfrm>
            <a:custGeom>
              <a:avLst/>
              <a:gdLst/>
              <a:ahLst/>
              <a:cxnLst/>
              <a:rect l="l" t="t" r="r" b="b"/>
              <a:pathLst>
                <a:path w="12614" h="14930" extrusionOk="0">
                  <a:moveTo>
                    <a:pt x="3795" y="0"/>
                  </a:moveTo>
                  <a:lnTo>
                    <a:pt x="1" y="4552"/>
                  </a:lnTo>
                  <a:cubicBezTo>
                    <a:pt x="1" y="4552"/>
                    <a:pt x="665" y="9388"/>
                    <a:pt x="1803" y="11190"/>
                  </a:cubicBezTo>
                  <a:cubicBezTo>
                    <a:pt x="2856" y="12857"/>
                    <a:pt x="5288" y="14930"/>
                    <a:pt x="6623" y="14930"/>
                  </a:cubicBezTo>
                  <a:cubicBezTo>
                    <a:pt x="6731" y="14930"/>
                    <a:pt x="6832" y="14916"/>
                    <a:pt x="6924" y="14888"/>
                  </a:cubicBezTo>
                  <a:cubicBezTo>
                    <a:pt x="8156" y="14509"/>
                    <a:pt x="11760" y="9199"/>
                    <a:pt x="11950" y="8535"/>
                  </a:cubicBezTo>
                  <a:cubicBezTo>
                    <a:pt x="12139" y="7870"/>
                    <a:pt x="12613" y="6353"/>
                    <a:pt x="11665" y="4267"/>
                  </a:cubicBezTo>
                  <a:cubicBezTo>
                    <a:pt x="10717" y="2180"/>
                    <a:pt x="3795" y="0"/>
                    <a:pt x="3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3513700" y="2367625"/>
              <a:ext cx="17775" cy="29550"/>
            </a:xfrm>
            <a:custGeom>
              <a:avLst/>
              <a:gdLst/>
              <a:ahLst/>
              <a:cxnLst/>
              <a:rect l="l" t="t" r="r" b="b"/>
              <a:pathLst>
                <a:path w="711" h="1182" extrusionOk="0">
                  <a:moveTo>
                    <a:pt x="357" y="1"/>
                  </a:moveTo>
                  <a:cubicBezTo>
                    <a:pt x="160" y="1"/>
                    <a:pt x="0" y="266"/>
                    <a:pt x="0" y="591"/>
                  </a:cubicBezTo>
                  <a:cubicBezTo>
                    <a:pt x="0" y="918"/>
                    <a:pt x="160" y="1182"/>
                    <a:pt x="357" y="1182"/>
                  </a:cubicBezTo>
                  <a:cubicBezTo>
                    <a:pt x="552" y="1182"/>
                    <a:pt x="711" y="918"/>
                    <a:pt x="711" y="591"/>
                  </a:cubicBezTo>
                  <a:cubicBezTo>
                    <a:pt x="711" y="266"/>
                    <a:pt x="552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3432950" y="2048000"/>
              <a:ext cx="637025" cy="832050"/>
            </a:xfrm>
            <a:custGeom>
              <a:avLst/>
              <a:gdLst/>
              <a:ahLst/>
              <a:cxnLst/>
              <a:rect l="l" t="t" r="r" b="b"/>
              <a:pathLst>
                <a:path w="25481" h="33282" extrusionOk="0">
                  <a:moveTo>
                    <a:pt x="5982" y="1"/>
                  </a:moveTo>
                  <a:cubicBezTo>
                    <a:pt x="5359" y="1"/>
                    <a:pt x="4779" y="26"/>
                    <a:pt x="4268" y="70"/>
                  </a:cubicBezTo>
                  <a:cubicBezTo>
                    <a:pt x="949" y="355"/>
                    <a:pt x="0" y="3009"/>
                    <a:pt x="0" y="3009"/>
                  </a:cubicBezTo>
                  <a:lnTo>
                    <a:pt x="96" y="4717"/>
                  </a:lnTo>
                  <a:cubicBezTo>
                    <a:pt x="96" y="4717"/>
                    <a:pt x="570" y="9648"/>
                    <a:pt x="5026" y="12208"/>
                  </a:cubicBezTo>
                  <a:cubicBezTo>
                    <a:pt x="9483" y="14769"/>
                    <a:pt x="11570" y="17993"/>
                    <a:pt x="10147" y="21976"/>
                  </a:cubicBezTo>
                  <a:cubicBezTo>
                    <a:pt x="8725" y="25957"/>
                    <a:pt x="7113" y="29467"/>
                    <a:pt x="10905" y="31933"/>
                  </a:cubicBezTo>
                  <a:cubicBezTo>
                    <a:pt x="12296" y="32837"/>
                    <a:pt x="13764" y="33282"/>
                    <a:pt x="15214" y="33282"/>
                  </a:cubicBezTo>
                  <a:cubicBezTo>
                    <a:pt x="17719" y="33282"/>
                    <a:pt x="20174" y="31954"/>
                    <a:pt x="22096" y="29372"/>
                  </a:cubicBezTo>
                  <a:cubicBezTo>
                    <a:pt x="25130" y="25296"/>
                    <a:pt x="25480" y="19274"/>
                    <a:pt x="22257" y="14059"/>
                  </a:cubicBezTo>
                  <a:cubicBezTo>
                    <a:pt x="19032" y="8843"/>
                    <a:pt x="17983" y="6540"/>
                    <a:pt x="15896" y="3411"/>
                  </a:cubicBezTo>
                  <a:cubicBezTo>
                    <a:pt x="14131" y="763"/>
                    <a:pt x="9405" y="1"/>
                    <a:pt x="59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3453850" y="2182650"/>
              <a:ext cx="525000" cy="378700"/>
            </a:xfrm>
            <a:custGeom>
              <a:avLst/>
              <a:gdLst/>
              <a:ahLst/>
              <a:cxnLst/>
              <a:rect l="l" t="t" r="r" b="b"/>
              <a:pathLst>
                <a:path w="21000" h="15148" extrusionOk="0">
                  <a:moveTo>
                    <a:pt x="1005" y="0"/>
                  </a:moveTo>
                  <a:cubicBezTo>
                    <a:pt x="915" y="0"/>
                    <a:pt x="830" y="57"/>
                    <a:pt x="798" y="147"/>
                  </a:cubicBezTo>
                  <a:cubicBezTo>
                    <a:pt x="783" y="191"/>
                    <a:pt x="434" y="1233"/>
                    <a:pt x="934" y="2593"/>
                  </a:cubicBezTo>
                  <a:cubicBezTo>
                    <a:pt x="1387" y="3825"/>
                    <a:pt x="2658" y="5565"/>
                    <a:pt x="6139" y="6861"/>
                  </a:cubicBezTo>
                  <a:cubicBezTo>
                    <a:pt x="7829" y="7489"/>
                    <a:pt x="9568" y="7964"/>
                    <a:pt x="11249" y="8424"/>
                  </a:cubicBezTo>
                  <a:cubicBezTo>
                    <a:pt x="16065" y="9739"/>
                    <a:pt x="20223" y="10877"/>
                    <a:pt x="20553" y="14946"/>
                  </a:cubicBezTo>
                  <a:cubicBezTo>
                    <a:pt x="20562" y="15060"/>
                    <a:pt x="20657" y="15148"/>
                    <a:pt x="20772" y="15148"/>
                  </a:cubicBezTo>
                  <a:lnTo>
                    <a:pt x="20789" y="15148"/>
                  </a:lnTo>
                  <a:cubicBezTo>
                    <a:pt x="20909" y="15138"/>
                    <a:pt x="20999" y="15033"/>
                    <a:pt x="20989" y="14911"/>
                  </a:cubicBezTo>
                  <a:cubicBezTo>
                    <a:pt x="20635" y="10536"/>
                    <a:pt x="16340" y="9361"/>
                    <a:pt x="11365" y="8002"/>
                  </a:cubicBezTo>
                  <a:cubicBezTo>
                    <a:pt x="9693" y="7544"/>
                    <a:pt x="7964" y="7072"/>
                    <a:pt x="6292" y="6449"/>
                  </a:cubicBezTo>
                  <a:cubicBezTo>
                    <a:pt x="0" y="4108"/>
                    <a:pt x="1161" y="445"/>
                    <a:pt x="1213" y="290"/>
                  </a:cubicBezTo>
                  <a:cubicBezTo>
                    <a:pt x="1252" y="176"/>
                    <a:pt x="1192" y="51"/>
                    <a:pt x="1077" y="12"/>
                  </a:cubicBezTo>
                  <a:cubicBezTo>
                    <a:pt x="1053" y="4"/>
                    <a:pt x="1029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3730800" y="2795650"/>
              <a:ext cx="31475" cy="33850"/>
            </a:xfrm>
            <a:custGeom>
              <a:avLst/>
              <a:gdLst/>
              <a:ahLst/>
              <a:cxnLst/>
              <a:rect l="l" t="t" r="r" b="b"/>
              <a:pathLst>
                <a:path w="1259" h="1354" extrusionOk="0">
                  <a:moveTo>
                    <a:pt x="250" y="1"/>
                  </a:moveTo>
                  <a:cubicBezTo>
                    <a:pt x="220" y="1"/>
                    <a:pt x="189" y="7"/>
                    <a:pt x="160" y="20"/>
                  </a:cubicBezTo>
                  <a:cubicBezTo>
                    <a:pt x="50" y="70"/>
                    <a:pt x="1" y="201"/>
                    <a:pt x="51" y="311"/>
                  </a:cubicBezTo>
                  <a:cubicBezTo>
                    <a:pt x="222" y="690"/>
                    <a:pt x="481" y="1025"/>
                    <a:pt x="820" y="1304"/>
                  </a:cubicBezTo>
                  <a:cubicBezTo>
                    <a:pt x="859" y="1336"/>
                    <a:pt x="909" y="1354"/>
                    <a:pt x="959" y="1354"/>
                  </a:cubicBezTo>
                  <a:cubicBezTo>
                    <a:pt x="959" y="1354"/>
                    <a:pt x="960" y="1354"/>
                    <a:pt x="960" y="1354"/>
                  </a:cubicBezTo>
                  <a:cubicBezTo>
                    <a:pt x="1166" y="1354"/>
                    <a:pt x="1259" y="1096"/>
                    <a:pt x="1099" y="965"/>
                  </a:cubicBezTo>
                  <a:cubicBezTo>
                    <a:pt x="808" y="726"/>
                    <a:pt x="596" y="452"/>
                    <a:pt x="450" y="129"/>
                  </a:cubicBezTo>
                  <a:cubicBezTo>
                    <a:pt x="413" y="49"/>
                    <a:pt x="333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3591500" y="2339675"/>
              <a:ext cx="183075" cy="415450"/>
            </a:xfrm>
            <a:custGeom>
              <a:avLst/>
              <a:gdLst/>
              <a:ahLst/>
              <a:cxnLst/>
              <a:rect l="l" t="t" r="r" b="b"/>
              <a:pathLst>
                <a:path w="7323" h="16618" extrusionOk="0">
                  <a:moveTo>
                    <a:pt x="251" y="0"/>
                  </a:moveTo>
                  <a:cubicBezTo>
                    <a:pt x="175" y="0"/>
                    <a:pt x="102" y="39"/>
                    <a:pt x="62" y="108"/>
                  </a:cubicBezTo>
                  <a:cubicBezTo>
                    <a:pt x="0" y="213"/>
                    <a:pt x="34" y="347"/>
                    <a:pt x="139" y="408"/>
                  </a:cubicBezTo>
                  <a:cubicBezTo>
                    <a:pt x="198" y="443"/>
                    <a:pt x="6029" y="3928"/>
                    <a:pt x="6621" y="8218"/>
                  </a:cubicBezTo>
                  <a:cubicBezTo>
                    <a:pt x="6877" y="10071"/>
                    <a:pt x="6383" y="12001"/>
                    <a:pt x="5948" y="13704"/>
                  </a:cubicBezTo>
                  <a:cubicBezTo>
                    <a:pt x="5705" y="14653"/>
                    <a:pt x="5477" y="15550"/>
                    <a:pt x="5384" y="16373"/>
                  </a:cubicBezTo>
                  <a:cubicBezTo>
                    <a:pt x="5370" y="16493"/>
                    <a:pt x="5457" y="16602"/>
                    <a:pt x="5578" y="16616"/>
                  </a:cubicBezTo>
                  <a:cubicBezTo>
                    <a:pt x="5585" y="16617"/>
                    <a:pt x="5594" y="16617"/>
                    <a:pt x="5603" y="16617"/>
                  </a:cubicBezTo>
                  <a:cubicBezTo>
                    <a:pt x="5714" y="16616"/>
                    <a:pt x="5808" y="16532"/>
                    <a:pt x="5819" y="16422"/>
                  </a:cubicBezTo>
                  <a:cubicBezTo>
                    <a:pt x="5908" y="15629"/>
                    <a:pt x="6134" y="14746"/>
                    <a:pt x="6372" y="13813"/>
                  </a:cubicBezTo>
                  <a:cubicBezTo>
                    <a:pt x="6819" y="12070"/>
                    <a:pt x="7323" y="10096"/>
                    <a:pt x="7055" y="8158"/>
                  </a:cubicBezTo>
                  <a:cubicBezTo>
                    <a:pt x="6436" y="3661"/>
                    <a:pt x="609" y="177"/>
                    <a:pt x="362" y="31"/>
                  </a:cubicBezTo>
                  <a:cubicBezTo>
                    <a:pt x="327" y="10"/>
                    <a:pt x="288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3435800" y="2103075"/>
              <a:ext cx="64075" cy="128825"/>
            </a:xfrm>
            <a:custGeom>
              <a:avLst/>
              <a:gdLst/>
              <a:ahLst/>
              <a:cxnLst/>
              <a:rect l="l" t="t" r="r" b="b"/>
              <a:pathLst>
                <a:path w="2563" h="5153" extrusionOk="0">
                  <a:moveTo>
                    <a:pt x="2317" y="0"/>
                  </a:moveTo>
                  <a:cubicBezTo>
                    <a:pt x="2266" y="0"/>
                    <a:pt x="2215" y="18"/>
                    <a:pt x="2173" y="54"/>
                  </a:cubicBezTo>
                  <a:cubicBezTo>
                    <a:pt x="0" y="1950"/>
                    <a:pt x="270" y="4835"/>
                    <a:pt x="284" y="4957"/>
                  </a:cubicBezTo>
                  <a:cubicBezTo>
                    <a:pt x="295" y="5068"/>
                    <a:pt x="389" y="5153"/>
                    <a:pt x="501" y="5153"/>
                  </a:cubicBezTo>
                  <a:cubicBezTo>
                    <a:pt x="509" y="5153"/>
                    <a:pt x="517" y="5153"/>
                    <a:pt x="524" y="5152"/>
                  </a:cubicBezTo>
                  <a:cubicBezTo>
                    <a:pt x="644" y="5139"/>
                    <a:pt x="732" y="5032"/>
                    <a:pt x="720" y="4912"/>
                  </a:cubicBezTo>
                  <a:cubicBezTo>
                    <a:pt x="717" y="4884"/>
                    <a:pt x="458" y="2132"/>
                    <a:pt x="2462" y="385"/>
                  </a:cubicBezTo>
                  <a:cubicBezTo>
                    <a:pt x="2553" y="305"/>
                    <a:pt x="2562" y="166"/>
                    <a:pt x="2482" y="76"/>
                  </a:cubicBezTo>
                  <a:cubicBezTo>
                    <a:pt x="2439" y="26"/>
                    <a:pt x="2378" y="0"/>
                    <a:pt x="2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3514325" y="2075375"/>
              <a:ext cx="35950" cy="20775"/>
            </a:xfrm>
            <a:custGeom>
              <a:avLst/>
              <a:gdLst/>
              <a:ahLst/>
              <a:cxnLst/>
              <a:rect l="l" t="t" r="r" b="b"/>
              <a:pathLst>
                <a:path w="1438" h="831" extrusionOk="0">
                  <a:moveTo>
                    <a:pt x="1191" y="0"/>
                  </a:moveTo>
                  <a:cubicBezTo>
                    <a:pt x="1169" y="0"/>
                    <a:pt x="1147" y="4"/>
                    <a:pt x="1125" y="10"/>
                  </a:cubicBezTo>
                  <a:cubicBezTo>
                    <a:pt x="784" y="119"/>
                    <a:pt x="454" y="254"/>
                    <a:pt x="137" y="417"/>
                  </a:cubicBezTo>
                  <a:cubicBezTo>
                    <a:pt x="46" y="463"/>
                    <a:pt x="0" y="565"/>
                    <a:pt x="24" y="663"/>
                  </a:cubicBezTo>
                  <a:cubicBezTo>
                    <a:pt x="47" y="761"/>
                    <a:pt x="134" y="831"/>
                    <a:pt x="235" y="831"/>
                  </a:cubicBezTo>
                  <a:cubicBezTo>
                    <a:pt x="236" y="831"/>
                    <a:pt x="237" y="831"/>
                    <a:pt x="238" y="831"/>
                  </a:cubicBezTo>
                  <a:cubicBezTo>
                    <a:pt x="272" y="831"/>
                    <a:pt x="307" y="822"/>
                    <a:pt x="338" y="806"/>
                  </a:cubicBezTo>
                  <a:cubicBezTo>
                    <a:pt x="633" y="656"/>
                    <a:pt x="941" y="530"/>
                    <a:pt x="1257" y="428"/>
                  </a:cubicBezTo>
                  <a:cubicBezTo>
                    <a:pt x="1374" y="392"/>
                    <a:pt x="1437" y="268"/>
                    <a:pt x="1400" y="153"/>
                  </a:cubicBezTo>
                  <a:cubicBezTo>
                    <a:pt x="1370" y="60"/>
                    <a:pt x="1284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8782" y="1448523"/>
            <a:ext cx="571168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Adınızın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törəməsini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ailə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üzvünün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adını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heyvanının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adını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etməyin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Adlardan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əlavə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nömrələri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ünvanlar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doğum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günləri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Sosial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nömrələrindən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etməyin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Eyni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saytd</a:t>
            </a:r>
            <a:r>
              <a:rPr lang="az-Latn-AZ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ında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etməyin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Birdən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çox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yadda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saxlamaq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problemdirsə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şifrələrinizi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etibarlı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şəkildə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saxlamaq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Norton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Şəxsiyyət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Təhlükəsizliyi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menecerindən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bilərsiniz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126435"/>
            <a:ext cx="6175513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0" y="3385931"/>
            <a:ext cx="6175513" cy="1789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0" y="3458819"/>
            <a:ext cx="6175513" cy="530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0" y="5565914"/>
            <a:ext cx="6175513" cy="1789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0" y="5625549"/>
            <a:ext cx="6175513" cy="530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4867763" y="3511327"/>
            <a:ext cx="16947" cy="47943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5969014" y="979162"/>
            <a:ext cx="5385556" cy="5188341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2" name="Google Shape;332;p32"/>
          <p:cNvGrpSpPr/>
          <p:nvPr/>
        </p:nvGrpSpPr>
        <p:grpSpPr>
          <a:xfrm>
            <a:off x="6332518" y="813739"/>
            <a:ext cx="4925493" cy="5500940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solidFill>
                <a:schemeClr val="accent4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867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867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" name="Rectangle 3"/>
          <p:cNvSpPr/>
          <p:nvPr/>
        </p:nvSpPr>
        <p:spPr>
          <a:xfrm>
            <a:off x="214647" y="82228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Şifrələr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qısaldılmış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ifadələrdən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"I want to go to England"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cümlə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seçə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bilərsiniz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sözün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ilk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hərflərindən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istifadə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edərək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az-Latn-AZ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rəqəmini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"2" -ə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dəyişdirərək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ifadəni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ixtisarla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çevirə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bilərsiniz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Bu,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aşağıdakı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əsas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parol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ifadəsi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nəticələnəcək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iw2g2e.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durğu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işarələri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boşluq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simvollar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əlavə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etməklə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daha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mürəkkəb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:% iw2g2e! @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lüğət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kəlməsini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götürərək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"O"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hərfini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"0"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rəqəmi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"l"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hərfini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"1"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rəqəmi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əvəz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etməklə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az-Latn-AZ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ə</a:t>
            </a: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dbirli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olduğunuzu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düşünürsünüzsə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az-Latn-AZ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yanılırsınız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Təcavüzkarlar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sadə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fəndləri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bilirlər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Şifrələrinizi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mütəmadi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olaraq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dəyişdirin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az-Latn-AZ" sz="2000" b="1" dirty="0" smtClean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" name="Rectangle 193"/>
          <p:cNvSpPr/>
          <p:nvPr/>
        </p:nvSpPr>
        <p:spPr>
          <a:xfrm flipV="1">
            <a:off x="283335" y="3696234"/>
            <a:ext cx="5808372" cy="77275"/>
          </a:xfrm>
          <a:prstGeom prst="rect">
            <a:avLst/>
          </a:prstGeom>
          <a:solidFill>
            <a:srgbClr val="A4F8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 flipV="1">
            <a:off x="268310" y="5510009"/>
            <a:ext cx="5808372" cy="77275"/>
          </a:xfrm>
          <a:prstGeom prst="rect">
            <a:avLst/>
          </a:prstGeom>
          <a:solidFill>
            <a:srgbClr val="A4F8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 flipV="1">
            <a:off x="229673" y="6321377"/>
            <a:ext cx="5808372" cy="77275"/>
          </a:xfrm>
          <a:prstGeom prst="rect">
            <a:avLst/>
          </a:prstGeom>
          <a:solidFill>
            <a:srgbClr val="A4F8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SCHOOL RESU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A8"/>
      </a:accent1>
      <a:accent2>
        <a:srgbClr val="C6FF00"/>
      </a:accent2>
      <a:accent3>
        <a:srgbClr val="C9DB89"/>
      </a:accent3>
      <a:accent4>
        <a:srgbClr val="1D1D1B"/>
      </a:accent4>
      <a:accent5>
        <a:srgbClr val="F9FFE2"/>
      </a:accent5>
      <a:accent6>
        <a:srgbClr val="58585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F5F5F5"/>
      </a:lt2>
      <a:accent1>
        <a:srgbClr val="045A68"/>
      </a:accent1>
      <a:accent2>
        <a:srgbClr val="19B5B1"/>
      </a:accent2>
      <a:accent3>
        <a:srgbClr val="263238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HIGH SCHOOL RESU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A8"/>
      </a:accent1>
      <a:accent2>
        <a:srgbClr val="C6FF00"/>
      </a:accent2>
      <a:accent3>
        <a:srgbClr val="C9DB89"/>
      </a:accent3>
      <a:accent4>
        <a:srgbClr val="1D1D1B"/>
      </a:accent4>
      <a:accent5>
        <a:srgbClr val="F9FFE2"/>
      </a:accent5>
      <a:accent6>
        <a:srgbClr val="58585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HIGH SCHOOL RESU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A8"/>
      </a:accent1>
      <a:accent2>
        <a:srgbClr val="C6FF00"/>
      </a:accent2>
      <a:accent3>
        <a:srgbClr val="C9DB89"/>
      </a:accent3>
      <a:accent4>
        <a:srgbClr val="1D1D1B"/>
      </a:accent4>
      <a:accent5>
        <a:srgbClr val="F9FFE2"/>
      </a:accent5>
      <a:accent6>
        <a:srgbClr val="58585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909</Words>
  <Application>Microsoft Office PowerPoint</Application>
  <PresentationFormat>Widescreen</PresentationFormat>
  <Paragraphs>61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16</vt:i4>
      </vt:variant>
    </vt:vector>
  </HeadingPairs>
  <TitlesOfParts>
    <vt:vector size="40" baseType="lpstr">
      <vt:lpstr>-apple-system</vt:lpstr>
      <vt:lpstr>Arial</vt:lpstr>
      <vt:lpstr>Bahnschrift</vt:lpstr>
      <vt:lpstr>Calibri</vt:lpstr>
      <vt:lpstr>Calibri Light</vt:lpstr>
      <vt:lpstr>Courier New</vt:lpstr>
      <vt:lpstr>DM Sans</vt:lpstr>
      <vt:lpstr>Josefin Sans</vt:lpstr>
      <vt:lpstr>Lilita One</vt:lpstr>
      <vt:lpstr>Montserrat</vt:lpstr>
      <vt:lpstr>Shadows Into Light</vt:lpstr>
      <vt:lpstr>Times New Roman</vt:lpstr>
      <vt:lpstr>Viga</vt:lpstr>
      <vt:lpstr>Wingdings</vt:lpstr>
      <vt:lpstr>HIGH SCHOOL RESUME</vt:lpstr>
      <vt:lpstr>1_Office Theme</vt:lpstr>
      <vt:lpstr>2_Office Theme</vt:lpstr>
      <vt:lpstr>3_Office Theme</vt:lpstr>
      <vt:lpstr>1_HIGH SCHOOL RESUME</vt:lpstr>
      <vt:lpstr>Cyber Security Business Plan</vt:lpstr>
      <vt:lpstr>1_Cyber Security Business Plan</vt:lpstr>
      <vt:lpstr>2_HIGH SCHOOL RESUME</vt:lpstr>
      <vt:lpstr>2_Cyber Security Business Plan</vt:lpstr>
      <vt:lpstr>4_Project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Bir verilənlər bazası faylını şifrə ilə qorumaq üçün: </vt:lpstr>
      <vt:lpstr>PowerPoint Presentation</vt:lpstr>
      <vt:lpstr>PowerPoint Presentation</vt:lpstr>
      <vt:lpstr>PowerPoint Presentation</vt:lpstr>
      <vt:lpstr>PowerPoint Presentation</vt:lpstr>
      <vt:lpstr>Diqqətiniz üçün təşəkkürlər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49</cp:revision>
  <dcterms:created xsi:type="dcterms:W3CDTF">2020-04-25T19:54:25Z</dcterms:created>
  <dcterms:modified xsi:type="dcterms:W3CDTF">2020-05-06T00:00:59Z</dcterms:modified>
</cp:coreProperties>
</file>