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8" r:id="rId12"/>
    <p:sldId id="267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4C680-526E-49E5-AD2C-ABE713334A2C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733B9-B375-4B87-A97E-588ABC27B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90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33B9-B375-4B87-A97E-588ABC27BB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12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8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0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196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5802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82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620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339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222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06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42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0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04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07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77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7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43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65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4AC285-3974-41C9-974D-6FD642BC004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5DFCDF-5AF7-45CC-A176-0F884E08B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safaelmali.medium.com/bubble-sort-algoritmas%C4%B1-nedir-9811bd921b8d" TargetMode="External"/><Relationship Id="rId2" Type="http://schemas.openxmlformats.org/officeDocument/2006/relationships/hyperlink" Target="https://medium.com/@keshav519sharma/parallel-bubble-sort-7ec75891afff#:~:text=Parallel%20bubble%20sort%20is%20a%20sorting%20algorithm%20that%20divides%20an,back%20into%20a%20single%20array.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google/" TargetMode="External"/><Relationship Id="rId4" Type="http://schemas.openxmlformats.org/officeDocument/2006/relationships/hyperlink" Target="https://www.w3resource.com/php-exercises/searching-and-sorting-algorithm/searching-and-sorting-algorithm-exercise-6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5DE9CC-5066-EE33-6DCD-E54D5A9C8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Paralel Programlama ile </a:t>
            </a:r>
            <a:br>
              <a:rPr lang="tr-TR" dirty="0"/>
            </a:br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en-GB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44A6B7-2EA6-82B9-2C20-4772D94CB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Habib Salim               21360859114</a:t>
            </a:r>
          </a:p>
          <a:p>
            <a:r>
              <a:rPr lang="tr-TR" dirty="0"/>
              <a:t>Yücel aytaç </a:t>
            </a:r>
            <a:r>
              <a:rPr lang="tr-TR" dirty="0" err="1"/>
              <a:t>akgün</a:t>
            </a:r>
            <a:r>
              <a:rPr lang="tr-TR" dirty="0"/>
              <a:t> 20360859059</a:t>
            </a:r>
          </a:p>
        </p:txBody>
      </p:sp>
    </p:spTree>
    <p:extLst>
      <p:ext uri="{BB962C8B-B14F-4D97-AF65-F5344CB8AC3E}">
        <p14:creationId xmlns:p14="http://schemas.microsoft.com/office/powerpoint/2010/main" val="336457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68B9C4-A564-9D8F-6213-9B881507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17" y="123694"/>
            <a:ext cx="10364451" cy="1596177"/>
          </a:xfrm>
        </p:spPr>
        <p:txBody>
          <a:bodyPr/>
          <a:lstStyle/>
          <a:p>
            <a:r>
              <a:rPr lang="tr-TR" dirty="0"/>
              <a:t>UYGULAMA (Seri Çalışma) (COLAB)</a:t>
            </a:r>
            <a:endParaRPr lang="en-GB" dirty="0"/>
          </a:p>
        </p:txBody>
      </p:sp>
      <p:pic>
        <p:nvPicPr>
          <p:cNvPr id="5" name="Resim 4" descr="ekran görüntüsü, metin, multimedya yazılımı, yazılım içeren bir resim&#10;&#10;Açıklama otomatik olarak oluşturuldu">
            <a:extLst>
              <a:ext uri="{FF2B5EF4-FFF2-40B4-BE49-F238E27FC236}">
                <a16:creationId xmlns:a16="http://schemas.microsoft.com/office/drawing/2014/main" id="{8258235D-FBDD-29C7-251A-4C276B51D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7" y="1759974"/>
            <a:ext cx="10449120" cy="456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7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DBE8D4-6087-FC3E-A5D3-C9B83F08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(Paralel </a:t>
            </a:r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)</a:t>
            </a:r>
            <a:endParaRPr lang="en-GB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3278172-3CC5-9F2C-A600-363A2F0A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17" y="2320413"/>
            <a:ext cx="4195301" cy="437157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16A8757-8C8B-1528-7403-5EBB9151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681" y="2374742"/>
            <a:ext cx="5057395" cy="42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8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0DBF81-5B0E-F710-FBEF-5476F9CE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Devamı</a:t>
            </a:r>
            <a:endParaRPr lang="en-GB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0EBE71E-4181-734B-AD89-190E42DD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9" y="2411833"/>
            <a:ext cx="4824050" cy="396930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E4955F2-127F-7775-BAF6-AE2006BC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20" y="2775689"/>
            <a:ext cx="6956230" cy="217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6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DDAC0A-EC5F-265D-375E-9AA0DE9E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Daha Da hızlandırma</a:t>
            </a:r>
            <a:endParaRPr lang="en-GB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4AB57AC-5F16-072D-7559-4B666CDB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7" y="2471604"/>
            <a:ext cx="6906589" cy="191479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01124E8-FC58-311E-B961-E744F91C7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6573"/>
            <a:ext cx="11189110" cy="14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9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AD577C-EB06-2A70-4023-784E7BD8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Kıyaslama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7699A8-7E0F-790E-3125-92BC8C995A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cap="none" dirty="0"/>
              <a:t>Seri çalışan kısmı da paralel çalışan kısmı da 10.000 tane sayıdan oluşan dizi yaptık. Dizideki her eleman </a:t>
            </a:r>
            <a:r>
              <a:rPr lang="tr-TR" cap="none" dirty="0" err="1"/>
              <a:t>rastgale</a:t>
            </a:r>
            <a:r>
              <a:rPr lang="tr-TR" cap="none" dirty="0"/>
              <a:t> 1 ile 100.000 arasından bir sayı geliyordu. Seri </a:t>
            </a:r>
            <a:r>
              <a:rPr lang="tr-TR" cap="none" dirty="0" err="1"/>
              <a:t>Bubble</a:t>
            </a:r>
            <a:r>
              <a:rPr lang="tr-TR" cap="none" dirty="0"/>
              <a:t> </a:t>
            </a:r>
            <a:r>
              <a:rPr lang="tr-TR" cap="none" dirty="0" err="1"/>
              <a:t>Sort’ta</a:t>
            </a:r>
            <a:r>
              <a:rPr lang="tr-TR" cap="none" dirty="0"/>
              <a:t> </a:t>
            </a:r>
            <a:r>
              <a:rPr lang="tr-TR" cap="none" dirty="0" err="1"/>
              <a:t>Paraleleştirme</a:t>
            </a:r>
            <a:r>
              <a:rPr lang="tr-TR" cap="none" dirty="0"/>
              <a:t> olmadığı için sadece bir tane </a:t>
            </a:r>
            <a:r>
              <a:rPr lang="tr-TR" cap="none" dirty="0" err="1"/>
              <a:t>thread</a:t>
            </a:r>
            <a:r>
              <a:rPr lang="tr-TR" cap="none" dirty="0"/>
              <a:t> yada iş parçacığı çalışıyor. Paralel </a:t>
            </a:r>
            <a:r>
              <a:rPr lang="tr-TR" cap="none" dirty="0" err="1"/>
              <a:t>Bubble</a:t>
            </a:r>
            <a:r>
              <a:rPr lang="tr-TR" cap="none" dirty="0"/>
              <a:t> </a:t>
            </a:r>
            <a:r>
              <a:rPr lang="tr-TR" cap="none" dirty="0" err="1"/>
              <a:t>Sortta</a:t>
            </a:r>
            <a:r>
              <a:rPr lang="tr-TR" cap="none" dirty="0"/>
              <a:t> 4 tane iş parçacığı çalışıyor( </a:t>
            </a:r>
            <a:r>
              <a:rPr lang="tr-TR" cap="none" dirty="0" err="1"/>
              <a:t>num_of_chucks</a:t>
            </a:r>
            <a:r>
              <a:rPr lang="tr-TR" cap="none" dirty="0"/>
              <a:t>)</a:t>
            </a:r>
          </a:p>
          <a:p>
            <a:r>
              <a:rPr lang="tr-TR" cap="none" dirty="0"/>
              <a:t>Not: </a:t>
            </a:r>
            <a:r>
              <a:rPr lang="tr-TR" cap="none" dirty="0" err="1"/>
              <a:t>Chuck_size</a:t>
            </a:r>
            <a:r>
              <a:rPr lang="tr-TR" cap="none" dirty="0"/>
              <a:t> = n// </a:t>
            </a:r>
            <a:r>
              <a:rPr lang="tr-TR" cap="none" dirty="0" err="1"/>
              <a:t>num_of_chucks</a:t>
            </a:r>
            <a:r>
              <a:rPr lang="tr-TR" cap="none" dirty="0"/>
              <a:t>  </a:t>
            </a:r>
            <a:r>
              <a:rPr lang="tr-TR" cap="none"/>
              <a:t>olunca  3369 </a:t>
            </a:r>
            <a:r>
              <a:rPr lang="tr-TR" cap="none" dirty="0" err="1"/>
              <a:t>ms</a:t>
            </a:r>
            <a:r>
              <a:rPr lang="tr-TR" cap="none" dirty="0"/>
              <a:t> sürerken </a:t>
            </a:r>
            <a:r>
              <a:rPr lang="tr-TR" cap="none" dirty="0" err="1"/>
              <a:t>Chuck_size</a:t>
            </a:r>
            <a:r>
              <a:rPr lang="tr-TR" cap="none" dirty="0"/>
              <a:t> =500// </a:t>
            </a:r>
            <a:r>
              <a:rPr lang="tr-TR" cap="none" dirty="0" err="1"/>
              <a:t>num_of_chucks</a:t>
            </a:r>
            <a:r>
              <a:rPr lang="tr-TR" cap="none" dirty="0"/>
              <a:t> yapınca 304 </a:t>
            </a:r>
            <a:r>
              <a:rPr lang="tr-TR" cap="none" dirty="0" err="1"/>
              <a:t>ms</a:t>
            </a:r>
            <a:r>
              <a:rPr lang="tr-TR" cap="none" dirty="0"/>
              <a:t> sürdü. Ayrıca yapay zeka botları bu işleme hatalı olması gerektiğini söylüyor(</a:t>
            </a:r>
            <a:r>
              <a:rPr lang="tr-TR" cap="none" dirty="0" err="1"/>
              <a:t>Chuck_size</a:t>
            </a:r>
            <a:r>
              <a:rPr lang="tr-TR" cap="none" dirty="0"/>
              <a:t>=500). Hata almadık ve süreyi 0.3 saniyeye düşürdük.</a:t>
            </a:r>
          </a:p>
          <a:p>
            <a:r>
              <a:rPr lang="tr-TR" cap="none" dirty="0"/>
              <a:t>Bunu yapabilmemizin sebebi </a:t>
            </a:r>
            <a:r>
              <a:rPr lang="tr-TR" cap="none" dirty="0" err="1"/>
              <a:t>Chuck_size</a:t>
            </a:r>
            <a:r>
              <a:rPr lang="tr-TR" cap="none" dirty="0"/>
              <a:t>= 125 oluyor ve 125 *4 =600 önce bunu hızlı bitirip ondan sonra diğerlerini yapa yapa ve sıralaya </a:t>
            </a:r>
            <a:r>
              <a:rPr lang="tr-TR" cap="none" dirty="0" err="1"/>
              <a:t>sıralaya</a:t>
            </a:r>
            <a:r>
              <a:rPr lang="tr-TR" cap="none" dirty="0"/>
              <a:t> 0.3 saniyede  işlem tamamlanıyor. Burada Seri çalışan kısmın çalışma süresi artıyor ama paralel çalışma süresi o kadar büyük düşüş oluyor ki başarılı bir işlem oluyor. Seri çalışma 120 </a:t>
            </a:r>
            <a:r>
              <a:rPr lang="tr-TR" cap="none" dirty="0" err="1"/>
              <a:t>ms</a:t>
            </a:r>
            <a:r>
              <a:rPr lang="tr-TR" cap="none" dirty="0"/>
              <a:t> </a:t>
            </a:r>
            <a:r>
              <a:rPr lang="tr-TR" cap="none" dirty="0" err="1"/>
              <a:t>lere</a:t>
            </a:r>
            <a:r>
              <a:rPr lang="tr-TR" cap="none" dirty="0"/>
              <a:t> çıkıyor.</a:t>
            </a:r>
          </a:p>
          <a:p>
            <a:r>
              <a:rPr lang="tr-TR" cap="none" dirty="0"/>
              <a:t>Diğer türlü </a:t>
            </a:r>
            <a:r>
              <a:rPr lang="tr-TR" cap="none" dirty="0" err="1"/>
              <a:t>Chuck_size</a:t>
            </a:r>
            <a:r>
              <a:rPr lang="tr-TR" cap="none" dirty="0"/>
              <a:t> =2500 oluyor yani 2500 *4 =10000 oluyor ve işlem bitiyor ama bunu yaparken 2500 tane sayıyı sıralamak </a:t>
            </a:r>
            <a:r>
              <a:rPr lang="tr-TR" cap="none" dirty="0" err="1"/>
              <a:t>threadler</a:t>
            </a:r>
            <a:r>
              <a:rPr lang="tr-TR" cap="none" dirty="0"/>
              <a:t> yavaş çalışıyor ama diğerinde 125’er sıraladıkları için güzel bir sonuç aldık. Paralel çalışma süreci fazla iken seri çalışma süresi 23 </a:t>
            </a:r>
            <a:r>
              <a:rPr lang="tr-TR" cap="none" dirty="0" err="1"/>
              <a:t>ms</a:t>
            </a:r>
            <a:r>
              <a:rPr lang="tr-TR" cap="none" dirty="0"/>
              <a:t> gibidir.</a:t>
            </a:r>
          </a:p>
        </p:txBody>
      </p:sp>
    </p:spTree>
    <p:extLst>
      <p:ext uri="{BB962C8B-B14F-4D97-AF65-F5344CB8AC3E}">
        <p14:creationId xmlns:p14="http://schemas.microsoft.com/office/powerpoint/2010/main" val="255576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858481-623F-4A47-417E-272C16FA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CA0FA7-764D-DCB9-FC7B-E981485182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>
                <a:hlinkClick r:id="rId2"/>
              </a:rPr>
              <a:t>https://medium.com/@keshav519sharma/parallel-bubble-sort-7ec75891afff#:~:text=Parallel%20bubble%20sort%20is%20a%20sorting%20algorithm%20that%20divides%20an,back%20into%20a%20single%20array.</a:t>
            </a:r>
            <a:endParaRPr lang="tr-TR" cap="none" dirty="0"/>
          </a:p>
          <a:p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  <a:hlinkClick r:id="rId3"/>
              </a:rPr>
              <a:t>https://tsafaelmali.medium.com/bubble-sort-algoritmas%C4%B1-nedir-9811bd921b8d</a:t>
            </a:r>
            <a:endParaRPr lang="en-GB" sz="2000" b="0" i="0" cap="none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GB" cap="none" dirty="0">
                <a:hlinkClick r:id="rId4"/>
              </a:rPr>
              <a:t>https://www.w3resource.com/php-exercises/searching-and-sorting-algorithm/searching-and-sorting-algorithm-exercise-6.php</a:t>
            </a:r>
            <a:endParaRPr lang="tr-TR" cap="none" dirty="0"/>
          </a:p>
          <a:p>
            <a:r>
              <a:rPr lang="tr-TR" cap="none" dirty="0">
                <a:hlinkClick r:id="rId5"/>
              </a:rPr>
              <a:t>https://colab.google/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67161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F42AE3-8A1A-825F-D9F6-3E46CB85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500" dirty="0"/>
              <a:t>BUBBLE SORT NEDİR?</a:t>
            </a:r>
            <a:endParaRPr lang="en-GB" sz="45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DFAB47-8B37-B66A-3264-008BC106E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Bubble sort,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en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basit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sıralama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algoritmalarından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biridir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Karşılaştırma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temelli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olan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bu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algoritmada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listedeki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her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bir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eleman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yanındaki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eleman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ile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karşılaştırılır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Eğer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ilk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elemanın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değeri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ikinci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elemanın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değerinden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büyükse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iki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eleman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yer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değiştirir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Daha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sonra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ikinci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ve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üçüncü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elemanların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değerleri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karşılaştırılır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İkinci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elemanın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değeri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üçüncü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elemanın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değerinden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büyükse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bu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iki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eleman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yer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değiştirir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ve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bu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işlem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tüm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liste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sıralanana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kadar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bu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şekilde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devam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GB" sz="2000" b="0" i="0" cap="none" dirty="0" err="1">
                <a:solidFill>
                  <a:srgbClr val="242424"/>
                </a:solidFill>
                <a:effectLst/>
                <a:latin typeface="source-serif-pro"/>
              </a:rPr>
              <a:t>eder</a:t>
            </a:r>
            <a:r>
              <a:rPr lang="en-GB" sz="2000" b="0" i="0" cap="none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tr-TR" sz="2000" b="0" i="0" cap="none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211770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4A8A58-99E7-8FCE-F7D2-D0B72153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BUBle</a:t>
            </a:r>
            <a:r>
              <a:rPr lang="tr-TR" dirty="0"/>
              <a:t> </a:t>
            </a:r>
            <a:r>
              <a:rPr lang="tr-TR" dirty="0" err="1"/>
              <a:t>sort’un</a:t>
            </a:r>
            <a:r>
              <a:rPr lang="tr-TR" dirty="0"/>
              <a:t> Zaman karmaşıklığı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669554-D33F-C3C5-F149-BF00CB14EB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/>
              <a:t>Worst case: o(n²) - quadratic time complexity</a:t>
            </a:r>
          </a:p>
          <a:p>
            <a:r>
              <a:rPr lang="en-GB" cap="none" dirty="0"/>
              <a:t>Average case o(n²) - quadratic time complexity</a:t>
            </a:r>
          </a:p>
          <a:p>
            <a:r>
              <a:rPr lang="en-GB" cap="none" dirty="0"/>
              <a:t>Best case o(n) - linear time complexity [</a:t>
            </a:r>
            <a:r>
              <a:rPr lang="en-GB" cap="none" dirty="0" err="1"/>
              <a:t>tüm</a:t>
            </a:r>
            <a:r>
              <a:rPr lang="en-GB" cap="none" dirty="0"/>
              <a:t> array </a:t>
            </a:r>
            <a:r>
              <a:rPr lang="en-GB" cap="none" dirty="0" err="1"/>
              <a:t>sıralı</a:t>
            </a:r>
            <a:r>
              <a:rPr lang="en-GB" cap="none" dirty="0"/>
              <a:t> </a:t>
            </a:r>
            <a:r>
              <a:rPr lang="en-GB" cap="none" dirty="0" err="1"/>
              <a:t>ise</a:t>
            </a:r>
            <a:r>
              <a:rPr lang="en-GB" cap="none" dirty="0"/>
              <a:t> </a:t>
            </a:r>
            <a:r>
              <a:rPr lang="en-GB" cap="none" dirty="0" err="1"/>
              <a:t>sadece</a:t>
            </a:r>
            <a:r>
              <a:rPr lang="en-GB" cap="none" dirty="0"/>
              <a:t> 1 </a:t>
            </a:r>
            <a:r>
              <a:rPr lang="en-GB" cap="none" dirty="0" err="1"/>
              <a:t>kez</a:t>
            </a:r>
            <a:r>
              <a:rPr lang="en-GB" cap="none" dirty="0"/>
              <a:t> </a:t>
            </a:r>
            <a:r>
              <a:rPr lang="en-GB" cap="none" dirty="0" err="1"/>
              <a:t>iterasyon</a:t>
            </a:r>
            <a:r>
              <a:rPr lang="en-GB" cap="none" dirty="0"/>
              <a:t> </a:t>
            </a:r>
            <a:r>
              <a:rPr lang="en-GB" cap="none" dirty="0" err="1"/>
              <a:t>gerçekleştirilir</a:t>
            </a:r>
            <a:r>
              <a:rPr lang="en-GB" cap="non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7993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E891CB-E652-EAF4-0E92-19E53933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85898"/>
            <a:ext cx="10364451" cy="1596177"/>
          </a:xfrm>
        </p:spPr>
        <p:txBody>
          <a:bodyPr/>
          <a:lstStyle/>
          <a:p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Çalışma </a:t>
            </a:r>
            <a:r>
              <a:rPr lang="tr-TR" dirty="0" err="1"/>
              <a:t>MAntığı</a:t>
            </a:r>
            <a:endParaRPr lang="en-GB" dirty="0"/>
          </a:p>
        </p:txBody>
      </p:sp>
      <p:pic>
        <p:nvPicPr>
          <p:cNvPr id="2050" name="Picture 2" descr="PHP: Sort a list of elements using Bubble sort - w3resource">
            <a:extLst>
              <a:ext uri="{FF2B5EF4-FFF2-40B4-BE49-F238E27FC236}">
                <a16:creationId xmlns:a16="http://schemas.microsoft.com/office/drawing/2014/main" id="{4521F0F2-B315-8F0D-89E4-FC40B97B4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1618483"/>
            <a:ext cx="8153312" cy="48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46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01AAC6-C5C5-DF37-CB88-F4ABB403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Paralelleştirilmiş</a:t>
            </a:r>
            <a:r>
              <a:rPr lang="tr-TR" dirty="0"/>
              <a:t> </a:t>
            </a:r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sort’un</a:t>
            </a:r>
            <a:r>
              <a:rPr lang="tr-TR" dirty="0"/>
              <a:t> avantajları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4EF57A-9D65-0010-E7B8-188A6F0380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 err="1"/>
              <a:t>Daha</a:t>
            </a:r>
            <a:r>
              <a:rPr lang="en-GB" cap="none" dirty="0"/>
              <a:t> </a:t>
            </a:r>
            <a:r>
              <a:rPr lang="en-GB" cap="none" dirty="0" err="1"/>
              <a:t>hızlı</a:t>
            </a:r>
            <a:r>
              <a:rPr lang="en-GB" cap="none" dirty="0"/>
              <a:t> </a:t>
            </a:r>
            <a:r>
              <a:rPr lang="en-GB" cap="none" dirty="0" err="1"/>
              <a:t>sıralama</a:t>
            </a:r>
            <a:r>
              <a:rPr lang="en-GB" cap="none" dirty="0"/>
              <a:t> </a:t>
            </a:r>
            <a:r>
              <a:rPr lang="en-GB" cap="none" dirty="0" err="1"/>
              <a:t>süreleri</a:t>
            </a:r>
            <a:r>
              <a:rPr lang="en-GB" cap="none" dirty="0"/>
              <a:t>: </a:t>
            </a:r>
            <a:r>
              <a:rPr lang="en-GB" cap="none" dirty="0" err="1"/>
              <a:t>listeyi</a:t>
            </a:r>
            <a:r>
              <a:rPr lang="en-GB" cap="none" dirty="0"/>
              <a:t> </a:t>
            </a:r>
            <a:r>
              <a:rPr lang="en-GB" cap="none" dirty="0" err="1"/>
              <a:t>paralel</a:t>
            </a:r>
            <a:r>
              <a:rPr lang="en-GB" cap="none" dirty="0"/>
              <a:t> </a:t>
            </a:r>
            <a:r>
              <a:rPr lang="en-GB" cap="none" dirty="0" err="1"/>
              <a:t>olarak</a:t>
            </a:r>
            <a:r>
              <a:rPr lang="en-GB" cap="none" dirty="0"/>
              <a:t> </a:t>
            </a:r>
            <a:r>
              <a:rPr lang="en-GB" cap="none" dirty="0" err="1"/>
              <a:t>sıralamak</a:t>
            </a:r>
            <a:r>
              <a:rPr lang="en-GB" cap="none" dirty="0"/>
              <a:t> </a:t>
            </a:r>
            <a:r>
              <a:rPr lang="en-GB" cap="none" dirty="0" err="1"/>
              <a:t>için</a:t>
            </a:r>
            <a:r>
              <a:rPr lang="en-GB" cap="none" dirty="0"/>
              <a:t> </a:t>
            </a:r>
            <a:r>
              <a:rPr lang="en-GB" cap="none" dirty="0" err="1"/>
              <a:t>birden</a:t>
            </a:r>
            <a:r>
              <a:rPr lang="en-GB" cap="none" dirty="0"/>
              <a:t> </a:t>
            </a:r>
            <a:r>
              <a:rPr lang="en-GB" cap="none" dirty="0" err="1"/>
              <a:t>fazla</a:t>
            </a:r>
            <a:r>
              <a:rPr lang="en-GB" cap="none" dirty="0"/>
              <a:t> </a:t>
            </a:r>
            <a:r>
              <a:rPr lang="en-GB" cap="none" dirty="0" err="1"/>
              <a:t>iş</a:t>
            </a:r>
            <a:r>
              <a:rPr lang="en-GB" cap="none" dirty="0"/>
              <a:t> </a:t>
            </a:r>
            <a:r>
              <a:rPr lang="en-GB" cap="none" dirty="0" err="1"/>
              <a:t>parçacığı</a:t>
            </a:r>
            <a:r>
              <a:rPr lang="en-GB" cap="none" dirty="0"/>
              <a:t> </a:t>
            </a:r>
            <a:r>
              <a:rPr lang="en-GB" cap="none" dirty="0" err="1"/>
              <a:t>veya</a:t>
            </a:r>
            <a:r>
              <a:rPr lang="en-GB" cap="none" dirty="0"/>
              <a:t> </a:t>
            </a:r>
            <a:r>
              <a:rPr lang="en-GB" cap="none" dirty="0" err="1"/>
              <a:t>işlem</a:t>
            </a:r>
            <a:r>
              <a:rPr lang="en-GB" cap="none" dirty="0"/>
              <a:t> </a:t>
            </a:r>
            <a:r>
              <a:rPr lang="en-GB" cap="none" dirty="0" err="1"/>
              <a:t>kullanarak</a:t>
            </a:r>
            <a:r>
              <a:rPr lang="en-GB" cap="none" dirty="0"/>
              <a:t>, </a:t>
            </a:r>
            <a:r>
              <a:rPr lang="en-GB" cap="none" dirty="0" err="1"/>
              <a:t>paralel</a:t>
            </a:r>
            <a:r>
              <a:rPr lang="en-GB" cap="none" dirty="0"/>
              <a:t> bubble sort, </a:t>
            </a:r>
            <a:r>
              <a:rPr lang="en-GB" cap="none" dirty="0" err="1"/>
              <a:t>tek</a:t>
            </a:r>
            <a:r>
              <a:rPr lang="en-GB" cap="none" dirty="0"/>
              <a:t> </a:t>
            </a:r>
            <a:r>
              <a:rPr lang="en-GB" cap="none" dirty="0" err="1"/>
              <a:t>iş</a:t>
            </a:r>
            <a:r>
              <a:rPr lang="en-GB" cap="none" dirty="0"/>
              <a:t> </a:t>
            </a:r>
            <a:r>
              <a:rPr lang="en-GB" cap="none" dirty="0" err="1"/>
              <a:t>parçacıklı</a:t>
            </a:r>
            <a:r>
              <a:rPr lang="en-GB" cap="none" dirty="0"/>
              <a:t> </a:t>
            </a:r>
            <a:r>
              <a:rPr lang="en-GB" cap="none" dirty="0" err="1"/>
              <a:t>versiyonundan</a:t>
            </a:r>
            <a:r>
              <a:rPr lang="en-GB" cap="none" dirty="0"/>
              <a:t> </a:t>
            </a:r>
            <a:r>
              <a:rPr lang="en-GB" cap="none" dirty="0" err="1"/>
              <a:t>daha</a:t>
            </a:r>
            <a:r>
              <a:rPr lang="en-GB" cap="none" dirty="0"/>
              <a:t> </a:t>
            </a:r>
            <a:r>
              <a:rPr lang="en-GB" cap="none" dirty="0" err="1"/>
              <a:t>hızlı</a:t>
            </a:r>
            <a:r>
              <a:rPr lang="en-GB" cap="none" dirty="0"/>
              <a:t> </a:t>
            </a:r>
            <a:r>
              <a:rPr lang="en-GB" cap="none" dirty="0" err="1"/>
              <a:t>bir</a:t>
            </a:r>
            <a:r>
              <a:rPr lang="en-GB" cap="none" dirty="0"/>
              <a:t> </a:t>
            </a:r>
            <a:r>
              <a:rPr lang="en-GB" cap="none" dirty="0" err="1"/>
              <a:t>şekilde</a:t>
            </a:r>
            <a:r>
              <a:rPr lang="en-GB" cap="none" dirty="0"/>
              <a:t> </a:t>
            </a:r>
            <a:r>
              <a:rPr lang="en-GB" cap="none" dirty="0" err="1"/>
              <a:t>liste</a:t>
            </a:r>
            <a:r>
              <a:rPr lang="en-GB" cap="none" dirty="0"/>
              <a:t> </a:t>
            </a:r>
            <a:r>
              <a:rPr lang="en-GB" cap="none" dirty="0" err="1"/>
              <a:t>sıralayabilir</a:t>
            </a:r>
            <a:r>
              <a:rPr lang="en-GB" cap="none" dirty="0"/>
              <a:t>. Bu, her </a:t>
            </a:r>
            <a:r>
              <a:rPr lang="en-GB" cap="none" dirty="0" err="1"/>
              <a:t>bir</a:t>
            </a:r>
            <a:r>
              <a:rPr lang="en-GB" cap="none" dirty="0"/>
              <a:t> </a:t>
            </a:r>
            <a:r>
              <a:rPr lang="en-GB" cap="none" dirty="0" err="1"/>
              <a:t>iş</a:t>
            </a:r>
            <a:r>
              <a:rPr lang="en-GB" cap="none" dirty="0"/>
              <a:t> </a:t>
            </a:r>
            <a:r>
              <a:rPr lang="en-GB" cap="none" dirty="0" err="1"/>
              <a:t>parçacığının</a:t>
            </a:r>
            <a:r>
              <a:rPr lang="en-GB" cap="none" dirty="0"/>
              <a:t> </a:t>
            </a:r>
            <a:r>
              <a:rPr lang="en-GB" cap="none" dirty="0" err="1"/>
              <a:t>veya</a:t>
            </a:r>
            <a:r>
              <a:rPr lang="en-GB" cap="none" dirty="0"/>
              <a:t> </a:t>
            </a:r>
            <a:r>
              <a:rPr lang="en-GB" cap="none" dirty="0" err="1"/>
              <a:t>işlemin</a:t>
            </a:r>
            <a:r>
              <a:rPr lang="en-GB" cap="none" dirty="0"/>
              <a:t> </a:t>
            </a:r>
            <a:r>
              <a:rPr lang="en-GB" cap="none" dirty="0" err="1"/>
              <a:t>aynı</a:t>
            </a:r>
            <a:r>
              <a:rPr lang="en-GB" cap="none" dirty="0"/>
              <a:t> </a:t>
            </a:r>
            <a:r>
              <a:rPr lang="en-GB" cap="none" dirty="0" err="1"/>
              <a:t>anda</a:t>
            </a:r>
            <a:r>
              <a:rPr lang="en-GB" cap="none" dirty="0"/>
              <a:t> </a:t>
            </a:r>
            <a:r>
              <a:rPr lang="en-GB" cap="none" dirty="0" err="1"/>
              <a:t>bir</a:t>
            </a:r>
            <a:r>
              <a:rPr lang="en-GB" cap="none" dirty="0"/>
              <a:t> </a:t>
            </a:r>
            <a:r>
              <a:rPr lang="en-GB" cap="none" dirty="0" err="1"/>
              <a:t>kısmını</a:t>
            </a:r>
            <a:r>
              <a:rPr lang="en-GB" cap="none" dirty="0"/>
              <a:t> </a:t>
            </a:r>
            <a:r>
              <a:rPr lang="en-GB" cap="none" dirty="0" err="1"/>
              <a:t>sıralama</a:t>
            </a:r>
            <a:r>
              <a:rPr lang="en-GB" cap="none" dirty="0"/>
              <a:t> </a:t>
            </a:r>
            <a:r>
              <a:rPr lang="en-GB" cap="none" dirty="0" err="1"/>
              <a:t>işini</a:t>
            </a:r>
            <a:r>
              <a:rPr lang="en-GB" cap="none" dirty="0"/>
              <a:t> </a:t>
            </a:r>
            <a:r>
              <a:rPr lang="en-GB" cap="none" dirty="0" err="1"/>
              <a:t>yapabilmesi</a:t>
            </a:r>
            <a:r>
              <a:rPr lang="en-GB" cap="none" dirty="0"/>
              <a:t> </a:t>
            </a:r>
            <a:r>
              <a:rPr lang="en-GB" cap="none" dirty="0" err="1"/>
              <a:t>nedeniyle</a:t>
            </a:r>
            <a:r>
              <a:rPr lang="en-GB" cap="none" dirty="0"/>
              <a:t>, </a:t>
            </a:r>
            <a:r>
              <a:rPr lang="en-GB" cap="none" dirty="0" err="1"/>
              <a:t>tüm</a:t>
            </a:r>
            <a:r>
              <a:rPr lang="en-GB" cap="none" dirty="0"/>
              <a:t> </a:t>
            </a:r>
            <a:r>
              <a:rPr lang="en-GB" cap="none" dirty="0" err="1"/>
              <a:t>listenin</a:t>
            </a:r>
            <a:r>
              <a:rPr lang="en-GB" cap="none" dirty="0"/>
              <a:t> </a:t>
            </a:r>
            <a:r>
              <a:rPr lang="en-GB" cap="none" dirty="0" err="1"/>
              <a:t>sıralanması</a:t>
            </a:r>
            <a:r>
              <a:rPr lang="en-GB" cap="none" dirty="0"/>
              <a:t> </a:t>
            </a:r>
            <a:r>
              <a:rPr lang="en-GB" cap="none" dirty="0" err="1"/>
              <a:t>için</a:t>
            </a:r>
            <a:r>
              <a:rPr lang="en-GB" cap="none" dirty="0"/>
              <a:t> </a:t>
            </a:r>
            <a:r>
              <a:rPr lang="en-GB" cap="none" dirty="0" err="1"/>
              <a:t>gereken</a:t>
            </a:r>
            <a:r>
              <a:rPr lang="en-GB" cap="none" dirty="0"/>
              <a:t> </a:t>
            </a:r>
            <a:r>
              <a:rPr lang="en-GB" cap="none" dirty="0" err="1"/>
              <a:t>toplam</a:t>
            </a:r>
            <a:r>
              <a:rPr lang="en-GB" cap="none" dirty="0"/>
              <a:t> </a:t>
            </a:r>
            <a:r>
              <a:rPr lang="en-GB" cap="none" dirty="0" err="1"/>
              <a:t>zamanı</a:t>
            </a:r>
            <a:r>
              <a:rPr lang="en-GB" cap="none" dirty="0"/>
              <a:t> </a:t>
            </a:r>
            <a:r>
              <a:rPr lang="en-GB" cap="none" dirty="0" err="1"/>
              <a:t>azaltır</a:t>
            </a:r>
            <a:r>
              <a:rPr lang="en-GB" cap="none" dirty="0"/>
              <a:t>.</a:t>
            </a:r>
            <a:endParaRPr lang="tr-TR" cap="none" dirty="0"/>
          </a:p>
          <a:p>
            <a:r>
              <a:rPr lang="en-GB" cap="none" dirty="0" err="1"/>
              <a:t>Geliştirilmiş</a:t>
            </a:r>
            <a:r>
              <a:rPr lang="en-GB" cap="none" dirty="0"/>
              <a:t> </a:t>
            </a:r>
            <a:r>
              <a:rPr lang="en-GB" cap="none" dirty="0" err="1"/>
              <a:t>ölçeklenebilirlik</a:t>
            </a:r>
            <a:r>
              <a:rPr lang="en-GB" cap="none" dirty="0"/>
              <a:t>: </a:t>
            </a:r>
            <a:r>
              <a:rPr lang="en-GB" cap="none" dirty="0" err="1"/>
              <a:t>Paralel</a:t>
            </a:r>
            <a:r>
              <a:rPr lang="en-GB" cap="none" dirty="0"/>
              <a:t> bubble sort, ek CPU </a:t>
            </a:r>
            <a:r>
              <a:rPr lang="en-GB" cap="none" dirty="0" err="1"/>
              <a:t>çekirdeklerinden</a:t>
            </a:r>
            <a:r>
              <a:rPr lang="en-GB" cap="none" dirty="0"/>
              <a:t> </a:t>
            </a:r>
            <a:r>
              <a:rPr lang="en-GB" cap="none" dirty="0" err="1"/>
              <a:t>veya</a:t>
            </a:r>
            <a:r>
              <a:rPr lang="en-GB" cap="none" dirty="0"/>
              <a:t> </a:t>
            </a:r>
            <a:r>
              <a:rPr lang="en-GB" cap="none" dirty="0" err="1"/>
              <a:t>işlemcilerden</a:t>
            </a:r>
            <a:r>
              <a:rPr lang="en-GB" cap="none" dirty="0"/>
              <a:t> </a:t>
            </a:r>
            <a:r>
              <a:rPr lang="en-GB" cap="none" dirty="0" err="1"/>
              <a:t>yararlanarak</a:t>
            </a:r>
            <a:r>
              <a:rPr lang="en-GB" cap="none" dirty="0"/>
              <a:t>, </a:t>
            </a:r>
            <a:r>
              <a:rPr lang="en-GB" cap="none" dirty="0" err="1"/>
              <a:t>tek</a:t>
            </a:r>
            <a:r>
              <a:rPr lang="en-GB" cap="none" dirty="0"/>
              <a:t> </a:t>
            </a:r>
            <a:r>
              <a:rPr lang="en-GB" cap="none" dirty="0" err="1"/>
              <a:t>iş</a:t>
            </a:r>
            <a:r>
              <a:rPr lang="en-GB" cap="none" dirty="0"/>
              <a:t> </a:t>
            </a:r>
            <a:r>
              <a:rPr lang="en-GB" cap="none" dirty="0" err="1"/>
              <a:t>parçacıklı</a:t>
            </a:r>
            <a:r>
              <a:rPr lang="en-GB" cap="none" dirty="0"/>
              <a:t> </a:t>
            </a:r>
            <a:r>
              <a:rPr lang="en-GB" cap="none" dirty="0" err="1"/>
              <a:t>bir</a:t>
            </a:r>
            <a:r>
              <a:rPr lang="en-GB" cap="none" dirty="0"/>
              <a:t> </a:t>
            </a:r>
            <a:r>
              <a:rPr lang="en-GB" cap="none" dirty="0" err="1"/>
              <a:t>algoritmadan</a:t>
            </a:r>
            <a:r>
              <a:rPr lang="en-GB" cap="none" dirty="0"/>
              <a:t> </a:t>
            </a:r>
            <a:r>
              <a:rPr lang="en-GB" cap="none" dirty="0" err="1"/>
              <a:t>daha</a:t>
            </a:r>
            <a:r>
              <a:rPr lang="en-GB" cap="none" dirty="0"/>
              <a:t> iyi </a:t>
            </a:r>
            <a:r>
              <a:rPr lang="en-GB" cap="none" dirty="0" err="1"/>
              <a:t>ölçeklenebilir</a:t>
            </a:r>
            <a:r>
              <a:rPr lang="en-GB" cap="none" dirty="0"/>
              <a:t>. Bu </a:t>
            </a:r>
            <a:r>
              <a:rPr lang="en-GB" cap="none" dirty="0" err="1"/>
              <a:t>özellikle</a:t>
            </a:r>
            <a:r>
              <a:rPr lang="en-GB" cap="none" dirty="0"/>
              <a:t> </a:t>
            </a:r>
            <a:r>
              <a:rPr lang="en-GB" cap="none" dirty="0" err="1"/>
              <a:t>büyük</a:t>
            </a:r>
            <a:r>
              <a:rPr lang="en-GB" cap="none" dirty="0"/>
              <a:t> </a:t>
            </a:r>
            <a:r>
              <a:rPr lang="en-GB" cap="none" dirty="0" err="1"/>
              <a:t>listeleri</a:t>
            </a:r>
            <a:r>
              <a:rPr lang="en-GB" cap="none" dirty="0"/>
              <a:t> </a:t>
            </a:r>
            <a:r>
              <a:rPr lang="en-GB" cap="none" dirty="0" err="1"/>
              <a:t>sıralamak</a:t>
            </a:r>
            <a:r>
              <a:rPr lang="en-GB" cap="none" dirty="0"/>
              <a:t> </a:t>
            </a:r>
            <a:r>
              <a:rPr lang="en-GB" cap="none" dirty="0" err="1"/>
              <a:t>için</a:t>
            </a:r>
            <a:r>
              <a:rPr lang="en-GB" cap="none" dirty="0"/>
              <a:t> </a:t>
            </a:r>
            <a:r>
              <a:rPr lang="en-GB" cap="none" dirty="0" err="1"/>
              <a:t>kullanışlı</a:t>
            </a:r>
            <a:r>
              <a:rPr lang="en-GB" cap="none" dirty="0"/>
              <a:t> </a:t>
            </a:r>
            <a:r>
              <a:rPr lang="en-GB" cap="none" dirty="0" err="1"/>
              <a:t>olabilir</a:t>
            </a:r>
            <a:r>
              <a:rPr lang="en-GB" cap="none" dirty="0"/>
              <a:t>, </a:t>
            </a:r>
            <a:r>
              <a:rPr lang="en-GB" cap="none" dirty="0" err="1"/>
              <a:t>çünkü</a:t>
            </a:r>
            <a:r>
              <a:rPr lang="en-GB" cap="none" dirty="0"/>
              <a:t> </a:t>
            </a:r>
            <a:r>
              <a:rPr lang="en-GB" cap="none" dirty="0" err="1"/>
              <a:t>büyük</a:t>
            </a:r>
            <a:r>
              <a:rPr lang="en-GB" cap="none" dirty="0"/>
              <a:t> </a:t>
            </a:r>
            <a:r>
              <a:rPr lang="en-GB" cap="none" dirty="0" err="1"/>
              <a:t>listelerin</a:t>
            </a:r>
            <a:r>
              <a:rPr lang="en-GB" cap="none" dirty="0"/>
              <a:t> </a:t>
            </a:r>
            <a:r>
              <a:rPr lang="en-GB" cap="none" dirty="0" err="1"/>
              <a:t>tek</a:t>
            </a:r>
            <a:r>
              <a:rPr lang="en-GB" cap="none" dirty="0"/>
              <a:t> </a:t>
            </a:r>
            <a:r>
              <a:rPr lang="en-GB" cap="none" dirty="0" err="1"/>
              <a:t>iş</a:t>
            </a:r>
            <a:r>
              <a:rPr lang="en-GB" cap="none" dirty="0"/>
              <a:t> </a:t>
            </a:r>
            <a:r>
              <a:rPr lang="en-GB" cap="none" dirty="0" err="1"/>
              <a:t>parçacıklı</a:t>
            </a:r>
            <a:r>
              <a:rPr lang="en-GB" cap="none" dirty="0"/>
              <a:t> </a:t>
            </a:r>
            <a:r>
              <a:rPr lang="en-GB" cap="none" dirty="0" err="1"/>
              <a:t>bir</a:t>
            </a:r>
            <a:r>
              <a:rPr lang="en-GB" cap="none" dirty="0"/>
              <a:t> </a:t>
            </a:r>
            <a:r>
              <a:rPr lang="en-GB" cap="none" dirty="0" err="1"/>
              <a:t>algoritmayla</a:t>
            </a:r>
            <a:r>
              <a:rPr lang="en-GB" cap="none" dirty="0"/>
              <a:t> </a:t>
            </a:r>
            <a:r>
              <a:rPr lang="en-GB" cap="none" dirty="0" err="1"/>
              <a:t>sıralanması</a:t>
            </a:r>
            <a:r>
              <a:rPr lang="en-GB" cap="none" dirty="0"/>
              <a:t> </a:t>
            </a:r>
            <a:r>
              <a:rPr lang="en-GB" cap="none" dirty="0" err="1"/>
              <a:t>için</a:t>
            </a:r>
            <a:r>
              <a:rPr lang="en-GB" cap="none" dirty="0"/>
              <a:t> </a:t>
            </a:r>
            <a:r>
              <a:rPr lang="en-GB" cap="none" dirty="0" err="1"/>
              <a:t>önemli</a:t>
            </a:r>
            <a:r>
              <a:rPr lang="en-GB" cap="none" dirty="0"/>
              <a:t> </a:t>
            </a:r>
            <a:r>
              <a:rPr lang="en-GB" cap="none" dirty="0" err="1"/>
              <a:t>miktarda</a:t>
            </a:r>
            <a:r>
              <a:rPr lang="en-GB" cap="none" dirty="0"/>
              <a:t> zaman </a:t>
            </a:r>
            <a:r>
              <a:rPr lang="en-GB" cap="none" dirty="0" err="1"/>
              <a:t>gerekebilir</a:t>
            </a:r>
            <a:r>
              <a:rPr lang="en-GB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33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AC0CCA-ACFC-0AFB-DDAA-7579108A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Devam…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1C2E4A-70F4-A457-7AE7-7D68B95726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 err="1"/>
              <a:t>Daha</a:t>
            </a:r>
            <a:r>
              <a:rPr lang="en-GB" cap="none" dirty="0"/>
              <a:t> </a:t>
            </a:r>
            <a:r>
              <a:rPr lang="en-GB" cap="none" dirty="0" err="1"/>
              <a:t>az</a:t>
            </a:r>
            <a:r>
              <a:rPr lang="en-GB" cap="none" dirty="0"/>
              <a:t> </a:t>
            </a:r>
            <a:r>
              <a:rPr lang="en-GB" cap="none" dirty="0" err="1"/>
              <a:t>bellek</a:t>
            </a:r>
            <a:r>
              <a:rPr lang="en-GB" cap="none" dirty="0"/>
              <a:t> </a:t>
            </a:r>
            <a:r>
              <a:rPr lang="en-GB" cap="none" dirty="0" err="1"/>
              <a:t>kullanımı</a:t>
            </a:r>
            <a:r>
              <a:rPr lang="en-GB" cap="none" dirty="0"/>
              <a:t>: </a:t>
            </a:r>
            <a:r>
              <a:rPr lang="en-GB" cap="none" dirty="0" err="1"/>
              <a:t>bazı</a:t>
            </a:r>
            <a:r>
              <a:rPr lang="en-GB" cap="none" dirty="0"/>
              <a:t> </a:t>
            </a:r>
            <a:r>
              <a:rPr lang="en-GB" cap="none" dirty="0" err="1"/>
              <a:t>durumlarda</a:t>
            </a:r>
            <a:r>
              <a:rPr lang="en-GB" cap="none" dirty="0"/>
              <a:t>, </a:t>
            </a:r>
            <a:r>
              <a:rPr lang="en-GB" cap="none" dirty="0" err="1"/>
              <a:t>paralel</a:t>
            </a:r>
            <a:r>
              <a:rPr lang="en-GB" cap="none" dirty="0"/>
              <a:t> bubble sort, </a:t>
            </a:r>
            <a:r>
              <a:rPr lang="en-GB" cap="none" dirty="0" err="1"/>
              <a:t>tek</a:t>
            </a:r>
            <a:r>
              <a:rPr lang="en-GB" cap="none" dirty="0"/>
              <a:t> </a:t>
            </a:r>
            <a:r>
              <a:rPr lang="en-GB" cap="none" dirty="0" err="1"/>
              <a:t>iş</a:t>
            </a:r>
            <a:r>
              <a:rPr lang="en-GB" cap="none" dirty="0"/>
              <a:t> </a:t>
            </a:r>
            <a:r>
              <a:rPr lang="en-GB" cap="none" dirty="0" err="1"/>
              <a:t>parçacıklı</a:t>
            </a:r>
            <a:r>
              <a:rPr lang="en-GB" cap="none" dirty="0"/>
              <a:t> </a:t>
            </a:r>
            <a:r>
              <a:rPr lang="en-GB" cap="none" dirty="0" err="1"/>
              <a:t>bir</a:t>
            </a:r>
            <a:r>
              <a:rPr lang="en-GB" cap="none" dirty="0"/>
              <a:t> </a:t>
            </a:r>
            <a:r>
              <a:rPr lang="en-GB" cap="none" dirty="0" err="1"/>
              <a:t>versiyondan</a:t>
            </a:r>
            <a:r>
              <a:rPr lang="en-GB" cap="none" dirty="0"/>
              <a:t> </a:t>
            </a:r>
            <a:r>
              <a:rPr lang="en-GB" cap="none" dirty="0" err="1"/>
              <a:t>daha</a:t>
            </a:r>
            <a:r>
              <a:rPr lang="en-GB" cap="none" dirty="0"/>
              <a:t> </a:t>
            </a:r>
            <a:r>
              <a:rPr lang="en-GB" cap="none" dirty="0" err="1"/>
              <a:t>az</a:t>
            </a:r>
            <a:r>
              <a:rPr lang="en-GB" cap="none" dirty="0"/>
              <a:t> </a:t>
            </a:r>
            <a:r>
              <a:rPr lang="en-GB" cap="none" dirty="0" err="1"/>
              <a:t>bellek</a:t>
            </a:r>
            <a:r>
              <a:rPr lang="en-GB" cap="none" dirty="0"/>
              <a:t> </a:t>
            </a:r>
            <a:r>
              <a:rPr lang="en-GB" cap="none" dirty="0" err="1"/>
              <a:t>kullanarak</a:t>
            </a:r>
            <a:r>
              <a:rPr lang="en-GB" cap="none" dirty="0"/>
              <a:t> </a:t>
            </a:r>
            <a:r>
              <a:rPr lang="en-GB" cap="none" dirty="0" err="1"/>
              <a:t>bir</a:t>
            </a:r>
            <a:r>
              <a:rPr lang="en-GB" cap="none" dirty="0"/>
              <a:t> </a:t>
            </a:r>
            <a:r>
              <a:rPr lang="en-GB" cap="none" dirty="0" err="1"/>
              <a:t>listeyi</a:t>
            </a:r>
            <a:r>
              <a:rPr lang="en-GB" cap="none" dirty="0"/>
              <a:t> </a:t>
            </a:r>
            <a:r>
              <a:rPr lang="en-GB" cap="none" dirty="0" err="1"/>
              <a:t>sıralayabilir</a:t>
            </a:r>
            <a:r>
              <a:rPr lang="en-GB" cap="none" dirty="0"/>
              <a:t>. Bu, </a:t>
            </a:r>
            <a:r>
              <a:rPr lang="en-GB" cap="none" dirty="0" err="1"/>
              <a:t>birden</a:t>
            </a:r>
            <a:r>
              <a:rPr lang="en-GB" cap="none" dirty="0"/>
              <a:t> </a:t>
            </a:r>
            <a:r>
              <a:rPr lang="en-GB" cap="none" dirty="0" err="1"/>
              <a:t>fazla</a:t>
            </a:r>
            <a:r>
              <a:rPr lang="en-GB" cap="none" dirty="0"/>
              <a:t> </a:t>
            </a:r>
            <a:r>
              <a:rPr lang="en-GB" cap="none" dirty="0" err="1"/>
              <a:t>iş</a:t>
            </a:r>
            <a:r>
              <a:rPr lang="en-GB" cap="none" dirty="0"/>
              <a:t> </a:t>
            </a:r>
            <a:r>
              <a:rPr lang="en-GB" cap="none" dirty="0" err="1"/>
              <a:t>parçacığının</a:t>
            </a:r>
            <a:r>
              <a:rPr lang="en-GB" cap="none" dirty="0"/>
              <a:t> </a:t>
            </a:r>
            <a:r>
              <a:rPr lang="en-GB" cap="none" dirty="0" err="1"/>
              <a:t>veya</a:t>
            </a:r>
            <a:r>
              <a:rPr lang="en-GB" cap="none" dirty="0"/>
              <a:t> </a:t>
            </a:r>
            <a:r>
              <a:rPr lang="en-GB" cap="none" dirty="0" err="1"/>
              <a:t>işlemin</a:t>
            </a:r>
            <a:r>
              <a:rPr lang="en-GB" cap="none" dirty="0"/>
              <a:t> </a:t>
            </a:r>
            <a:r>
              <a:rPr lang="en-GB" cap="none" dirty="0" err="1"/>
              <a:t>aynı</a:t>
            </a:r>
            <a:r>
              <a:rPr lang="en-GB" cap="none" dirty="0"/>
              <a:t> </a:t>
            </a:r>
            <a:r>
              <a:rPr lang="en-GB" cap="none" dirty="0" err="1"/>
              <a:t>bellek</a:t>
            </a:r>
            <a:r>
              <a:rPr lang="en-GB" cap="none" dirty="0"/>
              <a:t> </a:t>
            </a:r>
            <a:r>
              <a:rPr lang="en-GB" cap="none" dirty="0" err="1"/>
              <a:t>alanını</a:t>
            </a:r>
            <a:r>
              <a:rPr lang="en-GB" cap="none" dirty="0"/>
              <a:t> </a:t>
            </a:r>
            <a:r>
              <a:rPr lang="en-GB" cap="none" dirty="0" err="1"/>
              <a:t>paylaşabilmesi</a:t>
            </a:r>
            <a:r>
              <a:rPr lang="en-GB" cap="none" dirty="0"/>
              <a:t> </a:t>
            </a:r>
            <a:r>
              <a:rPr lang="en-GB" cap="none" dirty="0" err="1"/>
              <a:t>nedeniyle</a:t>
            </a:r>
            <a:r>
              <a:rPr lang="en-GB" cap="none" dirty="0"/>
              <a:t>, her </a:t>
            </a:r>
            <a:r>
              <a:rPr lang="en-GB" cap="none" dirty="0" err="1"/>
              <a:t>bir</a:t>
            </a:r>
            <a:r>
              <a:rPr lang="en-GB" cap="none" dirty="0"/>
              <a:t> </a:t>
            </a:r>
            <a:r>
              <a:rPr lang="en-GB" cap="none" dirty="0" err="1"/>
              <a:t>iş</a:t>
            </a:r>
            <a:r>
              <a:rPr lang="en-GB" cap="none" dirty="0"/>
              <a:t> </a:t>
            </a:r>
            <a:r>
              <a:rPr lang="en-GB" cap="none" dirty="0" err="1"/>
              <a:t>parçacığının</a:t>
            </a:r>
            <a:r>
              <a:rPr lang="en-GB" cap="none" dirty="0"/>
              <a:t> </a:t>
            </a:r>
            <a:r>
              <a:rPr lang="en-GB" cap="none" dirty="0" err="1"/>
              <a:t>veya</a:t>
            </a:r>
            <a:r>
              <a:rPr lang="en-GB" cap="none" dirty="0"/>
              <a:t> </a:t>
            </a:r>
            <a:r>
              <a:rPr lang="en-GB" cap="none" dirty="0" err="1"/>
              <a:t>işlemin</a:t>
            </a:r>
            <a:r>
              <a:rPr lang="en-GB" cap="none" dirty="0"/>
              <a:t> ek </a:t>
            </a:r>
            <a:r>
              <a:rPr lang="en-GB" cap="none" dirty="0" err="1"/>
              <a:t>belleğe</a:t>
            </a:r>
            <a:r>
              <a:rPr lang="en-GB" cap="none" dirty="0"/>
              <a:t> </a:t>
            </a:r>
            <a:r>
              <a:rPr lang="en-GB" cap="none" dirty="0" err="1"/>
              <a:t>ihtiyaç</a:t>
            </a:r>
            <a:r>
              <a:rPr lang="en-GB" cap="none" dirty="0"/>
              <a:t> </a:t>
            </a:r>
            <a:r>
              <a:rPr lang="en-GB" cap="none" dirty="0" err="1"/>
              <a:t>duymadan</a:t>
            </a:r>
            <a:r>
              <a:rPr lang="en-GB" cap="none" dirty="0"/>
              <a:t> </a:t>
            </a:r>
            <a:r>
              <a:rPr lang="en-GB" cap="none" dirty="0" err="1"/>
              <a:t>listeyi</a:t>
            </a:r>
            <a:r>
              <a:rPr lang="en-GB" cap="none" dirty="0"/>
              <a:t> </a:t>
            </a:r>
            <a:r>
              <a:rPr lang="en-GB" cap="none" dirty="0" err="1"/>
              <a:t>bir</a:t>
            </a:r>
            <a:r>
              <a:rPr lang="en-GB" cap="none" dirty="0"/>
              <a:t> </a:t>
            </a:r>
            <a:r>
              <a:rPr lang="en-GB" cap="none" dirty="0" err="1"/>
              <a:t>bölümünü</a:t>
            </a:r>
            <a:r>
              <a:rPr lang="en-GB" cap="none" dirty="0"/>
              <a:t> </a:t>
            </a:r>
            <a:r>
              <a:rPr lang="en-GB" cap="none" dirty="0" err="1"/>
              <a:t>sıralamasına</a:t>
            </a:r>
            <a:r>
              <a:rPr lang="en-GB" cap="none" dirty="0"/>
              <a:t> </a:t>
            </a:r>
            <a:r>
              <a:rPr lang="en-GB" cap="none" dirty="0" err="1"/>
              <a:t>olanak</a:t>
            </a:r>
            <a:r>
              <a:rPr lang="en-GB" cap="none" dirty="0"/>
              <a:t> </a:t>
            </a:r>
            <a:r>
              <a:rPr lang="en-GB" cap="none" dirty="0" err="1"/>
              <a:t>tanır</a:t>
            </a:r>
            <a:r>
              <a:rPr lang="en-GB" cap="none" dirty="0"/>
              <a:t>.</a:t>
            </a:r>
            <a:endParaRPr lang="tr-TR" cap="none" dirty="0"/>
          </a:p>
          <a:p>
            <a:r>
              <a:rPr lang="en-GB" cap="none" dirty="0" err="1"/>
              <a:t>Genel</a:t>
            </a:r>
            <a:r>
              <a:rPr lang="en-GB" cap="none" dirty="0"/>
              <a:t> </a:t>
            </a:r>
            <a:r>
              <a:rPr lang="en-GB" cap="none" dirty="0" err="1"/>
              <a:t>olarak</a:t>
            </a:r>
            <a:r>
              <a:rPr lang="en-GB" cap="none" dirty="0"/>
              <a:t>, </a:t>
            </a:r>
            <a:r>
              <a:rPr lang="en-GB" cap="none" dirty="0" err="1"/>
              <a:t>paralel</a:t>
            </a:r>
            <a:r>
              <a:rPr lang="en-GB" cap="none" dirty="0"/>
              <a:t> bubble </a:t>
            </a:r>
            <a:r>
              <a:rPr lang="en-GB" cap="none" dirty="0" err="1"/>
              <a:t>sort'un</a:t>
            </a:r>
            <a:r>
              <a:rPr lang="en-GB" cap="none" dirty="0"/>
              <a:t> </a:t>
            </a:r>
            <a:r>
              <a:rPr lang="en-GB" cap="none" dirty="0" err="1"/>
              <a:t>kullanımı</a:t>
            </a:r>
            <a:r>
              <a:rPr lang="en-GB" cap="none" dirty="0"/>
              <a:t>, </a:t>
            </a:r>
            <a:r>
              <a:rPr lang="en-GB" cap="none" dirty="0" err="1"/>
              <a:t>daha</a:t>
            </a:r>
            <a:r>
              <a:rPr lang="en-GB" cap="none" dirty="0"/>
              <a:t> </a:t>
            </a:r>
            <a:r>
              <a:rPr lang="en-GB" cap="none" dirty="0" err="1"/>
              <a:t>hızlı</a:t>
            </a:r>
            <a:r>
              <a:rPr lang="en-GB" cap="none" dirty="0"/>
              <a:t> </a:t>
            </a:r>
            <a:r>
              <a:rPr lang="en-GB" cap="none" dirty="0" err="1"/>
              <a:t>sıralama</a:t>
            </a:r>
            <a:r>
              <a:rPr lang="en-GB" cap="none" dirty="0"/>
              <a:t> </a:t>
            </a:r>
            <a:r>
              <a:rPr lang="en-GB" cap="none" dirty="0" err="1"/>
              <a:t>süreleri</a:t>
            </a:r>
            <a:r>
              <a:rPr lang="en-GB" cap="none" dirty="0"/>
              <a:t>, </a:t>
            </a:r>
            <a:r>
              <a:rPr lang="en-GB" cap="none" dirty="0" err="1"/>
              <a:t>geliştirilmiş</a:t>
            </a:r>
            <a:r>
              <a:rPr lang="en-GB" cap="none" dirty="0"/>
              <a:t> </a:t>
            </a:r>
            <a:r>
              <a:rPr lang="en-GB" cap="none" dirty="0" err="1"/>
              <a:t>ölçeklenebilirlik</a:t>
            </a:r>
            <a:r>
              <a:rPr lang="en-GB" cap="none" dirty="0"/>
              <a:t> </a:t>
            </a:r>
            <a:r>
              <a:rPr lang="en-GB" cap="none" dirty="0" err="1"/>
              <a:t>ve</a:t>
            </a:r>
            <a:r>
              <a:rPr lang="en-GB" cap="none" dirty="0"/>
              <a:t> </a:t>
            </a:r>
            <a:r>
              <a:rPr lang="en-GB" cap="none" dirty="0" err="1"/>
              <a:t>azaltılmış</a:t>
            </a:r>
            <a:r>
              <a:rPr lang="en-GB" cap="none" dirty="0"/>
              <a:t> </a:t>
            </a:r>
            <a:r>
              <a:rPr lang="en-GB" cap="none" dirty="0" err="1"/>
              <a:t>bellek</a:t>
            </a:r>
            <a:r>
              <a:rPr lang="en-GB" cap="none" dirty="0"/>
              <a:t> </a:t>
            </a:r>
            <a:r>
              <a:rPr lang="en-GB" cap="none" dirty="0" err="1"/>
              <a:t>kullanımı</a:t>
            </a:r>
            <a:r>
              <a:rPr lang="en-GB" cap="none" dirty="0"/>
              <a:t> </a:t>
            </a:r>
            <a:r>
              <a:rPr lang="en-GB" cap="none" dirty="0" err="1"/>
              <a:t>dahil</a:t>
            </a:r>
            <a:r>
              <a:rPr lang="en-GB" cap="none" dirty="0"/>
              <a:t> </a:t>
            </a:r>
            <a:r>
              <a:rPr lang="en-GB" cap="none" dirty="0" err="1"/>
              <a:t>olmak</a:t>
            </a:r>
            <a:r>
              <a:rPr lang="en-GB" cap="none" dirty="0"/>
              <a:t> </a:t>
            </a:r>
            <a:r>
              <a:rPr lang="en-GB" cap="none" dirty="0" err="1"/>
              <a:t>üzere</a:t>
            </a:r>
            <a:r>
              <a:rPr lang="en-GB" cap="none" dirty="0"/>
              <a:t> </a:t>
            </a:r>
            <a:r>
              <a:rPr lang="en-GB" cap="none" dirty="0" err="1"/>
              <a:t>bir</a:t>
            </a:r>
            <a:r>
              <a:rPr lang="en-GB" cap="none" dirty="0"/>
              <a:t> dizi </a:t>
            </a:r>
            <a:r>
              <a:rPr lang="en-GB" cap="none" dirty="0" err="1"/>
              <a:t>potansiyel</a:t>
            </a:r>
            <a:r>
              <a:rPr lang="en-GB" cap="none" dirty="0"/>
              <a:t> </a:t>
            </a:r>
            <a:r>
              <a:rPr lang="en-GB" cap="none" dirty="0" err="1"/>
              <a:t>avantaj</a:t>
            </a:r>
            <a:r>
              <a:rPr lang="en-GB" cap="none" dirty="0"/>
              <a:t> </a:t>
            </a:r>
            <a:r>
              <a:rPr lang="en-GB" cap="none" dirty="0" err="1"/>
              <a:t>sağlayabilir</a:t>
            </a:r>
            <a:r>
              <a:rPr lang="en-GB" cap="none" dirty="0"/>
              <a:t>. </a:t>
            </a:r>
            <a:r>
              <a:rPr lang="en-GB" cap="none" dirty="0" err="1"/>
              <a:t>Ancak</a:t>
            </a:r>
            <a:r>
              <a:rPr lang="en-GB" cap="none" dirty="0"/>
              <a:t>, </a:t>
            </a:r>
            <a:r>
              <a:rPr lang="en-GB" cap="none" dirty="0" err="1"/>
              <a:t>paralel</a:t>
            </a:r>
            <a:r>
              <a:rPr lang="en-GB" cap="none" dirty="0"/>
              <a:t> bubble </a:t>
            </a:r>
            <a:r>
              <a:rPr lang="en-GB" cap="none" dirty="0" err="1"/>
              <a:t>sort'un</a:t>
            </a:r>
            <a:r>
              <a:rPr lang="en-GB" cap="none" dirty="0"/>
              <a:t> </a:t>
            </a:r>
            <a:r>
              <a:rPr lang="en-GB" cap="none" dirty="0" err="1"/>
              <a:t>performansı</a:t>
            </a:r>
            <a:r>
              <a:rPr lang="en-GB" cap="none" dirty="0"/>
              <a:t>, </a:t>
            </a:r>
            <a:r>
              <a:rPr lang="en-GB" cap="none" dirty="0" err="1"/>
              <a:t>sıralanacak</a:t>
            </a:r>
            <a:r>
              <a:rPr lang="en-GB" cap="none" dirty="0"/>
              <a:t> </a:t>
            </a:r>
            <a:r>
              <a:rPr lang="en-GB" cap="none" dirty="0" err="1"/>
              <a:t>liste</a:t>
            </a:r>
            <a:r>
              <a:rPr lang="en-GB" cap="none" dirty="0"/>
              <a:t> </a:t>
            </a:r>
            <a:r>
              <a:rPr lang="en-GB" cap="none" dirty="0" err="1"/>
              <a:t>ve</a:t>
            </a:r>
            <a:r>
              <a:rPr lang="en-GB" cap="none" dirty="0"/>
              <a:t> </a:t>
            </a:r>
            <a:r>
              <a:rPr lang="en-GB" cap="none" dirty="0" err="1"/>
              <a:t>kullanılabilir</a:t>
            </a:r>
            <a:r>
              <a:rPr lang="en-GB" cap="none" dirty="0"/>
              <a:t> CPU </a:t>
            </a:r>
            <a:r>
              <a:rPr lang="en-GB" cap="none" dirty="0" err="1"/>
              <a:t>çekirdek</a:t>
            </a:r>
            <a:r>
              <a:rPr lang="en-GB" cap="none" dirty="0"/>
              <a:t> </a:t>
            </a:r>
            <a:r>
              <a:rPr lang="en-GB" cap="none" dirty="0" err="1"/>
              <a:t>sayısı</a:t>
            </a:r>
            <a:r>
              <a:rPr lang="en-GB" cap="none" dirty="0"/>
              <a:t> </a:t>
            </a:r>
            <a:r>
              <a:rPr lang="en-GB" cap="none" dirty="0" err="1"/>
              <a:t>gibi</a:t>
            </a:r>
            <a:r>
              <a:rPr lang="en-GB" cap="none" dirty="0"/>
              <a:t> </a:t>
            </a:r>
            <a:r>
              <a:rPr lang="en-GB" cap="none" dirty="0" err="1"/>
              <a:t>bir</a:t>
            </a:r>
            <a:r>
              <a:rPr lang="en-GB" cap="none" dirty="0"/>
              <a:t> dizi </a:t>
            </a:r>
            <a:r>
              <a:rPr lang="en-GB" cap="none" dirty="0" err="1"/>
              <a:t>faktöre</a:t>
            </a:r>
            <a:r>
              <a:rPr lang="en-GB" cap="none" dirty="0"/>
              <a:t> </a:t>
            </a:r>
            <a:r>
              <a:rPr lang="en-GB" cap="none" dirty="0" err="1"/>
              <a:t>bağlı</a:t>
            </a:r>
            <a:r>
              <a:rPr lang="en-GB" cap="none" dirty="0"/>
              <a:t> </a:t>
            </a:r>
            <a:r>
              <a:rPr lang="en-GB" cap="none" dirty="0" err="1"/>
              <a:t>olacaktır</a:t>
            </a:r>
            <a:r>
              <a:rPr lang="en-GB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6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286A8F-0C69-D5AF-1D41-86893AB2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Paralelleştirilmiş</a:t>
            </a:r>
            <a:r>
              <a:rPr lang="tr-TR" dirty="0"/>
              <a:t> </a:t>
            </a:r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sort’un</a:t>
            </a:r>
            <a:r>
              <a:rPr lang="tr-TR" dirty="0"/>
              <a:t> dezavantajları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E4A95E-4E06-E93A-5F20-3563EEA476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cap="none" dirty="0" err="1"/>
              <a:t>Artan</a:t>
            </a:r>
            <a:r>
              <a:rPr lang="en-GB" cap="none" dirty="0"/>
              <a:t> </a:t>
            </a:r>
            <a:r>
              <a:rPr lang="en-GB" cap="none" dirty="0" err="1"/>
              <a:t>karmaşıklık</a:t>
            </a:r>
            <a:r>
              <a:rPr lang="en-GB" cap="none" dirty="0"/>
              <a:t>: </a:t>
            </a:r>
            <a:r>
              <a:rPr lang="en-GB" cap="none" dirty="0" err="1"/>
              <a:t>paralel</a:t>
            </a:r>
            <a:r>
              <a:rPr lang="en-GB" cap="none" dirty="0"/>
              <a:t> bubble </a:t>
            </a:r>
            <a:r>
              <a:rPr lang="en-GB" cap="none" dirty="0" err="1"/>
              <a:t>sort'un</a:t>
            </a:r>
            <a:r>
              <a:rPr lang="en-GB" cap="none" dirty="0"/>
              <a:t> </a:t>
            </a:r>
            <a:r>
              <a:rPr lang="en-GB" cap="none" dirty="0" err="1"/>
              <a:t>uygulanması</a:t>
            </a:r>
            <a:r>
              <a:rPr lang="en-GB" cap="none" dirty="0"/>
              <a:t>, </a:t>
            </a:r>
            <a:r>
              <a:rPr lang="en-GB" cap="none" dirty="0" err="1"/>
              <a:t>tek</a:t>
            </a:r>
            <a:r>
              <a:rPr lang="en-GB" cap="none" dirty="0"/>
              <a:t> </a:t>
            </a:r>
            <a:r>
              <a:rPr lang="en-GB" cap="none" dirty="0" err="1"/>
              <a:t>iş</a:t>
            </a:r>
            <a:r>
              <a:rPr lang="en-GB" cap="none" dirty="0"/>
              <a:t> </a:t>
            </a:r>
            <a:r>
              <a:rPr lang="en-GB" cap="none" dirty="0" err="1"/>
              <a:t>parçacıklı</a:t>
            </a:r>
            <a:r>
              <a:rPr lang="en-GB" cap="none" dirty="0"/>
              <a:t> </a:t>
            </a:r>
            <a:r>
              <a:rPr lang="en-GB" cap="none" dirty="0" err="1"/>
              <a:t>bir</a:t>
            </a:r>
            <a:r>
              <a:rPr lang="en-GB" cap="none" dirty="0"/>
              <a:t> </a:t>
            </a:r>
            <a:r>
              <a:rPr lang="en-GB" cap="none" dirty="0" err="1"/>
              <a:t>algoritmanın</a:t>
            </a:r>
            <a:r>
              <a:rPr lang="en-GB" cap="none" dirty="0"/>
              <a:t> </a:t>
            </a:r>
            <a:r>
              <a:rPr lang="en-GB" cap="none" dirty="0" err="1"/>
              <a:t>uygulanmasından</a:t>
            </a:r>
            <a:r>
              <a:rPr lang="en-GB" cap="none" dirty="0"/>
              <a:t> </a:t>
            </a:r>
            <a:r>
              <a:rPr lang="en-GB" cap="none" dirty="0" err="1"/>
              <a:t>daha</a:t>
            </a:r>
            <a:r>
              <a:rPr lang="en-GB" cap="none" dirty="0"/>
              <a:t> </a:t>
            </a:r>
            <a:r>
              <a:rPr lang="en-GB" cap="none" dirty="0" err="1"/>
              <a:t>karmaşık</a:t>
            </a:r>
            <a:r>
              <a:rPr lang="en-GB" cap="none" dirty="0"/>
              <a:t> </a:t>
            </a:r>
            <a:r>
              <a:rPr lang="en-GB" cap="none" dirty="0" err="1"/>
              <a:t>olabilir</a:t>
            </a:r>
            <a:r>
              <a:rPr lang="en-GB" cap="none" dirty="0"/>
              <a:t>. Bu, </a:t>
            </a:r>
            <a:r>
              <a:rPr lang="en-GB" cap="none" dirty="0" err="1"/>
              <a:t>paralel</a:t>
            </a:r>
            <a:r>
              <a:rPr lang="en-GB" cap="none" dirty="0"/>
              <a:t> </a:t>
            </a:r>
            <a:r>
              <a:rPr lang="en-GB" cap="none" dirty="0" err="1"/>
              <a:t>algoritmaların</a:t>
            </a:r>
            <a:r>
              <a:rPr lang="en-GB" cap="none" dirty="0"/>
              <a:t> </a:t>
            </a:r>
            <a:r>
              <a:rPr lang="en-GB" cap="none" dirty="0" err="1"/>
              <a:t>birden</a:t>
            </a:r>
            <a:r>
              <a:rPr lang="en-GB" cap="none" dirty="0"/>
              <a:t> </a:t>
            </a:r>
            <a:r>
              <a:rPr lang="en-GB" cap="none" dirty="0" err="1"/>
              <a:t>fazla</a:t>
            </a:r>
            <a:r>
              <a:rPr lang="en-GB" cap="none" dirty="0"/>
              <a:t> </a:t>
            </a:r>
            <a:r>
              <a:rPr lang="en-GB" cap="none" dirty="0" err="1"/>
              <a:t>iş</a:t>
            </a:r>
            <a:r>
              <a:rPr lang="en-GB" cap="none" dirty="0"/>
              <a:t> </a:t>
            </a:r>
            <a:r>
              <a:rPr lang="en-GB" cap="none" dirty="0" err="1"/>
              <a:t>parçacığı</a:t>
            </a:r>
            <a:r>
              <a:rPr lang="en-GB" cap="none" dirty="0"/>
              <a:t> </a:t>
            </a:r>
            <a:r>
              <a:rPr lang="en-GB" cap="none" dirty="0" err="1"/>
              <a:t>veya</a:t>
            </a:r>
            <a:r>
              <a:rPr lang="en-GB" cap="none" dirty="0"/>
              <a:t> </a:t>
            </a:r>
            <a:r>
              <a:rPr lang="en-GB" cap="none" dirty="0" err="1"/>
              <a:t>işlem</a:t>
            </a:r>
            <a:r>
              <a:rPr lang="en-GB" cap="none" dirty="0"/>
              <a:t> </a:t>
            </a:r>
            <a:r>
              <a:rPr lang="en-GB" cap="none" dirty="0" err="1"/>
              <a:t>arasındaki</a:t>
            </a:r>
            <a:r>
              <a:rPr lang="en-GB" cap="none" dirty="0"/>
              <a:t> </a:t>
            </a:r>
            <a:r>
              <a:rPr lang="en-GB" cap="none" dirty="0" err="1"/>
              <a:t>dikkatli</a:t>
            </a:r>
            <a:r>
              <a:rPr lang="en-GB" cap="none" dirty="0"/>
              <a:t> </a:t>
            </a:r>
            <a:r>
              <a:rPr lang="en-GB" cap="none" dirty="0" err="1"/>
              <a:t>koordinasyon</a:t>
            </a:r>
            <a:r>
              <a:rPr lang="en-GB" cap="none" dirty="0"/>
              <a:t> </a:t>
            </a:r>
            <a:r>
              <a:rPr lang="en-GB" cap="none" dirty="0" err="1"/>
              <a:t>gerektirmesi</a:t>
            </a:r>
            <a:r>
              <a:rPr lang="en-GB" cap="none" dirty="0"/>
              <a:t> </a:t>
            </a:r>
            <a:r>
              <a:rPr lang="en-GB" cap="none" dirty="0" err="1"/>
              <a:t>nedeniyle</a:t>
            </a:r>
            <a:r>
              <a:rPr lang="en-GB" cap="none" dirty="0"/>
              <a:t> </a:t>
            </a:r>
            <a:r>
              <a:rPr lang="en-GB" cap="none" dirty="0" err="1"/>
              <a:t>daha</a:t>
            </a:r>
            <a:r>
              <a:rPr lang="en-GB" cap="none" dirty="0"/>
              <a:t> </a:t>
            </a:r>
            <a:r>
              <a:rPr lang="en-GB" cap="none" dirty="0" err="1"/>
              <a:t>zor</a:t>
            </a:r>
            <a:r>
              <a:rPr lang="en-GB" cap="none" dirty="0"/>
              <a:t> </a:t>
            </a:r>
            <a:r>
              <a:rPr lang="en-GB" cap="none" dirty="0" err="1"/>
              <a:t>hata</a:t>
            </a:r>
            <a:r>
              <a:rPr lang="en-GB" cap="none" dirty="0"/>
              <a:t> </a:t>
            </a:r>
            <a:r>
              <a:rPr lang="en-GB" cap="none" dirty="0" err="1"/>
              <a:t>ayıklanabilir</a:t>
            </a:r>
            <a:r>
              <a:rPr lang="en-GB" cap="none" dirty="0"/>
              <a:t> </a:t>
            </a:r>
            <a:r>
              <a:rPr lang="en-GB" cap="none" dirty="0" err="1"/>
              <a:t>ve</a:t>
            </a:r>
            <a:r>
              <a:rPr lang="en-GB" cap="none" dirty="0"/>
              <a:t> optimize </a:t>
            </a:r>
            <a:r>
              <a:rPr lang="en-GB" cap="none" dirty="0" err="1"/>
              <a:t>edilebilir</a:t>
            </a:r>
            <a:r>
              <a:rPr lang="en-GB" cap="none" dirty="0"/>
              <a:t> </a:t>
            </a:r>
            <a:r>
              <a:rPr lang="en-GB" cap="none" dirty="0" err="1"/>
              <a:t>olabilir</a:t>
            </a:r>
            <a:r>
              <a:rPr lang="en-GB" cap="none" dirty="0"/>
              <a:t>.</a:t>
            </a:r>
            <a:endParaRPr lang="tr-TR" cap="none" dirty="0"/>
          </a:p>
          <a:p>
            <a:r>
              <a:rPr lang="en-GB" cap="none" dirty="0" err="1"/>
              <a:t>Küçük</a:t>
            </a:r>
            <a:r>
              <a:rPr lang="en-GB" cap="none" dirty="0"/>
              <a:t> </a:t>
            </a:r>
            <a:r>
              <a:rPr lang="en-GB" cap="none" dirty="0" err="1"/>
              <a:t>listelerde</a:t>
            </a:r>
            <a:r>
              <a:rPr lang="en-GB" cap="none" dirty="0"/>
              <a:t> </a:t>
            </a:r>
            <a:r>
              <a:rPr lang="en-GB" cap="none" dirty="0" err="1"/>
              <a:t>azalan</a:t>
            </a:r>
            <a:r>
              <a:rPr lang="en-GB" cap="none" dirty="0"/>
              <a:t> </a:t>
            </a:r>
            <a:r>
              <a:rPr lang="en-GB" cap="none" dirty="0" err="1"/>
              <a:t>performans</a:t>
            </a:r>
            <a:r>
              <a:rPr lang="en-GB" cap="none" dirty="0"/>
              <a:t>: </a:t>
            </a:r>
            <a:r>
              <a:rPr lang="en-GB" cap="none" dirty="0" err="1"/>
              <a:t>Bazı</a:t>
            </a:r>
            <a:r>
              <a:rPr lang="en-GB" cap="none" dirty="0"/>
              <a:t> </a:t>
            </a:r>
            <a:r>
              <a:rPr lang="en-GB" cap="none" dirty="0" err="1"/>
              <a:t>durumlarda</a:t>
            </a:r>
            <a:r>
              <a:rPr lang="en-GB" cap="none" dirty="0"/>
              <a:t>, </a:t>
            </a:r>
            <a:r>
              <a:rPr lang="en-GB" cap="none" dirty="0" err="1"/>
              <a:t>paralel</a:t>
            </a:r>
            <a:r>
              <a:rPr lang="en-GB" cap="none" dirty="0"/>
              <a:t> bubble sort, </a:t>
            </a:r>
            <a:r>
              <a:rPr lang="en-GB" cap="none" dirty="0" err="1"/>
              <a:t>küçük</a:t>
            </a:r>
            <a:r>
              <a:rPr lang="en-GB" cap="none" dirty="0"/>
              <a:t> </a:t>
            </a:r>
            <a:r>
              <a:rPr lang="en-GB" cap="none" dirty="0" err="1"/>
              <a:t>listeleri</a:t>
            </a:r>
            <a:r>
              <a:rPr lang="en-GB" cap="none" dirty="0"/>
              <a:t> </a:t>
            </a:r>
            <a:r>
              <a:rPr lang="en-GB" cap="none" dirty="0" err="1"/>
              <a:t>sıralamak</a:t>
            </a:r>
            <a:r>
              <a:rPr lang="en-GB" cap="none" dirty="0"/>
              <a:t> </a:t>
            </a:r>
            <a:r>
              <a:rPr lang="en-GB" cap="none" dirty="0" err="1"/>
              <a:t>için</a:t>
            </a:r>
            <a:r>
              <a:rPr lang="en-GB" cap="none" dirty="0"/>
              <a:t> </a:t>
            </a:r>
            <a:r>
              <a:rPr lang="en-GB" cap="none" dirty="0" err="1"/>
              <a:t>kullanıldığında</a:t>
            </a:r>
            <a:r>
              <a:rPr lang="en-GB" cap="none" dirty="0"/>
              <a:t> </a:t>
            </a:r>
            <a:r>
              <a:rPr lang="en-GB" cap="none" dirty="0" err="1"/>
              <a:t>herhangi</a:t>
            </a:r>
            <a:r>
              <a:rPr lang="en-GB" cap="none" dirty="0"/>
              <a:t> </a:t>
            </a:r>
            <a:r>
              <a:rPr lang="en-GB" cap="none" dirty="0" err="1"/>
              <a:t>bir</a:t>
            </a:r>
            <a:r>
              <a:rPr lang="en-GB" cap="none" dirty="0"/>
              <a:t> </a:t>
            </a:r>
            <a:r>
              <a:rPr lang="en-GB" cap="none" dirty="0" err="1"/>
              <a:t>performans</a:t>
            </a:r>
            <a:r>
              <a:rPr lang="en-GB" cap="none" dirty="0"/>
              <a:t> </a:t>
            </a:r>
            <a:r>
              <a:rPr lang="en-GB" cap="none" dirty="0" err="1"/>
              <a:t>iyileştirmesi</a:t>
            </a:r>
            <a:r>
              <a:rPr lang="en-GB" cap="none" dirty="0"/>
              <a:t> </a:t>
            </a:r>
            <a:r>
              <a:rPr lang="en-GB" cap="none" dirty="0" err="1"/>
              <a:t>sağlamayabilir</a:t>
            </a:r>
            <a:r>
              <a:rPr lang="en-GB" cap="none" dirty="0"/>
              <a:t>. Bu, </a:t>
            </a:r>
            <a:r>
              <a:rPr lang="en-GB" cap="none" dirty="0" err="1"/>
              <a:t>birden</a:t>
            </a:r>
            <a:r>
              <a:rPr lang="en-GB" cap="none" dirty="0"/>
              <a:t> </a:t>
            </a:r>
            <a:r>
              <a:rPr lang="en-GB" cap="none" dirty="0" err="1"/>
              <a:t>fazla</a:t>
            </a:r>
            <a:r>
              <a:rPr lang="en-GB" cap="none" dirty="0"/>
              <a:t> </a:t>
            </a:r>
            <a:r>
              <a:rPr lang="en-GB" cap="none" dirty="0" err="1"/>
              <a:t>iş</a:t>
            </a:r>
            <a:r>
              <a:rPr lang="en-GB" cap="none" dirty="0"/>
              <a:t> </a:t>
            </a:r>
            <a:r>
              <a:rPr lang="en-GB" cap="none" dirty="0" err="1"/>
              <a:t>parçacığının</a:t>
            </a:r>
            <a:r>
              <a:rPr lang="en-GB" cap="none" dirty="0"/>
              <a:t> </a:t>
            </a:r>
            <a:r>
              <a:rPr lang="en-GB" cap="none" dirty="0" err="1"/>
              <a:t>veya</a:t>
            </a:r>
            <a:r>
              <a:rPr lang="en-GB" cap="none" dirty="0"/>
              <a:t> </a:t>
            </a:r>
            <a:r>
              <a:rPr lang="en-GB" cap="none" dirty="0" err="1"/>
              <a:t>işlemin</a:t>
            </a:r>
            <a:r>
              <a:rPr lang="en-GB" cap="none" dirty="0"/>
              <a:t> </a:t>
            </a:r>
            <a:r>
              <a:rPr lang="en-GB" cap="none" dirty="0" err="1"/>
              <a:t>koordinasyon</a:t>
            </a:r>
            <a:r>
              <a:rPr lang="en-GB" cap="none" dirty="0"/>
              <a:t> </a:t>
            </a:r>
            <a:r>
              <a:rPr lang="en-GB" cap="none" dirty="0" err="1"/>
              <a:t>maliyetinin</a:t>
            </a:r>
            <a:r>
              <a:rPr lang="en-GB" cap="none" dirty="0"/>
              <a:t>, </a:t>
            </a:r>
            <a:r>
              <a:rPr lang="en-GB" cap="none" dirty="0" err="1"/>
              <a:t>listeyi</a:t>
            </a:r>
            <a:r>
              <a:rPr lang="en-GB" cap="none" dirty="0"/>
              <a:t> </a:t>
            </a:r>
            <a:r>
              <a:rPr lang="en-GB" cap="none" dirty="0" err="1"/>
              <a:t>paralel</a:t>
            </a:r>
            <a:r>
              <a:rPr lang="en-GB" cap="none" dirty="0"/>
              <a:t> </a:t>
            </a:r>
            <a:r>
              <a:rPr lang="en-GB" cap="none" dirty="0" err="1"/>
              <a:t>olarak</a:t>
            </a:r>
            <a:r>
              <a:rPr lang="en-GB" cap="none" dirty="0"/>
              <a:t> </a:t>
            </a:r>
            <a:r>
              <a:rPr lang="en-GB" cap="none" dirty="0" err="1"/>
              <a:t>sıralamanın</a:t>
            </a:r>
            <a:r>
              <a:rPr lang="en-GB" cap="none" dirty="0"/>
              <a:t> </a:t>
            </a:r>
            <a:r>
              <a:rPr lang="en-GB" cap="none" dirty="0" err="1"/>
              <a:t>faydalarını</a:t>
            </a:r>
            <a:r>
              <a:rPr lang="en-GB" cap="none" dirty="0"/>
              <a:t> </a:t>
            </a:r>
            <a:r>
              <a:rPr lang="en-GB" cap="none" dirty="0" err="1"/>
              <a:t>aşabileceği</a:t>
            </a:r>
            <a:r>
              <a:rPr lang="en-GB" cap="none" dirty="0"/>
              <a:t> </a:t>
            </a:r>
            <a:r>
              <a:rPr lang="en-GB" cap="none" dirty="0" err="1"/>
              <a:t>anlamına</a:t>
            </a:r>
            <a:r>
              <a:rPr lang="en-GB" cap="none" dirty="0"/>
              <a:t> </a:t>
            </a:r>
            <a:r>
              <a:rPr lang="en-GB" cap="none" dirty="0" err="1"/>
              <a:t>gelir</a:t>
            </a:r>
            <a:r>
              <a:rPr lang="en-GB" cap="none" dirty="0"/>
              <a:t>. </a:t>
            </a:r>
            <a:r>
              <a:rPr lang="en-GB" cap="none" dirty="0" err="1"/>
              <a:t>Sonuç</a:t>
            </a:r>
            <a:r>
              <a:rPr lang="en-GB" cap="none" dirty="0"/>
              <a:t> </a:t>
            </a:r>
            <a:r>
              <a:rPr lang="en-GB" cap="none" dirty="0" err="1"/>
              <a:t>olarak</a:t>
            </a:r>
            <a:r>
              <a:rPr lang="en-GB" cap="none" dirty="0"/>
              <a:t>, </a:t>
            </a:r>
            <a:r>
              <a:rPr lang="en-GB" cap="none" dirty="0" err="1"/>
              <a:t>küçük</a:t>
            </a:r>
            <a:r>
              <a:rPr lang="en-GB" cap="none" dirty="0"/>
              <a:t> </a:t>
            </a:r>
            <a:r>
              <a:rPr lang="en-GB" cap="none" dirty="0" err="1"/>
              <a:t>listeleri</a:t>
            </a:r>
            <a:r>
              <a:rPr lang="en-GB" cap="none" dirty="0"/>
              <a:t> </a:t>
            </a:r>
            <a:r>
              <a:rPr lang="en-GB" cap="none" dirty="0" err="1"/>
              <a:t>sıralamak</a:t>
            </a:r>
            <a:r>
              <a:rPr lang="en-GB" cap="none" dirty="0"/>
              <a:t> </a:t>
            </a:r>
            <a:r>
              <a:rPr lang="en-GB" cap="none" dirty="0" err="1"/>
              <a:t>için</a:t>
            </a:r>
            <a:r>
              <a:rPr lang="en-GB" cap="none" dirty="0"/>
              <a:t> </a:t>
            </a:r>
            <a:r>
              <a:rPr lang="en-GB" cap="none" dirty="0" err="1"/>
              <a:t>tek</a:t>
            </a:r>
            <a:r>
              <a:rPr lang="en-GB" cap="none" dirty="0"/>
              <a:t> </a:t>
            </a:r>
            <a:r>
              <a:rPr lang="en-GB" cap="none" dirty="0" err="1"/>
              <a:t>iş</a:t>
            </a:r>
            <a:r>
              <a:rPr lang="en-GB" cap="none" dirty="0"/>
              <a:t> </a:t>
            </a:r>
            <a:r>
              <a:rPr lang="en-GB" cap="none" dirty="0" err="1"/>
              <a:t>parçacıklı</a:t>
            </a:r>
            <a:r>
              <a:rPr lang="en-GB" cap="none" dirty="0"/>
              <a:t> bubble sort, </a:t>
            </a:r>
            <a:r>
              <a:rPr lang="en-GB" cap="none" dirty="0" err="1"/>
              <a:t>paralel</a:t>
            </a:r>
            <a:r>
              <a:rPr lang="en-GB" cap="none" dirty="0"/>
              <a:t> </a:t>
            </a:r>
            <a:r>
              <a:rPr lang="en-GB" cap="none" dirty="0" err="1"/>
              <a:t>bir</a:t>
            </a:r>
            <a:r>
              <a:rPr lang="en-GB" cap="none" dirty="0"/>
              <a:t> bubble </a:t>
            </a:r>
            <a:r>
              <a:rPr lang="en-GB" cap="none" dirty="0" err="1"/>
              <a:t>sort'a</a:t>
            </a:r>
            <a:r>
              <a:rPr lang="en-GB" cap="none" dirty="0"/>
              <a:t> </a:t>
            </a:r>
            <a:r>
              <a:rPr lang="en-GB" cap="none" dirty="0" err="1"/>
              <a:t>göre</a:t>
            </a:r>
            <a:r>
              <a:rPr lang="en-GB" cap="none" dirty="0"/>
              <a:t> </a:t>
            </a:r>
            <a:r>
              <a:rPr lang="en-GB" cap="none" dirty="0" err="1"/>
              <a:t>daha</a:t>
            </a:r>
            <a:r>
              <a:rPr lang="en-GB" cap="none" dirty="0"/>
              <a:t> </a:t>
            </a:r>
            <a:r>
              <a:rPr lang="en-GB" cap="none" dirty="0" err="1"/>
              <a:t>hızlı</a:t>
            </a:r>
            <a:r>
              <a:rPr lang="en-GB" cap="none" dirty="0"/>
              <a:t> </a:t>
            </a:r>
            <a:r>
              <a:rPr lang="en-GB" cap="none" dirty="0" err="1"/>
              <a:t>olabilir</a:t>
            </a:r>
            <a:r>
              <a:rPr lang="en-GB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760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3EDF38-8AF3-9387-2B2E-3C52B7AE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Devamı…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911F22-E56E-54F1-81F5-BE36DFB050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 err="1"/>
              <a:t>Sınırlı</a:t>
            </a:r>
            <a:r>
              <a:rPr lang="en-GB" cap="none" dirty="0"/>
              <a:t> </a:t>
            </a:r>
            <a:r>
              <a:rPr lang="en-GB" cap="none" dirty="0" err="1"/>
              <a:t>performans</a:t>
            </a:r>
            <a:r>
              <a:rPr lang="en-GB" cap="none" dirty="0"/>
              <a:t> </a:t>
            </a:r>
            <a:r>
              <a:rPr lang="en-GB" cap="none" dirty="0" err="1"/>
              <a:t>iyileştirmeleri</a:t>
            </a:r>
            <a:r>
              <a:rPr lang="en-GB" cap="none" dirty="0"/>
              <a:t>: </a:t>
            </a:r>
            <a:r>
              <a:rPr lang="en-GB" cap="none" dirty="0" err="1"/>
              <a:t>genel</a:t>
            </a:r>
            <a:r>
              <a:rPr lang="en-GB" cap="none" dirty="0"/>
              <a:t> </a:t>
            </a:r>
            <a:r>
              <a:rPr lang="en-GB" cap="none" dirty="0" err="1"/>
              <a:t>olarak</a:t>
            </a:r>
            <a:r>
              <a:rPr lang="en-GB" cap="none" dirty="0"/>
              <a:t>, </a:t>
            </a:r>
            <a:r>
              <a:rPr lang="en-GB" cap="none" dirty="0" err="1"/>
              <a:t>paralel</a:t>
            </a:r>
            <a:r>
              <a:rPr lang="en-GB" cap="none" dirty="0"/>
              <a:t> bubble sort </a:t>
            </a:r>
            <a:r>
              <a:rPr lang="en-GB" cap="none" dirty="0" err="1"/>
              <a:t>kullanarak</a:t>
            </a:r>
            <a:r>
              <a:rPr lang="en-GB" cap="none" dirty="0"/>
              <a:t> </a:t>
            </a:r>
            <a:r>
              <a:rPr lang="en-GB" cap="none" dirty="0" err="1"/>
              <a:t>elde</a:t>
            </a:r>
            <a:r>
              <a:rPr lang="en-GB" cap="none" dirty="0"/>
              <a:t> </a:t>
            </a:r>
            <a:r>
              <a:rPr lang="en-GB" cap="none" dirty="0" err="1"/>
              <a:t>edilebilecek</a:t>
            </a:r>
            <a:r>
              <a:rPr lang="en-GB" cap="none" dirty="0"/>
              <a:t> </a:t>
            </a:r>
            <a:r>
              <a:rPr lang="en-GB" cap="none" dirty="0" err="1"/>
              <a:t>performans</a:t>
            </a:r>
            <a:r>
              <a:rPr lang="en-GB" cap="none" dirty="0"/>
              <a:t> </a:t>
            </a:r>
            <a:r>
              <a:rPr lang="en-GB" cap="none" dirty="0" err="1"/>
              <a:t>iyileştirmeleri</a:t>
            </a:r>
            <a:r>
              <a:rPr lang="en-GB" cap="none" dirty="0"/>
              <a:t>, </a:t>
            </a:r>
            <a:r>
              <a:rPr lang="en-GB" cap="none" dirty="0" err="1"/>
              <a:t>kullanılabilir</a:t>
            </a:r>
            <a:r>
              <a:rPr lang="en-GB" cap="none" dirty="0"/>
              <a:t> CPU </a:t>
            </a:r>
            <a:r>
              <a:rPr lang="en-GB" cap="none" dirty="0" err="1"/>
              <a:t>çekirdek</a:t>
            </a:r>
            <a:r>
              <a:rPr lang="en-GB" cap="none" dirty="0"/>
              <a:t> </a:t>
            </a:r>
            <a:r>
              <a:rPr lang="en-GB" cap="none" dirty="0" err="1"/>
              <a:t>sayısına</a:t>
            </a:r>
            <a:r>
              <a:rPr lang="en-GB" cap="none" dirty="0"/>
              <a:t> </a:t>
            </a:r>
            <a:r>
              <a:rPr lang="en-GB" cap="none" dirty="0" err="1"/>
              <a:t>bağlı</a:t>
            </a:r>
            <a:r>
              <a:rPr lang="en-GB" cap="none" dirty="0"/>
              <a:t> </a:t>
            </a:r>
            <a:r>
              <a:rPr lang="en-GB" cap="none" dirty="0" err="1"/>
              <a:t>olacaktır</a:t>
            </a:r>
            <a:r>
              <a:rPr lang="en-GB" cap="none" dirty="0"/>
              <a:t>. </a:t>
            </a:r>
            <a:r>
              <a:rPr lang="en-GB" cap="none" dirty="0" err="1"/>
              <a:t>Örneğin</a:t>
            </a:r>
            <a:r>
              <a:rPr lang="en-GB" cap="none" dirty="0"/>
              <a:t>, </a:t>
            </a:r>
            <a:r>
              <a:rPr lang="en-GB" cap="none" dirty="0" err="1"/>
              <a:t>bir</a:t>
            </a:r>
            <a:r>
              <a:rPr lang="en-GB" cap="none" dirty="0"/>
              <a:t> </a:t>
            </a:r>
            <a:r>
              <a:rPr lang="en-GB" cap="none" dirty="0" err="1"/>
              <a:t>bilgisayarın</a:t>
            </a:r>
            <a:r>
              <a:rPr lang="en-GB" cap="none" dirty="0"/>
              <a:t> </a:t>
            </a:r>
            <a:r>
              <a:rPr lang="en-GB" cap="none" dirty="0" err="1"/>
              <a:t>yalnızca</a:t>
            </a:r>
            <a:r>
              <a:rPr lang="en-GB" cap="none" dirty="0"/>
              <a:t> </a:t>
            </a:r>
            <a:r>
              <a:rPr lang="en-GB" cap="none" dirty="0" err="1"/>
              <a:t>iki</a:t>
            </a:r>
            <a:r>
              <a:rPr lang="en-GB" cap="none" dirty="0"/>
              <a:t> CPU </a:t>
            </a:r>
            <a:r>
              <a:rPr lang="en-GB" cap="none" dirty="0" err="1"/>
              <a:t>çekirdeği</a:t>
            </a:r>
            <a:r>
              <a:rPr lang="en-GB" cap="none" dirty="0"/>
              <a:t> </a:t>
            </a:r>
            <a:r>
              <a:rPr lang="en-GB" cap="none" dirty="0" err="1"/>
              <a:t>varsa</a:t>
            </a:r>
            <a:r>
              <a:rPr lang="en-GB" cap="none" dirty="0"/>
              <a:t>, </a:t>
            </a:r>
            <a:r>
              <a:rPr lang="en-GB" cap="none" dirty="0" err="1"/>
              <a:t>paralel</a:t>
            </a:r>
            <a:r>
              <a:rPr lang="en-GB" cap="none" dirty="0"/>
              <a:t> bubble sort, </a:t>
            </a:r>
            <a:r>
              <a:rPr lang="en-GB" cap="none" dirty="0" err="1"/>
              <a:t>yalnızca</a:t>
            </a:r>
            <a:r>
              <a:rPr lang="en-GB" cap="none" dirty="0"/>
              <a:t> </a:t>
            </a:r>
            <a:r>
              <a:rPr lang="en-GB" cap="none" dirty="0" err="1"/>
              <a:t>bu</a:t>
            </a:r>
            <a:r>
              <a:rPr lang="en-GB" cap="none" dirty="0"/>
              <a:t> </a:t>
            </a:r>
            <a:r>
              <a:rPr lang="en-GB" cap="none" dirty="0" err="1"/>
              <a:t>iki</a:t>
            </a:r>
            <a:r>
              <a:rPr lang="en-GB" cap="none" dirty="0"/>
              <a:t> </a:t>
            </a:r>
            <a:r>
              <a:rPr lang="en-GB" cap="none" dirty="0" err="1"/>
              <a:t>çekirdeğin</a:t>
            </a:r>
            <a:r>
              <a:rPr lang="en-GB" cap="none" dirty="0"/>
              <a:t> </a:t>
            </a:r>
            <a:r>
              <a:rPr lang="en-GB" cap="none" dirty="0" err="1"/>
              <a:t>avantajlarından</a:t>
            </a:r>
            <a:r>
              <a:rPr lang="en-GB" cap="none" dirty="0"/>
              <a:t> </a:t>
            </a:r>
            <a:r>
              <a:rPr lang="en-GB" cap="none" dirty="0" err="1"/>
              <a:t>yararlanabilir</a:t>
            </a:r>
            <a:r>
              <a:rPr lang="en-GB" cap="none" dirty="0"/>
              <a:t> </a:t>
            </a:r>
            <a:r>
              <a:rPr lang="en-GB" cap="none" dirty="0" err="1"/>
              <a:t>ve</a:t>
            </a:r>
            <a:r>
              <a:rPr lang="en-GB" cap="none" dirty="0"/>
              <a:t> </a:t>
            </a:r>
            <a:r>
              <a:rPr lang="en-GB" cap="none" dirty="0" err="1"/>
              <a:t>tek</a:t>
            </a:r>
            <a:r>
              <a:rPr lang="en-GB" cap="none" dirty="0"/>
              <a:t> </a:t>
            </a:r>
            <a:r>
              <a:rPr lang="en-GB" cap="none" dirty="0" err="1"/>
              <a:t>iş</a:t>
            </a:r>
            <a:r>
              <a:rPr lang="en-GB" cap="none" dirty="0"/>
              <a:t> </a:t>
            </a:r>
            <a:r>
              <a:rPr lang="en-GB" cap="none" dirty="0" err="1"/>
              <a:t>parçacıklı</a:t>
            </a:r>
            <a:r>
              <a:rPr lang="en-GB" cap="none" dirty="0"/>
              <a:t> </a:t>
            </a:r>
            <a:r>
              <a:rPr lang="en-GB" cap="none" dirty="0" err="1"/>
              <a:t>bir</a:t>
            </a:r>
            <a:r>
              <a:rPr lang="en-GB" cap="none" dirty="0"/>
              <a:t> </a:t>
            </a:r>
            <a:r>
              <a:rPr lang="en-GB" cap="none" dirty="0" err="1"/>
              <a:t>algoritmadan</a:t>
            </a:r>
            <a:r>
              <a:rPr lang="en-GB" cap="none" dirty="0"/>
              <a:t> </a:t>
            </a:r>
            <a:r>
              <a:rPr lang="en-GB" cap="none" dirty="0" err="1"/>
              <a:t>elde</a:t>
            </a:r>
            <a:r>
              <a:rPr lang="en-GB" cap="none" dirty="0"/>
              <a:t> </a:t>
            </a:r>
            <a:r>
              <a:rPr lang="en-GB" cap="none" dirty="0" err="1"/>
              <a:t>edilebilecek</a:t>
            </a:r>
            <a:r>
              <a:rPr lang="en-GB" cap="none" dirty="0"/>
              <a:t> ek </a:t>
            </a:r>
            <a:r>
              <a:rPr lang="en-GB" cap="none" dirty="0" err="1"/>
              <a:t>performans</a:t>
            </a:r>
            <a:r>
              <a:rPr lang="en-GB" cap="none" dirty="0"/>
              <a:t> </a:t>
            </a:r>
            <a:r>
              <a:rPr lang="en-GB" cap="none" dirty="0" err="1"/>
              <a:t>iyileştirmeleri</a:t>
            </a:r>
            <a:r>
              <a:rPr lang="en-GB" cap="none" dirty="0"/>
              <a:t> </a:t>
            </a:r>
            <a:r>
              <a:rPr lang="en-GB" cap="none" dirty="0" err="1"/>
              <a:t>sağlayamayabilir</a:t>
            </a:r>
            <a:r>
              <a:rPr lang="en-GB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06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CE32F0-16D5-8554-BFA4-3D899BC7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Mimari Yapısı ve Çalışma prensibi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9B9AA7-4BAA-ABE4-9138-64498FD5F1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cap="none" dirty="0"/>
              <a:t>Paralel </a:t>
            </a:r>
            <a:r>
              <a:rPr lang="tr-TR" cap="none" dirty="0" err="1"/>
              <a:t>Bubble</a:t>
            </a:r>
            <a:r>
              <a:rPr lang="tr-TR" cap="none" dirty="0"/>
              <a:t> </a:t>
            </a:r>
            <a:r>
              <a:rPr lang="tr-TR" cap="none" dirty="0" err="1"/>
              <a:t>Sort</a:t>
            </a:r>
            <a:r>
              <a:rPr lang="tr-TR" cap="none" dirty="0"/>
              <a:t>, MIMD ( Çok işlemci çok veri) mimarisi kullanır. </a:t>
            </a:r>
          </a:p>
          <a:p>
            <a:r>
              <a:rPr lang="tr-TR" cap="none" dirty="0"/>
              <a:t>Çalışma prensibi, böl onları çalıştır ve birleştir.( </a:t>
            </a:r>
            <a:r>
              <a:rPr lang="tr-TR" cap="none" dirty="0" err="1"/>
              <a:t>Fork-Join</a:t>
            </a:r>
            <a:r>
              <a:rPr lang="tr-TR" cap="none" dirty="0"/>
              <a:t> </a:t>
            </a:r>
            <a:r>
              <a:rPr lang="tr-TR" cap="none"/>
              <a:t>yapısına benziyor.).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740642375"/>
      </p:ext>
    </p:extLst>
  </p:cSld>
  <p:clrMapOvr>
    <a:masterClrMapping/>
  </p:clrMapOvr>
</p:sld>
</file>

<file path=ppt/theme/theme1.xml><?xml version="1.0" encoding="utf-8"?>
<a:theme xmlns:a="http://schemas.openxmlformats.org/drawingml/2006/main" name="Damla">
  <a:themeElements>
    <a:clrScheme name="Dam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am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TM04033925[[fn=Damla]]</Template>
  <TotalTime>112</TotalTime>
  <Words>881</Words>
  <Application>Microsoft Office PowerPoint</Application>
  <PresentationFormat>Geniş ekran</PresentationFormat>
  <Paragraphs>39</Paragraphs>
  <Slides>15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source-serif-pro</vt:lpstr>
      <vt:lpstr>Tw Cen MT</vt:lpstr>
      <vt:lpstr>Damla</vt:lpstr>
      <vt:lpstr>Paralel Programlama ile  Bubble Sort</vt:lpstr>
      <vt:lpstr>BUBBLE SORT NEDİR?</vt:lpstr>
      <vt:lpstr>BUBle sort’un Zaman karmaşıklığı</vt:lpstr>
      <vt:lpstr>Bubble Sort Çalışma MAntığı</vt:lpstr>
      <vt:lpstr>Paralelleştirilmiş bubble sort’un avantajları</vt:lpstr>
      <vt:lpstr>Devam…</vt:lpstr>
      <vt:lpstr>Paralelleştirilmiş bubble sort’un dezavantajları</vt:lpstr>
      <vt:lpstr>Devamı…</vt:lpstr>
      <vt:lpstr>Mimari Yapısı ve Çalışma prensibi</vt:lpstr>
      <vt:lpstr>UYGULAMA (Seri Çalışma) (COLAB)</vt:lpstr>
      <vt:lpstr>UYGULAMA (Paralel Bubble Sort)</vt:lpstr>
      <vt:lpstr>Devamı</vt:lpstr>
      <vt:lpstr>Daha Da hızlandırma</vt:lpstr>
      <vt:lpstr>Kıyaslama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 Programlama ile  Bubble Sort</dc:title>
  <dc:creator>YÜCEL AYTAÇ AKGÜN</dc:creator>
  <cp:lastModifiedBy>YÜCEL AYTAÇ AKGÜN</cp:lastModifiedBy>
  <cp:revision>9</cp:revision>
  <dcterms:created xsi:type="dcterms:W3CDTF">2024-05-15T17:31:17Z</dcterms:created>
  <dcterms:modified xsi:type="dcterms:W3CDTF">2024-05-21T14:50:20Z</dcterms:modified>
</cp:coreProperties>
</file>