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yd Başlığ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z-Latn-AZ"/>
              <a:t>Şablon altbaşlıq üslubunu redaktə etmək üçün klikləyin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z-Latn-AZ"/>
              <a:t>Şəkil əlavə etmək üçün piktoqramı klikləyin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q və Sərlövh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qla birlikdə qiymətləndirm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az-Latn-AZ"/>
              <a:t>Əsas mətn üslubları redaktə etmək üçün klikləyin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əqiqi və ya Sax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az-Latn-AZ"/>
              <a:t>Əsas mətn üslubları redaktə etmək üçün klikləyin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q və Şaquli Mə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Şaquli Başlıq və Mə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q və K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Yuxarı Sərlövhə Bölmə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K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Müqayis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 Başlı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t Başlıq il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z-Latn-AZ"/>
              <a:t>Şəkil əlavə etmək üçün piktoqramı klikləyin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aşlıq 2">
            <a:extLst>
              <a:ext uri="{FF2B5EF4-FFF2-40B4-BE49-F238E27FC236}">
                <a16:creationId xmlns:a16="http://schemas.microsoft.com/office/drawing/2014/main" id="{F76986E8-82F0-AC2C-FD9F-6BB34EC49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194930"/>
            <a:ext cx="6791217" cy="1561654"/>
          </a:xfrm>
        </p:spPr>
        <p:txBody>
          <a:bodyPr>
            <a:noAutofit/>
          </a:bodyPr>
          <a:lstStyle/>
          <a:p>
            <a:pPr algn="ctr"/>
            <a:r>
              <a:rPr lang="az-Latn-AZ" sz="4800" dirty="0" err="1"/>
              <a:t>Mehrallyeva</a:t>
            </a:r>
            <a:r>
              <a:rPr lang="az-Latn-AZ" sz="4800" dirty="0"/>
              <a:t> </a:t>
            </a:r>
            <a:r>
              <a:rPr lang="az-Latn-AZ" sz="4800" dirty="0" err="1"/>
              <a:t>Aytac</a:t>
            </a:r>
            <a:endParaRPr lang="az-Latn-AZ" sz="4800" dirty="0"/>
          </a:p>
        </p:txBody>
      </p:sp>
    </p:spTree>
    <p:extLst>
      <p:ext uri="{BB962C8B-B14F-4D97-AF65-F5344CB8AC3E}">
        <p14:creationId xmlns:p14="http://schemas.microsoft.com/office/powerpoint/2010/main" val="77215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C39D869D-DB5D-8660-D6A1-F09F205D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68" y="609600"/>
            <a:ext cx="10131425" cy="1456267"/>
          </a:xfrm>
        </p:spPr>
        <p:txBody>
          <a:bodyPr/>
          <a:lstStyle/>
          <a:p>
            <a:r>
              <a:rPr lang="az-Latn-AZ" dirty="0" err="1">
                <a:solidFill>
                  <a:srgbClr val="FFFF00"/>
                </a:solidFill>
              </a:rPr>
              <a:t>Searching</a:t>
            </a:r>
            <a:r>
              <a:rPr lang="az-Latn-AZ" dirty="0">
                <a:solidFill>
                  <a:srgbClr val="FFFF00"/>
                </a:solidFill>
              </a:rPr>
              <a:t> </a:t>
            </a:r>
            <a:r>
              <a:rPr lang="az-Latn-AZ" dirty="0" err="1">
                <a:solidFill>
                  <a:srgbClr val="FFFF00"/>
                </a:solidFill>
              </a:rPr>
              <a:t>algorithms</a:t>
            </a:r>
            <a:endParaRPr lang="az-Latn-AZ" dirty="0">
              <a:solidFill>
                <a:srgbClr val="FFFF00"/>
              </a:solidFill>
            </a:endParaRPr>
          </a:p>
        </p:txBody>
      </p:sp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88457B92-1FBA-1213-E42A-77165ACB2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38" y="1650870"/>
            <a:ext cx="11229323" cy="4342032"/>
          </a:xfrm>
        </p:spPr>
        <p:txBody>
          <a:bodyPr>
            <a:normAutofit/>
          </a:bodyPr>
          <a:lstStyle/>
          <a:p>
            <a:r>
              <a:rPr lang="az-Latn-AZ" sz="2800" dirty="0" err="1"/>
              <a:t>Searching</a:t>
            </a:r>
            <a:r>
              <a:rPr lang="az-Latn-AZ" sz="2800" dirty="0"/>
              <a:t> </a:t>
            </a:r>
            <a:r>
              <a:rPr lang="az-Latn-AZ" sz="2800" dirty="0" err="1"/>
              <a:t>algorithms</a:t>
            </a:r>
            <a:r>
              <a:rPr lang="az-Latn-AZ" sz="2800" dirty="0"/>
              <a:t> </a:t>
            </a:r>
            <a:r>
              <a:rPr lang="az-Latn-AZ" sz="2800" dirty="0" err="1"/>
              <a:t>are</a:t>
            </a:r>
            <a:r>
              <a:rPr lang="az-Latn-AZ" sz="2800" dirty="0"/>
              <a:t> fundamental </a:t>
            </a:r>
            <a:r>
              <a:rPr lang="az-Latn-AZ" sz="2800" dirty="0" err="1"/>
              <a:t>algorithms</a:t>
            </a:r>
            <a:r>
              <a:rPr lang="az-Latn-AZ" sz="2800" dirty="0"/>
              <a:t> </a:t>
            </a:r>
            <a:r>
              <a:rPr lang="az-Latn-AZ" sz="2800" dirty="0" err="1"/>
              <a:t>used</a:t>
            </a:r>
            <a:r>
              <a:rPr lang="az-Latn-AZ" sz="2800" dirty="0"/>
              <a:t> </a:t>
            </a:r>
            <a:r>
              <a:rPr lang="az-Latn-AZ" sz="2800" dirty="0" err="1"/>
              <a:t>to</a:t>
            </a:r>
            <a:r>
              <a:rPr lang="az-Latn-AZ" sz="2800" dirty="0"/>
              <a:t> </a:t>
            </a:r>
            <a:r>
              <a:rPr lang="az-Latn-AZ" sz="2800" dirty="0" err="1"/>
              <a:t>locate</a:t>
            </a:r>
            <a:r>
              <a:rPr lang="az-Latn-AZ" sz="2800" dirty="0"/>
              <a:t> </a:t>
            </a:r>
            <a:r>
              <a:rPr lang="az-Latn-AZ" sz="2800" dirty="0" err="1"/>
              <a:t>specific</a:t>
            </a:r>
            <a:r>
              <a:rPr lang="az-Latn-AZ" sz="2800" dirty="0"/>
              <a:t> </a:t>
            </a:r>
            <a:r>
              <a:rPr lang="az-Latn-AZ" sz="2800" dirty="0" err="1"/>
              <a:t>items</a:t>
            </a:r>
            <a:r>
              <a:rPr lang="az-Latn-AZ" sz="2800" dirty="0"/>
              <a:t> </a:t>
            </a:r>
            <a:r>
              <a:rPr lang="az-Latn-AZ" sz="2800" dirty="0" err="1"/>
              <a:t>within</a:t>
            </a:r>
            <a:r>
              <a:rPr lang="az-Latn-AZ" sz="2800" dirty="0"/>
              <a:t> a </a:t>
            </a:r>
            <a:r>
              <a:rPr lang="az-Latn-AZ" sz="2800" dirty="0" err="1"/>
              <a:t>collection</a:t>
            </a:r>
            <a:r>
              <a:rPr lang="az-Latn-AZ" sz="2800" dirty="0"/>
              <a:t> of </a:t>
            </a:r>
            <a:r>
              <a:rPr lang="az-Latn-AZ" sz="2800" dirty="0" err="1"/>
              <a:t>items</a:t>
            </a:r>
            <a:r>
              <a:rPr lang="az-Latn-AZ" sz="2800" dirty="0"/>
              <a:t>, </a:t>
            </a:r>
            <a:r>
              <a:rPr lang="az-Latn-AZ" sz="2800" dirty="0" err="1"/>
              <a:t>such</a:t>
            </a:r>
            <a:r>
              <a:rPr lang="az-Latn-AZ" sz="2800" dirty="0"/>
              <a:t> as an </a:t>
            </a:r>
            <a:r>
              <a:rPr lang="az-Latn-AZ" sz="2800" dirty="0" err="1"/>
              <a:t>array</a:t>
            </a:r>
            <a:r>
              <a:rPr lang="az-Latn-AZ" sz="2800" dirty="0"/>
              <a:t>, </a:t>
            </a:r>
            <a:r>
              <a:rPr lang="az-Latn-AZ" sz="2800" dirty="0" err="1"/>
              <a:t>list</a:t>
            </a:r>
            <a:r>
              <a:rPr lang="az-Latn-AZ" sz="2800" dirty="0"/>
              <a:t>, </a:t>
            </a:r>
            <a:r>
              <a:rPr lang="az-Latn-AZ" sz="2800" dirty="0" err="1"/>
              <a:t>or</a:t>
            </a:r>
            <a:r>
              <a:rPr lang="az-Latn-AZ" sz="2800" dirty="0"/>
              <a:t> </a:t>
            </a:r>
            <a:r>
              <a:rPr lang="az-Latn-AZ" sz="2800" dirty="0" err="1"/>
              <a:t>database</a:t>
            </a:r>
            <a:r>
              <a:rPr lang="az-Latn-AZ" sz="2800" dirty="0"/>
              <a:t>. </a:t>
            </a:r>
            <a:r>
              <a:rPr lang="az-Latn-AZ" sz="2800" dirty="0" err="1"/>
              <a:t>There</a:t>
            </a:r>
            <a:r>
              <a:rPr lang="az-Latn-AZ" sz="2800" dirty="0"/>
              <a:t> </a:t>
            </a:r>
            <a:r>
              <a:rPr lang="az-Latn-AZ" sz="2800" dirty="0" err="1"/>
              <a:t>are</a:t>
            </a:r>
            <a:r>
              <a:rPr lang="az-Latn-AZ" sz="2800" dirty="0"/>
              <a:t> </a:t>
            </a:r>
            <a:r>
              <a:rPr lang="az-Latn-AZ" sz="2800" dirty="0" err="1"/>
              <a:t>several</a:t>
            </a:r>
            <a:r>
              <a:rPr lang="az-Latn-AZ" sz="2800" dirty="0"/>
              <a:t> </a:t>
            </a:r>
            <a:r>
              <a:rPr lang="az-Latn-AZ" sz="2800" dirty="0" err="1"/>
              <a:t>popular</a:t>
            </a:r>
            <a:r>
              <a:rPr lang="az-Latn-AZ" sz="2800" dirty="0"/>
              <a:t> </a:t>
            </a:r>
            <a:r>
              <a:rPr lang="az-Latn-AZ" sz="2800" dirty="0" err="1"/>
              <a:t>searching</a:t>
            </a:r>
            <a:r>
              <a:rPr lang="az-Latn-AZ" sz="2800" dirty="0"/>
              <a:t> </a:t>
            </a:r>
            <a:r>
              <a:rPr lang="az-Latn-AZ" sz="2800" dirty="0" err="1"/>
              <a:t>algorithms</a:t>
            </a:r>
            <a:r>
              <a:rPr lang="az-Latn-AZ" sz="2800" dirty="0"/>
              <a:t>, </a:t>
            </a:r>
            <a:r>
              <a:rPr lang="az-Latn-AZ" sz="2800" dirty="0" err="1"/>
              <a:t>each</a:t>
            </a:r>
            <a:r>
              <a:rPr lang="az-Latn-AZ" sz="2800" dirty="0"/>
              <a:t> </a:t>
            </a:r>
            <a:r>
              <a:rPr lang="az-Latn-AZ" sz="2800" dirty="0" err="1"/>
              <a:t>with</a:t>
            </a:r>
            <a:r>
              <a:rPr lang="az-Latn-AZ" sz="2800" dirty="0"/>
              <a:t> </a:t>
            </a:r>
            <a:r>
              <a:rPr lang="az-Latn-AZ" sz="2800" dirty="0" err="1"/>
              <a:t>its</a:t>
            </a:r>
            <a:r>
              <a:rPr lang="az-Latn-AZ" sz="2800" dirty="0"/>
              <a:t> </a:t>
            </a:r>
            <a:r>
              <a:rPr lang="az-Latn-AZ" sz="2800" dirty="0" err="1"/>
              <a:t>own</a:t>
            </a:r>
            <a:r>
              <a:rPr lang="az-Latn-AZ" sz="2800" dirty="0"/>
              <a:t> </a:t>
            </a:r>
            <a:r>
              <a:rPr lang="az-Latn-AZ" sz="2800" dirty="0" err="1"/>
              <a:t>advantages</a:t>
            </a:r>
            <a:r>
              <a:rPr lang="az-Latn-AZ" sz="2800" dirty="0"/>
              <a:t> and </a:t>
            </a:r>
            <a:r>
              <a:rPr lang="az-Latn-AZ" sz="2800" dirty="0" err="1"/>
              <a:t>use</a:t>
            </a:r>
            <a:r>
              <a:rPr lang="az-Latn-AZ" sz="2800" dirty="0"/>
              <a:t> </a:t>
            </a:r>
            <a:r>
              <a:rPr lang="az-Latn-AZ" sz="2800" dirty="0" err="1"/>
              <a:t>cases</a:t>
            </a:r>
            <a:r>
              <a:rPr lang="az-Latn-AZ" sz="2800" dirty="0"/>
              <a:t>. </a:t>
            </a:r>
            <a:r>
              <a:rPr lang="az-Latn-AZ" sz="2800" dirty="0" err="1"/>
              <a:t>Here’s</a:t>
            </a:r>
            <a:r>
              <a:rPr lang="az-Latn-AZ" sz="2800" dirty="0"/>
              <a:t> a </a:t>
            </a:r>
            <a:r>
              <a:rPr lang="az-Latn-AZ" sz="2800" dirty="0" err="1"/>
              <a:t>brief</a:t>
            </a:r>
            <a:r>
              <a:rPr lang="az-Latn-AZ" sz="2800" dirty="0"/>
              <a:t> </a:t>
            </a:r>
            <a:r>
              <a:rPr lang="az-Latn-AZ" sz="2800" dirty="0" err="1"/>
              <a:t>overview</a:t>
            </a:r>
            <a:r>
              <a:rPr lang="az-Latn-AZ" sz="2800" dirty="0"/>
              <a:t> of </a:t>
            </a:r>
            <a:r>
              <a:rPr lang="az-Latn-AZ" sz="2800" dirty="0" err="1"/>
              <a:t>some</a:t>
            </a:r>
            <a:r>
              <a:rPr lang="az-Latn-AZ" sz="2800" dirty="0"/>
              <a:t> </a:t>
            </a:r>
            <a:r>
              <a:rPr lang="az-Latn-AZ" sz="2800" dirty="0" err="1"/>
              <a:t>common</a:t>
            </a:r>
            <a:r>
              <a:rPr lang="az-Latn-AZ" sz="2800" dirty="0"/>
              <a:t> </a:t>
            </a:r>
            <a:r>
              <a:rPr lang="az-Latn-AZ" sz="2800" dirty="0" err="1"/>
              <a:t>searching</a:t>
            </a:r>
            <a:r>
              <a:rPr lang="az-Latn-AZ" sz="2800" dirty="0"/>
              <a:t> </a:t>
            </a:r>
            <a:r>
              <a:rPr lang="az-Latn-AZ" sz="2800" dirty="0" err="1"/>
              <a:t>algorithms</a:t>
            </a:r>
            <a:r>
              <a:rPr lang="az-Latn-AZ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453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45EF2563-4631-E917-D21D-A9A78269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9" y="88979"/>
            <a:ext cx="5410199" cy="1165245"/>
          </a:xfrm>
        </p:spPr>
        <p:txBody>
          <a:bodyPr>
            <a:normAutofit/>
          </a:bodyPr>
          <a:lstStyle/>
          <a:p>
            <a:r>
              <a:rPr lang="az-Latn-AZ" sz="4400" dirty="0" err="1">
                <a:solidFill>
                  <a:srgbClr val="00B050"/>
                </a:solidFill>
              </a:rPr>
              <a:t>Linear</a:t>
            </a:r>
            <a:r>
              <a:rPr lang="az-Latn-AZ" sz="4400" dirty="0">
                <a:solidFill>
                  <a:srgbClr val="00B050"/>
                </a:solidFill>
              </a:rPr>
              <a:t> </a:t>
            </a:r>
            <a:r>
              <a:rPr lang="az-Latn-AZ" sz="4400" dirty="0" err="1">
                <a:solidFill>
                  <a:srgbClr val="00B050"/>
                </a:solidFill>
              </a:rPr>
              <a:t>Search</a:t>
            </a:r>
            <a:endParaRPr lang="az-Latn-AZ" sz="4400" dirty="0">
              <a:solidFill>
                <a:srgbClr val="00B050"/>
              </a:solidFill>
            </a:endParaRPr>
          </a:p>
        </p:txBody>
      </p:sp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2AD1C156-E5FD-6812-546E-02745D60F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525" y="1000960"/>
            <a:ext cx="11347646" cy="3649133"/>
          </a:xfrm>
        </p:spPr>
        <p:txBody>
          <a:bodyPr>
            <a:normAutofit/>
          </a:bodyPr>
          <a:lstStyle/>
          <a:p>
            <a:r>
              <a:rPr lang="az-Latn-AZ" sz="3200" dirty="0" err="1"/>
              <a:t>Linear</a:t>
            </a:r>
            <a:r>
              <a:rPr lang="az-Latn-AZ" sz="3200" dirty="0"/>
              <a:t> </a:t>
            </a:r>
            <a:r>
              <a:rPr lang="az-Latn-AZ" sz="3200" dirty="0" err="1"/>
              <a:t>search</a:t>
            </a:r>
            <a:r>
              <a:rPr lang="az-Latn-AZ" sz="3200" dirty="0"/>
              <a:t> </a:t>
            </a:r>
            <a:r>
              <a:rPr lang="az-Latn-AZ" sz="3200" dirty="0" err="1"/>
              <a:t>is</a:t>
            </a:r>
            <a:r>
              <a:rPr lang="az-Latn-AZ" sz="3200" dirty="0"/>
              <a:t> </a:t>
            </a:r>
            <a:r>
              <a:rPr lang="az-Latn-AZ" sz="3200" dirty="0" err="1"/>
              <a:t>the</a:t>
            </a:r>
            <a:r>
              <a:rPr lang="az-Latn-AZ" sz="3200" dirty="0"/>
              <a:t> </a:t>
            </a:r>
            <a:r>
              <a:rPr lang="az-Latn-AZ" sz="3200" dirty="0" err="1"/>
              <a:t>simplest</a:t>
            </a:r>
            <a:r>
              <a:rPr lang="az-Latn-AZ" sz="3200" dirty="0"/>
              <a:t> </a:t>
            </a:r>
            <a:r>
              <a:rPr lang="az-Latn-AZ" sz="3200" dirty="0" err="1"/>
              <a:t>search</a:t>
            </a:r>
            <a:r>
              <a:rPr lang="az-Latn-AZ" sz="3200" dirty="0"/>
              <a:t> </a:t>
            </a:r>
            <a:r>
              <a:rPr lang="az-Latn-AZ" sz="3200" dirty="0" err="1"/>
              <a:t>algorithm</a:t>
            </a:r>
            <a:r>
              <a:rPr lang="az-Latn-AZ" sz="3200" dirty="0"/>
              <a:t> and </a:t>
            </a:r>
            <a:r>
              <a:rPr lang="az-Latn-AZ" sz="3200" dirty="0" err="1"/>
              <a:t>is</a:t>
            </a:r>
            <a:r>
              <a:rPr lang="az-Latn-AZ" sz="3200" dirty="0"/>
              <a:t> </a:t>
            </a:r>
            <a:r>
              <a:rPr lang="az-Latn-AZ" sz="3200" dirty="0" err="1"/>
              <a:t>also</a:t>
            </a:r>
            <a:r>
              <a:rPr lang="az-Latn-AZ" sz="3200" dirty="0"/>
              <a:t> </a:t>
            </a:r>
            <a:r>
              <a:rPr lang="az-Latn-AZ" sz="3200" dirty="0" err="1"/>
              <a:t>known</a:t>
            </a:r>
            <a:r>
              <a:rPr lang="az-Latn-AZ" sz="3200" dirty="0"/>
              <a:t> as </a:t>
            </a:r>
            <a:r>
              <a:rPr lang="az-Latn-AZ" sz="3200" dirty="0" err="1"/>
              <a:t>sequential</a:t>
            </a:r>
            <a:r>
              <a:rPr lang="az-Latn-AZ" sz="3200" dirty="0"/>
              <a:t> </a:t>
            </a:r>
            <a:r>
              <a:rPr lang="az-Latn-AZ" sz="3200" dirty="0" err="1"/>
              <a:t>search</a:t>
            </a:r>
            <a:r>
              <a:rPr lang="az-Latn-AZ" sz="3200" dirty="0"/>
              <a:t>. </a:t>
            </a:r>
            <a:r>
              <a:rPr lang="az-Latn-AZ" sz="3200" dirty="0" err="1"/>
              <a:t>In</a:t>
            </a:r>
            <a:r>
              <a:rPr lang="az-Latn-AZ" sz="3200" dirty="0"/>
              <a:t> </a:t>
            </a:r>
            <a:r>
              <a:rPr lang="az-Latn-AZ" sz="3200" dirty="0" err="1"/>
              <a:t>this</a:t>
            </a:r>
            <a:r>
              <a:rPr lang="az-Latn-AZ" sz="3200" dirty="0"/>
              <a:t> </a:t>
            </a:r>
            <a:r>
              <a:rPr lang="az-Latn-AZ" sz="3200" dirty="0" err="1"/>
              <a:t>method</a:t>
            </a:r>
            <a:r>
              <a:rPr lang="az-Latn-AZ" sz="3200" dirty="0"/>
              <a:t>, </a:t>
            </a:r>
            <a:r>
              <a:rPr lang="az-Latn-AZ" sz="3200" dirty="0" err="1"/>
              <a:t>the</a:t>
            </a:r>
            <a:r>
              <a:rPr lang="az-Latn-AZ" sz="3200" dirty="0"/>
              <a:t> </a:t>
            </a:r>
            <a:r>
              <a:rPr lang="az-Latn-AZ" sz="3200" dirty="0" err="1"/>
              <a:t>algorithm</a:t>
            </a:r>
            <a:r>
              <a:rPr lang="az-Latn-AZ" sz="3200" dirty="0"/>
              <a:t> </a:t>
            </a:r>
            <a:r>
              <a:rPr lang="az-Latn-AZ" sz="3200" dirty="0" err="1"/>
              <a:t>sequentially</a:t>
            </a:r>
            <a:r>
              <a:rPr lang="az-Latn-AZ" sz="3200" dirty="0"/>
              <a:t> </a:t>
            </a:r>
            <a:r>
              <a:rPr lang="az-Latn-AZ" sz="3200" dirty="0" err="1"/>
              <a:t>checks</a:t>
            </a:r>
            <a:r>
              <a:rPr lang="az-Latn-AZ" sz="3200" dirty="0"/>
              <a:t> </a:t>
            </a:r>
            <a:r>
              <a:rPr lang="az-Latn-AZ" sz="3200" dirty="0" err="1"/>
              <a:t>each</a:t>
            </a:r>
            <a:r>
              <a:rPr lang="az-Latn-AZ" sz="3200" dirty="0"/>
              <a:t> element of </a:t>
            </a:r>
            <a:r>
              <a:rPr lang="az-Latn-AZ" sz="3200" dirty="0" err="1"/>
              <a:t>the</a:t>
            </a:r>
            <a:r>
              <a:rPr lang="az-Latn-AZ" sz="3200" dirty="0"/>
              <a:t> </a:t>
            </a:r>
            <a:r>
              <a:rPr lang="az-Latn-AZ" sz="3200" dirty="0" err="1"/>
              <a:t>list</a:t>
            </a:r>
            <a:r>
              <a:rPr lang="az-Latn-AZ" sz="3200" dirty="0"/>
              <a:t> </a:t>
            </a:r>
            <a:r>
              <a:rPr lang="az-Latn-AZ" sz="3200" dirty="0" err="1"/>
              <a:t>until</a:t>
            </a:r>
            <a:r>
              <a:rPr lang="az-Latn-AZ" sz="3200" dirty="0"/>
              <a:t> a </a:t>
            </a:r>
            <a:r>
              <a:rPr lang="az-Latn-AZ" sz="3200" dirty="0" err="1"/>
              <a:t>match</a:t>
            </a:r>
            <a:r>
              <a:rPr lang="az-Latn-AZ" sz="3200" dirty="0"/>
              <a:t> </a:t>
            </a:r>
            <a:r>
              <a:rPr lang="az-Latn-AZ" sz="3200" dirty="0" err="1"/>
              <a:t>is</a:t>
            </a:r>
            <a:r>
              <a:rPr lang="az-Latn-AZ" sz="3200" dirty="0"/>
              <a:t> </a:t>
            </a:r>
            <a:r>
              <a:rPr lang="az-Latn-AZ" sz="3200" dirty="0" err="1"/>
              <a:t>found</a:t>
            </a:r>
            <a:r>
              <a:rPr lang="az-Latn-AZ" sz="3200" dirty="0"/>
              <a:t> </a:t>
            </a:r>
            <a:r>
              <a:rPr lang="az-Latn-AZ" sz="3200" dirty="0" err="1"/>
              <a:t>or</a:t>
            </a:r>
            <a:r>
              <a:rPr lang="az-Latn-AZ" sz="3200" dirty="0"/>
              <a:t> </a:t>
            </a:r>
            <a:r>
              <a:rPr lang="az-Latn-AZ" sz="3200" dirty="0" err="1"/>
              <a:t>the</a:t>
            </a:r>
            <a:r>
              <a:rPr lang="az-Latn-AZ" sz="3200" dirty="0"/>
              <a:t> </a:t>
            </a:r>
            <a:r>
              <a:rPr lang="az-Latn-AZ" sz="3200" dirty="0" err="1"/>
              <a:t>whole</a:t>
            </a:r>
            <a:r>
              <a:rPr lang="az-Latn-AZ" sz="3200" dirty="0"/>
              <a:t> </a:t>
            </a:r>
            <a:r>
              <a:rPr lang="az-Latn-AZ" sz="3200" dirty="0" err="1"/>
              <a:t>list</a:t>
            </a:r>
            <a:r>
              <a:rPr lang="az-Latn-AZ" sz="3200" dirty="0"/>
              <a:t> </a:t>
            </a:r>
            <a:r>
              <a:rPr lang="az-Latn-AZ" sz="3200" dirty="0" err="1"/>
              <a:t>has</a:t>
            </a:r>
            <a:r>
              <a:rPr lang="az-Latn-AZ" sz="3200" dirty="0"/>
              <a:t> </a:t>
            </a:r>
            <a:r>
              <a:rPr lang="az-Latn-AZ" sz="3200" dirty="0" err="1"/>
              <a:t>been</a:t>
            </a:r>
            <a:r>
              <a:rPr lang="az-Latn-AZ" sz="3200" dirty="0"/>
              <a:t> </a:t>
            </a:r>
            <a:r>
              <a:rPr lang="az-Latn-AZ" sz="3200" dirty="0" err="1"/>
              <a:t>searched</a:t>
            </a:r>
            <a:r>
              <a:rPr lang="az-Latn-AZ" sz="3200" dirty="0"/>
              <a:t>. </a:t>
            </a:r>
            <a:r>
              <a:rPr lang="az-Latn-AZ" sz="3200" dirty="0" err="1"/>
              <a:t>Linear</a:t>
            </a:r>
            <a:r>
              <a:rPr lang="az-Latn-AZ" sz="3200" dirty="0"/>
              <a:t> </a:t>
            </a:r>
            <a:r>
              <a:rPr lang="az-Latn-AZ" sz="3200" dirty="0" err="1"/>
              <a:t>search</a:t>
            </a:r>
            <a:r>
              <a:rPr lang="az-Latn-AZ" sz="3200" dirty="0"/>
              <a:t> </a:t>
            </a:r>
            <a:r>
              <a:rPr lang="az-Latn-AZ" sz="3200" dirty="0" err="1"/>
              <a:t>has</a:t>
            </a:r>
            <a:r>
              <a:rPr lang="az-Latn-AZ" sz="3200" dirty="0"/>
              <a:t> a </a:t>
            </a:r>
            <a:r>
              <a:rPr lang="az-Latn-AZ" sz="3200" dirty="0" err="1"/>
              <a:t>time</a:t>
            </a:r>
            <a:r>
              <a:rPr lang="az-Latn-AZ" sz="3200" dirty="0"/>
              <a:t> </a:t>
            </a:r>
            <a:r>
              <a:rPr lang="az-Latn-AZ" sz="3200" dirty="0" err="1"/>
              <a:t>complexity</a:t>
            </a:r>
            <a:r>
              <a:rPr lang="az-Latn-AZ" sz="3200" dirty="0"/>
              <a:t> of O(n), </a:t>
            </a:r>
            <a:r>
              <a:rPr lang="az-Latn-AZ" sz="3200" dirty="0" err="1"/>
              <a:t>where</a:t>
            </a:r>
            <a:r>
              <a:rPr lang="az-Latn-AZ" sz="3200" dirty="0"/>
              <a:t> n </a:t>
            </a:r>
            <a:r>
              <a:rPr lang="az-Latn-AZ" sz="3200" dirty="0" err="1"/>
              <a:t>is</a:t>
            </a:r>
            <a:r>
              <a:rPr lang="az-Latn-AZ" sz="3200" dirty="0"/>
              <a:t> </a:t>
            </a:r>
            <a:r>
              <a:rPr lang="az-Latn-AZ" sz="3200" dirty="0" err="1"/>
              <a:t>the</a:t>
            </a:r>
            <a:r>
              <a:rPr lang="az-Latn-AZ" sz="3200" dirty="0"/>
              <a:t> </a:t>
            </a:r>
            <a:r>
              <a:rPr lang="az-Latn-AZ" sz="3200" dirty="0" err="1"/>
              <a:t>number</a:t>
            </a:r>
            <a:r>
              <a:rPr lang="az-Latn-AZ" sz="3200" dirty="0"/>
              <a:t> of </a:t>
            </a:r>
            <a:r>
              <a:rPr lang="az-Latn-AZ" sz="3200" dirty="0" err="1"/>
              <a:t>elements</a:t>
            </a:r>
            <a:r>
              <a:rPr lang="az-Latn-AZ" sz="3200" dirty="0"/>
              <a:t> </a:t>
            </a:r>
            <a:r>
              <a:rPr lang="az-Latn-AZ" sz="3200" dirty="0" err="1"/>
              <a:t>in</a:t>
            </a:r>
            <a:r>
              <a:rPr lang="az-Latn-AZ" sz="3200" dirty="0"/>
              <a:t> </a:t>
            </a:r>
            <a:r>
              <a:rPr lang="az-Latn-AZ" sz="3200" dirty="0" err="1"/>
              <a:t>the</a:t>
            </a:r>
            <a:r>
              <a:rPr lang="az-Latn-AZ" sz="3200" dirty="0"/>
              <a:t> </a:t>
            </a:r>
            <a:r>
              <a:rPr lang="az-Latn-AZ" sz="3200" dirty="0" err="1"/>
              <a:t>list</a:t>
            </a:r>
            <a:r>
              <a:rPr lang="az-Latn-AZ" sz="3200" dirty="0"/>
              <a:t>.</a:t>
            </a:r>
          </a:p>
        </p:txBody>
      </p:sp>
      <p:pic>
        <p:nvPicPr>
          <p:cNvPr id="4" name="Şəkil 3">
            <a:extLst>
              <a:ext uri="{FF2B5EF4-FFF2-40B4-BE49-F238E27FC236}">
                <a16:creationId xmlns:a16="http://schemas.microsoft.com/office/drawing/2014/main" id="{9100F84A-4F08-5185-B648-3B5116E8D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614" y="4205852"/>
            <a:ext cx="5086301" cy="251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3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1A00F944-7495-5F12-E3CF-02519A58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7" y="325626"/>
            <a:ext cx="4804385" cy="810275"/>
          </a:xfrm>
        </p:spPr>
        <p:txBody>
          <a:bodyPr/>
          <a:lstStyle/>
          <a:p>
            <a:r>
              <a:rPr lang="az-Latn-AZ" dirty="0" err="1"/>
              <a:t>Algorithm</a:t>
            </a:r>
            <a:endParaRPr lang="az-Latn-AZ" dirty="0"/>
          </a:p>
        </p:txBody>
      </p:sp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429F31B2-0F21-D5BD-4A60-BC541B8D2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37" y="788749"/>
            <a:ext cx="11087336" cy="3649133"/>
          </a:xfrm>
        </p:spPr>
        <p:txBody>
          <a:bodyPr>
            <a:normAutofit/>
          </a:bodyPr>
          <a:lstStyle/>
          <a:p>
            <a:r>
              <a:rPr lang="az-Latn-AZ" sz="2400" dirty="0"/>
              <a:t>Start </a:t>
            </a:r>
            <a:r>
              <a:rPr lang="az-Latn-AZ" sz="2400" dirty="0" err="1"/>
              <a:t>from</a:t>
            </a:r>
            <a:r>
              <a:rPr lang="az-Latn-AZ" sz="2400" dirty="0"/>
              <a:t>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first</a:t>
            </a:r>
            <a:r>
              <a:rPr lang="az-Latn-AZ" sz="2400" dirty="0"/>
              <a:t> element of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list</a:t>
            </a:r>
            <a:r>
              <a:rPr lang="az-Latn-AZ" sz="2400" dirty="0"/>
              <a:t>.
</a:t>
            </a:r>
            <a:r>
              <a:rPr lang="az-Latn-AZ" sz="2400" dirty="0" err="1"/>
              <a:t>Compare</a:t>
            </a:r>
            <a:r>
              <a:rPr lang="az-Latn-AZ" sz="2400" dirty="0"/>
              <a:t>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target</a:t>
            </a:r>
            <a:r>
              <a:rPr lang="az-Latn-AZ" sz="2400" dirty="0"/>
              <a:t> element </a:t>
            </a:r>
            <a:r>
              <a:rPr lang="az-Latn-AZ" sz="2400" dirty="0" err="1"/>
              <a:t>with</a:t>
            </a:r>
            <a:r>
              <a:rPr lang="az-Latn-AZ" sz="2400" dirty="0"/>
              <a:t>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current</a:t>
            </a:r>
            <a:r>
              <a:rPr lang="az-Latn-AZ" sz="2400" dirty="0"/>
              <a:t> element.
</a:t>
            </a:r>
            <a:r>
              <a:rPr lang="az-Latn-AZ" sz="2400" dirty="0" err="1"/>
              <a:t>If</a:t>
            </a:r>
            <a:r>
              <a:rPr lang="az-Latn-AZ" sz="2400" dirty="0"/>
              <a:t>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target</a:t>
            </a:r>
            <a:r>
              <a:rPr lang="az-Latn-AZ" sz="2400" dirty="0"/>
              <a:t> element </a:t>
            </a:r>
            <a:r>
              <a:rPr lang="az-Latn-AZ" sz="2400" dirty="0" err="1"/>
              <a:t>matches</a:t>
            </a:r>
            <a:r>
              <a:rPr lang="az-Latn-AZ" sz="2400" dirty="0"/>
              <a:t>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current</a:t>
            </a:r>
            <a:r>
              <a:rPr lang="az-Latn-AZ" sz="2400" dirty="0"/>
              <a:t> element,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search</a:t>
            </a:r>
            <a:r>
              <a:rPr lang="az-Latn-AZ" sz="2400" dirty="0"/>
              <a:t> </a:t>
            </a:r>
            <a:r>
              <a:rPr lang="az-Latn-AZ" sz="2400" dirty="0" err="1"/>
              <a:t>is</a:t>
            </a:r>
            <a:r>
              <a:rPr lang="az-Latn-AZ" sz="2400" dirty="0"/>
              <a:t> </a:t>
            </a:r>
            <a:r>
              <a:rPr lang="az-Latn-AZ" sz="2400" dirty="0" err="1"/>
              <a:t>successful</a:t>
            </a:r>
            <a:r>
              <a:rPr lang="az-Latn-AZ" sz="2400" dirty="0"/>
              <a:t>.
</a:t>
            </a:r>
            <a:r>
              <a:rPr lang="az-Latn-AZ" sz="2400" dirty="0" err="1"/>
              <a:t>If</a:t>
            </a:r>
            <a:r>
              <a:rPr lang="az-Latn-AZ" sz="2400" dirty="0"/>
              <a:t>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target</a:t>
            </a:r>
            <a:r>
              <a:rPr lang="az-Latn-AZ" sz="2400" dirty="0"/>
              <a:t> element </a:t>
            </a:r>
            <a:r>
              <a:rPr lang="az-Latn-AZ" sz="2400" dirty="0" err="1"/>
              <a:t>is</a:t>
            </a:r>
            <a:r>
              <a:rPr lang="az-Latn-AZ" sz="2400" dirty="0"/>
              <a:t> not </a:t>
            </a:r>
            <a:r>
              <a:rPr lang="az-Latn-AZ" sz="2400" dirty="0" err="1"/>
              <a:t>found</a:t>
            </a:r>
            <a:r>
              <a:rPr lang="az-Latn-AZ" sz="2400" dirty="0"/>
              <a:t>, </a:t>
            </a:r>
            <a:r>
              <a:rPr lang="az-Latn-AZ" sz="2400" dirty="0" err="1"/>
              <a:t>move</a:t>
            </a:r>
            <a:r>
              <a:rPr lang="az-Latn-AZ" sz="2400" dirty="0"/>
              <a:t> </a:t>
            </a:r>
            <a:r>
              <a:rPr lang="az-Latn-AZ" sz="2400" dirty="0" err="1"/>
              <a:t>to</a:t>
            </a:r>
            <a:r>
              <a:rPr lang="az-Latn-AZ" sz="2400" dirty="0"/>
              <a:t>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next</a:t>
            </a:r>
            <a:r>
              <a:rPr lang="az-Latn-AZ" sz="2400" dirty="0"/>
              <a:t> element and </a:t>
            </a:r>
            <a:r>
              <a:rPr lang="az-Latn-AZ" sz="2400" dirty="0" err="1"/>
              <a:t>repeat</a:t>
            </a:r>
            <a:r>
              <a:rPr lang="az-Latn-AZ" sz="2400" dirty="0"/>
              <a:t> </a:t>
            </a:r>
            <a:r>
              <a:rPr lang="az-Latn-AZ" sz="2400" dirty="0" err="1"/>
              <a:t>steps</a:t>
            </a:r>
            <a:r>
              <a:rPr lang="az-Latn-AZ" sz="2400" dirty="0"/>
              <a:t> 2-3.
</a:t>
            </a:r>
            <a:r>
              <a:rPr lang="az-Latn-AZ" sz="2400" dirty="0" err="1"/>
              <a:t>If</a:t>
            </a:r>
            <a:r>
              <a:rPr lang="az-Latn-AZ" sz="2400" dirty="0"/>
              <a:t>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end</a:t>
            </a:r>
            <a:r>
              <a:rPr lang="az-Latn-AZ" sz="2400" dirty="0"/>
              <a:t> of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list</a:t>
            </a:r>
            <a:r>
              <a:rPr lang="az-Latn-AZ" sz="2400" dirty="0"/>
              <a:t> </a:t>
            </a:r>
            <a:r>
              <a:rPr lang="az-Latn-AZ" sz="2400" dirty="0" err="1"/>
              <a:t>is</a:t>
            </a:r>
            <a:r>
              <a:rPr lang="az-Latn-AZ" sz="2400" dirty="0"/>
              <a:t> </a:t>
            </a:r>
            <a:r>
              <a:rPr lang="az-Latn-AZ" sz="2400" dirty="0" err="1"/>
              <a:t>reached</a:t>
            </a:r>
            <a:r>
              <a:rPr lang="az-Latn-AZ" sz="2400" dirty="0"/>
              <a:t> </a:t>
            </a:r>
            <a:r>
              <a:rPr lang="az-Latn-AZ" sz="2400" dirty="0" err="1"/>
              <a:t>without</a:t>
            </a:r>
            <a:r>
              <a:rPr lang="az-Latn-AZ" sz="2400" dirty="0"/>
              <a:t> </a:t>
            </a:r>
            <a:r>
              <a:rPr lang="az-Latn-AZ" sz="2400" dirty="0" err="1"/>
              <a:t>finding</a:t>
            </a:r>
            <a:r>
              <a:rPr lang="az-Latn-AZ" sz="2400" dirty="0"/>
              <a:t>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target</a:t>
            </a:r>
            <a:r>
              <a:rPr lang="az-Latn-AZ" sz="2400" dirty="0"/>
              <a:t> element,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search</a:t>
            </a:r>
            <a:r>
              <a:rPr lang="az-Latn-AZ" sz="2400" dirty="0"/>
              <a:t> </a:t>
            </a:r>
            <a:r>
              <a:rPr lang="az-Latn-AZ" sz="2400" dirty="0" err="1"/>
              <a:t>is</a:t>
            </a:r>
            <a:r>
              <a:rPr lang="az-Latn-AZ" sz="2400" dirty="0"/>
              <a:t> </a:t>
            </a:r>
            <a:r>
              <a:rPr lang="az-Latn-AZ" sz="2400" dirty="0" err="1"/>
              <a:t>unsuccessful</a:t>
            </a:r>
            <a:r>
              <a:rPr lang="az-Latn-AZ" sz="2400" dirty="0"/>
              <a:t>.</a:t>
            </a:r>
          </a:p>
        </p:txBody>
      </p:sp>
      <p:pic>
        <p:nvPicPr>
          <p:cNvPr id="4" name="Şəkil 3">
            <a:extLst>
              <a:ext uri="{FF2B5EF4-FFF2-40B4-BE49-F238E27FC236}">
                <a16:creationId xmlns:a16="http://schemas.microsoft.com/office/drawing/2014/main" id="{B4F51E82-C283-FC69-B407-6AF3906D1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783" y="4137289"/>
            <a:ext cx="6581913" cy="239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6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54B8122E-A9EB-79EB-1F53-060810DF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639" y="0"/>
            <a:ext cx="3774975" cy="1177077"/>
          </a:xfrm>
        </p:spPr>
        <p:txBody>
          <a:bodyPr/>
          <a:lstStyle/>
          <a:p>
            <a:r>
              <a:rPr lang="az-Latn-AZ" dirty="0" err="1">
                <a:solidFill>
                  <a:srgbClr val="FFFF00"/>
                </a:solidFill>
              </a:rPr>
              <a:t>Binary</a:t>
            </a:r>
            <a:r>
              <a:rPr lang="az-Latn-AZ" dirty="0">
                <a:solidFill>
                  <a:srgbClr val="FFFF00"/>
                </a:solidFill>
              </a:rPr>
              <a:t> </a:t>
            </a:r>
            <a:r>
              <a:rPr lang="az-Latn-AZ" dirty="0" err="1">
                <a:solidFill>
                  <a:srgbClr val="FFFF00"/>
                </a:solidFill>
              </a:rPr>
              <a:t>search</a:t>
            </a:r>
            <a:endParaRPr lang="az-Latn-AZ" dirty="0">
              <a:solidFill>
                <a:srgbClr val="FFFF00"/>
              </a:solidFill>
            </a:endParaRPr>
          </a:p>
        </p:txBody>
      </p:sp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065F5A89-ACF3-6142-D864-21D6B654D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68" y="588538"/>
            <a:ext cx="10886187" cy="3649133"/>
          </a:xfrm>
        </p:spPr>
        <p:txBody>
          <a:bodyPr>
            <a:normAutofit/>
          </a:bodyPr>
          <a:lstStyle/>
          <a:p>
            <a:r>
              <a:rPr lang="az-Latn-AZ" sz="3200" dirty="0" err="1"/>
              <a:t>Binary</a:t>
            </a:r>
            <a:r>
              <a:rPr lang="az-Latn-AZ" sz="3200" dirty="0"/>
              <a:t> </a:t>
            </a:r>
            <a:r>
              <a:rPr lang="az-Latn-AZ" sz="3200" dirty="0" err="1"/>
              <a:t>search</a:t>
            </a:r>
            <a:r>
              <a:rPr lang="az-Latn-AZ" sz="3200" dirty="0"/>
              <a:t> </a:t>
            </a:r>
            <a:r>
              <a:rPr lang="az-Latn-AZ" sz="3200" dirty="0" err="1"/>
              <a:t>is</a:t>
            </a:r>
            <a:r>
              <a:rPr lang="az-Latn-AZ" sz="3200" dirty="0"/>
              <a:t> a </a:t>
            </a:r>
            <a:r>
              <a:rPr lang="az-Latn-AZ" sz="3200" dirty="0" err="1"/>
              <a:t>more</a:t>
            </a:r>
            <a:r>
              <a:rPr lang="az-Latn-AZ" sz="3200" dirty="0"/>
              <a:t> </a:t>
            </a:r>
            <a:r>
              <a:rPr lang="az-Latn-AZ" sz="3200" dirty="0" err="1"/>
              <a:t>efficient</a:t>
            </a:r>
            <a:r>
              <a:rPr lang="az-Latn-AZ" sz="3200" dirty="0"/>
              <a:t> </a:t>
            </a:r>
            <a:r>
              <a:rPr lang="az-Latn-AZ" sz="3200" dirty="0" err="1"/>
              <a:t>search</a:t>
            </a:r>
            <a:r>
              <a:rPr lang="az-Latn-AZ" sz="3200" dirty="0"/>
              <a:t> </a:t>
            </a:r>
            <a:r>
              <a:rPr lang="az-Latn-AZ" sz="3200" dirty="0" err="1"/>
              <a:t>algorithm</a:t>
            </a:r>
            <a:r>
              <a:rPr lang="az-Latn-AZ" sz="3200" dirty="0"/>
              <a:t> </a:t>
            </a:r>
            <a:r>
              <a:rPr lang="az-Latn-AZ" sz="3200" dirty="0" err="1"/>
              <a:t>for</a:t>
            </a:r>
            <a:r>
              <a:rPr lang="az-Latn-AZ" sz="3200" dirty="0"/>
              <a:t> </a:t>
            </a:r>
            <a:r>
              <a:rPr lang="az-Latn-AZ" sz="3200" dirty="0" err="1"/>
              <a:t>sorted</a:t>
            </a:r>
            <a:r>
              <a:rPr lang="az-Latn-AZ" sz="3200" dirty="0"/>
              <a:t> </a:t>
            </a:r>
            <a:r>
              <a:rPr lang="az-Latn-AZ" sz="3200" dirty="0" err="1"/>
              <a:t>lists</a:t>
            </a:r>
            <a:r>
              <a:rPr lang="az-Latn-AZ" sz="3200" dirty="0"/>
              <a:t>. It </a:t>
            </a:r>
            <a:r>
              <a:rPr lang="az-Latn-AZ" sz="3200" dirty="0" err="1"/>
              <a:t>works</a:t>
            </a:r>
            <a:r>
              <a:rPr lang="az-Latn-AZ" sz="3200" dirty="0"/>
              <a:t> </a:t>
            </a:r>
            <a:r>
              <a:rPr lang="az-Latn-AZ" sz="3200" dirty="0" err="1"/>
              <a:t>by</a:t>
            </a:r>
            <a:r>
              <a:rPr lang="az-Latn-AZ" sz="3200" dirty="0"/>
              <a:t> </a:t>
            </a:r>
            <a:r>
              <a:rPr lang="az-Latn-AZ" sz="3200" dirty="0" err="1"/>
              <a:t>repeatedly</a:t>
            </a:r>
            <a:r>
              <a:rPr lang="az-Latn-AZ" sz="3200" dirty="0"/>
              <a:t> </a:t>
            </a:r>
            <a:r>
              <a:rPr lang="az-Latn-AZ" sz="3200" dirty="0" err="1"/>
              <a:t>dividing</a:t>
            </a:r>
            <a:r>
              <a:rPr lang="az-Latn-AZ" sz="3200" dirty="0"/>
              <a:t> </a:t>
            </a:r>
            <a:r>
              <a:rPr lang="az-Latn-AZ" sz="3200" dirty="0" err="1"/>
              <a:t>the</a:t>
            </a:r>
            <a:r>
              <a:rPr lang="az-Latn-AZ" sz="3200" dirty="0"/>
              <a:t> </a:t>
            </a:r>
            <a:r>
              <a:rPr lang="az-Latn-AZ" sz="3200" dirty="0" err="1"/>
              <a:t>portion</a:t>
            </a:r>
            <a:r>
              <a:rPr lang="az-Latn-AZ" sz="3200" dirty="0"/>
              <a:t> of </a:t>
            </a:r>
            <a:r>
              <a:rPr lang="az-Latn-AZ" sz="3200" dirty="0" err="1"/>
              <a:t>the</a:t>
            </a:r>
            <a:r>
              <a:rPr lang="az-Latn-AZ" sz="3200" dirty="0"/>
              <a:t> </a:t>
            </a:r>
            <a:r>
              <a:rPr lang="az-Latn-AZ" sz="3200" dirty="0" err="1"/>
              <a:t>list</a:t>
            </a:r>
            <a:r>
              <a:rPr lang="az-Latn-AZ" sz="3200" dirty="0"/>
              <a:t> </a:t>
            </a:r>
            <a:r>
              <a:rPr lang="az-Latn-AZ" sz="3200" dirty="0" err="1"/>
              <a:t>that</a:t>
            </a:r>
            <a:r>
              <a:rPr lang="az-Latn-AZ" sz="3200" dirty="0"/>
              <a:t> </a:t>
            </a:r>
            <a:r>
              <a:rPr lang="az-Latn-AZ" sz="3200" dirty="0" err="1"/>
              <a:t>could</a:t>
            </a:r>
            <a:r>
              <a:rPr lang="az-Latn-AZ" sz="3200" dirty="0"/>
              <a:t> </a:t>
            </a:r>
            <a:r>
              <a:rPr lang="az-Latn-AZ" sz="3200" dirty="0" err="1"/>
              <a:t>contain</a:t>
            </a:r>
            <a:r>
              <a:rPr lang="az-Latn-AZ" sz="3200" dirty="0"/>
              <a:t> </a:t>
            </a:r>
            <a:r>
              <a:rPr lang="az-Latn-AZ" sz="3200" dirty="0" err="1"/>
              <a:t>the</a:t>
            </a:r>
            <a:r>
              <a:rPr lang="az-Latn-AZ" sz="3200" dirty="0"/>
              <a:t> </a:t>
            </a:r>
            <a:r>
              <a:rPr lang="az-Latn-AZ" sz="3200" dirty="0" err="1"/>
              <a:t>target</a:t>
            </a:r>
            <a:r>
              <a:rPr lang="az-Latn-AZ" sz="3200" dirty="0"/>
              <a:t> element </a:t>
            </a:r>
            <a:r>
              <a:rPr lang="az-Latn-AZ" sz="3200" dirty="0" err="1"/>
              <a:t>in</a:t>
            </a:r>
            <a:r>
              <a:rPr lang="az-Latn-AZ" sz="3200" dirty="0"/>
              <a:t> </a:t>
            </a:r>
            <a:r>
              <a:rPr lang="az-Latn-AZ" sz="3200" dirty="0" err="1"/>
              <a:t>half</a:t>
            </a:r>
            <a:r>
              <a:rPr lang="az-Latn-AZ" sz="3200" dirty="0"/>
              <a:t>. </a:t>
            </a:r>
            <a:r>
              <a:rPr lang="az-Latn-AZ" sz="3200" dirty="0" err="1"/>
              <a:t>Binary</a:t>
            </a:r>
            <a:r>
              <a:rPr lang="az-Latn-AZ" sz="3200" dirty="0"/>
              <a:t> </a:t>
            </a:r>
            <a:r>
              <a:rPr lang="az-Latn-AZ" sz="3200" dirty="0" err="1"/>
              <a:t>search</a:t>
            </a:r>
            <a:r>
              <a:rPr lang="az-Latn-AZ" sz="3200" dirty="0"/>
              <a:t> </a:t>
            </a:r>
            <a:r>
              <a:rPr lang="az-Latn-AZ" sz="3200" dirty="0" err="1"/>
              <a:t>has</a:t>
            </a:r>
            <a:r>
              <a:rPr lang="az-Latn-AZ" sz="3200" dirty="0"/>
              <a:t> a </a:t>
            </a:r>
            <a:r>
              <a:rPr lang="az-Latn-AZ" sz="3200" dirty="0" err="1"/>
              <a:t>time</a:t>
            </a:r>
            <a:r>
              <a:rPr lang="az-Latn-AZ" sz="3200" dirty="0"/>
              <a:t> </a:t>
            </a:r>
            <a:r>
              <a:rPr lang="az-Latn-AZ" sz="3200" dirty="0" err="1"/>
              <a:t>complexity</a:t>
            </a:r>
            <a:r>
              <a:rPr lang="az-Latn-AZ" sz="3200" dirty="0"/>
              <a:t> of O(</a:t>
            </a:r>
            <a:r>
              <a:rPr lang="az-Latn-AZ" sz="3200" dirty="0" err="1"/>
              <a:t>log</a:t>
            </a:r>
            <a:r>
              <a:rPr lang="az-Latn-AZ" sz="3200" dirty="0"/>
              <a:t> n), </a:t>
            </a:r>
            <a:r>
              <a:rPr lang="az-Latn-AZ" sz="3200" dirty="0" err="1"/>
              <a:t>making</a:t>
            </a:r>
            <a:r>
              <a:rPr lang="az-Latn-AZ" sz="3200" dirty="0"/>
              <a:t> it </a:t>
            </a:r>
            <a:r>
              <a:rPr lang="az-Latn-AZ" sz="3200" dirty="0" err="1"/>
              <a:t>much</a:t>
            </a:r>
            <a:r>
              <a:rPr lang="az-Latn-AZ" sz="3200" dirty="0"/>
              <a:t> </a:t>
            </a:r>
            <a:r>
              <a:rPr lang="az-Latn-AZ" sz="3200" dirty="0" err="1"/>
              <a:t>faster</a:t>
            </a:r>
            <a:r>
              <a:rPr lang="az-Latn-AZ" sz="3200" dirty="0"/>
              <a:t> </a:t>
            </a:r>
            <a:r>
              <a:rPr lang="az-Latn-AZ" sz="3200" dirty="0" err="1"/>
              <a:t>than</a:t>
            </a:r>
            <a:r>
              <a:rPr lang="az-Latn-AZ" sz="3200" dirty="0"/>
              <a:t> </a:t>
            </a:r>
            <a:r>
              <a:rPr lang="az-Latn-AZ" sz="3200" dirty="0" err="1"/>
              <a:t>linear</a:t>
            </a:r>
            <a:r>
              <a:rPr lang="az-Latn-AZ" sz="3200" dirty="0"/>
              <a:t> </a:t>
            </a:r>
            <a:r>
              <a:rPr lang="az-Latn-AZ" sz="3200" dirty="0" err="1"/>
              <a:t>search</a:t>
            </a:r>
            <a:r>
              <a:rPr lang="az-Latn-AZ" sz="3200" dirty="0"/>
              <a:t> </a:t>
            </a:r>
            <a:r>
              <a:rPr lang="az-Latn-AZ" sz="3200" dirty="0" err="1"/>
              <a:t>for</a:t>
            </a:r>
            <a:r>
              <a:rPr lang="az-Latn-AZ" sz="3200" dirty="0"/>
              <a:t> </a:t>
            </a:r>
            <a:r>
              <a:rPr lang="az-Latn-AZ" sz="3200" dirty="0" err="1"/>
              <a:t>large</a:t>
            </a:r>
            <a:r>
              <a:rPr lang="az-Latn-AZ" sz="3200" dirty="0"/>
              <a:t> </a:t>
            </a:r>
            <a:r>
              <a:rPr lang="az-Latn-AZ" sz="3200" dirty="0" err="1"/>
              <a:t>datasets</a:t>
            </a:r>
            <a:r>
              <a:rPr lang="az-Latn-AZ" sz="3200" dirty="0"/>
              <a:t>.</a:t>
            </a:r>
          </a:p>
        </p:txBody>
      </p:sp>
      <p:pic>
        <p:nvPicPr>
          <p:cNvPr id="4" name="Şəkil 3">
            <a:extLst>
              <a:ext uri="{FF2B5EF4-FFF2-40B4-BE49-F238E27FC236}">
                <a16:creationId xmlns:a16="http://schemas.microsoft.com/office/drawing/2014/main" id="{4BF4F697-4E3B-E73B-0E72-03E9D7C9F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237" y="3798167"/>
            <a:ext cx="6271118" cy="272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0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A4B96953-2EE1-6E89-1E62-79DF25FA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430" y="82827"/>
            <a:ext cx="3621154" cy="887842"/>
          </a:xfrm>
        </p:spPr>
        <p:txBody>
          <a:bodyPr/>
          <a:lstStyle/>
          <a:p>
            <a:r>
              <a:rPr lang="az-Latn-AZ" dirty="0" err="1"/>
              <a:t>Algorithm</a:t>
            </a:r>
            <a:endParaRPr lang="az-Latn-AZ" dirty="0"/>
          </a:p>
        </p:txBody>
      </p:sp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E772A9F2-817A-1010-A84B-CF3B4C5D8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943" y="1100824"/>
            <a:ext cx="11459340" cy="3649133"/>
          </a:xfrm>
        </p:spPr>
        <p:txBody>
          <a:bodyPr>
            <a:normAutofit/>
          </a:bodyPr>
          <a:lstStyle/>
          <a:p>
            <a:r>
              <a:rPr lang="az-Latn-AZ" sz="2400" dirty="0" err="1"/>
              <a:t>Compare</a:t>
            </a:r>
            <a:r>
              <a:rPr lang="az-Latn-AZ" sz="2400" dirty="0"/>
              <a:t>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target</a:t>
            </a:r>
            <a:r>
              <a:rPr lang="az-Latn-AZ" sz="2400" dirty="0"/>
              <a:t> element </a:t>
            </a:r>
            <a:r>
              <a:rPr lang="az-Latn-AZ" sz="2400" dirty="0" err="1"/>
              <a:t>with</a:t>
            </a:r>
            <a:r>
              <a:rPr lang="az-Latn-AZ" sz="2400" dirty="0"/>
              <a:t>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middle</a:t>
            </a:r>
            <a:r>
              <a:rPr lang="az-Latn-AZ" sz="2400" dirty="0"/>
              <a:t> element of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list</a:t>
            </a:r>
            <a:r>
              <a:rPr lang="az-Latn-AZ" sz="2400" dirty="0"/>
              <a:t>.
</a:t>
            </a:r>
            <a:r>
              <a:rPr lang="az-Latn-AZ" sz="2400" dirty="0" err="1"/>
              <a:t>If</a:t>
            </a:r>
            <a:r>
              <a:rPr lang="az-Latn-AZ" sz="2400" dirty="0"/>
              <a:t>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target</a:t>
            </a:r>
            <a:r>
              <a:rPr lang="az-Latn-AZ" sz="2400" dirty="0"/>
              <a:t> element </a:t>
            </a:r>
            <a:r>
              <a:rPr lang="az-Latn-AZ" sz="2400" dirty="0" err="1"/>
              <a:t>matches</a:t>
            </a:r>
            <a:r>
              <a:rPr lang="az-Latn-AZ" sz="2400" dirty="0"/>
              <a:t>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middle</a:t>
            </a:r>
            <a:r>
              <a:rPr lang="az-Latn-AZ" sz="2400" dirty="0"/>
              <a:t> element,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search</a:t>
            </a:r>
            <a:r>
              <a:rPr lang="az-Latn-AZ" sz="2400" dirty="0"/>
              <a:t> </a:t>
            </a:r>
            <a:r>
              <a:rPr lang="az-Latn-AZ" sz="2400" dirty="0" err="1"/>
              <a:t>is</a:t>
            </a:r>
            <a:r>
              <a:rPr lang="az-Latn-AZ" sz="2400" dirty="0"/>
              <a:t> </a:t>
            </a:r>
            <a:r>
              <a:rPr lang="az-Latn-AZ" sz="2400" dirty="0" err="1"/>
              <a:t>successful</a:t>
            </a:r>
            <a:r>
              <a:rPr lang="az-Latn-AZ" sz="2400" dirty="0"/>
              <a:t>.
</a:t>
            </a:r>
            <a:r>
              <a:rPr lang="az-Latn-AZ" sz="2400" dirty="0" err="1"/>
              <a:t>If</a:t>
            </a:r>
            <a:r>
              <a:rPr lang="az-Latn-AZ" sz="2400" dirty="0"/>
              <a:t>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target</a:t>
            </a:r>
            <a:r>
              <a:rPr lang="az-Latn-AZ" sz="2400" dirty="0"/>
              <a:t> element </a:t>
            </a:r>
            <a:r>
              <a:rPr lang="az-Latn-AZ" sz="2400" dirty="0" err="1"/>
              <a:t>is</a:t>
            </a:r>
            <a:r>
              <a:rPr lang="az-Latn-AZ" sz="2400" dirty="0"/>
              <a:t> </a:t>
            </a:r>
            <a:r>
              <a:rPr lang="az-Latn-AZ" sz="2400" dirty="0" err="1"/>
              <a:t>less</a:t>
            </a:r>
            <a:r>
              <a:rPr lang="az-Latn-AZ" sz="2400" dirty="0"/>
              <a:t> </a:t>
            </a:r>
            <a:r>
              <a:rPr lang="az-Latn-AZ" sz="2400" dirty="0" err="1"/>
              <a:t>than</a:t>
            </a:r>
            <a:r>
              <a:rPr lang="az-Latn-AZ" sz="2400" dirty="0"/>
              <a:t>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middle</a:t>
            </a:r>
            <a:r>
              <a:rPr lang="az-Latn-AZ" sz="2400" dirty="0"/>
              <a:t> element, </a:t>
            </a:r>
            <a:r>
              <a:rPr lang="az-Latn-AZ" sz="2400" dirty="0" err="1"/>
              <a:t>repeat</a:t>
            </a:r>
            <a:r>
              <a:rPr lang="az-Latn-AZ" sz="2400" dirty="0"/>
              <a:t>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search</a:t>
            </a:r>
            <a:r>
              <a:rPr lang="az-Latn-AZ" sz="2400" dirty="0"/>
              <a:t> on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left</a:t>
            </a:r>
            <a:r>
              <a:rPr lang="az-Latn-AZ" sz="2400" dirty="0"/>
              <a:t> </a:t>
            </a:r>
            <a:r>
              <a:rPr lang="az-Latn-AZ" sz="2400" dirty="0" err="1"/>
              <a:t>half</a:t>
            </a:r>
            <a:r>
              <a:rPr lang="az-Latn-AZ" sz="2400" dirty="0"/>
              <a:t> of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list</a:t>
            </a:r>
            <a:r>
              <a:rPr lang="az-Latn-AZ" sz="2400" dirty="0"/>
              <a:t>.
</a:t>
            </a:r>
            <a:r>
              <a:rPr lang="az-Latn-AZ" sz="2400" dirty="0" err="1"/>
              <a:t>If</a:t>
            </a:r>
            <a:r>
              <a:rPr lang="az-Latn-AZ" sz="2400" dirty="0"/>
              <a:t>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target</a:t>
            </a:r>
            <a:r>
              <a:rPr lang="az-Latn-AZ" sz="2400" dirty="0"/>
              <a:t> element </a:t>
            </a:r>
            <a:r>
              <a:rPr lang="az-Latn-AZ" sz="2400" dirty="0" err="1"/>
              <a:t>is</a:t>
            </a:r>
            <a:r>
              <a:rPr lang="az-Latn-AZ" sz="2400" dirty="0"/>
              <a:t> </a:t>
            </a:r>
            <a:r>
              <a:rPr lang="az-Latn-AZ" sz="2400" dirty="0" err="1"/>
              <a:t>greater</a:t>
            </a:r>
            <a:r>
              <a:rPr lang="az-Latn-AZ" sz="2400" dirty="0"/>
              <a:t> </a:t>
            </a:r>
            <a:r>
              <a:rPr lang="az-Latn-AZ" sz="2400" dirty="0" err="1"/>
              <a:t>than</a:t>
            </a:r>
            <a:r>
              <a:rPr lang="az-Latn-AZ" sz="2400" dirty="0"/>
              <a:t>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middle</a:t>
            </a:r>
            <a:r>
              <a:rPr lang="az-Latn-AZ" sz="2400" dirty="0"/>
              <a:t> element, </a:t>
            </a:r>
            <a:r>
              <a:rPr lang="az-Latn-AZ" sz="2400" dirty="0" err="1"/>
              <a:t>repeat</a:t>
            </a:r>
            <a:r>
              <a:rPr lang="az-Latn-AZ" sz="2400" dirty="0"/>
              <a:t>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search</a:t>
            </a:r>
            <a:r>
              <a:rPr lang="az-Latn-AZ" sz="2400" dirty="0"/>
              <a:t> on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right</a:t>
            </a:r>
            <a:r>
              <a:rPr lang="az-Latn-AZ" sz="2400" dirty="0"/>
              <a:t> </a:t>
            </a:r>
            <a:r>
              <a:rPr lang="az-Latn-AZ" sz="2400" dirty="0" err="1"/>
              <a:t>half</a:t>
            </a:r>
            <a:r>
              <a:rPr lang="az-Latn-AZ" sz="2400" dirty="0"/>
              <a:t> of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list</a:t>
            </a:r>
            <a:r>
              <a:rPr lang="az-Latn-AZ" sz="2400" dirty="0"/>
              <a:t>.
</a:t>
            </a:r>
            <a:r>
              <a:rPr lang="az-Latn-AZ" sz="2400" dirty="0" err="1"/>
              <a:t>Continue</a:t>
            </a:r>
            <a:r>
              <a:rPr lang="az-Latn-AZ" sz="2400" dirty="0"/>
              <a:t> </a:t>
            </a:r>
            <a:r>
              <a:rPr lang="az-Latn-AZ" sz="2400" dirty="0" err="1"/>
              <a:t>dividing</a:t>
            </a:r>
            <a:r>
              <a:rPr lang="az-Latn-AZ" sz="2400" dirty="0"/>
              <a:t>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list</a:t>
            </a:r>
            <a:r>
              <a:rPr lang="az-Latn-AZ" sz="2400" dirty="0"/>
              <a:t> and </a:t>
            </a:r>
            <a:r>
              <a:rPr lang="az-Latn-AZ" sz="2400" dirty="0" err="1"/>
              <a:t>narrowing</a:t>
            </a:r>
            <a:r>
              <a:rPr lang="az-Latn-AZ" sz="2400" dirty="0"/>
              <a:t> </a:t>
            </a:r>
            <a:r>
              <a:rPr lang="az-Latn-AZ" sz="2400" dirty="0" err="1"/>
              <a:t>down</a:t>
            </a:r>
            <a:r>
              <a:rPr lang="az-Latn-AZ" sz="2400" dirty="0"/>
              <a:t>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search</a:t>
            </a:r>
            <a:r>
              <a:rPr lang="az-Latn-AZ" sz="2400" dirty="0"/>
              <a:t> </a:t>
            </a:r>
            <a:r>
              <a:rPr lang="az-Latn-AZ" sz="2400" dirty="0" err="1"/>
              <a:t>range</a:t>
            </a:r>
            <a:r>
              <a:rPr lang="az-Latn-AZ" sz="2400" dirty="0"/>
              <a:t> </a:t>
            </a:r>
            <a:r>
              <a:rPr lang="az-Latn-AZ" sz="2400" dirty="0" err="1"/>
              <a:t>until</a:t>
            </a:r>
            <a:r>
              <a:rPr lang="az-Latn-AZ" sz="2400" dirty="0"/>
              <a:t>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target</a:t>
            </a:r>
            <a:r>
              <a:rPr lang="az-Latn-AZ" sz="2400" dirty="0"/>
              <a:t> element </a:t>
            </a:r>
            <a:r>
              <a:rPr lang="az-Latn-AZ" sz="2400" dirty="0" err="1"/>
              <a:t>is</a:t>
            </a:r>
            <a:r>
              <a:rPr lang="az-Latn-AZ" sz="2400" dirty="0"/>
              <a:t> </a:t>
            </a:r>
            <a:r>
              <a:rPr lang="az-Latn-AZ" sz="2400" dirty="0" err="1"/>
              <a:t>found</a:t>
            </a:r>
            <a:r>
              <a:rPr lang="az-Latn-AZ" sz="2400" dirty="0"/>
              <a:t> </a:t>
            </a:r>
            <a:r>
              <a:rPr lang="az-Latn-AZ" sz="2400" dirty="0" err="1"/>
              <a:t>or</a:t>
            </a:r>
            <a:r>
              <a:rPr lang="az-Latn-AZ" sz="2400" dirty="0"/>
              <a:t>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search</a:t>
            </a:r>
            <a:r>
              <a:rPr lang="az-Latn-AZ" sz="2400" dirty="0"/>
              <a:t> </a:t>
            </a:r>
            <a:r>
              <a:rPr lang="az-Latn-AZ" sz="2400" dirty="0" err="1"/>
              <a:t>range</a:t>
            </a:r>
            <a:r>
              <a:rPr lang="az-Latn-AZ" sz="2400" dirty="0"/>
              <a:t> </a:t>
            </a:r>
            <a:r>
              <a:rPr lang="az-Latn-AZ" sz="2400" dirty="0" err="1"/>
              <a:t>becomes</a:t>
            </a:r>
            <a:r>
              <a:rPr lang="az-Latn-AZ" sz="2400" dirty="0"/>
              <a:t> </a:t>
            </a:r>
            <a:r>
              <a:rPr lang="az-Latn-AZ" sz="2400" dirty="0" err="1"/>
              <a:t>empty</a:t>
            </a:r>
            <a:r>
              <a:rPr lang="az-Latn-AZ" sz="2400" dirty="0"/>
              <a:t>.</a:t>
            </a:r>
          </a:p>
        </p:txBody>
      </p:sp>
      <p:pic>
        <p:nvPicPr>
          <p:cNvPr id="4" name="Şəkil 3">
            <a:extLst>
              <a:ext uri="{FF2B5EF4-FFF2-40B4-BE49-F238E27FC236}">
                <a16:creationId xmlns:a16="http://schemas.microsoft.com/office/drawing/2014/main" id="{949E38C7-247F-5AE7-9ECF-462E72A1A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049" y="4749957"/>
            <a:ext cx="5309008" cy="201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7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C5E0E26A-E92D-4C87-6977-01715A6C1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1"/>
            <a:ext cx="3467336" cy="656455"/>
          </a:xfrm>
        </p:spPr>
        <p:txBody>
          <a:bodyPr/>
          <a:lstStyle/>
          <a:p>
            <a:r>
              <a:rPr lang="az-Latn-AZ" dirty="0" err="1">
                <a:solidFill>
                  <a:srgbClr val="FFFF00"/>
                </a:solidFill>
              </a:rPr>
              <a:t>Jump</a:t>
            </a:r>
            <a:r>
              <a:rPr lang="az-Latn-AZ" dirty="0">
                <a:solidFill>
                  <a:srgbClr val="FFFF00"/>
                </a:solidFill>
              </a:rPr>
              <a:t> </a:t>
            </a:r>
            <a:r>
              <a:rPr lang="az-Latn-AZ" dirty="0" err="1">
                <a:solidFill>
                  <a:srgbClr val="FFFF00"/>
                </a:solidFill>
              </a:rPr>
              <a:t>Search</a:t>
            </a:r>
            <a:endParaRPr lang="az-Latn-AZ" dirty="0">
              <a:solidFill>
                <a:srgbClr val="FFFF00"/>
              </a:solidFill>
            </a:endParaRPr>
          </a:p>
        </p:txBody>
      </p:sp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4EA3B76B-BD96-6AF9-A1E8-55110EBA5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1266056"/>
            <a:ext cx="11028174" cy="2052195"/>
          </a:xfrm>
        </p:spPr>
        <p:txBody>
          <a:bodyPr>
            <a:normAutofit/>
          </a:bodyPr>
          <a:lstStyle/>
          <a:p>
            <a:r>
              <a:rPr lang="az-Latn-AZ" sz="2400" dirty="0" err="1"/>
              <a:t>Jump</a:t>
            </a:r>
            <a:r>
              <a:rPr lang="az-Latn-AZ" sz="2400" dirty="0"/>
              <a:t> </a:t>
            </a:r>
            <a:r>
              <a:rPr lang="az-Latn-AZ" sz="2400" dirty="0" err="1"/>
              <a:t>search</a:t>
            </a:r>
            <a:r>
              <a:rPr lang="az-Latn-AZ" sz="2400" dirty="0"/>
              <a:t> </a:t>
            </a:r>
            <a:r>
              <a:rPr lang="az-Latn-AZ" sz="2400" dirty="0" err="1"/>
              <a:t>is</a:t>
            </a:r>
            <a:r>
              <a:rPr lang="az-Latn-AZ" sz="2400" dirty="0"/>
              <a:t> an </a:t>
            </a:r>
            <a:r>
              <a:rPr lang="az-Latn-AZ" sz="2400" dirty="0" err="1"/>
              <a:t>algorithm</a:t>
            </a:r>
            <a:r>
              <a:rPr lang="az-Latn-AZ" sz="2400" dirty="0"/>
              <a:t> </a:t>
            </a:r>
            <a:r>
              <a:rPr lang="az-Latn-AZ" sz="2400" dirty="0" err="1"/>
              <a:t>that</a:t>
            </a:r>
            <a:r>
              <a:rPr lang="az-Latn-AZ" sz="2400" dirty="0"/>
              <a:t> </a:t>
            </a:r>
            <a:r>
              <a:rPr lang="az-Latn-AZ" sz="2400" dirty="0" err="1"/>
              <a:t>works</a:t>
            </a:r>
            <a:r>
              <a:rPr lang="az-Latn-AZ" sz="2400" dirty="0"/>
              <a:t> on </a:t>
            </a:r>
            <a:r>
              <a:rPr lang="az-Latn-AZ" sz="2400" dirty="0" err="1"/>
              <a:t>sorted</a:t>
            </a:r>
            <a:r>
              <a:rPr lang="az-Latn-AZ" sz="2400" dirty="0"/>
              <a:t> </a:t>
            </a:r>
            <a:r>
              <a:rPr lang="az-Latn-AZ" sz="2400" dirty="0" err="1"/>
              <a:t>arrays</a:t>
            </a:r>
            <a:r>
              <a:rPr lang="az-Latn-AZ" sz="2400" dirty="0"/>
              <a:t>. It </a:t>
            </a:r>
            <a:r>
              <a:rPr lang="az-Latn-AZ" sz="2400" dirty="0" err="1"/>
              <a:t>divides</a:t>
            </a:r>
            <a:r>
              <a:rPr lang="az-Latn-AZ" sz="2400" dirty="0"/>
              <a:t>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array</a:t>
            </a:r>
            <a:r>
              <a:rPr lang="az-Latn-AZ" sz="2400" dirty="0"/>
              <a:t> </a:t>
            </a:r>
            <a:r>
              <a:rPr lang="az-Latn-AZ" sz="2400" dirty="0" err="1"/>
              <a:t>into</a:t>
            </a:r>
            <a:r>
              <a:rPr lang="az-Latn-AZ" sz="2400" dirty="0"/>
              <a:t> </a:t>
            </a:r>
            <a:r>
              <a:rPr lang="az-Latn-AZ" sz="2400" dirty="0" err="1"/>
              <a:t>blocks</a:t>
            </a:r>
            <a:r>
              <a:rPr lang="az-Latn-AZ" sz="2400" dirty="0"/>
              <a:t> and </a:t>
            </a:r>
            <a:r>
              <a:rPr lang="az-Latn-AZ" sz="2400" dirty="0" err="1"/>
              <a:t>performs</a:t>
            </a:r>
            <a:r>
              <a:rPr lang="az-Latn-AZ" sz="2400" dirty="0"/>
              <a:t> a </a:t>
            </a:r>
            <a:r>
              <a:rPr lang="az-Latn-AZ" sz="2400" dirty="0" err="1"/>
              <a:t>linear</a:t>
            </a:r>
            <a:r>
              <a:rPr lang="az-Latn-AZ" sz="2400" dirty="0"/>
              <a:t> </a:t>
            </a:r>
            <a:r>
              <a:rPr lang="az-Latn-AZ" sz="2400" dirty="0" err="1"/>
              <a:t>search</a:t>
            </a:r>
            <a:r>
              <a:rPr lang="az-Latn-AZ" sz="2400" dirty="0"/>
              <a:t> </a:t>
            </a:r>
            <a:r>
              <a:rPr lang="az-Latn-AZ" sz="2400" dirty="0" err="1"/>
              <a:t>in</a:t>
            </a:r>
            <a:r>
              <a:rPr lang="az-Latn-AZ" sz="2400" dirty="0"/>
              <a:t> </a:t>
            </a:r>
            <a:r>
              <a:rPr lang="az-Latn-AZ" sz="2400" dirty="0" err="1"/>
              <a:t>each</a:t>
            </a:r>
            <a:r>
              <a:rPr lang="az-Latn-AZ" sz="2400" dirty="0"/>
              <a:t> </a:t>
            </a:r>
            <a:r>
              <a:rPr lang="az-Latn-AZ" sz="2400" dirty="0" err="1"/>
              <a:t>block</a:t>
            </a:r>
            <a:r>
              <a:rPr lang="az-Latn-AZ" sz="2400" dirty="0"/>
              <a:t>. </a:t>
            </a:r>
            <a:r>
              <a:rPr lang="az-Latn-AZ" sz="2400" dirty="0" err="1"/>
              <a:t>Jump</a:t>
            </a:r>
            <a:r>
              <a:rPr lang="az-Latn-AZ" sz="2400" dirty="0"/>
              <a:t> </a:t>
            </a:r>
            <a:r>
              <a:rPr lang="az-Latn-AZ" sz="2400" dirty="0" err="1"/>
              <a:t>search</a:t>
            </a:r>
            <a:r>
              <a:rPr lang="az-Latn-AZ" sz="2400" dirty="0"/>
              <a:t> </a:t>
            </a:r>
            <a:r>
              <a:rPr lang="az-Latn-AZ" sz="2400" dirty="0" err="1"/>
              <a:t>has</a:t>
            </a:r>
            <a:r>
              <a:rPr lang="az-Latn-AZ" sz="2400" dirty="0"/>
              <a:t> a </a:t>
            </a:r>
            <a:r>
              <a:rPr lang="az-Latn-AZ" sz="2400" dirty="0" err="1"/>
              <a:t>time</a:t>
            </a:r>
            <a:r>
              <a:rPr lang="az-Latn-AZ" sz="2400" dirty="0"/>
              <a:t> </a:t>
            </a:r>
            <a:r>
              <a:rPr lang="az-Latn-AZ" sz="2400" dirty="0" err="1"/>
              <a:t>complexity</a:t>
            </a:r>
            <a:r>
              <a:rPr lang="az-Latn-AZ" sz="2400" dirty="0"/>
              <a:t> of O(√n), </a:t>
            </a:r>
            <a:r>
              <a:rPr lang="az-Latn-AZ" sz="2400" dirty="0" err="1"/>
              <a:t>which</a:t>
            </a:r>
            <a:r>
              <a:rPr lang="az-Latn-AZ" sz="2400" dirty="0"/>
              <a:t> </a:t>
            </a:r>
            <a:r>
              <a:rPr lang="az-Latn-AZ" sz="2400" dirty="0" err="1"/>
              <a:t>is</a:t>
            </a:r>
            <a:r>
              <a:rPr lang="az-Latn-AZ" sz="2400" dirty="0"/>
              <a:t> </a:t>
            </a:r>
            <a:r>
              <a:rPr lang="az-Latn-AZ" sz="2400" dirty="0" err="1"/>
              <a:t>more</a:t>
            </a:r>
            <a:r>
              <a:rPr lang="az-Latn-AZ" sz="2400" dirty="0"/>
              <a:t> </a:t>
            </a:r>
            <a:r>
              <a:rPr lang="az-Latn-AZ" sz="2400" dirty="0" err="1"/>
              <a:t>efficient</a:t>
            </a:r>
            <a:r>
              <a:rPr lang="az-Latn-AZ" sz="2400" dirty="0"/>
              <a:t> </a:t>
            </a:r>
            <a:r>
              <a:rPr lang="az-Latn-AZ" sz="2400" dirty="0" err="1"/>
              <a:t>than</a:t>
            </a:r>
            <a:r>
              <a:rPr lang="az-Latn-AZ" sz="2400" dirty="0"/>
              <a:t> </a:t>
            </a:r>
            <a:r>
              <a:rPr lang="az-Latn-AZ" sz="2400" dirty="0" err="1"/>
              <a:t>linear</a:t>
            </a:r>
            <a:r>
              <a:rPr lang="az-Latn-AZ" sz="2400" dirty="0"/>
              <a:t> </a:t>
            </a:r>
            <a:r>
              <a:rPr lang="az-Latn-AZ" sz="2400" dirty="0" err="1"/>
              <a:t>search</a:t>
            </a:r>
            <a:r>
              <a:rPr lang="az-Latn-AZ" sz="2400" dirty="0"/>
              <a:t> </a:t>
            </a:r>
            <a:r>
              <a:rPr lang="az-Latn-AZ" sz="2400" dirty="0" err="1"/>
              <a:t>but</a:t>
            </a:r>
            <a:r>
              <a:rPr lang="az-Latn-AZ" sz="2400" dirty="0"/>
              <a:t> </a:t>
            </a:r>
            <a:r>
              <a:rPr lang="az-Latn-AZ" sz="2400" dirty="0" err="1"/>
              <a:t>slower</a:t>
            </a:r>
            <a:r>
              <a:rPr lang="az-Latn-AZ" sz="2400" dirty="0"/>
              <a:t> </a:t>
            </a:r>
            <a:r>
              <a:rPr lang="az-Latn-AZ" sz="2400" dirty="0" err="1"/>
              <a:t>than</a:t>
            </a:r>
            <a:r>
              <a:rPr lang="az-Latn-AZ" sz="2400" dirty="0"/>
              <a:t> </a:t>
            </a:r>
            <a:r>
              <a:rPr lang="az-Latn-AZ" sz="2400" dirty="0" err="1"/>
              <a:t>binary</a:t>
            </a:r>
            <a:r>
              <a:rPr lang="az-Latn-AZ" sz="2400" dirty="0"/>
              <a:t> </a:t>
            </a:r>
            <a:r>
              <a:rPr lang="az-Latn-AZ" sz="2400" dirty="0" err="1"/>
              <a:t>search</a:t>
            </a:r>
            <a:r>
              <a:rPr lang="az-Latn-AZ" sz="2400" dirty="0"/>
              <a:t>.</a:t>
            </a:r>
          </a:p>
        </p:txBody>
      </p:sp>
      <p:pic>
        <p:nvPicPr>
          <p:cNvPr id="4" name="Şəkil 3">
            <a:extLst>
              <a:ext uri="{FF2B5EF4-FFF2-40B4-BE49-F238E27FC236}">
                <a16:creationId xmlns:a16="http://schemas.microsoft.com/office/drawing/2014/main" id="{4439ED2E-C5AD-CC41-8FA3-FDC2008AF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030" y="3552524"/>
            <a:ext cx="5580901" cy="302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2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3812BAA7-CBD3-6052-FB79-50665D3B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97" y="77633"/>
            <a:ext cx="10131425" cy="1456267"/>
          </a:xfrm>
        </p:spPr>
        <p:txBody>
          <a:bodyPr/>
          <a:lstStyle/>
          <a:p>
            <a:r>
              <a:rPr lang="az-Latn-AZ" dirty="0" err="1"/>
              <a:t>Algorithm</a:t>
            </a:r>
            <a:endParaRPr lang="az-Latn-AZ" dirty="0"/>
          </a:p>
        </p:txBody>
      </p:sp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76EDC900-65A0-EE43-38CF-C834B2719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483" y="1533900"/>
            <a:ext cx="11560628" cy="2362200"/>
          </a:xfrm>
        </p:spPr>
        <p:txBody>
          <a:bodyPr>
            <a:noAutofit/>
          </a:bodyPr>
          <a:lstStyle/>
          <a:p>
            <a:r>
              <a:rPr lang="az-Latn-AZ" sz="2400" dirty="0" err="1"/>
              <a:t>Determine</a:t>
            </a:r>
            <a:r>
              <a:rPr lang="az-Latn-AZ" sz="2400" dirty="0"/>
              <a:t>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block</a:t>
            </a:r>
            <a:r>
              <a:rPr lang="az-Latn-AZ" sz="2400" dirty="0"/>
              <a:t> </a:t>
            </a:r>
            <a:r>
              <a:rPr lang="az-Latn-AZ" sz="2400" dirty="0" err="1"/>
              <a:t>size</a:t>
            </a:r>
            <a:r>
              <a:rPr lang="az-Latn-AZ" sz="2400" dirty="0"/>
              <a:t> (</a:t>
            </a:r>
            <a:r>
              <a:rPr lang="az-Latn-AZ" sz="2400" dirty="0" err="1"/>
              <a:t>usually</a:t>
            </a:r>
            <a:r>
              <a:rPr lang="az-Latn-AZ" sz="2400" dirty="0"/>
              <a:t> √n, </a:t>
            </a:r>
            <a:r>
              <a:rPr lang="az-Latn-AZ" sz="2400" dirty="0" err="1"/>
              <a:t>where</a:t>
            </a:r>
            <a:r>
              <a:rPr lang="az-Latn-AZ" sz="2400" dirty="0"/>
              <a:t> n </a:t>
            </a:r>
            <a:r>
              <a:rPr lang="az-Latn-AZ" sz="2400" dirty="0" err="1"/>
              <a:t>is</a:t>
            </a:r>
            <a:r>
              <a:rPr lang="az-Latn-AZ" sz="2400" dirty="0"/>
              <a:t>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number</a:t>
            </a:r>
            <a:r>
              <a:rPr lang="az-Latn-AZ" sz="2400" dirty="0"/>
              <a:t> of </a:t>
            </a:r>
            <a:r>
              <a:rPr lang="az-Latn-AZ" sz="2400" dirty="0" err="1"/>
              <a:t>elements</a:t>
            </a:r>
            <a:r>
              <a:rPr lang="az-Latn-AZ" sz="2400" dirty="0"/>
              <a:t> </a:t>
            </a:r>
            <a:r>
              <a:rPr lang="az-Latn-AZ" sz="2400" dirty="0" err="1"/>
              <a:t>in</a:t>
            </a:r>
            <a:r>
              <a:rPr lang="az-Latn-AZ" sz="2400" dirty="0"/>
              <a:t>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array</a:t>
            </a:r>
            <a:r>
              <a:rPr lang="az-Latn-AZ" sz="2400" dirty="0"/>
              <a:t>).
</a:t>
            </a:r>
            <a:r>
              <a:rPr lang="az-Latn-AZ" sz="2400" dirty="0" err="1"/>
              <a:t>Jump</a:t>
            </a:r>
            <a:r>
              <a:rPr lang="az-Latn-AZ" sz="2400" dirty="0"/>
              <a:t> </a:t>
            </a:r>
            <a:r>
              <a:rPr lang="az-Latn-AZ" sz="2400" dirty="0" err="1"/>
              <a:t>through</a:t>
            </a:r>
            <a:r>
              <a:rPr lang="az-Latn-AZ" sz="2400" dirty="0"/>
              <a:t>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array</a:t>
            </a:r>
            <a:r>
              <a:rPr lang="az-Latn-AZ" sz="2400" dirty="0"/>
              <a:t> </a:t>
            </a:r>
            <a:r>
              <a:rPr lang="az-Latn-AZ" sz="2400" dirty="0" err="1"/>
              <a:t>by</a:t>
            </a:r>
            <a:r>
              <a:rPr lang="az-Latn-AZ" sz="2400" dirty="0"/>
              <a:t> </a:t>
            </a:r>
            <a:r>
              <a:rPr lang="az-Latn-AZ" sz="2400" dirty="0" err="1"/>
              <a:t>block</a:t>
            </a:r>
            <a:r>
              <a:rPr lang="az-Latn-AZ" sz="2400" dirty="0"/>
              <a:t> </a:t>
            </a:r>
            <a:r>
              <a:rPr lang="az-Latn-AZ" sz="2400" dirty="0" err="1"/>
              <a:t>size</a:t>
            </a:r>
            <a:r>
              <a:rPr lang="az-Latn-AZ" sz="2400" dirty="0"/>
              <a:t> </a:t>
            </a:r>
            <a:r>
              <a:rPr lang="az-Latn-AZ" sz="2400" dirty="0" err="1"/>
              <a:t>until</a:t>
            </a:r>
            <a:r>
              <a:rPr lang="az-Latn-AZ" sz="2400" dirty="0"/>
              <a:t> </a:t>
            </a:r>
            <a:r>
              <a:rPr lang="az-Latn-AZ" sz="2400" dirty="0" err="1"/>
              <a:t>finding</a:t>
            </a:r>
            <a:r>
              <a:rPr lang="az-Latn-AZ" sz="2400" dirty="0"/>
              <a:t> a </a:t>
            </a:r>
            <a:r>
              <a:rPr lang="az-Latn-AZ" sz="2400" dirty="0" err="1"/>
              <a:t>block</a:t>
            </a:r>
            <a:r>
              <a:rPr lang="az-Latn-AZ" sz="2400" dirty="0"/>
              <a:t> </a:t>
            </a:r>
            <a:r>
              <a:rPr lang="az-Latn-AZ" sz="2400" dirty="0" err="1"/>
              <a:t>where</a:t>
            </a:r>
            <a:r>
              <a:rPr lang="az-Latn-AZ" sz="2400" dirty="0"/>
              <a:t>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target</a:t>
            </a:r>
            <a:r>
              <a:rPr lang="az-Latn-AZ" sz="2400" dirty="0"/>
              <a:t> element </a:t>
            </a:r>
            <a:r>
              <a:rPr lang="az-Latn-AZ" sz="2400" dirty="0" err="1"/>
              <a:t>could</a:t>
            </a:r>
            <a:r>
              <a:rPr lang="az-Latn-AZ" sz="2400" dirty="0"/>
              <a:t> </a:t>
            </a:r>
            <a:r>
              <a:rPr lang="az-Latn-AZ" sz="2400" dirty="0" err="1"/>
              <a:t>be</a:t>
            </a:r>
            <a:r>
              <a:rPr lang="az-Latn-AZ" sz="2400" dirty="0"/>
              <a:t> </a:t>
            </a:r>
            <a:r>
              <a:rPr lang="az-Latn-AZ" sz="2400" dirty="0" err="1"/>
              <a:t>located</a:t>
            </a:r>
            <a:r>
              <a:rPr lang="az-Latn-AZ" sz="2400" dirty="0"/>
              <a:t>.
</a:t>
            </a:r>
            <a:r>
              <a:rPr lang="az-Latn-AZ" sz="2400" dirty="0" err="1"/>
              <a:t>Perform</a:t>
            </a:r>
            <a:r>
              <a:rPr lang="az-Latn-AZ" sz="2400" dirty="0"/>
              <a:t> a </a:t>
            </a:r>
            <a:r>
              <a:rPr lang="az-Latn-AZ" sz="2400" dirty="0" err="1"/>
              <a:t>linear</a:t>
            </a:r>
            <a:r>
              <a:rPr lang="az-Latn-AZ" sz="2400" dirty="0"/>
              <a:t> </a:t>
            </a:r>
            <a:r>
              <a:rPr lang="az-Latn-AZ" sz="2400" dirty="0" err="1"/>
              <a:t>search</a:t>
            </a:r>
            <a:r>
              <a:rPr lang="az-Latn-AZ" sz="2400" dirty="0"/>
              <a:t> </a:t>
            </a:r>
            <a:r>
              <a:rPr lang="az-Latn-AZ" sz="2400" dirty="0" err="1"/>
              <a:t>within</a:t>
            </a:r>
            <a:r>
              <a:rPr lang="az-Latn-AZ" sz="2400" dirty="0"/>
              <a:t>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identified</a:t>
            </a:r>
            <a:r>
              <a:rPr lang="az-Latn-AZ" sz="2400" dirty="0"/>
              <a:t> </a:t>
            </a:r>
            <a:r>
              <a:rPr lang="az-Latn-AZ" sz="2400" dirty="0" err="1"/>
              <a:t>block</a:t>
            </a:r>
            <a:r>
              <a:rPr lang="az-Latn-AZ" sz="2400" dirty="0"/>
              <a:t> </a:t>
            </a:r>
            <a:r>
              <a:rPr lang="az-Latn-AZ" sz="2400" dirty="0" err="1"/>
              <a:t>to</a:t>
            </a:r>
            <a:r>
              <a:rPr lang="az-Latn-AZ" sz="2400" dirty="0"/>
              <a:t> </a:t>
            </a:r>
            <a:r>
              <a:rPr lang="az-Latn-AZ" sz="2400" dirty="0" err="1"/>
              <a:t>find</a:t>
            </a:r>
            <a:r>
              <a:rPr lang="az-Latn-AZ" sz="2400" dirty="0"/>
              <a:t>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target</a:t>
            </a:r>
            <a:r>
              <a:rPr lang="az-Latn-AZ" sz="2400" dirty="0"/>
              <a:t> element.
</a:t>
            </a:r>
            <a:r>
              <a:rPr lang="az-Latn-AZ" sz="2400" dirty="0" err="1"/>
              <a:t>If</a:t>
            </a:r>
            <a:r>
              <a:rPr lang="az-Latn-AZ" sz="2400" dirty="0"/>
              <a:t>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target</a:t>
            </a:r>
            <a:r>
              <a:rPr lang="az-Latn-AZ" sz="2400" dirty="0"/>
              <a:t> element </a:t>
            </a:r>
            <a:r>
              <a:rPr lang="az-Latn-AZ" sz="2400" dirty="0" err="1"/>
              <a:t>is</a:t>
            </a:r>
            <a:r>
              <a:rPr lang="az-Latn-AZ" sz="2400" dirty="0"/>
              <a:t> </a:t>
            </a:r>
            <a:r>
              <a:rPr lang="az-Latn-AZ" sz="2400" dirty="0" err="1"/>
              <a:t>found</a:t>
            </a:r>
            <a:r>
              <a:rPr lang="az-Latn-AZ" sz="2400" dirty="0"/>
              <a:t>,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search</a:t>
            </a:r>
            <a:r>
              <a:rPr lang="az-Latn-AZ" sz="2400" dirty="0"/>
              <a:t> </a:t>
            </a:r>
            <a:r>
              <a:rPr lang="az-Latn-AZ" sz="2400" dirty="0" err="1"/>
              <a:t>is</a:t>
            </a:r>
            <a:r>
              <a:rPr lang="az-Latn-AZ" sz="2400" dirty="0"/>
              <a:t> </a:t>
            </a:r>
            <a:r>
              <a:rPr lang="az-Latn-AZ" sz="2400" dirty="0" err="1"/>
              <a:t>successful</a:t>
            </a:r>
            <a:r>
              <a:rPr lang="az-Latn-AZ" sz="2400" dirty="0"/>
              <a:t>.
</a:t>
            </a:r>
            <a:r>
              <a:rPr lang="az-Latn-AZ" sz="2400" dirty="0" err="1"/>
              <a:t>If</a:t>
            </a:r>
            <a:r>
              <a:rPr lang="az-Latn-AZ" sz="2400" dirty="0"/>
              <a:t>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end</a:t>
            </a:r>
            <a:r>
              <a:rPr lang="az-Latn-AZ" sz="2400" dirty="0"/>
              <a:t> of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array</a:t>
            </a:r>
            <a:r>
              <a:rPr lang="az-Latn-AZ" sz="2400" dirty="0"/>
              <a:t> </a:t>
            </a:r>
            <a:r>
              <a:rPr lang="az-Latn-AZ" sz="2400" dirty="0" err="1"/>
              <a:t>is</a:t>
            </a:r>
            <a:r>
              <a:rPr lang="az-Latn-AZ" sz="2400" dirty="0"/>
              <a:t> </a:t>
            </a:r>
            <a:r>
              <a:rPr lang="az-Latn-AZ" sz="2400" dirty="0" err="1"/>
              <a:t>reached</a:t>
            </a:r>
            <a:r>
              <a:rPr lang="az-Latn-AZ" sz="2400" dirty="0"/>
              <a:t> </a:t>
            </a:r>
            <a:r>
              <a:rPr lang="az-Latn-AZ" sz="2400" dirty="0" err="1"/>
              <a:t>without</a:t>
            </a:r>
            <a:r>
              <a:rPr lang="az-Latn-AZ" sz="2400" dirty="0"/>
              <a:t> </a:t>
            </a:r>
            <a:r>
              <a:rPr lang="az-Latn-AZ" sz="2400" dirty="0" err="1"/>
              <a:t>finding</a:t>
            </a:r>
            <a:r>
              <a:rPr lang="az-Latn-AZ" sz="2400" dirty="0"/>
              <a:t>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target</a:t>
            </a:r>
            <a:r>
              <a:rPr lang="az-Latn-AZ" sz="2400" dirty="0"/>
              <a:t> element, </a:t>
            </a:r>
            <a:r>
              <a:rPr lang="az-Latn-AZ" sz="2400" dirty="0" err="1"/>
              <a:t>the</a:t>
            </a:r>
            <a:r>
              <a:rPr lang="az-Latn-AZ" sz="2400" dirty="0"/>
              <a:t> </a:t>
            </a:r>
            <a:r>
              <a:rPr lang="az-Latn-AZ" sz="2400" dirty="0" err="1"/>
              <a:t>search</a:t>
            </a:r>
            <a:r>
              <a:rPr lang="az-Latn-AZ" sz="2400" dirty="0"/>
              <a:t> </a:t>
            </a:r>
            <a:r>
              <a:rPr lang="az-Latn-AZ" sz="2400" dirty="0" err="1"/>
              <a:t>is</a:t>
            </a:r>
            <a:r>
              <a:rPr lang="az-Latn-AZ" sz="2400" dirty="0"/>
              <a:t> </a:t>
            </a:r>
            <a:r>
              <a:rPr lang="az-Latn-AZ" sz="2400" dirty="0" err="1"/>
              <a:t>unsuccessful</a:t>
            </a:r>
            <a:r>
              <a:rPr lang="az-Latn-AZ" sz="2400" dirty="0"/>
              <a:t>.</a:t>
            </a:r>
          </a:p>
        </p:txBody>
      </p:sp>
      <p:pic>
        <p:nvPicPr>
          <p:cNvPr id="4" name="Şəkil 3">
            <a:extLst>
              <a:ext uri="{FF2B5EF4-FFF2-40B4-BE49-F238E27FC236}">
                <a16:creationId xmlns:a16="http://schemas.microsoft.com/office/drawing/2014/main" id="{491F4CA7-B736-F57B-47B5-1213B9D4E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209" y="4221238"/>
            <a:ext cx="5900372" cy="255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53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əma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Geniş ekran</PresentationFormat>
  <Slides>8</Slides>
  <Notes>0</Notes>
  <HiddenSlides>0</HiddenSlides>
  <ScaleCrop>false</ScaleCrop>
  <HeadingPairs>
    <vt:vector size="4" baseType="variant">
      <vt:variant>
        <vt:lpstr>Mövzu</vt:lpstr>
      </vt:variant>
      <vt:variant>
        <vt:i4>1</vt:i4>
      </vt:variant>
      <vt:variant>
        <vt:lpstr>Slayd Başlıqları</vt:lpstr>
      </vt:variant>
      <vt:variant>
        <vt:i4>8</vt:i4>
      </vt:variant>
    </vt:vector>
  </HeadingPairs>
  <TitlesOfParts>
    <vt:vector size="9" baseType="lpstr">
      <vt:lpstr>Səma</vt:lpstr>
      <vt:lpstr>PowerPoint Təqdimatı</vt:lpstr>
      <vt:lpstr>Searching algorithms</vt:lpstr>
      <vt:lpstr>Linear Search</vt:lpstr>
      <vt:lpstr>Algorithm</vt:lpstr>
      <vt:lpstr>Binary search</vt:lpstr>
      <vt:lpstr>Algorithm</vt:lpstr>
      <vt:lpstr>Jump Search</vt:lpstr>
      <vt:lpstr>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Təqdimatı</dc:title>
  <dc:creator>Aytaj Mehraliyeva</dc:creator>
  <cp:lastModifiedBy>Aytaj Mehraliyeva</cp:lastModifiedBy>
  <cp:revision>1</cp:revision>
  <dcterms:created xsi:type="dcterms:W3CDTF">2023-10-19T07:34:54Z</dcterms:created>
  <dcterms:modified xsi:type="dcterms:W3CDTF">2023-10-19T08:11:33Z</dcterms:modified>
</cp:coreProperties>
</file>