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yd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z-Latn-AZ"/>
              <a:t>Şablon altbaşlıq üslubunu redaktə etmək üçün klikləyin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z-Latn-AZ"/>
              <a:t>Şəkil əlavə etmək üçün piktoqramı klikləyin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q və Sərlövh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qla birlikdə qiymətləndirm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az-Latn-AZ"/>
              <a:t>Əsas mətn üslubları redaktə etmək üçün klikləyin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Şəkil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z-Latn-AZ"/>
              <a:t>Şəkil əlavə etmək üçün piktoqramı klikləyin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z-Latn-AZ"/>
              <a:t>Şəkil əlavə etmək üçün piktoqramı klikləyin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z-Latn-AZ"/>
              <a:t>Şəkil əlavə etmək üçün piktoqramı klikləyin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q və Şaquli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Şaquli Başlıq və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q və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Yuxarı Sərlövhə Bölmə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Müqayis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 Başlı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t Başlıq il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z-Latn-AZ"/>
              <a:t>Şəkil əlavə etmək üçün piktoqramı klikləyin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0371B9E2-37D9-A89A-D564-7B6000CE0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775" y="2862484"/>
            <a:ext cx="8825658" cy="1133032"/>
          </a:xfrm>
        </p:spPr>
        <p:txBody>
          <a:bodyPr/>
          <a:lstStyle/>
          <a:p>
            <a:r>
              <a:rPr lang="az-Latn-AZ" dirty="0" err="1"/>
              <a:t>Mehralıyeva</a:t>
            </a:r>
            <a:r>
              <a:rPr lang="az-Latn-AZ" dirty="0"/>
              <a:t> </a:t>
            </a:r>
            <a:r>
              <a:rPr lang="az-Latn-AZ" dirty="0" err="1"/>
              <a:t>Aytac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379604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9670B628-C2D3-77F6-8CEA-BA4BB1AF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err="1"/>
              <a:t>Algorithm</a:t>
            </a:r>
            <a:endParaRPr lang="az-Latn-AZ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4F717D53-8E7C-B311-DAF4-A04398272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42" y="1484968"/>
            <a:ext cx="10776315" cy="1567765"/>
          </a:xfrm>
        </p:spPr>
        <p:txBody>
          <a:bodyPr/>
          <a:lstStyle/>
          <a:p>
            <a:r>
              <a:rPr lang="az-Latn-AZ" dirty="0" err="1"/>
              <a:t>Divide</a:t>
            </a:r>
            <a:r>
              <a:rPr lang="az-Latn-AZ" dirty="0"/>
              <a:t>: Split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unsorted</a:t>
            </a:r>
            <a:r>
              <a:rPr lang="az-Latn-AZ" dirty="0"/>
              <a:t> </a:t>
            </a:r>
            <a:r>
              <a:rPr lang="az-Latn-AZ" dirty="0" err="1"/>
              <a:t>list</a:t>
            </a:r>
            <a:r>
              <a:rPr lang="az-Latn-AZ" dirty="0"/>
              <a:t> </a:t>
            </a:r>
            <a:r>
              <a:rPr lang="az-Latn-AZ" dirty="0" err="1"/>
              <a:t>into</a:t>
            </a:r>
            <a:r>
              <a:rPr lang="az-Latn-AZ" dirty="0"/>
              <a:t> N </a:t>
            </a:r>
            <a:r>
              <a:rPr lang="az-Latn-AZ" dirty="0" err="1"/>
              <a:t>sub-lists</a:t>
            </a:r>
            <a:r>
              <a:rPr lang="az-Latn-AZ" dirty="0"/>
              <a:t>, </a:t>
            </a:r>
            <a:r>
              <a:rPr lang="az-Latn-AZ" dirty="0" err="1"/>
              <a:t>each</a:t>
            </a:r>
            <a:r>
              <a:rPr lang="az-Latn-AZ" dirty="0"/>
              <a:t> </a:t>
            </a:r>
            <a:r>
              <a:rPr lang="az-Latn-AZ" dirty="0" err="1"/>
              <a:t>containing</a:t>
            </a:r>
            <a:r>
              <a:rPr lang="az-Latn-AZ" dirty="0"/>
              <a:t> </a:t>
            </a:r>
            <a:r>
              <a:rPr lang="az-Latn-AZ" dirty="0" err="1"/>
              <a:t>one</a:t>
            </a:r>
            <a:r>
              <a:rPr lang="az-Latn-AZ" dirty="0"/>
              <a:t> element.
</a:t>
            </a:r>
            <a:r>
              <a:rPr lang="az-Latn-AZ" dirty="0" err="1"/>
              <a:t>Conquer</a:t>
            </a:r>
            <a:r>
              <a:rPr lang="az-Latn-AZ" dirty="0"/>
              <a:t>: </a:t>
            </a:r>
            <a:r>
              <a:rPr lang="az-Latn-AZ" dirty="0" err="1"/>
              <a:t>Recursively</a:t>
            </a:r>
            <a:r>
              <a:rPr lang="az-Latn-AZ" dirty="0"/>
              <a:t> sort </a:t>
            </a:r>
            <a:r>
              <a:rPr lang="az-Latn-AZ" dirty="0" err="1"/>
              <a:t>each</a:t>
            </a:r>
            <a:r>
              <a:rPr lang="az-Latn-AZ" dirty="0"/>
              <a:t> </a:t>
            </a:r>
            <a:r>
              <a:rPr lang="az-Latn-AZ" dirty="0" err="1"/>
              <a:t>sub-list</a:t>
            </a:r>
            <a:r>
              <a:rPr lang="az-Latn-AZ" dirty="0"/>
              <a:t>.
</a:t>
            </a:r>
            <a:r>
              <a:rPr lang="az-Latn-AZ" dirty="0" err="1"/>
              <a:t>Merge</a:t>
            </a:r>
            <a:r>
              <a:rPr lang="az-Latn-AZ" dirty="0"/>
              <a:t>: </a:t>
            </a:r>
            <a:r>
              <a:rPr lang="az-Latn-AZ" dirty="0" err="1"/>
              <a:t>Merge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sorted</a:t>
            </a:r>
            <a:r>
              <a:rPr lang="az-Latn-AZ" dirty="0"/>
              <a:t> </a:t>
            </a:r>
            <a:r>
              <a:rPr lang="az-Latn-AZ" dirty="0" err="1"/>
              <a:t>sub-lists</a:t>
            </a:r>
            <a:r>
              <a:rPr lang="az-Latn-AZ" dirty="0"/>
              <a:t> </a:t>
            </a:r>
            <a:r>
              <a:rPr lang="az-Latn-AZ" dirty="0" err="1"/>
              <a:t>back</a:t>
            </a:r>
            <a:r>
              <a:rPr lang="az-Latn-AZ" dirty="0"/>
              <a:t> </a:t>
            </a:r>
            <a:r>
              <a:rPr lang="az-Latn-AZ" dirty="0" err="1"/>
              <a:t>together</a:t>
            </a:r>
            <a:r>
              <a:rPr lang="az-Latn-AZ" dirty="0"/>
              <a:t> </a:t>
            </a:r>
            <a:r>
              <a:rPr lang="az-Latn-AZ" dirty="0" err="1"/>
              <a:t>to</a:t>
            </a:r>
            <a:r>
              <a:rPr lang="az-Latn-AZ" dirty="0"/>
              <a:t> </a:t>
            </a:r>
            <a:r>
              <a:rPr lang="az-Latn-AZ" dirty="0" err="1"/>
              <a:t>create</a:t>
            </a:r>
            <a:r>
              <a:rPr lang="az-Latn-AZ" dirty="0"/>
              <a:t> a </a:t>
            </a:r>
            <a:r>
              <a:rPr lang="az-Latn-AZ" dirty="0" err="1"/>
              <a:t>new</a:t>
            </a:r>
            <a:r>
              <a:rPr lang="az-Latn-AZ" dirty="0"/>
              <a:t> </a:t>
            </a:r>
            <a:r>
              <a:rPr lang="az-Latn-AZ" dirty="0" err="1"/>
              <a:t>sorted</a:t>
            </a:r>
            <a:r>
              <a:rPr lang="az-Latn-AZ" dirty="0"/>
              <a:t> </a:t>
            </a:r>
            <a:r>
              <a:rPr lang="az-Latn-AZ" dirty="0" err="1"/>
              <a:t>list</a:t>
            </a:r>
            <a:r>
              <a:rPr lang="az-Latn-AZ" dirty="0"/>
              <a:t>.</a:t>
            </a:r>
          </a:p>
        </p:txBody>
      </p:sp>
      <p:pic>
        <p:nvPicPr>
          <p:cNvPr id="4" name="Şəkil 3">
            <a:extLst>
              <a:ext uri="{FF2B5EF4-FFF2-40B4-BE49-F238E27FC236}">
                <a16:creationId xmlns:a16="http://schemas.microsoft.com/office/drawing/2014/main" id="{2B679318-90D6-B939-61CC-C36086C4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149" y="3152447"/>
            <a:ext cx="6516882" cy="325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8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60D2779B-8E6D-FB33-25E2-9AA5FA15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72" y="772190"/>
            <a:ext cx="9404723" cy="1400530"/>
          </a:xfrm>
        </p:spPr>
        <p:txBody>
          <a:bodyPr/>
          <a:lstStyle/>
          <a:p>
            <a:r>
              <a:rPr lang="az-Latn-AZ" dirty="0" err="1">
                <a:solidFill>
                  <a:srgbClr val="00B050"/>
                </a:solidFill>
              </a:rPr>
              <a:t>Sorting</a:t>
            </a:r>
            <a:r>
              <a:rPr lang="az-Latn-AZ" dirty="0">
                <a:solidFill>
                  <a:srgbClr val="00B050"/>
                </a:solidFill>
              </a:rPr>
              <a:t> </a:t>
            </a:r>
            <a:r>
              <a:rPr lang="az-Latn-AZ" dirty="0" err="1">
                <a:solidFill>
                  <a:srgbClr val="00B050"/>
                </a:solidFill>
              </a:rPr>
              <a:t>Algorithms</a:t>
            </a:r>
            <a:endParaRPr lang="az-Latn-AZ" dirty="0">
              <a:solidFill>
                <a:srgbClr val="00B050"/>
              </a:solidFill>
            </a:endParaRPr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1A52A61F-704C-D380-CFA0-5B456213A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40" y="2478882"/>
            <a:ext cx="10870974" cy="2644504"/>
          </a:xfrm>
        </p:spPr>
        <p:txBody>
          <a:bodyPr>
            <a:normAutofit/>
          </a:bodyPr>
          <a:lstStyle/>
          <a:p>
            <a:r>
              <a:rPr lang="az-Latn-AZ" sz="2800" dirty="0" err="1"/>
              <a:t>Sorting</a:t>
            </a:r>
            <a:r>
              <a:rPr lang="az-Latn-AZ" sz="2800" dirty="0"/>
              <a:t> </a:t>
            </a:r>
            <a:r>
              <a:rPr lang="az-Latn-AZ" sz="2800" dirty="0" err="1"/>
              <a:t>algorithms</a:t>
            </a:r>
            <a:r>
              <a:rPr lang="az-Latn-AZ" sz="2800" dirty="0"/>
              <a:t> </a:t>
            </a:r>
            <a:r>
              <a:rPr lang="az-Latn-AZ" sz="2800" dirty="0" err="1"/>
              <a:t>are</a:t>
            </a:r>
            <a:r>
              <a:rPr lang="az-Latn-AZ" sz="2800" dirty="0"/>
              <a:t> fundamental </a:t>
            </a:r>
            <a:r>
              <a:rPr lang="az-Latn-AZ" sz="2800" dirty="0" err="1"/>
              <a:t>algorithms</a:t>
            </a:r>
            <a:r>
              <a:rPr lang="az-Latn-AZ" sz="2800" dirty="0"/>
              <a:t> </a:t>
            </a:r>
            <a:r>
              <a:rPr lang="az-Latn-AZ" sz="2800" dirty="0" err="1"/>
              <a:t>used</a:t>
            </a:r>
            <a:r>
              <a:rPr lang="az-Latn-AZ" sz="2800" dirty="0"/>
              <a:t> </a:t>
            </a:r>
            <a:r>
              <a:rPr lang="az-Latn-AZ" sz="2800" dirty="0" err="1"/>
              <a:t>to</a:t>
            </a:r>
            <a:r>
              <a:rPr lang="az-Latn-AZ" sz="2800" dirty="0"/>
              <a:t> </a:t>
            </a:r>
            <a:r>
              <a:rPr lang="az-Latn-AZ" sz="2800" dirty="0" err="1"/>
              <a:t>arrange</a:t>
            </a:r>
            <a:r>
              <a:rPr lang="az-Latn-AZ" sz="2800" dirty="0"/>
              <a:t> </a:t>
            </a:r>
            <a:r>
              <a:rPr lang="az-Latn-AZ" sz="2800" dirty="0" err="1"/>
              <a:t>elements</a:t>
            </a:r>
            <a:r>
              <a:rPr lang="az-Latn-AZ" sz="2800" dirty="0"/>
              <a:t> </a:t>
            </a:r>
            <a:r>
              <a:rPr lang="az-Latn-AZ" sz="2800" dirty="0" err="1"/>
              <a:t>in</a:t>
            </a:r>
            <a:r>
              <a:rPr lang="az-Latn-AZ" sz="2800" dirty="0"/>
              <a:t> a </a:t>
            </a:r>
            <a:r>
              <a:rPr lang="az-Latn-AZ" sz="2800" dirty="0" err="1"/>
              <a:t>specific</a:t>
            </a:r>
            <a:r>
              <a:rPr lang="az-Latn-AZ" sz="2800" dirty="0"/>
              <a:t> order, </a:t>
            </a:r>
            <a:r>
              <a:rPr lang="az-Latn-AZ" sz="2800" dirty="0" err="1"/>
              <a:t>usually</a:t>
            </a:r>
            <a:r>
              <a:rPr lang="az-Latn-AZ" sz="2800" dirty="0"/>
              <a:t> </a:t>
            </a:r>
            <a:r>
              <a:rPr lang="az-Latn-AZ" sz="2800" dirty="0" err="1"/>
              <a:t>ascending</a:t>
            </a:r>
            <a:r>
              <a:rPr lang="az-Latn-AZ" sz="2800" dirty="0"/>
              <a:t> </a:t>
            </a:r>
            <a:r>
              <a:rPr lang="az-Latn-AZ" sz="2800" dirty="0" err="1"/>
              <a:t>or</a:t>
            </a:r>
            <a:r>
              <a:rPr lang="az-Latn-AZ" sz="2800" dirty="0"/>
              <a:t> </a:t>
            </a:r>
            <a:r>
              <a:rPr lang="az-Latn-AZ" sz="2800" dirty="0" err="1"/>
              <a:t>descending</a:t>
            </a:r>
            <a:r>
              <a:rPr lang="az-Latn-AZ" sz="2800" dirty="0"/>
              <a:t>. </a:t>
            </a:r>
            <a:r>
              <a:rPr lang="az-Latn-AZ" sz="2800" dirty="0" err="1"/>
              <a:t>There</a:t>
            </a:r>
            <a:r>
              <a:rPr lang="az-Latn-AZ" sz="2800" dirty="0"/>
              <a:t> </a:t>
            </a:r>
            <a:r>
              <a:rPr lang="az-Latn-AZ" sz="2800" dirty="0" err="1"/>
              <a:t>are</a:t>
            </a:r>
            <a:r>
              <a:rPr lang="az-Latn-AZ" sz="2800" dirty="0"/>
              <a:t> </a:t>
            </a:r>
            <a:r>
              <a:rPr lang="az-Latn-AZ" sz="2800" dirty="0" err="1"/>
              <a:t>various</a:t>
            </a:r>
            <a:r>
              <a:rPr lang="az-Latn-AZ" sz="2800" dirty="0"/>
              <a:t> </a:t>
            </a:r>
            <a:r>
              <a:rPr lang="az-Latn-AZ" sz="2800" dirty="0" err="1"/>
              <a:t>sorting</a:t>
            </a:r>
            <a:r>
              <a:rPr lang="az-Latn-AZ" sz="2800" dirty="0"/>
              <a:t> </a:t>
            </a:r>
            <a:r>
              <a:rPr lang="az-Latn-AZ" sz="2800" dirty="0" err="1"/>
              <a:t>algorithms</a:t>
            </a:r>
            <a:r>
              <a:rPr lang="az-Latn-AZ" sz="2800" dirty="0"/>
              <a:t>, </a:t>
            </a:r>
            <a:r>
              <a:rPr lang="az-Latn-AZ" sz="2800" dirty="0" err="1"/>
              <a:t>each</a:t>
            </a:r>
            <a:r>
              <a:rPr lang="az-Latn-AZ" sz="2800" dirty="0"/>
              <a:t> </a:t>
            </a:r>
            <a:r>
              <a:rPr lang="az-Latn-AZ" sz="2800" dirty="0" err="1"/>
              <a:t>with</a:t>
            </a:r>
            <a:r>
              <a:rPr lang="az-Latn-AZ" sz="2800" dirty="0"/>
              <a:t> </a:t>
            </a:r>
            <a:r>
              <a:rPr lang="az-Latn-AZ" sz="2800" dirty="0" err="1"/>
              <a:t>its</a:t>
            </a:r>
            <a:r>
              <a:rPr lang="az-Latn-AZ" sz="2800" dirty="0"/>
              <a:t> </a:t>
            </a:r>
            <a:r>
              <a:rPr lang="az-Latn-AZ" sz="2800" dirty="0" err="1"/>
              <a:t>own</a:t>
            </a:r>
            <a:r>
              <a:rPr lang="az-Latn-AZ" sz="2800" dirty="0"/>
              <a:t> </a:t>
            </a:r>
            <a:r>
              <a:rPr lang="az-Latn-AZ" sz="2800" dirty="0" err="1"/>
              <a:t>advantages</a:t>
            </a:r>
            <a:r>
              <a:rPr lang="az-Latn-AZ" sz="2800" dirty="0"/>
              <a:t>, </a:t>
            </a:r>
            <a:r>
              <a:rPr lang="az-Latn-AZ" sz="2800" dirty="0" err="1"/>
              <a:t>disadvantages</a:t>
            </a:r>
            <a:r>
              <a:rPr lang="az-Latn-AZ" sz="2800" dirty="0"/>
              <a:t>, and </a:t>
            </a:r>
            <a:r>
              <a:rPr lang="az-Latn-AZ" sz="2800" dirty="0" err="1"/>
              <a:t>use</a:t>
            </a:r>
            <a:r>
              <a:rPr lang="az-Latn-AZ" sz="2800" dirty="0"/>
              <a:t> </a:t>
            </a:r>
            <a:r>
              <a:rPr lang="az-Latn-AZ" sz="2800" dirty="0" err="1"/>
              <a:t>cases</a:t>
            </a:r>
            <a:r>
              <a:rPr lang="az-Latn-AZ" sz="2800" dirty="0"/>
              <a:t>. </a:t>
            </a:r>
            <a:r>
              <a:rPr lang="az-Latn-AZ" sz="2800" dirty="0" err="1"/>
              <a:t>Here</a:t>
            </a:r>
            <a:r>
              <a:rPr lang="az-Latn-AZ" sz="2800" dirty="0"/>
              <a:t> </a:t>
            </a:r>
            <a:r>
              <a:rPr lang="az-Latn-AZ" sz="2800" dirty="0" err="1"/>
              <a:t>are</a:t>
            </a:r>
            <a:r>
              <a:rPr lang="az-Latn-AZ" sz="2800" dirty="0"/>
              <a:t> </a:t>
            </a:r>
            <a:r>
              <a:rPr lang="az-Latn-AZ" sz="2800" dirty="0" err="1"/>
              <a:t>some</a:t>
            </a:r>
            <a:r>
              <a:rPr lang="az-Latn-AZ" sz="2800" dirty="0"/>
              <a:t> </a:t>
            </a:r>
            <a:r>
              <a:rPr lang="az-Latn-AZ" sz="2800" dirty="0" err="1"/>
              <a:t>commonly</a:t>
            </a:r>
            <a:r>
              <a:rPr lang="az-Latn-AZ" sz="2800" dirty="0"/>
              <a:t> </a:t>
            </a:r>
            <a:r>
              <a:rPr lang="az-Latn-AZ" sz="2800" dirty="0" err="1"/>
              <a:t>used</a:t>
            </a:r>
            <a:r>
              <a:rPr lang="az-Latn-AZ" sz="2800" dirty="0"/>
              <a:t> </a:t>
            </a:r>
            <a:r>
              <a:rPr lang="az-Latn-AZ" sz="2800" dirty="0" err="1"/>
              <a:t>sorting</a:t>
            </a:r>
            <a:r>
              <a:rPr lang="az-Latn-AZ" sz="2800" dirty="0"/>
              <a:t> </a:t>
            </a:r>
            <a:r>
              <a:rPr lang="az-Latn-AZ" sz="2800" dirty="0" err="1"/>
              <a:t>algorithms</a:t>
            </a:r>
            <a:r>
              <a:rPr lang="az-Latn-AZ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0357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8E7F3674-CECB-F4D2-9352-068ACF40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err="1"/>
              <a:t>Bubble</a:t>
            </a:r>
            <a:r>
              <a:rPr lang="az-Latn-AZ" dirty="0"/>
              <a:t> </a:t>
            </a:r>
            <a:r>
              <a:rPr lang="az-Latn-AZ" dirty="0" err="1"/>
              <a:t>Sorting</a:t>
            </a:r>
            <a:endParaRPr lang="az-Latn-AZ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574BFFD1-F862-FF88-570F-BFA62DCD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35" y="1437639"/>
            <a:ext cx="11367930" cy="4195481"/>
          </a:xfrm>
        </p:spPr>
        <p:txBody>
          <a:bodyPr>
            <a:normAutofit/>
          </a:bodyPr>
          <a:lstStyle/>
          <a:p>
            <a:r>
              <a:rPr lang="az-Latn-AZ" sz="2800" dirty="0" err="1"/>
              <a:t>Bubble</a:t>
            </a:r>
            <a:r>
              <a:rPr lang="az-Latn-AZ" sz="2800" dirty="0"/>
              <a:t> sort </a:t>
            </a:r>
            <a:r>
              <a:rPr lang="az-Latn-AZ" sz="2800" dirty="0" err="1"/>
              <a:t>is</a:t>
            </a:r>
            <a:r>
              <a:rPr lang="az-Latn-AZ" sz="2800" dirty="0"/>
              <a:t> a </a:t>
            </a:r>
            <a:r>
              <a:rPr lang="az-Latn-AZ" sz="2800" dirty="0" err="1"/>
              <a:t>simple</a:t>
            </a:r>
            <a:r>
              <a:rPr lang="az-Latn-AZ" sz="2800" dirty="0"/>
              <a:t> </a:t>
            </a:r>
            <a:r>
              <a:rPr lang="az-Latn-AZ" sz="2800" dirty="0" err="1"/>
              <a:t>sorting</a:t>
            </a:r>
            <a:r>
              <a:rPr lang="az-Latn-AZ" sz="2800" dirty="0"/>
              <a:t> </a:t>
            </a:r>
            <a:r>
              <a:rPr lang="az-Latn-AZ" sz="2800" dirty="0" err="1"/>
              <a:t>algorithm</a:t>
            </a:r>
            <a:r>
              <a:rPr lang="az-Latn-AZ" sz="2800" dirty="0"/>
              <a:t> </a:t>
            </a:r>
            <a:r>
              <a:rPr lang="az-Latn-AZ" sz="2800" dirty="0" err="1"/>
              <a:t>that</a:t>
            </a:r>
            <a:r>
              <a:rPr lang="az-Latn-AZ" sz="2800" dirty="0"/>
              <a:t> </a:t>
            </a:r>
            <a:r>
              <a:rPr lang="az-Latn-AZ" sz="2800" dirty="0" err="1"/>
              <a:t>repeatedly</a:t>
            </a:r>
            <a:r>
              <a:rPr lang="az-Latn-AZ" sz="2800" dirty="0"/>
              <a:t> </a:t>
            </a:r>
            <a:r>
              <a:rPr lang="az-Latn-AZ" sz="2800" dirty="0" err="1"/>
              <a:t>steps</a:t>
            </a:r>
            <a:r>
              <a:rPr lang="az-Latn-AZ" sz="2800" dirty="0"/>
              <a:t> </a:t>
            </a:r>
            <a:r>
              <a:rPr lang="az-Latn-AZ" sz="2800" dirty="0" err="1"/>
              <a:t>through</a:t>
            </a:r>
            <a:r>
              <a:rPr lang="az-Latn-AZ" sz="2800" dirty="0"/>
              <a:t> </a:t>
            </a:r>
            <a:r>
              <a:rPr lang="az-Latn-AZ" sz="2800" dirty="0" err="1"/>
              <a:t>the</a:t>
            </a:r>
            <a:r>
              <a:rPr lang="az-Latn-AZ" sz="2800" dirty="0"/>
              <a:t> </a:t>
            </a:r>
            <a:r>
              <a:rPr lang="az-Latn-AZ" sz="2800" dirty="0" err="1"/>
              <a:t>list</a:t>
            </a:r>
            <a:r>
              <a:rPr lang="az-Latn-AZ" sz="2800" dirty="0"/>
              <a:t> of </a:t>
            </a:r>
            <a:r>
              <a:rPr lang="az-Latn-AZ" sz="2800" dirty="0" err="1"/>
              <a:t>elements</a:t>
            </a:r>
            <a:r>
              <a:rPr lang="az-Latn-AZ" sz="2800" dirty="0"/>
              <a:t> </a:t>
            </a:r>
            <a:r>
              <a:rPr lang="az-Latn-AZ" sz="2800" dirty="0" err="1"/>
              <a:t>to</a:t>
            </a:r>
            <a:r>
              <a:rPr lang="az-Latn-AZ" sz="2800" dirty="0"/>
              <a:t> </a:t>
            </a:r>
            <a:r>
              <a:rPr lang="az-Latn-AZ" sz="2800" dirty="0" err="1"/>
              <a:t>be</a:t>
            </a:r>
            <a:r>
              <a:rPr lang="az-Latn-AZ" sz="2800" dirty="0"/>
              <a:t> </a:t>
            </a:r>
            <a:r>
              <a:rPr lang="az-Latn-AZ" sz="2800" dirty="0" err="1"/>
              <a:t>sorted</a:t>
            </a:r>
            <a:r>
              <a:rPr lang="az-Latn-AZ" sz="2800" dirty="0"/>
              <a:t>, </a:t>
            </a:r>
            <a:r>
              <a:rPr lang="az-Latn-AZ" sz="2800" dirty="0" err="1"/>
              <a:t>compares</a:t>
            </a:r>
            <a:r>
              <a:rPr lang="az-Latn-AZ" sz="2800" dirty="0"/>
              <a:t> </a:t>
            </a:r>
            <a:r>
              <a:rPr lang="az-Latn-AZ" sz="2800" dirty="0" err="1"/>
              <a:t>each</a:t>
            </a:r>
            <a:r>
              <a:rPr lang="az-Latn-AZ" sz="2800" dirty="0"/>
              <a:t> </a:t>
            </a:r>
            <a:r>
              <a:rPr lang="az-Latn-AZ" sz="2800" dirty="0" err="1"/>
              <a:t>pair</a:t>
            </a:r>
            <a:r>
              <a:rPr lang="az-Latn-AZ" sz="2800" dirty="0"/>
              <a:t> of </a:t>
            </a:r>
            <a:r>
              <a:rPr lang="az-Latn-AZ" sz="2800" dirty="0" err="1"/>
              <a:t>adjacent</a:t>
            </a:r>
            <a:r>
              <a:rPr lang="az-Latn-AZ" sz="2800" dirty="0"/>
              <a:t> </a:t>
            </a:r>
            <a:r>
              <a:rPr lang="az-Latn-AZ" sz="2800" dirty="0" err="1"/>
              <a:t>items</a:t>
            </a:r>
            <a:r>
              <a:rPr lang="az-Latn-AZ" sz="2800" dirty="0"/>
              <a:t>, and </a:t>
            </a:r>
            <a:r>
              <a:rPr lang="az-Latn-AZ" sz="2800" dirty="0" err="1"/>
              <a:t>swaps</a:t>
            </a:r>
            <a:r>
              <a:rPr lang="az-Latn-AZ" sz="2800" dirty="0"/>
              <a:t> </a:t>
            </a:r>
            <a:r>
              <a:rPr lang="az-Latn-AZ" sz="2800" dirty="0" err="1"/>
              <a:t>them</a:t>
            </a:r>
            <a:r>
              <a:rPr lang="az-Latn-AZ" sz="2800" dirty="0"/>
              <a:t> </a:t>
            </a:r>
            <a:r>
              <a:rPr lang="az-Latn-AZ" sz="2800" dirty="0" err="1"/>
              <a:t>if</a:t>
            </a:r>
            <a:r>
              <a:rPr lang="az-Latn-AZ" sz="2800" dirty="0"/>
              <a:t> </a:t>
            </a:r>
            <a:r>
              <a:rPr lang="az-Latn-AZ" sz="2800" dirty="0" err="1"/>
              <a:t>they</a:t>
            </a:r>
            <a:r>
              <a:rPr lang="az-Latn-AZ" sz="2800" dirty="0"/>
              <a:t> </a:t>
            </a:r>
            <a:r>
              <a:rPr lang="az-Latn-AZ" sz="2800" dirty="0" err="1"/>
              <a:t>are</a:t>
            </a:r>
            <a:r>
              <a:rPr lang="az-Latn-AZ" sz="2800" dirty="0"/>
              <a:t> </a:t>
            </a:r>
            <a:r>
              <a:rPr lang="az-Latn-AZ" sz="2800" dirty="0" err="1"/>
              <a:t>in</a:t>
            </a:r>
            <a:r>
              <a:rPr lang="az-Latn-AZ" sz="2800" dirty="0"/>
              <a:t> </a:t>
            </a:r>
            <a:r>
              <a:rPr lang="az-Latn-AZ" sz="2800" dirty="0" err="1"/>
              <a:t>the</a:t>
            </a:r>
            <a:r>
              <a:rPr lang="az-Latn-AZ" sz="2800" dirty="0"/>
              <a:t> </a:t>
            </a:r>
            <a:r>
              <a:rPr lang="az-Latn-AZ" sz="2800" dirty="0" err="1"/>
              <a:t>wrong</a:t>
            </a:r>
            <a:r>
              <a:rPr lang="az-Latn-AZ" sz="2800" dirty="0"/>
              <a:t> order. </a:t>
            </a:r>
            <a:r>
              <a:rPr lang="az-Latn-AZ" sz="2800" dirty="0" err="1"/>
              <a:t>The</a:t>
            </a:r>
            <a:r>
              <a:rPr lang="az-Latn-AZ" sz="2800" dirty="0"/>
              <a:t> </a:t>
            </a:r>
            <a:r>
              <a:rPr lang="az-Latn-AZ" sz="2800" dirty="0" err="1"/>
              <a:t>pass</a:t>
            </a:r>
            <a:r>
              <a:rPr lang="az-Latn-AZ" sz="2800" dirty="0"/>
              <a:t> </a:t>
            </a:r>
            <a:r>
              <a:rPr lang="az-Latn-AZ" sz="2800" dirty="0" err="1"/>
              <a:t>through</a:t>
            </a:r>
            <a:r>
              <a:rPr lang="az-Latn-AZ" sz="2800" dirty="0"/>
              <a:t> </a:t>
            </a:r>
            <a:r>
              <a:rPr lang="az-Latn-AZ" sz="2800" dirty="0" err="1"/>
              <a:t>the</a:t>
            </a:r>
            <a:r>
              <a:rPr lang="az-Latn-AZ" sz="2800" dirty="0"/>
              <a:t> </a:t>
            </a:r>
            <a:r>
              <a:rPr lang="az-Latn-AZ" sz="2800" dirty="0" err="1"/>
              <a:t>list</a:t>
            </a:r>
            <a:r>
              <a:rPr lang="az-Latn-AZ" sz="2800" dirty="0"/>
              <a:t> </a:t>
            </a:r>
            <a:r>
              <a:rPr lang="az-Latn-AZ" sz="2800" dirty="0" err="1"/>
              <a:t>is</a:t>
            </a:r>
            <a:r>
              <a:rPr lang="az-Latn-AZ" sz="2800" dirty="0"/>
              <a:t> </a:t>
            </a:r>
            <a:r>
              <a:rPr lang="az-Latn-AZ" sz="2800" dirty="0" err="1"/>
              <a:t>repeated</a:t>
            </a:r>
            <a:r>
              <a:rPr lang="az-Latn-AZ" sz="2800" dirty="0"/>
              <a:t> </a:t>
            </a:r>
            <a:r>
              <a:rPr lang="az-Latn-AZ" sz="2800" dirty="0" err="1"/>
              <a:t>until</a:t>
            </a:r>
            <a:r>
              <a:rPr lang="az-Latn-AZ" sz="2800" dirty="0"/>
              <a:t> </a:t>
            </a:r>
            <a:r>
              <a:rPr lang="az-Latn-AZ" sz="2800" dirty="0" err="1"/>
              <a:t>the</a:t>
            </a:r>
            <a:r>
              <a:rPr lang="az-Latn-AZ" sz="2800" dirty="0"/>
              <a:t> </a:t>
            </a:r>
            <a:r>
              <a:rPr lang="az-Latn-AZ" sz="2800" dirty="0" err="1"/>
              <a:t>list</a:t>
            </a:r>
            <a:r>
              <a:rPr lang="az-Latn-AZ" sz="2800" dirty="0"/>
              <a:t> </a:t>
            </a:r>
            <a:r>
              <a:rPr lang="az-Latn-AZ" sz="2800" dirty="0" err="1"/>
              <a:t>is</a:t>
            </a:r>
            <a:r>
              <a:rPr lang="az-Latn-AZ" sz="2800" dirty="0"/>
              <a:t> </a:t>
            </a:r>
            <a:r>
              <a:rPr lang="az-Latn-AZ" sz="2800" dirty="0" err="1"/>
              <a:t>sorted</a:t>
            </a:r>
            <a:r>
              <a:rPr lang="az-Latn-AZ" sz="2800" dirty="0"/>
              <a:t>. It </a:t>
            </a:r>
            <a:r>
              <a:rPr lang="az-Latn-AZ" sz="2800" dirty="0" err="1"/>
              <a:t>is</a:t>
            </a:r>
            <a:r>
              <a:rPr lang="az-Latn-AZ" sz="2800" dirty="0"/>
              <a:t> </a:t>
            </a:r>
            <a:r>
              <a:rPr lang="az-Latn-AZ" sz="2800" dirty="0" err="1"/>
              <a:t>called</a:t>
            </a:r>
            <a:r>
              <a:rPr lang="az-Latn-AZ" sz="2800" dirty="0"/>
              <a:t> «</a:t>
            </a:r>
            <a:r>
              <a:rPr lang="az-Latn-AZ" sz="2800" dirty="0" err="1"/>
              <a:t>bubble</a:t>
            </a:r>
            <a:r>
              <a:rPr lang="az-Latn-AZ" sz="2800" dirty="0"/>
              <a:t> sort» </a:t>
            </a:r>
            <a:r>
              <a:rPr lang="az-Latn-AZ" sz="2800" dirty="0" err="1"/>
              <a:t>because</a:t>
            </a:r>
            <a:r>
              <a:rPr lang="az-Latn-AZ" sz="2800" dirty="0"/>
              <a:t> </a:t>
            </a:r>
            <a:r>
              <a:rPr lang="az-Latn-AZ" sz="2800" dirty="0" err="1"/>
              <a:t>smaller</a:t>
            </a:r>
            <a:r>
              <a:rPr lang="az-Latn-AZ" sz="2800" dirty="0"/>
              <a:t> </a:t>
            </a:r>
            <a:r>
              <a:rPr lang="az-Latn-AZ" sz="2800" dirty="0" err="1"/>
              <a:t>elements</a:t>
            </a:r>
            <a:r>
              <a:rPr lang="az-Latn-AZ" sz="2800" dirty="0"/>
              <a:t> </a:t>
            </a:r>
            <a:r>
              <a:rPr lang="az-Latn-AZ" sz="2800" dirty="0" err="1"/>
              <a:t>gradually</a:t>
            </a:r>
            <a:r>
              <a:rPr lang="az-Latn-AZ" sz="2800" dirty="0"/>
              <a:t> «</a:t>
            </a:r>
            <a:r>
              <a:rPr lang="az-Latn-AZ" sz="2800" dirty="0" err="1"/>
              <a:t>bubble</a:t>
            </a:r>
            <a:r>
              <a:rPr lang="az-Latn-AZ" sz="2800" dirty="0"/>
              <a:t>» </a:t>
            </a:r>
            <a:r>
              <a:rPr lang="az-Latn-AZ" sz="2800" dirty="0" err="1"/>
              <a:t>to</a:t>
            </a:r>
            <a:r>
              <a:rPr lang="az-Latn-AZ" sz="2800" dirty="0"/>
              <a:t> </a:t>
            </a:r>
            <a:r>
              <a:rPr lang="az-Latn-AZ" sz="2800" dirty="0" err="1"/>
              <a:t>the</a:t>
            </a:r>
            <a:r>
              <a:rPr lang="az-Latn-AZ" sz="2800" dirty="0"/>
              <a:t> top of </a:t>
            </a:r>
            <a:r>
              <a:rPr lang="az-Latn-AZ" sz="2800" dirty="0" err="1"/>
              <a:t>the</a:t>
            </a:r>
            <a:r>
              <a:rPr lang="az-Latn-AZ" sz="2800" dirty="0"/>
              <a:t> </a:t>
            </a:r>
            <a:r>
              <a:rPr lang="az-Latn-AZ" sz="2800" dirty="0" err="1"/>
              <a:t>list</a:t>
            </a:r>
            <a:r>
              <a:rPr lang="az-Latn-AZ" sz="2800" dirty="0"/>
              <a:t>.</a:t>
            </a:r>
          </a:p>
        </p:txBody>
      </p:sp>
      <p:pic>
        <p:nvPicPr>
          <p:cNvPr id="4" name="Şəkil 3">
            <a:extLst>
              <a:ext uri="{FF2B5EF4-FFF2-40B4-BE49-F238E27FC236}">
                <a16:creationId xmlns:a16="http://schemas.microsoft.com/office/drawing/2014/main" id="{E8AD9BD9-DE15-E951-CC99-5041AE95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24" y="3902683"/>
            <a:ext cx="5793882" cy="271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7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B6EE016D-FB3D-FB82-70AE-5E274BB1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err="1"/>
              <a:t>Algorithm</a:t>
            </a:r>
            <a:endParaRPr lang="az-Latn-AZ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B266E752-80BF-791F-DEF8-DD57DE9D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96800"/>
            <a:ext cx="11316342" cy="3129629"/>
          </a:xfrm>
        </p:spPr>
        <p:txBody>
          <a:bodyPr>
            <a:normAutofit fontScale="85000" lnSpcReduction="10000"/>
          </a:bodyPr>
          <a:lstStyle/>
          <a:p>
            <a:r>
              <a:rPr lang="az-Latn-AZ" dirty="0"/>
              <a:t>Start </a:t>
            </a:r>
            <a:r>
              <a:rPr lang="az-Latn-AZ" dirty="0" err="1"/>
              <a:t>from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beginning</a:t>
            </a:r>
            <a:r>
              <a:rPr lang="az-Latn-AZ" dirty="0"/>
              <a:t> of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list</a:t>
            </a:r>
            <a:r>
              <a:rPr lang="az-Latn-AZ" dirty="0"/>
              <a:t>.
</a:t>
            </a:r>
            <a:r>
              <a:rPr lang="az-Latn-AZ" dirty="0" err="1"/>
              <a:t>Compare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first</a:t>
            </a:r>
            <a:r>
              <a:rPr lang="az-Latn-AZ" dirty="0"/>
              <a:t> </a:t>
            </a:r>
            <a:r>
              <a:rPr lang="az-Latn-AZ" dirty="0" err="1"/>
              <a:t>two</a:t>
            </a:r>
            <a:r>
              <a:rPr lang="az-Latn-AZ" dirty="0"/>
              <a:t> </a:t>
            </a:r>
            <a:r>
              <a:rPr lang="az-Latn-AZ" dirty="0" err="1"/>
              <a:t>elements</a:t>
            </a:r>
            <a:r>
              <a:rPr lang="az-Latn-AZ" dirty="0"/>
              <a:t>. </a:t>
            </a:r>
            <a:r>
              <a:rPr lang="az-Latn-AZ" dirty="0" err="1"/>
              <a:t>If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first</a:t>
            </a:r>
            <a:r>
              <a:rPr lang="az-Latn-AZ" dirty="0"/>
              <a:t> element </a:t>
            </a:r>
            <a:r>
              <a:rPr lang="az-Latn-AZ" dirty="0" err="1"/>
              <a:t>is</a:t>
            </a:r>
            <a:r>
              <a:rPr lang="az-Latn-AZ" dirty="0"/>
              <a:t> </a:t>
            </a:r>
            <a:r>
              <a:rPr lang="az-Latn-AZ" dirty="0" err="1"/>
              <a:t>greater</a:t>
            </a:r>
            <a:r>
              <a:rPr lang="az-Latn-AZ" dirty="0"/>
              <a:t> </a:t>
            </a:r>
            <a:r>
              <a:rPr lang="az-Latn-AZ" dirty="0" err="1"/>
              <a:t>than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second</a:t>
            </a:r>
            <a:r>
              <a:rPr lang="az-Latn-AZ" dirty="0"/>
              <a:t> element, </a:t>
            </a:r>
            <a:r>
              <a:rPr lang="az-Latn-AZ" dirty="0" err="1"/>
              <a:t>swap</a:t>
            </a:r>
            <a:r>
              <a:rPr lang="az-Latn-AZ" dirty="0"/>
              <a:t> </a:t>
            </a:r>
            <a:r>
              <a:rPr lang="az-Latn-AZ" dirty="0" err="1"/>
              <a:t>them</a:t>
            </a:r>
            <a:r>
              <a:rPr lang="az-Latn-AZ" dirty="0"/>
              <a:t>.
</a:t>
            </a:r>
            <a:r>
              <a:rPr lang="az-Latn-AZ" dirty="0" err="1"/>
              <a:t>Move</a:t>
            </a:r>
            <a:r>
              <a:rPr lang="az-Latn-AZ" dirty="0"/>
              <a:t> </a:t>
            </a:r>
            <a:r>
              <a:rPr lang="az-Latn-AZ" dirty="0" err="1"/>
              <a:t>to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next</a:t>
            </a:r>
            <a:r>
              <a:rPr lang="az-Latn-AZ" dirty="0"/>
              <a:t> </a:t>
            </a:r>
            <a:r>
              <a:rPr lang="az-Latn-AZ" dirty="0" err="1"/>
              <a:t>pair</a:t>
            </a:r>
            <a:r>
              <a:rPr lang="az-Latn-AZ" dirty="0"/>
              <a:t> of </a:t>
            </a:r>
            <a:r>
              <a:rPr lang="az-Latn-AZ" dirty="0" err="1"/>
              <a:t>elements</a:t>
            </a:r>
            <a:r>
              <a:rPr lang="az-Latn-AZ" dirty="0"/>
              <a:t>, and </a:t>
            </a:r>
            <a:r>
              <a:rPr lang="az-Latn-AZ" dirty="0" err="1"/>
              <a:t>compare</a:t>
            </a:r>
            <a:r>
              <a:rPr lang="az-Latn-AZ" dirty="0"/>
              <a:t> </a:t>
            </a:r>
            <a:r>
              <a:rPr lang="az-Latn-AZ" dirty="0" err="1"/>
              <a:t>them</a:t>
            </a:r>
            <a:r>
              <a:rPr lang="az-Latn-AZ" dirty="0"/>
              <a:t> </a:t>
            </a:r>
            <a:r>
              <a:rPr lang="az-Latn-AZ" dirty="0" err="1"/>
              <a:t>in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same</a:t>
            </a:r>
            <a:r>
              <a:rPr lang="az-Latn-AZ" dirty="0"/>
              <a:t> </a:t>
            </a:r>
            <a:r>
              <a:rPr lang="az-Latn-AZ" dirty="0" err="1"/>
              <a:t>way</a:t>
            </a:r>
            <a:r>
              <a:rPr lang="az-Latn-AZ" dirty="0"/>
              <a:t>.
</a:t>
            </a:r>
            <a:r>
              <a:rPr lang="az-Latn-AZ" dirty="0" err="1"/>
              <a:t>Continue</a:t>
            </a:r>
            <a:r>
              <a:rPr lang="az-Latn-AZ" dirty="0"/>
              <a:t> </a:t>
            </a:r>
            <a:r>
              <a:rPr lang="az-Latn-AZ" dirty="0" err="1"/>
              <a:t>this</a:t>
            </a:r>
            <a:r>
              <a:rPr lang="az-Latn-AZ" dirty="0"/>
              <a:t> </a:t>
            </a:r>
            <a:r>
              <a:rPr lang="az-Latn-AZ" dirty="0" err="1"/>
              <a:t>process</a:t>
            </a:r>
            <a:r>
              <a:rPr lang="az-Latn-AZ" dirty="0"/>
              <a:t> </a:t>
            </a:r>
            <a:r>
              <a:rPr lang="az-Latn-AZ" dirty="0" err="1"/>
              <a:t>for</a:t>
            </a:r>
            <a:r>
              <a:rPr lang="az-Latn-AZ" dirty="0"/>
              <a:t> </a:t>
            </a:r>
            <a:r>
              <a:rPr lang="az-Latn-AZ" dirty="0" err="1"/>
              <a:t>each</a:t>
            </a:r>
            <a:r>
              <a:rPr lang="az-Latn-AZ" dirty="0"/>
              <a:t> </a:t>
            </a:r>
            <a:r>
              <a:rPr lang="az-Latn-AZ" dirty="0" err="1"/>
              <a:t>pair</a:t>
            </a:r>
            <a:r>
              <a:rPr lang="az-Latn-AZ" dirty="0"/>
              <a:t> of </a:t>
            </a:r>
            <a:r>
              <a:rPr lang="az-Latn-AZ" dirty="0" err="1"/>
              <a:t>adjacent</a:t>
            </a:r>
            <a:r>
              <a:rPr lang="az-Latn-AZ" dirty="0"/>
              <a:t> </a:t>
            </a:r>
            <a:r>
              <a:rPr lang="az-Latn-AZ" dirty="0" err="1"/>
              <a:t>elements</a:t>
            </a:r>
            <a:r>
              <a:rPr lang="az-Latn-AZ" dirty="0"/>
              <a:t> </a:t>
            </a:r>
            <a:r>
              <a:rPr lang="az-Latn-AZ" dirty="0" err="1"/>
              <a:t>in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list</a:t>
            </a:r>
            <a:r>
              <a:rPr lang="az-Latn-AZ" dirty="0"/>
              <a:t>, </a:t>
            </a:r>
            <a:r>
              <a:rPr lang="az-Latn-AZ" dirty="0" err="1"/>
              <a:t>moving</a:t>
            </a:r>
            <a:r>
              <a:rPr lang="az-Latn-AZ" dirty="0"/>
              <a:t> </a:t>
            </a:r>
            <a:r>
              <a:rPr lang="az-Latn-AZ" dirty="0" err="1"/>
              <a:t>from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beginning</a:t>
            </a:r>
            <a:r>
              <a:rPr lang="az-Latn-AZ" dirty="0"/>
              <a:t> </a:t>
            </a:r>
            <a:r>
              <a:rPr lang="az-Latn-AZ" dirty="0" err="1"/>
              <a:t>to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end</a:t>
            </a:r>
            <a:r>
              <a:rPr lang="az-Latn-AZ" dirty="0"/>
              <a:t>.
</a:t>
            </a:r>
            <a:r>
              <a:rPr lang="az-Latn-AZ" dirty="0" err="1"/>
              <a:t>After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first</a:t>
            </a:r>
            <a:r>
              <a:rPr lang="az-Latn-AZ" dirty="0"/>
              <a:t> </a:t>
            </a:r>
            <a:r>
              <a:rPr lang="az-Latn-AZ" dirty="0" err="1"/>
              <a:t>pass</a:t>
            </a:r>
            <a:r>
              <a:rPr lang="az-Latn-AZ" dirty="0"/>
              <a:t>,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largest</a:t>
            </a:r>
            <a:r>
              <a:rPr lang="az-Latn-AZ" dirty="0"/>
              <a:t> element </a:t>
            </a:r>
            <a:r>
              <a:rPr lang="az-Latn-AZ" dirty="0" err="1"/>
              <a:t>will</a:t>
            </a:r>
            <a:r>
              <a:rPr lang="az-Latn-AZ" dirty="0"/>
              <a:t> </a:t>
            </a:r>
            <a:r>
              <a:rPr lang="az-Latn-AZ" dirty="0" err="1"/>
              <a:t>be</a:t>
            </a:r>
            <a:r>
              <a:rPr lang="az-Latn-AZ" dirty="0"/>
              <a:t> </a:t>
            </a:r>
            <a:r>
              <a:rPr lang="az-Latn-AZ" dirty="0" err="1"/>
              <a:t>in</a:t>
            </a:r>
            <a:r>
              <a:rPr lang="az-Latn-AZ" dirty="0"/>
              <a:t> </a:t>
            </a:r>
            <a:r>
              <a:rPr lang="az-Latn-AZ" dirty="0" err="1"/>
              <a:t>its</a:t>
            </a:r>
            <a:r>
              <a:rPr lang="az-Latn-AZ" dirty="0"/>
              <a:t> </a:t>
            </a:r>
            <a:r>
              <a:rPr lang="az-Latn-AZ" dirty="0" err="1"/>
              <a:t>correct</a:t>
            </a:r>
            <a:r>
              <a:rPr lang="az-Latn-AZ" dirty="0"/>
              <a:t> </a:t>
            </a:r>
            <a:r>
              <a:rPr lang="az-Latn-AZ" dirty="0" err="1"/>
              <a:t>position</a:t>
            </a:r>
            <a:r>
              <a:rPr lang="az-Latn-AZ" dirty="0"/>
              <a:t> at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end</a:t>
            </a:r>
            <a:r>
              <a:rPr lang="az-Latn-AZ" dirty="0"/>
              <a:t> of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list</a:t>
            </a:r>
            <a:r>
              <a:rPr lang="az-Latn-AZ" dirty="0"/>
              <a:t>.
</a:t>
            </a:r>
            <a:r>
              <a:rPr lang="az-Latn-AZ" dirty="0" err="1"/>
              <a:t>Repeat</a:t>
            </a:r>
            <a:r>
              <a:rPr lang="az-Latn-AZ" dirty="0"/>
              <a:t> </a:t>
            </a:r>
            <a:r>
              <a:rPr lang="az-Latn-AZ" dirty="0" err="1"/>
              <a:t>steps</a:t>
            </a:r>
            <a:r>
              <a:rPr lang="az-Latn-AZ" dirty="0"/>
              <a:t> 1-5 </a:t>
            </a:r>
            <a:r>
              <a:rPr lang="az-Latn-AZ" dirty="0" err="1"/>
              <a:t>for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remaining</a:t>
            </a:r>
            <a:r>
              <a:rPr lang="az-Latn-AZ" dirty="0"/>
              <a:t> </a:t>
            </a:r>
            <a:r>
              <a:rPr lang="az-Latn-AZ" dirty="0" err="1"/>
              <a:t>elements</a:t>
            </a:r>
            <a:r>
              <a:rPr lang="az-Latn-AZ" dirty="0"/>
              <a:t> </a:t>
            </a:r>
            <a:r>
              <a:rPr lang="az-Latn-AZ" dirty="0" err="1"/>
              <a:t>in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list</a:t>
            </a:r>
            <a:r>
              <a:rPr lang="az-Latn-AZ" dirty="0"/>
              <a:t>, </a:t>
            </a:r>
            <a:r>
              <a:rPr lang="az-Latn-AZ" dirty="0" err="1"/>
              <a:t>excluding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last </a:t>
            </a:r>
            <a:r>
              <a:rPr lang="az-Latn-AZ" dirty="0" err="1"/>
              <a:t>sorted</a:t>
            </a:r>
            <a:r>
              <a:rPr lang="az-Latn-AZ" dirty="0"/>
              <a:t> element </a:t>
            </a:r>
            <a:r>
              <a:rPr lang="az-Latn-AZ" dirty="0" err="1"/>
              <a:t>after</a:t>
            </a:r>
            <a:r>
              <a:rPr lang="az-Latn-AZ" dirty="0"/>
              <a:t> </a:t>
            </a:r>
            <a:r>
              <a:rPr lang="az-Latn-AZ" dirty="0" err="1"/>
              <a:t>each</a:t>
            </a:r>
            <a:r>
              <a:rPr lang="az-Latn-AZ" dirty="0"/>
              <a:t> </a:t>
            </a:r>
            <a:r>
              <a:rPr lang="az-Latn-AZ" dirty="0" err="1"/>
              <a:t>pass</a:t>
            </a:r>
            <a:r>
              <a:rPr lang="az-Latn-AZ" dirty="0"/>
              <a:t>.
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algorithm</a:t>
            </a:r>
            <a:r>
              <a:rPr lang="az-Latn-AZ" dirty="0"/>
              <a:t> </a:t>
            </a:r>
            <a:r>
              <a:rPr lang="az-Latn-AZ" dirty="0" err="1"/>
              <a:t>is</a:t>
            </a:r>
            <a:r>
              <a:rPr lang="az-Latn-AZ" dirty="0"/>
              <a:t> </a:t>
            </a:r>
            <a:r>
              <a:rPr lang="az-Latn-AZ" dirty="0" err="1"/>
              <a:t>complete</a:t>
            </a:r>
            <a:r>
              <a:rPr lang="az-Latn-AZ" dirty="0"/>
              <a:t> </a:t>
            </a:r>
            <a:r>
              <a:rPr lang="az-Latn-AZ" dirty="0" err="1"/>
              <a:t>when</a:t>
            </a:r>
            <a:r>
              <a:rPr lang="az-Latn-AZ" dirty="0"/>
              <a:t> </a:t>
            </a:r>
            <a:r>
              <a:rPr lang="az-Latn-AZ" dirty="0" err="1"/>
              <a:t>there</a:t>
            </a:r>
            <a:r>
              <a:rPr lang="az-Latn-AZ" dirty="0"/>
              <a:t> </a:t>
            </a:r>
            <a:r>
              <a:rPr lang="az-Latn-AZ" dirty="0" err="1"/>
              <a:t>are</a:t>
            </a:r>
            <a:r>
              <a:rPr lang="az-Latn-AZ" dirty="0"/>
              <a:t> </a:t>
            </a:r>
            <a:r>
              <a:rPr lang="az-Latn-AZ" dirty="0" err="1"/>
              <a:t>no</a:t>
            </a:r>
            <a:r>
              <a:rPr lang="az-Latn-AZ" dirty="0"/>
              <a:t> </a:t>
            </a:r>
            <a:r>
              <a:rPr lang="az-Latn-AZ" dirty="0" err="1"/>
              <a:t>more</a:t>
            </a:r>
            <a:r>
              <a:rPr lang="az-Latn-AZ" dirty="0"/>
              <a:t> </a:t>
            </a:r>
            <a:r>
              <a:rPr lang="az-Latn-AZ" dirty="0" err="1"/>
              <a:t>unsorted</a:t>
            </a:r>
            <a:r>
              <a:rPr lang="az-Latn-AZ" dirty="0"/>
              <a:t> </a:t>
            </a:r>
            <a:r>
              <a:rPr lang="az-Latn-AZ" dirty="0" err="1"/>
              <a:t>elements</a:t>
            </a:r>
            <a:r>
              <a:rPr lang="az-Latn-AZ" dirty="0"/>
              <a:t> </a:t>
            </a:r>
            <a:r>
              <a:rPr lang="az-Latn-AZ" dirty="0" err="1"/>
              <a:t>in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list</a:t>
            </a:r>
            <a:r>
              <a:rPr lang="az-Latn-AZ" dirty="0"/>
              <a:t>.</a:t>
            </a:r>
          </a:p>
        </p:txBody>
      </p:sp>
      <p:pic>
        <p:nvPicPr>
          <p:cNvPr id="4" name="Şəkil 3">
            <a:extLst>
              <a:ext uri="{FF2B5EF4-FFF2-40B4-BE49-F238E27FC236}">
                <a16:creationId xmlns:a16="http://schemas.microsoft.com/office/drawing/2014/main" id="{F9C9FAB6-F765-AFF5-344B-06D5D4B2D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91" y="4774542"/>
            <a:ext cx="4515994" cy="17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91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EB92482D-673B-39C7-FD4D-3228D63D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err="1"/>
              <a:t>Selection</a:t>
            </a:r>
            <a:r>
              <a:rPr lang="az-Latn-AZ" dirty="0"/>
              <a:t> </a:t>
            </a:r>
            <a:r>
              <a:rPr lang="az-Latn-AZ" dirty="0" err="1"/>
              <a:t>Sorts</a:t>
            </a:r>
            <a:endParaRPr lang="az-Latn-AZ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91A5FC6B-30D9-8464-17C2-9E483721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75" y="1331259"/>
            <a:ext cx="11146414" cy="1532157"/>
          </a:xfrm>
        </p:spPr>
        <p:txBody>
          <a:bodyPr/>
          <a:lstStyle/>
          <a:p>
            <a:r>
              <a:rPr lang="az-Latn-AZ" dirty="0" err="1"/>
              <a:t>Selection</a:t>
            </a:r>
            <a:r>
              <a:rPr lang="az-Latn-AZ" dirty="0"/>
              <a:t> sort </a:t>
            </a:r>
            <a:r>
              <a:rPr lang="az-Latn-AZ" dirty="0" err="1"/>
              <a:t>is</a:t>
            </a:r>
            <a:r>
              <a:rPr lang="az-Latn-AZ" dirty="0"/>
              <a:t> a </a:t>
            </a:r>
            <a:r>
              <a:rPr lang="az-Latn-AZ" dirty="0" err="1"/>
              <a:t>simple</a:t>
            </a:r>
            <a:r>
              <a:rPr lang="az-Latn-AZ" dirty="0"/>
              <a:t> </a:t>
            </a:r>
            <a:r>
              <a:rPr lang="az-Latn-AZ" dirty="0" err="1"/>
              <a:t>sorting</a:t>
            </a:r>
            <a:r>
              <a:rPr lang="az-Latn-AZ" dirty="0"/>
              <a:t> </a:t>
            </a:r>
            <a:r>
              <a:rPr lang="az-Latn-AZ" dirty="0" err="1"/>
              <a:t>algorithm</a:t>
            </a:r>
            <a:r>
              <a:rPr lang="az-Latn-AZ" dirty="0"/>
              <a:t> </a:t>
            </a:r>
            <a:r>
              <a:rPr lang="az-Latn-AZ" dirty="0" err="1"/>
              <a:t>that</a:t>
            </a:r>
            <a:r>
              <a:rPr lang="az-Latn-AZ" dirty="0"/>
              <a:t> </a:t>
            </a:r>
            <a:r>
              <a:rPr lang="az-Latn-AZ" dirty="0" err="1"/>
              <a:t>works</a:t>
            </a:r>
            <a:r>
              <a:rPr lang="az-Latn-AZ" dirty="0"/>
              <a:t> </a:t>
            </a:r>
            <a:r>
              <a:rPr lang="az-Latn-AZ" dirty="0" err="1"/>
              <a:t>by</a:t>
            </a:r>
            <a:r>
              <a:rPr lang="az-Latn-AZ" dirty="0"/>
              <a:t> </a:t>
            </a:r>
            <a:r>
              <a:rPr lang="az-Latn-AZ" dirty="0" err="1"/>
              <a:t>repeatedly</a:t>
            </a:r>
            <a:r>
              <a:rPr lang="az-Latn-AZ" dirty="0"/>
              <a:t> </a:t>
            </a:r>
            <a:r>
              <a:rPr lang="az-Latn-AZ" dirty="0" err="1"/>
              <a:t>finding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minimum element </a:t>
            </a:r>
            <a:r>
              <a:rPr lang="az-Latn-AZ" dirty="0" err="1"/>
              <a:t>from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unsorted</a:t>
            </a:r>
            <a:r>
              <a:rPr lang="az-Latn-AZ" dirty="0"/>
              <a:t> part of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array</a:t>
            </a:r>
            <a:r>
              <a:rPr lang="az-Latn-AZ" dirty="0"/>
              <a:t> and </a:t>
            </a:r>
            <a:r>
              <a:rPr lang="az-Latn-AZ" dirty="0" err="1"/>
              <a:t>putting</a:t>
            </a:r>
            <a:r>
              <a:rPr lang="az-Latn-AZ" dirty="0"/>
              <a:t> it at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beginning</a:t>
            </a:r>
            <a:r>
              <a:rPr lang="az-Latn-AZ" dirty="0"/>
              <a:t>.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algorithm</a:t>
            </a:r>
            <a:r>
              <a:rPr lang="az-Latn-AZ" dirty="0"/>
              <a:t> </a:t>
            </a:r>
            <a:r>
              <a:rPr lang="az-Latn-AZ" dirty="0" err="1"/>
              <a:t>maintains</a:t>
            </a:r>
            <a:r>
              <a:rPr lang="az-Latn-AZ" dirty="0"/>
              <a:t> </a:t>
            </a:r>
            <a:r>
              <a:rPr lang="az-Latn-AZ" dirty="0" err="1"/>
              <a:t>two</a:t>
            </a:r>
            <a:r>
              <a:rPr lang="az-Latn-AZ" dirty="0"/>
              <a:t> </a:t>
            </a:r>
            <a:r>
              <a:rPr lang="az-Latn-AZ" dirty="0" err="1"/>
              <a:t>subarrays</a:t>
            </a:r>
            <a:r>
              <a:rPr lang="az-Latn-AZ" dirty="0"/>
              <a:t>: a </a:t>
            </a:r>
            <a:r>
              <a:rPr lang="az-Latn-AZ" dirty="0" err="1"/>
              <a:t>sorted</a:t>
            </a:r>
            <a:r>
              <a:rPr lang="az-Latn-AZ" dirty="0"/>
              <a:t> </a:t>
            </a:r>
            <a:r>
              <a:rPr lang="az-Latn-AZ" dirty="0" err="1"/>
              <a:t>subarray</a:t>
            </a:r>
            <a:r>
              <a:rPr lang="az-Latn-AZ" dirty="0"/>
              <a:t>, </a:t>
            </a:r>
            <a:r>
              <a:rPr lang="az-Latn-AZ" dirty="0" err="1"/>
              <a:t>which</a:t>
            </a:r>
            <a:r>
              <a:rPr lang="az-Latn-AZ" dirty="0"/>
              <a:t> </a:t>
            </a:r>
            <a:r>
              <a:rPr lang="az-Latn-AZ" dirty="0" err="1"/>
              <a:t>is</a:t>
            </a:r>
            <a:r>
              <a:rPr lang="az-Latn-AZ" dirty="0"/>
              <a:t> </a:t>
            </a:r>
            <a:r>
              <a:rPr lang="az-Latn-AZ" dirty="0" err="1"/>
              <a:t>built</a:t>
            </a:r>
            <a:r>
              <a:rPr lang="az-Latn-AZ" dirty="0"/>
              <a:t> </a:t>
            </a:r>
            <a:r>
              <a:rPr lang="az-Latn-AZ" dirty="0" err="1"/>
              <a:t>up</a:t>
            </a:r>
            <a:r>
              <a:rPr lang="az-Latn-AZ" dirty="0"/>
              <a:t> </a:t>
            </a:r>
            <a:r>
              <a:rPr lang="az-Latn-AZ" dirty="0" err="1"/>
              <a:t>from</a:t>
            </a:r>
            <a:r>
              <a:rPr lang="az-Latn-AZ" dirty="0"/>
              <a:t> </a:t>
            </a:r>
            <a:r>
              <a:rPr lang="az-Latn-AZ" dirty="0" err="1"/>
              <a:t>left</a:t>
            </a:r>
            <a:r>
              <a:rPr lang="az-Latn-AZ" dirty="0"/>
              <a:t> </a:t>
            </a:r>
            <a:r>
              <a:rPr lang="az-Latn-AZ" dirty="0" err="1"/>
              <a:t>to</a:t>
            </a:r>
            <a:r>
              <a:rPr lang="az-Latn-AZ" dirty="0"/>
              <a:t> </a:t>
            </a:r>
            <a:r>
              <a:rPr lang="az-Latn-AZ" dirty="0" err="1"/>
              <a:t>right</a:t>
            </a:r>
            <a:r>
              <a:rPr lang="az-Latn-AZ" dirty="0"/>
              <a:t>, and an </a:t>
            </a:r>
            <a:r>
              <a:rPr lang="az-Latn-AZ" dirty="0" err="1"/>
              <a:t>unsorted</a:t>
            </a:r>
            <a:r>
              <a:rPr lang="az-Latn-AZ" dirty="0"/>
              <a:t> </a:t>
            </a:r>
            <a:r>
              <a:rPr lang="az-Latn-AZ" dirty="0" err="1"/>
              <a:t>subarray</a:t>
            </a:r>
            <a:r>
              <a:rPr lang="az-Latn-AZ" dirty="0"/>
              <a:t> </a:t>
            </a:r>
            <a:r>
              <a:rPr lang="az-Latn-AZ" dirty="0" err="1"/>
              <a:t>to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right</a:t>
            </a:r>
            <a:r>
              <a:rPr lang="az-Latn-AZ" dirty="0"/>
              <a:t> of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sorted</a:t>
            </a:r>
            <a:r>
              <a:rPr lang="az-Latn-AZ" dirty="0"/>
              <a:t> </a:t>
            </a:r>
            <a:r>
              <a:rPr lang="az-Latn-AZ" dirty="0" err="1"/>
              <a:t>subarray</a:t>
            </a:r>
            <a:r>
              <a:rPr lang="az-Latn-AZ" dirty="0"/>
              <a:t>.</a:t>
            </a:r>
          </a:p>
        </p:txBody>
      </p:sp>
      <p:pic>
        <p:nvPicPr>
          <p:cNvPr id="4" name="Şəkil 3">
            <a:extLst>
              <a:ext uri="{FF2B5EF4-FFF2-40B4-BE49-F238E27FC236}">
                <a16:creationId xmlns:a16="http://schemas.microsoft.com/office/drawing/2014/main" id="{64464494-1E7E-7D28-45AA-A5495D9A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709" y="3091366"/>
            <a:ext cx="6136686" cy="355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8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FA78D0C9-4758-EE9F-E8A8-CF443C6E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67" y="441413"/>
            <a:ext cx="9404723" cy="1573228"/>
          </a:xfrm>
        </p:spPr>
        <p:txBody>
          <a:bodyPr/>
          <a:lstStyle/>
          <a:p>
            <a:r>
              <a:rPr lang="az-Latn-AZ" dirty="0" err="1"/>
              <a:t>Algorithm</a:t>
            </a:r>
            <a:endParaRPr lang="az-Latn-AZ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F7F47A7D-4807-CF52-F2C9-081EAC11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96801"/>
            <a:ext cx="10941968" cy="2159380"/>
          </a:xfrm>
        </p:spPr>
        <p:txBody>
          <a:bodyPr>
            <a:normAutofit lnSpcReduction="10000"/>
          </a:bodyPr>
          <a:lstStyle/>
          <a:p>
            <a:r>
              <a:rPr lang="az-Latn-AZ" dirty="0" err="1"/>
              <a:t>Find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minimum element: </a:t>
            </a:r>
            <a:r>
              <a:rPr lang="az-Latn-AZ" dirty="0" err="1"/>
              <a:t>Iterate</a:t>
            </a:r>
            <a:r>
              <a:rPr lang="az-Latn-AZ" dirty="0"/>
              <a:t> </a:t>
            </a:r>
            <a:r>
              <a:rPr lang="az-Latn-AZ" dirty="0" err="1"/>
              <a:t>through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unsorted</a:t>
            </a:r>
            <a:r>
              <a:rPr lang="az-Latn-AZ" dirty="0"/>
              <a:t> part of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array</a:t>
            </a:r>
            <a:r>
              <a:rPr lang="az-Latn-AZ" dirty="0"/>
              <a:t> </a:t>
            </a:r>
            <a:r>
              <a:rPr lang="az-Latn-AZ" dirty="0" err="1"/>
              <a:t>to</a:t>
            </a:r>
            <a:r>
              <a:rPr lang="az-Latn-AZ" dirty="0"/>
              <a:t> </a:t>
            </a:r>
            <a:r>
              <a:rPr lang="az-Latn-AZ" dirty="0" err="1"/>
              <a:t>find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minimum element.
</a:t>
            </a:r>
            <a:r>
              <a:rPr lang="az-Latn-AZ" dirty="0" err="1"/>
              <a:t>Swap</a:t>
            </a:r>
            <a:r>
              <a:rPr lang="az-Latn-AZ" dirty="0"/>
              <a:t> </a:t>
            </a:r>
            <a:r>
              <a:rPr lang="az-Latn-AZ" dirty="0" err="1"/>
              <a:t>with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first</a:t>
            </a:r>
            <a:r>
              <a:rPr lang="az-Latn-AZ" dirty="0"/>
              <a:t> element: </a:t>
            </a:r>
            <a:r>
              <a:rPr lang="az-Latn-AZ" dirty="0" err="1"/>
              <a:t>Swap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found</a:t>
            </a:r>
            <a:r>
              <a:rPr lang="az-Latn-AZ" dirty="0"/>
              <a:t> minimum element </a:t>
            </a:r>
            <a:r>
              <a:rPr lang="az-Latn-AZ" dirty="0" err="1"/>
              <a:t>with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first</a:t>
            </a:r>
            <a:r>
              <a:rPr lang="az-Latn-AZ" dirty="0"/>
              <a:t> element of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unsorted</a:t>
            </a:r>
            <a:r>
              <a:rPr lang="az-Latn-AZ" dirty="0"/>
              <a:t> </a:t>
            </a:r>
            <a:r>
              <a:rPr lang="az-Latn-AZ" dirty="0" err="1"/>
              <a:t>subarray</a:t>
            </a:r>
            <a:r>
              <a:rPr lang="az-Latn-AZ" dirty="0"/>
              <a:t>.
</a:t>
            </a:r>
            <a:r>
              <a:rPr lang="az-Latn-AZ" dirty="0" err="1"/>
              <a:t>Move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boundary</a:t>
            </a:r>
            <a:r>
              <a:rPr lang="az-Latn-AZ" dirty="0"/>
              <a:t>: </a:t>
            </a:r>
            <a:r>
              <a:rPr lang="az-Latn-AZ" dirty="0" err="1"/>
              <a:t>Move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boundary</a:t>
            </a:r>
            <a:r>
              <a:rPr lang="az-Latn-AZ" dirty="0"/>
              <a:t> </a:t>
            </a:r>
            <a:r>
              <a:rPr lang="az-Latn-AZ" dirty="0" err="1"/>
              <a:t>between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sorted</a:t>
            </a:r>
            <a:r>
              <a:rPr lang="az-Latn-AZ" dirty="0"/>
              <a:t> and </a:t>
            </a:r>
            <a:r>
              <a:rPr lang="az-Latn-AZ" dirty="0" err="1"/>
              <a:t>unsorted</a:t>
            </a:r>
            <a:r>
              <a:rPr lang="az-Latn-AZ" dirty="0"/>
              <a:t> </a:t>
            </a:r>
            <a:r>
              <a:rPr lang="az-Latn-AZ" dirty="0" err="1"/>
              <a:t>subarrays</a:t>
            </a:r>
            <a:r>
              <a:rPr lang="az-Latn-AZ" dirty="0"/>
              <a:t> </a:t>
            </a:r>
            <a:r>
              <a:rPr lang="az-Latn-AZ" dirty="0" err="1"/>
              <a:t>one</a:t>
            </a:r>
            <a:r>
              <a:rPr lang="az-Latn-AZ" dirty="0"/>
              <a:t> element </a:t>
            </a:r>
            <a:r>
              <a:rPr lang="az-Latn-AZ" dirty="0" err="1"/>
              <a:t>to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right</a:t>
            </a:r>
            <a:r>
              <a:rPr lang="az-Latn-AZ" dirty="0"/>
              <a:t>.</a:t>
            </a:r>
          </a:p>
        </p:txBody>
      </p:sp>
      <p:pic>
        <p:nvPicPr>
          <p:cNvPr id="4" name="Şəkil 3">
            <a:extLst>
              <a:ext uri="{FF2B5EF4-FFF2-40B4-BE49-F238E27FC236}">
                <a16:creationId xmlns:a16="http://schemas.microsoft.com/office/drawing/2014/main" id="{3460EE60-58C7-2327-FAF1-9C8874F8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86" y="3630477"/>
            <a:ext cx="3498004" cy="27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F4459817-3FC1-2FA4-9129-9A89B6C1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err="1"/>
              <a:t>İnsertion</a:t>
            </a:r>
            <a:r>
              <a:rPr lang="az-Latn-AZ" dirty="0"/>
              <a:t> </a:t>
            </a:r>
            <a:r>
              <a:rPr lang="az-Latn-AZ" dirty="0" err="1"/>
              <a:t>Sorts</a:t>
            </a:r>
            <a:endParaRPr lang="az-Latn-AZ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4C85C35C-6B8E-EE51-1674-E3A644F26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513" y="1437640"/>
            <a:ext cx="11798626" cy="1991360"/>
          </a:xfrm>
        </p:spPr>
        <p:txBody>
          <a:bodyPr/>
          <a:lstStyle/>
          <a:p>
            <a:r>
              <a:rPr lang="az-Latn-AZ" dirty="0" err="1"/>
              <a:t>Insertion</a:t>
            </a:r>
            <a:r>
              <a:rPr lang="az-Latn-AZ" dirty="0"/>
              <a:t> sort </a:t>
            </a:r>
            <a:r>
              <a:rPr lang="az-Latn-AZ" dirty="0" err="1"/>
              <a:t>is</a:t>
            </a:r>
            <a:r>
              <a:rPr lang="az-Latn-AZ" dirty="0"/>
              <a:t> a </a:t>
            </a:r>
            <a:r>
              <a:rPr lang="az-Latn-AZ" dirty="0" err="1"/>
              <a:t>simple</a:t>
            </a:r>
            <a:r>
              <a:rPr lang="az-Latn-AZ" dirty="0"/>
              <a:t> </a:t>
            </a:r>
            <a:r>
              <a:rPr lang="az-Latn-AZ" dirty="0" err="1"/>
              <a:t>sorting</a:t>
            </a:r>
            <a:r>
              <a:rPr lang="az-Latn-AZ" dirty="0"/>
              <a:t> </a:t>
            </a:r>
            <a:r>
              <a:rPr lang="az-Latn-AZ" dirty="0" err="1"/>
              <a:t>algorithm</a:t>
            </a:r>
            <a:r>
              <a:rPr lang="az-Latn-AZ" dirty="0"/>
              <a:t> </a:t>
            </a:r>
            <a:r>
              <a:rPr lang="az-Latn-AZ" dirty="0" err="1"/>
              <a:t>that</a:t>
            </a:r>
            <a:r>
              <a:rPr lang="az-Latn-AZ" dirty="0"/>
              <a:t> </a:t>
            </a:r>
            <a:r>
              <a:rPr lang="az-Latn-AZ" dirty="0" err="1"/>
              <a:t>builds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final </a:t>
            </a:r>
            <a:r>
              <a:rPr lang="az-Latn-AZ" dirty="0" err="1"/>
              <a:t>sorted</a:t>
            </a:r>
            <a:r>
              <a:rPr lang="az-Latn-AZ" dirty="0"/>
              <a:t> </a:t>
            </a:r>
            <a:r>
              <a:rPr lang="az-Latn-AZ" dirty="0" err="1"/>
              <a:t>array</a:t>
            </a:r>
            <a:r>
              <a:rPr lang="az-Latn-AZ" dirty="0"/>
              <a:t> </a:t>
            </a:r>
            <a:r>
              <a:rPr lang="az-Latn-AZ" dirty="0" err="1"/>
              <a:t>one</a:t>
            </a:r>
            <a:r>
              <a:rPr lang="az-Latn-AZ" dirty="0"/>
              <a:t> </a:t>
            </a:r>
            <a:r>
              <a:rPr lang="az-Latn-AZ" dirty="0" err="1"/>
              <a:t>item</a:t>
            </a:r>
            <a:r>
              <a:rPr lang="az-Latn-AZ" dirty="0"/>
              <a:t> at a </a:t>
            </a:r>
            <a:r>
              <a:rPr lang="az-Latn-AZ" dirty="0" err="1"/>
              <a:t>time</a:t>
            </a:r>
            <a:r>
              <a:rPr lang="az-Latn-AZ" dirty="0"/>
              <a:t>. It </a:t>
            </a:r>
            <a:r>
              <a:rPr lang="az-Latn-AZ" dirty="0" err="1"/>
              <a:t>is</a:t>
            </a:r>
            <a:r>
              <a:rPr lang="az-Latn-AZ" dirty="0"/>
              <a:t> </a:t>
            </a:r>
            <a:r>
              <a:rPr lang="az-Latn-AZ" dirty="0" err="1"/>
              <a:t>much</a:t>
            </a:r>
            <a:r>
              <a:rPr lang="az-Latn-AZ" dirty="0"/>
              <a:t> </a:t>
            </a:r>
            <a:r>
              <a:rPr lang="az-Latn-AZ" dirty="0" err="1"/>
              <a:t>less</a:t>
            </a:r>
            <a:r>
              <a:rPr lang="az-Latn-AZ" dirty="0"/>
              <a:t> </a:t>
            </a:r>
            <a:r>
              <a:rPr lang="az-Latn-AZ" dirty="0" err="1"/>
              <a:t>efficient</a:t>
            </a:r>
            <a:r>
              <a:rPr lang="az-Latn-AZ" dirty="0"/>
              <a:t> on </a:t>
            </a:r>
            <a:r>
              <a:rPr lang="az-Latn-AZ" dirty="0" err="1"/>
              <a:t>large</a:t>
            </a:r>
            <a:r>
              <a:rPr lang="az-Latn-AZ" dirty="0"/>
              <a:t> </a:t>
            </a:r>
            <a:r>
              <a:rPr lang="az-Latn-AZ" dirty="0" err="1"/>
              <a:t>lists</a:t>
            </a:r>
            <a:r>
              <a:rPr lang="az-Latn-AZ" dirty="0"/>
              <a:t> </a:t>
            </a:r>
            <a:r>
              <a:rPr lang="az-Latn-AZ" dirty="0" err="1"/>
              <a:t>than</a:t>
            </a:r>
            <a:r>
              <a:rPr lang="az-Latn-AZ" dirty="0"/>
              <a:t> </a:t>
            </a:r>
            <a:r>
              <a:rPr lang="az-Latn-AZ" dirty="0" err="1"/>
              <a:t>more</a:t>
            </a:r>
            <a:r>
              <a:rPr lang="az-Latn-AZ" dirty="0"/>
              <a:t> </a:t>
            </a:r>
            <a:r>
              <a:rPr lang="az-Latn-AZ" dirty="0" err="1"/>
              <a:t>advanced</a:t>
            </a:r>
            <a:r>
              <a:rPr lang="az-Latn-AZ" dirty="0"/>
              <a:t> </a:t>
            </a:r>
            <a:r>
              <a:rPr lang="az-Latn-AZ" dirty="0" err="1"/>
              <a:t>algorithms</a:t>
            </a:r>
            <a:r>
              <a:rPr lang="az-Latn-AZ" dirty="0"/>
              <a:t> </a:t>
            </a:r>
            <a:r>
              <a:rPr lang="az-Latn-AZ" dirty="0" err="1"/>
              <a:t>such</a:t>
            </a:r>
            <a:r>
              <a:rPr lang="az-Latn-AZ" dirty="0"/>
              <a:t> as </a:t>
            </a:r>
            <a:r>
              <a:rPr lang="az-Latn-AZ" dirty="0" err="1"/>
              <a:t>quicksort</a:t>
            </a:r>
            <a:r>
              <a:rPr lang="az-Latn-AZ" dirty="0"/>
              <a:t>, </a:t>
            </a:r>
            <a:r>
              <a:rPr lang="az-Latn-AZ" dirty="0" err="1"/>
              <a:t>heapsort</a:t>
            </a:r>
            <a:r>
              <a:rPr lang="az-Latn-AZ" dirty="0"/>
              <a:t>, </a:t>
            </a:r>
            <a:r>
              <a:rPr lang="az-Latn-AZ" dirty="0" err="1"/>
              <a:t>or</a:t>
            </a:r>
            <a:r>
              <a:rPr lang="az-Latn-AZ" dirty="0"/>
              <a:t> </a:t>
            </a:r>
            <a:r>
              <a:rPr lang="az-Latn-AZ" dirty="0" err="1"/>
              <a:t>merge</a:t>
            </a:r>
            <a:r>
              <a:rPr lang="az-Latn-AZ" dirty="0"/>
              <a:t> sort. </a:t>
            </a:r>
            <a:r>
              <a:rPr lang="az-Latn-AZ" dirty="0" err="1"/>
              <a:t>However</a:t>
            </a:r>
            <a:r>
              <a:rPr lang="az-Latn-AZ" dirty="0"/>
              <a:t>, it </a:t>
            </a:r>
            <a:r>
              <a:rPr lang="az-Latn-AZ" dirty="0" err="1"/>
              <a:t>has</a:t>
            </a:r>
            <a:r>
              <a:rPr lang="az-Latn-AZ" dirty="0"/>
              <a:t> </a:t>
            </a:r>
            <a:r>
              <a:rPr lang="az-Latn-AZ" dirty="0" err="1"/>
              <a:t>several</a:t>
            </a:r>
            <a:r>
              <a:rPr lang="az-Latn-AZ" dirty="0"/>
              <a:t> </a:t>
            </a:r>
            <a:r>
              <a:rPr lang="az-Latn-AZ" dirty="0" err="1"/>
              <a:t>advantages</a:t>
            </a:r>
            <a:r>
              <a:rPr lang="az-Latn-AZ" dirty="0"/>
              <a:t>, </a:t>
            </a:r>
            <a:r>
              <a:rPr lang="az-Latn-AZ" dirty="0" err="1"/>
              <a:t>including</a:t>
            </a:r>
            <a:r>
              <a:rPr lang="az-Latn-AZ" dirty="0"/>
              <a:t> </a:t>
            </a:r>
            <a:r>
              <a:rPr lang="az-Latn-AZ" dirty="0" err="1"/>
              <a:t>simplicity</a:t>
            </a:r>
            <a:r>
              <a:rPr lang="az-Latn-AZ" dirty="0"/>
              <a:t> and </a:t>
            </a:r>
            <a:r>
              <a:rPr lang="az-Latn-AZ" dirty="0" err="1"/>
              <a:t>adaptability</a:t>
            </a:r>
            <a:r>
              <a:rPr lang="az-Latn-AZ" dirty="0"/>
              <a:t>. </a:t>
            </a:r>
            <a:r>
              <a:rPr lang="az-Latn-AZ" dirty="0" err="1"/>
              <a:t>Insertion</a:t>
            </a:r>
            <a:r>
              <a:rPr lang="az-Latn-AZ" dirty="0"/>
              <a:t> sort </a:t>
            </a:r>
            <a:r>
              <a:rPr lang="az-Latn-AZ" dirty="0" err="1"/>
              <a:t>works</a:t>
            </a:r>
            <a:r>
              <a:rPr lang="az-Latn-AZ" dirty="0"/>
              <a:t> </a:t>
            </a:r>
            <a:r>
              <a:rPr lang="az-Latn-AZ" dirty="0" err="1"/>
              <a:t>by</a:t>
            </a:r>
            <a:r>
              <a:rPr lang="az-Latn-AZ" dirty="0"/>
              <a:t> </a:t>
            </a:r>
            <a:r>
              <a:rPr lang="az-Latn-AZ" dirty="0" err="1"/>
              <a:t>iteratively</a:t>
            </a:r>
            <a:r>
              <a:rPr lang="az-Latn-AZ" dirty="0"/>
              <a:t> </a:t>
            </a:r>
            <a:r>
              <a:rPr lang="az-Latn-AZ" dirty="0" err="1"/>
              <a:t>expanding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sorted</a:t>
            </a:r>
            <a:r>
              <a:rPr lang="az-Latn-AZ" dirty="0"/>
              <a:t> </a:t>
            </a:r>
            <a:r>
              <a:rPr lang="az-Latn-AZ" dirty="0" err="1"/>
              <a:t>portion</a:t>
            </a:r>
            <a:r>
              <a:rPr lang="az-Latn-AZ" dirty="0"/>
              <a:t> of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array</a:t>
            </a:r>
            <a:r>
              <a:rPr lang="az-Latn-AZ" dirty="0"/>
              <a:t>, </a:t>
            </a:r>
            <a:r>
              <a:rPr lang="az-Latn-AZ" dirty="0" err="1"/>
              <a:t>one</a:t>
            </a:r>
            <a:r>
              <a:rPr lang="az-Latn-AZ" dirty="0"/>
              <a:t> element at a </a:t>
            </a:r>
            <a:r>
              <a:rPr lang="az-Latn-AZ" dirty="0" err="1"/>
              <a:t>time</a:t>
            </a:r>
            <a:r>
              <a:rPr lang="az-Latn-AZ" dirty="0"/>
              <a:t>, and </a:t>
            </a:r>
            <a:r>
              <a:rPr lang="az-Latn-AZ" dirty="0" err="1"/>
              <a:t>inserting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next</a:t>
            </a:r>
            <a:r>
              <a:rPr lang="az-Latn-AZ" dirty="0"/>
              <a:t> element </a:t>
            </a:r>
            <a:r>
              <a:rPr lang="az-Latn-AZ" dirty="0" err="1"/>
              <a:t>into</a:t>
            </a:r>
            <a:r>
              <a:rPr lang="az-Latn-AZ" dirty="0"/>
              <a:t> </a:t>
            </a:r>
            <a:r>
              <a:rPr lang="az-Latn-AZ" dirty="0" err="1"/>
              <a:t>its</a:t>
            </a:r>
            <a:r>
              <a:rPr lang="az-Latn-AZ" dirty="0"/>
              <a:t> </a:t>
            </a:r>
            <a:r>
              <a:rPr lang="az-Latn-AZ" dirty="0" err="1"/>
              <a:t>correct</a:t>
            </a:r>
            <a:r>
              <a:rPr lang="az-Latn-AZ" dirty="0"/>
              <a:t> </a:t>
            </a:r>
            <a:r>
              <a:rPr lang="az-Latn-AZ" dirty="0" err="1"/>
              <a:t>position</a:t>
            </a:r>
            <a:r>
              <a:rPr lang="az-Latn-AZ" dirty="0"/>
              <a:t> </a:t>
            </a:r>
            <a:r>
              <a:rPr lang="az-Latn-AZ" dirty="0" err="1"/>
              <a:t>within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sorted</a:t>
            </a:r>
            <a:r>
              <a:rPr lang="az-Latn-AZ" dirty="0"/>
              <a:t> part of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array</a:t>
            </a:r>
            <a:r>
              <a:rPr lang="az-Latn-AZ" dirty="0"/>
              <a:t>.</a:t>
            </a:r>
          </a:p>
        </p:txBody>
      </p:sp>
      <p:pic>
        <p:nvPicPr>
          <p:cNvPr id="4" name="Şəkil 3">
            <a:extLst>
              <a:ext uri="{FF2B5EF4-FFF2-40B4-BE49-F238E27FC236}">
                <a16:creationId xmlns:a16="http://schemas.microsoft.com/office/drawing/2014/main" id="{10BFFA87-B5FD-8825-0ACA-ED7EC7C8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403" y="3202947"/>
            <a:ext cx="6113354" cy="34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5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E7AFC215-31BA-D33A-CB5F-CA5BECF6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590" y="263401"/>
            <a:ext cx="4571932" cy="700265"/>
          </a:xfrm>
        </p:spPr>
        <p:txBody>
          <a:bodyPr/>
          <a:lstStyle/>
          <a:p>
            <a:r>
              <a:rPr lang="az-Latn-AZ" dirty="0" err="1"/>
              <a:t>Algorithm</a:t>
            </a:r>
            <a:endParaRPr lang="az-Latn-AZ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FD76EC3E-5D65-146A-E5BA-F5CC2CB3C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56" y="1058324"/>
            <a:ext cx="11088688" cy="3544439"/>
          </a:xfrm>
        </p:spPr>
        <p:txBody>
          <a:bodyPr/>
          <a:lstStyle/>
          <a:p>
            <a:r>
              <a:rPr lang="az-Latn-AZ" dirty="0"/>
              <a:t>Start </a:t>
            </a:r>
            <a:r>
              <a:rPr lang="az-Latn-AZ" dirty="0" err="1"/>
              <a:t>from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second</a:t>
            </a:r>
            <a:r>
              <a:rPr lang="az-Latn-AZ" dirty="0"/>
              <a:t> element: </a:t>
            </a:r>
            <a:r>
              <a:rPr lang="az-Latn-AZ" dirty="0" err="1"/>
              <a:t>Assume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first</a:t>
            </a:r>
            <a:r>
              <a:rPr lang="az-Latn-AZ" dirty="0"/>
              <a:t> element </a:t>
            </a:r>
            <a:r>
              <a:rPr lang="az-Latn-AZ" dirty="0" err="1"/>
              <a:t>is</a:t>
            </a:r>
            <a:r>
              <a:rPr lang="az-Latn-AZ" dirty="0"/>
              <a:t> </a:t>
            </a:r>
            <a:r>
              <a:rPr lang="az-Latn-AZ" dirty="0" err="1"/>
              <a:t>already</a:t>
            </a:r>
            <a:r>
              <a:rPr lang="az-Latn-AZ" dirty="0"/>
              <a:t> </a:t>
            </a:r>
            <a:r>
              <a:rPr lang="az-Latn-AZ" dirty="0" err="1"/>
              <a:t>sorted</a:t>
            </a:r>
            <a:r>
              <a:rPr lang="az-Latn-AZ" dirty="0"/>
              <a:t>.
</a:t>
            </a:r>
            <a:r>
              <a:rPr lang="az-Latn-AZ" dirty="0" err="1"/>
              <a:t>Compare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current</a:t>
            </a:r>
            <a:r>
              <a:rPr lang="az-Latn-AZ" dirty="0"/>
              <a:t> element </a:t>
            </a:r>
            <a:r>
              <a:rPr lang="az-Latn-AZ" dirty="0" err="1"/>
              <a:t>with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sorted</a:t>
            </a:r>
            <a:r>
              <a:rPr lang="az-Latn-AZ" dirty="0"/>
              <a:t> </a:t>
            </a:r>
            <a:r>
              <a:rPr lang="az-Latn-AZ" dirty="0" err="1"/>
              <a:t>portion</a:t>
            </a:r>
            <a:r>
              <a:rPr lang="az-Latn-AZ" dirty="0"/>
              <a:t>: </a:t>
            </a:r>
            <a:r>
              <a:rPr lang="az-Latn-AZ" dirty="0" err="1"/>
              <a:t>Iterate</a:t>
            </a:r>
            <a:r>
              <a:rPr lang="az-Latn-AZ" dirty="0"/>
              <a:t> </a:t>
            </a:r>
            <a:r>
              <a:rPr lang="az-Latn-AZ" dirty="0" err="1"/>
              <a:t>through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sorted</a:t>
            </a:r>
            <a:r>
              <a:rPr lang="az-Latn-AZ" dirty="0"/>
              <a:t> part of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array</a:t>
            </a:r>
            <a:r>
              <a:rPr lang="az-Latn-AZ" dirty="0"/>
              <a:t> </a:t>
            </a:r>
            <a:r>
              <a:rPr lang="az-Latn-AZ" dirty="0" err="1"/>
              <a:t>to</a:t>
            </a:r>
            <a:r>
              <a:rPr lang="az-Latn-AZ" dirty="0"/>
              <a:t> </a:t>
            </a:r>
            <a:r>
              <a:rPr lang="az-Latn-AZ" dirty="0" err="1"/>
              <a:t>find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correct</a:t>
            </a:r>
            <a:r>
              <a:rPr lang="az-Latn-AZ" dirty="0"/>
              <a:t> </a:t>
            </a:r>
            <a:r>
              <a:rPr lang="az-Latn-AZ" dirty="0" err="1"/>
              <a:t>position</a:t>
            </a:r>
            <a:r>
              <a:rPr lang="az-Latn-AZ" dirty="0"/>
              <a:t> of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current</a:t>
            </a:r>
            <a:r>
              <a:rPr lang="az-Latn-AZ" dirty="0"/>
              <a:t> element.
</a:t>
            </a:r>
            <a:r>
              <a:rPr lang="az-Latn-AZ" dirty="0" err="1"/>
              <a:t>Shift</a:t>
            </a:r>
            <a:r>
              <a:rPr lang="az-Latn-AZ" dirty="0"/>
              <a:t> </a:t>
            </a:r>
            <a:r>
              <a:rPr lang="az-Latn-AZ" dirty="0" err="1"/>
              <a:t>elements</a:t>
            </a:r>
            <a:r>
              <a:rPr lang="az-Latn-AZ" dirty="0"/>
              <a:t> </a:t>
            </a:r>
            <a:r>
              <a:rPr lang="az-Latn-AZ" dirty="0" err="1"/>
              <a:t>to</a:t>
            </a:r>
            <a:r>
              <a:rPr lang="az-Latn-AZ" dirty="0"/>
              <a:t> </a:t>
            </a:r>
            <a:r>
              <a:rPr lang="az-Latn-AZ" dirty="0" err="1"/>
              <a:t>make</a:t>
            </a:r>
            <a:r>
              <a:rPr lang="az-Latn-AZ" dirty="0"/>
              <a:t> </a:t>
            </a:r>
            <a:r>
              <a:rPr lang="az-Latn-AZ" dirty="0" err="1"/>
              <a:t>space</a:t>
            </a:r>
            <a:r>
              <a:rPr lang="az-Latn-AZ" dirty="0"/>
              <a:t>: </a:t>
            </a:r>
            <a:r>
              <a:rPr lang="az-Latn-AZ" dirty="0" err="1"/>
              <a:t>Move</a:t>
            </a:r>
            <a:r>
              <a:rPr lang="az-Latn-AZ" dirty="0"/>
              <a:t> </a:t>
            </a:r>
            <a:r>
              <a:rPr lang="az-Latn-AZ" dirty="0" err="1"/>
              <a:t>all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larger</a:t>
            </a:r>
            <a:r>
              <a:rPr lang="az-Latn-AZ" dirty="0"/>
              <a:t> </a:t>
            </a:r>
            <a:r>
              <a:rPr lang="az-Latn-AZ" dirty="0" err="1"/>
              <a:t>elements</a:t>
            </a:r>
            <a:r>
              <a:rPr lang="az-Latn-AZ" dirty="0"/>
              <a:t> </a:t>
            </a:r>
            <a:r>
              <a:rPr lang="az-Latn-AZ" dirty="0" err="1"/>
              <a:t>to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right</a:t>
            </a:r>
            <a:r>
              <a:rPr lang="az-Latn-AZ" dirty="0"/>
              <a:t> </a:t>
            </a:r>
            <a:r>
              <a:rPr lang="az-Latn-AZ" dirty="0" err="1"/>
              <a:t>to</a:t>
            </a:r>
            <a:r>
              <a:rPr lang="az-Latn-AZ" dirty="0"/>
              <a:t> </a:t>
            </a:r>
            <a:r>
              <a:rPr lang="az-Latn-AZ" dirty="0" err="1"/>
              <a:t>make</a:t>
            </a:r>
            <a:r>
              <a:rPr lang="az-Latn-AZ" dirty="0"/>
              <a:t> </a:t>
            </a:r>
            <a:r>
              <a:rPr lang="az-Latn-AZ" dirty="0" err="1"/>
              <a:t>space</a:t>
            </a:r>
            <a:r>
              <a:rPr lang="az-Latn-AZ" dirty="0"/>
              <a:t> </a:t>
            </a:r>
            <a:r>
              <a:rPr lang="az-Latn-AZ" dirty="0" err="1"/>
              <a:t>for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current</a:t>
            </a:r>
            <a:r>
              <a:rPr lang="az-Latn-AZ" dirty="0"/>
              <a:t> element.
</a:t>
            </a:r>
            <a:r>
              <a:rPr lang="az-Latn-AZ" dirty="0" err="1"/>
              <a:t>Insert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current</a:t>
            </a:r>
            <a:r>
              <a:rPr lang="az-Latn-AZ" dirty="0"/>
              <a:t> element: </a:t>
            </a:r>
            <a:r>
              <a:rPr lang="az-Latn-AZ" dirty="0" err="1"/>
              <a:t>Place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current</a:t>
            </a:r>
            <a:r>
              <a:rPr lang="az-Latn-AZ" dirty="0"/>
              <a:t> element </a:t>
            </a:r>
            <a:r>
              <a:rPr lang="az-Latn-AZ" dirty="0" err="1"/>
              <a:t>in</a:t>
            </a:r>
            <a:r>
              <a:rPr lang="az-Latn-AZ" dirty="0"/>
              <a:t> </a:t>
            </a:r>
            <a:r>
              <a:rPr lang="az-Latn-AZ" dirty="0" err="1"/>
              <a:t>its</a:t>
            </a:r>
            <a:r>
              <a:rPr lang="az-Latn-AZ" dirty="0"/>
              <a:t> </a:t>
            </a:r>
            <a:r>
              <a:rPr lang="az-Latn-AZ" dirty="0" err="1"/>
              <a:t>correct</a:t>
            </a:r>
            <a:r>
              <a:rPr lang="az-Latn-AZ" dirty="0"/>
              <a:t> </a:t>
            </a:r>
            <a:r>
              <a:rPr lang="az-Latn-AZ" dirty="0" err="1"/>
              <a:t>position</a:t>
            </a:r>
            <a:r>
              <a:rPr lang="az-Latn-AZ" dirty="0"/>
              <a:t> </a:t>
            </a:r>
            <a:r>
              <a:rPr lang="az-Latn-AZ" dirty="0" err="1"/>
              <a:t>within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sorted</a:t>
            </a:r>
            <a:r>
              <a:rPr lang="az-Latn-AZ" dirty="0"/>
              <a:t> part of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array</a:t>
            </a:r>
            <a:r>
              <a:rPr lang="az-Latn-AZ" dirty="0"/>
              <a:t>.
</a:t>
            </a:r>
            <a:r>
              <a:rPr lang="az-Latn-AZ" dirty="0" err="1"/>
              <a:t>Repeat</a:t>
            </a:r>
            <a:r>
              <a:rPr lang="az-Latn-AZ" dirty="0"/>
              <a:t> </a:t>
            </a:r>
            <a:r>
              <a:rPr lang="az-Latn-AZ" dirty="0" err="1"/>
              <a:t>for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next</a:t>
            </a:r>
            <a:r>
              <a:rPr lang="az-Latn-AZ" dirty="0"/>
              <a:t> element: </a:t>
            </a:r>
            <a:r>
              <a:rPr lang="az-Latn-AZ" dirty="0" err="1"/>
              <a:t>Move</a:t>
            </a:r>
            <a:r>
              <a:rPr lang="az-Latn-AZ" dirty="0"/>
              <a:t> </a:t>
            </a:r>
            <a:r>
              <a:rPr lang="az-Latn-AZ" dirty="0" err="1"/>
              <a:t>to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next</a:t>
            </a:r>
            <a:r>
              <a:rPr lang="az-Latn-AZ" dirty="0"/>
              <a:t> element and </a:t>
            </a:r>
            <a:r>
              <a:rPr lang="az-Latn-AZ" dirty="0" err="1"/>
              <a:t>repeat</a:t>
            </a:r>
            <a:r>
              <a:rPr lang="az-Latn-AZ" dirty="0"/>
              <a:t> </a:t>
            </a:r>
            <a:r>
              <a:rPr lang="az-Latn-AZ" dirty="0" err="1"/>
              <a:t>steps</a:t>
            </a:r>
            <a:r>
              <a:rPr lang="az-Latn-AZ" dirty="0"/>
              <a:t> 2-4 </a:t>
            </a:r>
            <a:r>
              <a:rPr lang="az-Latn-AZ" dirty="0" err="1"/>
              <a:t>until</a:t>
            </a:r>
            <a:r>
              <a:rPr lang="az-Latn-AZ" dirty="0"/>
              <a:t>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entire</a:t>
            </a:r>
            <a:r>
              <a:rPr lang="az-Latn-AZ" dirty="0"/>
              <a:t> </a:t>
            </a:r>
            <a:r>
              <a:rPr lang="az-Latn-AZ" dirty="0" err="1"/>
              <a:t>array</a:t>
            </a:r>
            <a:r>
              <a:rPr lang="az-Latn-AZ" dirty="0"/>
              <a:t> </a:t>
            </a:r>
            <a:r>
              <a:rPr lang="az-Latn-AZ" dirty="0" err="1"/>
              <a:t>is</a:t>
            </a:r>
            <a:r>
              <a:rPr lang="az-Latn-AZ" dirty="0"/>
              <a:t> </a:t>
            </a:r>
            <a:r>
              <a:rPr lang="az-Latn-AZ" dirty="0" err="1"/>
              <a:t>sorted</a:t>
            </a:r>
            <a:r>
              <a:rPr lang="az-Latn-AZ" dirty="0"/>
              <a:t>.</a:t>
            </a:r>
          </a:p>
        </p:txBody>
      </p:sp>
      <p:pic>
        <p:nvPicPr>
          <p:cNvPr id="4" name="Şəkil 3">
            <a:extLst>
              <a:ext uri="{FF2B5EF4-FFF2-40B4-BE49-F238E27FC236}">
                <a16:creationId xmlns:a16="http://schemas.microsoft.com/office/drawing/2014/main" id="{5A1785C5-7A07-52EF-B051-F11270838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23" y="4448944"/>
            <a:ext cx="4586987" cy="204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0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59B20DE4-99BD-B74F-DC25-B72492FF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err="1"/>
              <a:t>Merge</a:t>
            </a:r>
            <a:r>
              <a:rPr lang="az-Latn-AZ" dirty="0"/>
              <a:t> </a:t>
            </a:r>
            <a:r>
              <a:rPr lang="az-Latn-AZ" dirty="0" err="1"/>
              <a:t>Sorts</a:t>
            </a:r>
            <a:endParaRPr lang="az-Latn-AZ" dirty="0"/>
          </a:p>
        </p:txBody>
      </p:sp>
      <p:sp>
        <p:nvSpPr>
          <p:cNvPr id="3" name="Kontent Doldurucusu 2">
            <a:extLst>
              <a:ext uri="{FF2B5EF4-FFF2-40B4-BE49-F238E27FC236}">
                <a16:creationId xmlns:a16="http://schemas.microsoft.com/office/drawing/2014/main" id="{E234BFFD-B9C2-1AD9-6730-3F90E61C6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12" y="1520362"/>
            <a:ext cx="10918302" cy="2301368"/>
          </a:xfrm>
        </p:spPr>
        <p:txBody>
          <a:bodyPr/>
          <a:lstStyle/>
          <a:p>
            <a:r>
              <a:rPr lang="az-Latn-AZ" dirty="0" err="1"/>
              <a:t>Merge</a:t>
            </a:r>
            <a:r>
              <a:rPr lang="az-Latn-AZ" dirty="0"/>
              <a:t> sort </a:t>
            </a:r>
            <a:r>
              <a:rPr lang="az-Latn-AZ" dirty="0" err="1"/>
              <a:t>is</a:t>
            </a:r>
            <a:r>
              <a:rPr lang="az-Latn-AZ" dirty="0"/>
              <a:t> a </a:t>
            </a:r>
            <a:r>
              <a:rPr lang="az-Latn-AZ" dirty="0" err="1"/>
              <a:t>divide</a:t>
            </a:r>
            <a:r>
              <a:rPr lang="az-Latn-AZ" dirty="0"/>
              <a:t> and </a:t>
            </a:r>
            <a:r>
              <a:rPr lang="az-Latn-AZ" dirty="0" err="1"/>
              <a:t>conquer</a:t>
            </a:r>
            <a:r>
              <a:rPr lang="az-Latn-AZ" dirty="0"/>
              <a:t> </a:t>
            </a:r>
            <a:r>
              <a:rPr lang="az-Latn-AZ" dirty="0" err="1"/>
              <a:t>sorting</a:t>
            </a:r>
            <a:r>
              <a:rPr lang="az-Latn-AZ" dirty="0"/>
              <a:t> </a:t>
            </a:r>
            <a:r>
              <a:rPr lang="az-Latn-AZ" dirty="0" err="1"/>
              <a:t>algorithm</a:t>
            </a:r>
            <a:r>
              <a:rPr lang="az-Latn-AZ" dirty="0"/>
              <a:t> </a:t>
            </a:r>
            <a:r>
              <a:rPr lang="az-Latn-AZ" dirty="0" err="1"/>
              <a:t>that</a:t>
            </a:r>
            <a:r>
              <a:rPr lang="az-Latn-AZ" dirty="0"/>
              <a:t> </a:t>
            </a:r>
            <a:r>
              <a:rPr lang="az-Latn-AZ" dirty="0" err="1"/>
              <a:t>divides</a:t>
            </a:r>
            <a:r>
              <a:rPr lang="az-Latn-AZ" dirty="0"/>
              <a:t> an </a:t>
            </a:r>
            <a:r>
              <a:rPr lang="az-Latn-AZ" dirty="0" err="1"/>
              <a:t>unsorted</a:t>
            </a:r>
            <a:r>
              <a:rPr lang="az-Latn-AZ" dirty="0"/>
              <a:t> </a:t>
            </a:r>
            <a:r>
              <a:rPr lang="az-Latn-AZ" dirty="0" err="1"/>
              <a:t>list</a:t>
            </a:r>
            <a:r>
              <a:rPr lang="az-Latn-AZ" dirty="0"/>
              <a:t> </a:t>
            </a:r>
            <a:r>
              <a:rPr lang="az-Latn-AZ" dirty="0" err="1"/>
              <a:t>into</a:t>
            </a:r>
            <a:r>
              <a:rPr lang="az-Latn-AZ" dirty="0"/>
              <a:t> N </a:t>
            </a:r>
            <a:r>
              <a:rPr lang="az-Latn-AZ" dirty="0" err="1"/>
              <a:t>sub-lists</a:t>
            </a:r>
            <a:r>
              <a:rPr lang="az-Latn-AZ" dirty="0"/>
              <a:t>, </a:t>
            </a:r>
            <a:r>
              <a:rPr lang="az-Latn-AZ" dirty="0" err="1"/>
              <a:t>each</a:t>
            </a:r>
            <a:r>
              <a:rPr lang="az-Latn-AZ" dirty="0"/>
              <a:t> </a:t>
            </a:r>
            <a:r>
              <a:rPr lang="az-Latn-AZ" dirty="0" err="1"/>
              <a:t>containing</a:t>
            </a:r>
            <a:r>
              <a:rPr lang="az-Latn-AZ" dirty="0"/>
              <a:t> </a:t>
            </a:r>
            <a:r>
              <a:rPr lang="az-Latn-AZ" dirty="0" err="1"/>
              <a:t>one</a:t>
            </a:r>
            <a:r>
              <a:rPr lang="az-Latn-AZ" dirty="0"/>
              <a:t> element, and </a:t>
            </a:r>
            <a:r>
              <a:rPr lang="az-Latn-AZ" dirty="0" err="1"/>
              <a:t>then</a:t>
            </a:r>
            <a:r>
              <a:rPr lang="az-Latn-AZ" dirty="0"/>
              <a:t> </a:t>
            </a:r>
            <a:r>
              <a:rPr lang="az-Latn-AZ" dirty="0" err="1"/>
              <a:t>repeatedly</a:t>
            </a:r>
            <a:r>
              <a:rPr lang="az-Latn-AZ" dirty="0"/>
              <a:t> </a:t>
            </a:r>
            <a:r>
              <a:rPr lang="az-Latn-AZ" dirty="0" err="1"/>
              <a:t>merges</a:t>
            </a:r>
            <a:r>
              <a:rPr lang="az-Latn-AZ" dirty="0"/>
              <a:t> </a:t>
            </a:r>
            <a:r>
              <a:rPr lang="az-Latn-AZ" dirty="0" err="1"/>
              <a:t>sub-lists</a:t>
            </a:r>
            <a:r>
              <a:rPr lang="az-Latn-AZ" dirty="0"/>
              <a:t> </a:t>
            </a:r>
            <a:r>
              <a:rPr lang="az-Latn-AZ" dirty="0" err="1"/>
              <a:t>to</a:t>
            </a:r>
            <a:r>
              <a:rPr lang="az-Latn-AZ" dirty="0"/>
              <a:t> </a:t>
            </a:r>
            <a:r>
              <a:rPr lang="az-Latn-AZ" dirty="0" err="1"/>
              <a:t>produce</a:t>
            </a:r>
            <a:r>
              <a:rPr lang="az-Latn-AZ" dirty="0"/>
              <a:t> </a:t>
            </a:r>
            <a:r>
              <a:rPr lang="az-Latn-AZ" dirty="0" err="1"/>
              <a:t>new</a:t>
            </a:r>
            <a:r>
              <a:rPr lang="az-Latn-AZ" dirty="0"/>
              <a:t> </a:t>
            </a:r>
            <a:r>
              <a:rPr lang="az-Latn-AZ" dirty="0" err="1"/>
              <a:t>sorted</a:t>
            </a:r>
            <a:r>
              <a:rPr lang="az-Latn-AZ" dirty="0"/>
              <a:t> </a:t>
            </a:r>
            <a:r>
              <a:rPr lang="az-Latn-AZ" dirty="0" err="1"/>
              <a:t>sub-lists</a:t>
            </a:r>
            <a:r>
              <a:rPr lang="az-Latn-AZ" dirty="0"/>
              <a:t> </a:t>
            </a:r>
            <a:r>
              <a:rPr lang="az-Latn-AZ" dirty="0" err="1"/>
              <a:t>until</a:t>
            </a:r>
            <a:r>
              <a:rPr lang="az-Latn-AZ" dirty="0"/>
              <a:t> </a:t>
            </a:r>
            <a:r>
              <a:rPr lang="az-Latn-AZ" dirty="0" err="1"/>
              <a:t>there</a:t>
            </a:r>
            <a:r>
              <a:rPr lang="az-Latn-AZ" dirty="0"/>
              <a:t> </a:t>
            </a:r>
            <a:r>
              <a:rPr lang="az-Latn-AZ" dirty="0" err="1"/>
              <a:t>is</a:t>
            </a:r>
            <a:r>
              <a:rPr lang="az-Latn-AZ" dirty="0"/>
              <a:t> </a:t>
            </a:r>
            <a:r>
              <a:rPr lang="az-Latn-AZ" dirty="0" err="1"/>
              <a:t>only</a:t>
            </a:r>
            <a:r>
              <a:rPr lang="az-Latn-AZ" dirty="0"/>
              <a:t> </a:t>
            </a:r>
            <a:r>
              <a:rPr lang="az-Latn-AZ" dirty="0" err="1"/>
              <a:t>one</a:t>
            </a:r>
            <a:r>
              <a:rPr lang="az-Latn-AZ" dirty="0"/>
              <a:t> </a:t>
            </a:r>
            <a:r>
              <a:rPr lang="az-Latn-AZ" dirty="0" err="1"/>
              <a:t>sub-list</a:t>
            </a:r>
            <a:r>
              <a:rPr lang="az-Latn-AZ" dirty="0"/>
              <a:t> </a:t>
            </a:r>
            <a:r>
              <a:rPr lang="az-Latn-AZ" dirty="0" err="1"/>
              <a:t>remaining</a:t>
            </a:r>
            <a:r>
              <a:rPr lang="az-Latn-AZ" dirty="0"/>
              <a:t>. </a:t>
            </a:r>
            <a:r>
              <a:rPr lang="az-Latn-AZ" dirty="0" err="1"/>
              <a:t>The</a:t>
            </a:r>
            <a:r>
              <a:rPr lang="az-Latn-AZ" dirty="0"/>
              <a:t> </a:t>
            </a:r>
            <a:r>
              <a:rPr lang="az-Latn-AZ" dirty="0" err="1"/>
              <a:t>merging</a:t>
            </a:r>
            <a:r>
              <a:rPr lang="az-Latn-AZ" dirty="0"/>
              <a:t> </a:t>
            </a:r>
            <a:r>
              <a:rPr lang="az-Latn-AZ" dirty="0" err="1"/>
              <a:t>process</a:t>
            </a:r>
            <a:r>
              <a:rPr lang="az-Latn-AZ" dirty="0"/>
              <a:t> </a:t>
            </a:r>
            <a:r>
              <a:rPr lang="az-Latn-AZ" dirty="0" err="1"/>
              <a:t>combines</a:t>
            </a:r>
            <a:r>
              <a:rPr lang="az-Latn-AZ" dirty="0"/>
              <a:t> </a:t>
            </a:r>
            <a:r>
              <a:rPr lang="az-Latn-AZ" dirty="0" err="1"/>
              <a:t>two</a:t>
            </a:r>
            <a:r>
              <a:rPr lang="az-Latn-AZ" dirty="0"/>
              <a:t> </a:t>
            </a:r>
            <a:r>
              <a:rPr lang="az-Latn-AZ" dirty="0" err="1"/>
              <a:t>or</a:t>
            </a:r>
            <a:r>
              <a:rPr lang="az-Latn-AZ" dirty="0"/>
              <a:t> </a:t>
            </a:r>
            <a:r>
              <a:rPr lang="az-Latn-AZ" dirty="0" err="1"/>
              <a:t>more</a:t>
            </a:r>
            <a:r>
              <a:rPr lang="az-Latn-AZ" dirty="0"/>
              <a:t> </a:t>
            </a:r>
            <a:r>
              <a:rPr lang="az-Latn-AZ" dirty="0" err="1"/>
              <a:t>sorted</a:t>
            </a:r>
            <a:r>
              <a:rPr lang="az-Latn-AZ" dirty="0"/>
              <a:t> </a:t>
            </a:r>
            <a:r>
              <a:rPr lang="az-Latn-AZ" dirty="0" err="1"/>
              <a:t>lists</a:t>
            </a:r>
            <a:r>
              <a:rPr lang="az-Latn-AZ" dirty="0"/>
              <a:t> </a:t>
            </a:r>
            <a:r>
              <a:rPr lang="az-Latn-AZ" dirty="0" err="1"/>
              <a:t>into</a:t>
            </a:r>
            <a:r>
              <a:rPr lang="az-Latn-AZ" dirty="0"/>
              <a:t> a </a:t>
            </a:r>
            <a:r>
              <a:rPr lang="az-Latn-AZ" dirty="0" err="1"/>
              <a:t>new</a:t>
            </a:r>
            <a:r>
              <a:rPr lang="az-Latn-AZ" dirty="0"/>
              <a:t> </a:t>
            </a:r>
            <a:r>
              <a:rPr lang="az-Latn-AZ" dirty="0" err="1"/>
              <a:t>sorted</a:t>
            </a:r>
            <a:r>
              <a:rPr lang="az-Latn-AZ" dirty="0"/>
              <a:t> </a:t>
            </a:r>
            <a:r>
              <a:rPr lang="az-Latn-AZ" dirty="0" err="1"/>
              <a:t>list</a:t>
            </a:r>
            <a:r>
              <a:rPr lang="az-Latn-AZ" dirty="0"/>
              <a:t>.</a:t>
            </a:r>
          </a:p>
        </p:txBody>
      </p:sp>
      <p:pic>
        <p:nvPicPr>
          <p:cNvPr id="4" name="Şəkil 3">
            <a:extLst>
              <a:ext uri="{FF2B5EF4-FFF2-40B4-BE49-F238E27FC236}">
                <a16:creationId xmlns:a16="http://schemas.microsoft.com/office/drawing/2014/main" id="{0392B670-04F0-AE30-537A-21C06D4D2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41" y="3157257"/>
            <a:ext cx="5743043" cy="34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78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İ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10</Slides>
  <Notes>0</Notes>
  <HiddenSlides>0</HiddenSlides>
  <ScaleCrop>false</ScaleCrop>
  <HeadingPairs>
    <vt:vector size="4" baseType="variant">
      <vt:variant>
        <vt:lpstr>Mövzu</vt:lpstr>
      </vt:variant>
      <vt:variant>
        <vt:i4>1</vt:i4>
      </vt:variant>
      <vt:variant>
        <vt:lpstr>Slayd Başlıqları</vt:lpstr>
      </vt:variant>
      <vt:variant>
        <vt:i4>10</vt:i4>
      </vt:variant>
    </vt:vector>
  </HeadingPairs>
  <TitlesOfParts>
    <vt:vector size="11" baseType="lpstr">
      <vt:lpstr>İon</vt:lpstr>
      <vt:lpstr>Mehralıyeva Aytac</vt:lpstr>
      <vt:lpstr>Sorting Algorithms</vt:lpstr>
      <vt:lpstr>Bubble Sorting</vt:lpstr>
      <vt:lpstr>Algorithm</vt:lpstr>
      <vt:lpstr>Selection Sorts</vt:lpstr>
      <vt:lpstr>Algorithm</vt:lpstr>
      <vt:lpstr>İnsertion Sorts</vt:lpstr>
      <vt:lpstr>Algorithm</vt:lpstr>
      <vt:lpstr>Merge Sorts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Mehralıyeva Aytac</dc:title>
  <dc:creator>Aytaj Mehraliyeva</dc:creator>
  <cp:lastModifiedBy>Aytaj Mehraliyeva</cp:lastModifiedBy>
  <cp:revision>1</cp:revision>
  <dcterms:created xsi:type="dcterms:W3CDTF">2023-10-19T08:17:19Z</dcterms:created>
  <dcterms:modified xsi:type="dcterms:W3CDTF">2023-10-19T08:42:51Z</dcterms:modified>
</cp:coreProperties>
</file>