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05" r:id="rId5"/>
    <p:sldId id="306" r:id="rId6"/>
    <p:sldId id="307" r:id="rId7"/>
    <p:sldId id="308" r:id="rId8"/>
    <p:sldId id="309" r:id="rId9"/>
    <p:sldId id="319" r:id="rId10"/>
    <p:sldId id="310" r:id="rId11"/>
    <p:sldId id="320" r:id="rId12"/>
    <p:sldId id="315" r:id="rId13"/>
    <p:sldId id="316" r:id="rId14"/>
    <p:sldId id="318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792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pos="7128" userDrawn="1">
          <p15:clr>
            <a:srgbClr val="A4A3A4"/>
          </p15:clr>
        </p15:guide>
        <p15:guide id="5" orient="horz" pos="2808" userDrawn="1">
          <p15:clr>
            <a:srgbClr val="A4A3A4"/>
          </p15:clr>
        </p15:guide>
        <p15:guide id="6" pos="2976" userDrawn="1">
          <p15:clr>
            <a:srgbClr val="A4A3A4"/>
          </p15:clr>
        </p15:guide>
        <p15:guide id="7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8D230F3-CF80-4859-8CE7-A43EE81993B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82"/>
  </p:normalViewPr>
  <p:slideViewPr>
    <p:cSldViewPr snapToGrid="0">
      <p:cViewPr varScale="1">
        <p:scale>
          <a:sx n="78" d="100"/>
          <a:sy n="78" d="100"/>
        </p:scale>
        <p:origin x="653" y="62"/>
      </p:cViewPr>
      <p:guideLst>
        <p:guide orient="horz" pos="3792"/>
        <p:guide pos="528"/>
        <p:guide pos="7128"/>
        <p:guide orient="horz" pos="2808"/>
        <p:guide pos="297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1077DB-935E-4A0A-947A-D283B9F9F452}" type="datetimeFigureOut">
              <a:rPr lang="en-US" smtClean="0"/>
              <a:t>3/2/2025</a:t>
            </a:fld>
            <a:endParaRPr lang="en-US" dirty="0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EDBDA2-4480-4D82-8886-1B64A7ECBBAC}" type="datetimeFigureOut">
              <a:rPr lang="en-US" noProof="0" smtClean="0"/>
              <a:t>3/2/2025</a:t>
            </a:fld>
            <a:endParaRPr lang="en-U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" noProof="0"/>
              <a:t>Editar estilos de texto del patrón</a:t>
            </a:r>
          </a:p>
          <a:p>
            <a:pPr lvl="1" rtl="0"/>
            <a:r>
              <a:rPr lang="es" noProof="0"/>
              <a:t>Segundo nivel</a:t>
            </a:r>
          </a:p>
          <a:p>
            <a:pPr lvl="2" rtl="0"/>
            <a:r>
              <a:rPr lang="es" noProof="0"/>
              <a:t>Tercer nivel</a:t>
            </a:r>
          </a:p>
          <a:p>
            <a:pPr lvl="3" rtl="0"/>
            <a:r>
              <a:rPr lang="es" noProof="0"/>
              <a:t>Cuarto nivel</a:t>
            </a:r>
          </a:p>
          <a:p>
            <a:pPr lvl="4" rtl="0"/>
            <a:r>
              <a:rPr lang="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FDDBACE-0F8F-43FD-98F0-DEE13552DADA}" type="slidenum">
              <a:rPr lang="en-US" noProof="0" smtClean="0"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816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rtlCol="0"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215" cy="4480560"/>
          </a:xfrm>
        </p:spPr>
        <p:txBody>
          <a:bodyPr rtlCol="0"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5880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EC5788EE-4EDA-20FA-8EB9-2F0639E8A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9D053CA0-7A9F-FC49-AD3F-F3280344D7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767F6939-7B7E-F49F-8219-DC8CDAC85D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FACCA700-291A-CD50-0CF3-749300C8D7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0EFADD4D-8EF2-3DF8-F5F4-9459752D54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5B36F67-81DA-36AC-5D17-0172FF5A70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rtlCol="0" anchor="t"/>
          <a:lstStyle>
            <a:lvl1pPr>
              <a:defRPr sz="2000" cap="all" spc="300" baseline="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"/>
          </a:p>
        </p:txBody>
      </p:sp>
      <p:sp>
        <p:nvSpPr>
          <p:cNvPr id="9" name="Marcador de contenido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" y="1527048"/>
            <a:ext cx="10479024" cy="4498848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/>
          </a:p>
        </p:txBody>
      </p:sp>
      <p:sp>
        <p:nvSpPr>
          <p:cNvPr id="3" name="Marcador de posición de pie de página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" noProof="0"/>
              <a:t>TÍTULO DEL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6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 con imagen 03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2952" y="0"/>
            <a:ext cx="6099048" cy="6876288"/>
          </a:xfrm>
          <a:solidFill>
            <a:schemeClr val="accent6">
              <a:lumMod val="75000"/>
            </a:schemeClr>
          </a:solidFill>
        </p:spPr>
        <p:txBody>
          <a:bodyPr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24" name="Título 123">
            <a:extLst>
              <a:ext uri="{FF2B5EF4-FFF2-40B4-BE49-F238E27FC236}">
                <a16:creationId xmlns:a16="http://schemas.microsoft.com/office/drawing/2014/main" id="{5EF8E4BF-2FB4-FFDD-E565-805C4762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4" y="832104"/>
            <a:ext cx="6099048" cy="5219236"/>
          </a:xfrm>
        </p:spPr>
        <p:txBody>
          <a:bodyPr rtlCol="0"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"/>
          </a:p>
        </p:txBody>
      </p:sp>
      <p:sp>
        <p:nvSpPr>
          <p:cNvPr id="123" name="Marcador de posición de texto 122">
            <a:extLst>
              <a:ext uri="{FF2B5EF4-FFF2-40B4-BE49-F238E27FC236}">
                <a16:creationId xmlns:a16="http://schemas.microsoft.com/office/drawing/2014/main" id="{25C59923-6546-AB3B-534C-22113CD9D6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01353" y="-1"/>
            <a:ext cx="3790650" cy="1155691"/>
          </a:xfrm>
          <a:custGeom>
            <a:avLst/>
            <a:gdLst>
              <a:gd name="connsiteX0" fmla="*/ 2293575 w 3790650"/>
              <a:gd name="connsiteY0" fmla="*/ 0 h 1155691"/>
              <a:gd name="connsiteX1" fmla="*/ 3790650 w 3790650"/>
              <a:gd name="connsiteY1" fmla="*/ 0 h 1155691"/>
              <a:gd name="connsiteX2" fmla="*/ 3790650 w 3790650"/>
              <a:gd name="connsiteY2" fmla="*/ 1098632 h 1155691"/>
              <a:gd name="connsiteX3" fmla="*/ 3775153 w 3790650"/>
              <a:gd name="connsiteY3" fmla="*/ 1104304 h 1155691"/>
              <a:gd name="connsiteX4" fmla="*/ 3435268 w 3790650"/>
              <a:gd name="connsiteY4" fmla="*/ 1155691 h 1155691"/>
              <a:gd name="connsiteX5" fmla="*/ 2292295 w 3790650"/>
              <a:gd name="connsiteY5" fmla="*/ 12701 h 1155691"/>
              <a:gd name="connsiteX6" fmla="*/ 1280 w 3790650"/>
              <a:gd name="connsiteY6" fmla="*/ 0 h 1155691"/>
              <a:gd name="connsiteX7" fmla="*/ 2284665 w 3790650"/>
              <a:gd name="connsiteY7" fmla="*/ 0 h 1155691"/>
              <a:gd name="connsiteX8" fmla="*/ 2285945 w 3790650"/>
              <a:gd name="connsiteY8" fmla="*/ 12701 h 1155691"/>
              <a:gd name="connsiteX9" fmla="*/ 1142973 w 3790650"/>
              <a:gd name="connsiteY9" fmla="*/ 1155691 h 1155691"/>
              <a:gd name="connsiteX10" fmla="*/ 0 w 3790650"/>
              <a:gd name="connsiteY10" fmla="*/ 12701 h 115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0650" h="1155691">
                <a:moveTo>
                  <a:pt x="2293575" y="0"/>
                </a:moveTo>
                <a:lnTo>
                  <a:pt x="3790650" y="0"/>
                </a:lnTo>
                <a:lnTo>
                  <a:pt x="3790650" y="1098632"/>
                </a:lnTo>
                <a:lnTo>
                  <a:pt x="3775153" y="1104304"/>
                </a:lnTo>
                <a:cubicBezTo>
                  <a:pt x="3667783" y="1137700"/>
                  <a:pt x="3553627" y="1155691"/>
                  <a:pt x="3435268" y="1155691"/>
                </a:cubicBezTo>
                <a:cubicBezTo>
                  <a:pt x="2804021" y="1155691"/>
                  <a:pt x="2292295" y="643957"/>
                  <a:pt x="2292295" y="12701"/>
                </a:cubicBezTo>
                <a:close/>
                <a:moveTo>
                  <a:pt x="1280" y="0"/>
                </a:moveTo>
                <a:lnTo>
                  <a:pt x="2284665" y="0"/>
                </a:lnTo>
                <a:lnTo>
                  <a:pt x="2285945" y="12701"/>
                </a:lnTo>
                <a:cubicBezTo>
                  <a:pt x="2285945" y="643957"/>
                  <a:pt x="1774219" y="1155691"/>
                  <a:pt x="1142973" y="1155691"/>
                </a:cubicBezTo>
                <a:cubicBezTo>
                  <a:pt x="511726" y="1155691"/>
                  <a:pt x="0" y="643957"/>
                  <a:pt x="0" y="12701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 rtlCol="0">
            <a:noAutofit/>
          </a:bodyPr>
          <a:lstStyle>
            <a:lvl1pPr>
              <a:defRPr>
                <a:noFill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8" name="Marcador de posición de texto 47">
            <a:extLst>
              <a:ext uri="{FF2B5EF4-FFF2-40B4-BE49-F238E27FC236}">
                <a16:creationId xmlns:a16="http://schemas.microsoft.com/office/drawing/2014/main" id="{880C9A0C-95B8-C535-9B78-63FDB782BE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3" y="5727700"/>
            <a:ext cx="12192003" cy="1130300"/>
          </a:xfrm>
          <a:custGeom>
            <a:avLst/>
            <a:gdLst>
              <a:gd name="connsiteX0" fmla="*/ 11823828 w 12192003"/>
              <a:gd name="connsiteY0" fmla="*/ 0 h 1130300"/>
              <a:gd name="connsiteX1" fmla="*/ 12163721 w 12192003"/>
              <a:gd name="connsiteY1" fmla="*/ 51387 h 1130300"/>
              <a:gd name="connsiteX2" fmla="*/ 12192003 w 12192003"/>
              <a:gd name="connsiteY2" fmla="*/ 61738 h 1130300"/>
              <a:gd name="connsiteX3" fmla="*/ 12192003 w 12192003"/>
              <a:gd name="connsiteY3" fmla="*/ 1130300 h 1130300"/>
              <a:gd name="connsiteX4" fmla="*/ 10681469 w 12192003"/>
              <a:gd name="connsiteY4" fmla="*/ 1130300 h 1130300"/>
              <a:gd name="connsiteX5" fmla="*/ 10686729 w 12192003"/>
              <a:gd name="connsiteY5" fmla="*/ 1026126 h 1130300"/>
              <a:gd name="connsiteX6" fmla="*/ 11823828 w 12192003"/>
              <a:gd name="connsiteY6" fmla="*/ 0 h 1130300"/>
              <a:gd name="connsiteX7" fmla="*/ 9531478 w 12192003"/>
              <a:gd name="connsiteY7" fmla="*/ 0 h 1130300"/>
              <a:gd name="connsiteX8" fmla="*/ 10668577 w 12192003"/>
              <a:gd name="connsiteY8" fmla="*/ 1026126 h 1130300"/>
              <a:gd name="connsiteX9" fmla="*/ 10673837 w 12192003"/>
              <a:gd name="connsiteY9" fmla="*/ 1130300 h 1130300"/>
              <a:gd name="connsiteX10" fmla="*/ 8389119 w 12192003"/>
              <a:gd name="connsiteY10" fmla="*/ 1130300 h 1130300"/>
              <a:gd name="connsiteX11" fmla="*/ 8394379 w 12192003"/>
              <a:gd name="connsiteY11" fmla="*/ 1026126 h 1130300"/>
              <a:gd name="connsiteX12" fmla="*/ 9531478 w 12192003"/>
              <a:gd name="connsiteY12" fmla="*/ 0 h 1130300"/>
              <a:gd name="connsiteX13" fmla="*/ 7239129 w 12192003"/>
              <a:gd name="connsiteY13" fmla="*/ 0 h 1130300"/>
              <a:gd name="connsiteX14" fmla="*/ 8376227 w 12192003"/>
              <a:gd name="connsiteY14" fmla="*/ 1026126 h 1130300"/>
              <a:gd name="connsiteX15" fmla="*/ 8381487 w 12192003"/>
              <a:gd name="connsiteY15" fmla="*/ 1130300 h 1130300"/>
              <a:gd name="connsiteX16" fmla="*/ 6096769 w 12192003"/>
              <a:gd name="connsiteY16" fmla="*/ 1130300 h 1130300"/>
              <a:gd name="connsiteX17" fmla="*/ 6102029 w 12192003"/>
              <a:gd name="connsiteY17" fmla="*/ 1026126 h 1130300"/>
              <a:gd name="connsiteX18" fmla="*/ 7239129 w 12192003"/>
              <a:gd name="connsiteY18" fmla="*/ 0 h 1130300"/>
              <a:gd name="connsiteX19" fmla="*/ 4946780 w 12192003"/>
              <a:gd name="connsiteY19" fmla="*/ 0 h 1130300"/>
              <a:gd name="connsiteX20" fmla="*/ 6083878 w 12192003"/>
              <a:gd name="connsiteY20" fmla="*/ 1026126 h 1130300"/>
              <a:gd name="connsiteX21" fmla="*/ 6089139 w 12192003"/>
              <a:gd name="connsiteY21" fmla="*/ 1130300 h 1130300"/>
              <a:gd name="connsiteX22" fmla="*/ 3804423 w 12192003"/>
              <a:gd name="connsiteY22" fmla="*/ 1130300 h 1130300"/>
              <a:gd name="connsiteX23" fmla="*/ 3809684 w 12192003"/>
              <a:gd name="connsiteY23" fmla="*/ 1026126 h 1130300"/>
              <a:gd name="connsiteX24" fmla="*/ 4946780 w 12192003"/>
              <a:gd name="connsiteY24" fmla="*/ 0 h 1130300"/>
              <a:gd name="connsiteX25" fmla="*/ 2654431 w 12192003"/>
              <a:gd name="connsiteY25" fmla="*/ 0 h 1130300"/>
              <a:gd name="connsiteX26" fmla="*/ 3791530 w 12192003"/>
              <a:gd name="connsiteY26" fmla="*/ 1026126 h 1130300"/>
              <a:gd name="connsiteX27" fmla="*/ 3796791 w 12192003"/>
              <a:gd name="connsiteY27" fmla="*/ 1130300 h 1130300"/>
              <a:gd name="connsiteX28" fmla="*/ 1512072 w 12192003"/>
              <a:gd name="connsiteY28" fmla="*/ 1130300 h 1130300"/>
              <a:gd name="connsiteX29" fmla="*/ 1517332 w 12192003"/>
              <a:gd name="connsiteY29" fmla="*/ 1026126 h 1130300"/>
              <a:gd name="connsiteX30" fmla="*/ 2654431 w 12192003"/>
              <a:gd name="connsiteY30" fmla="*/ 0 h 1130300"/>
              <a:gd name="connsiteX31" fmla="*/ 362080 w 12192003"/>
              <a:gd name="connsiteY31" fmla="*/ 0 h 1130300"/>
              <a:gd name="connsiteX32" fmla="*/ 1499179 w 12192003"/>
              <a:gd name="connsiteY32" fmla="*/ 1026126 h 1130300"/>
              <a:gd name="connsiteX33" fmla="*/ 1504439 w 12192003"/>
              <a:gd name="connsiteY33" fmla="*/ 1130300 h 1130300"/>
              <a:gd name="connsiteX34" fmla="*/ 0 w 12192003"/>
              <a:gd name="connsiteY34" fmla="*/ 1130300 h 1130300"/>
              <a:gd name="connsiteX35" fmla="*/ 0 w 12192003"/>
              <a:gd name="connsiteY35" fmla="*/ 59507 h 1130300"/>
              <a:gd name="connsiteX36" fmla="*/ 22187 w 12192003"/>
              <a:gd name="connsiteY36" fmla="*/ 51387 h 1130300"/>
              <a:gd name="connsiteX37" fmla="*/ 362080 w 12192003"/>
              <a:gd name="connsiteY37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3" h="1130300">
                <a:moveTo>
                  <a:pt x="11823828" y="0"/>
                </a:moveTo>
                <a:cubicBezTo>
                  <a:pt x="11942189" y="0"/>
                  <a:pt x="12056349" y="17991"/>
                  <a:pt x="12163721" y="51387"/>
                </a:cubicBezTo>
                <a:lnTo>
                  <a:pt x="12192003" y="61738"/>
                </a:lnTo>
                <a:lnTo>
                  <a:pt x="12192003" y="1130300"/>
                </a:lnTo>
                <a:lnTo>
                  <a:pt x="10681469" y="1130300"/>
                </a:lnTo>
                <a:lnTo>
                  <a:pt x="10686729" y="1026126"/>
                </a:lnTo>
                <a:cubicBezTo>
                  <a:pt x="10745262" y="449767"/>
                  <a:pt x="11232021" y="0"/>
                  <a:pt x="11823828" y="0"/>
                </a:cubicBezTo>
                <a:close/>
                <a:moveTo>
                  <a:pt x="9531478" y="0"/>
                </a:moveTo>
                <a:cubicBezTo>
                  <a:pt x="10123285" y="0"/>
                  <a:pt x="10610044" y="449767"/>
                  <a:pt x="10668577" y="1026126"/>
                </a:cubicBezTo>
                <a:lnTo>
                  <a:pt x="10673837" y="1130300"/>
                </a:lnTo>
                <a:lnTo>
                  <a:pt x="8389119" y="1130300"/>
                </a:lnTo>
                <a:lnTo>
                  <a:pt x="8394379" y="1026126"/>
                </a:lnTo>
                <a:cubicBezTo>
                  <a:pt x="8452912" y="449767"/>
                  <a:pt x="8939671" y="0"/>
                  <a:pt x="9531478" y="0"/>
                </a:cubicBezTo>
                <a:close/>
                <a:moveTo>
                  <a:pt x="7239129" y="0"/>
                </a:moveTo>
                <a:cubicBezTo>
                  <a:pt x="7830936" y="0"/>
                  <a:pt x="8317694" y="449767"/>
                  <a:pt x="8376227" y="1026126"/>
                </a:cubicBezTo>
                <a:lnTo>
                  <a:pt x="8381487" y="1130300"/>
                </a:lnTo>
                <a:lnTo>
                  <a:pt x="6096769" y="1130300"/>
                </a:lnTo>
                <a:lnTo>
                  <a:pt x="6102029" y="1026126"/>
                </a:lnTo>
                <a:cubicBezTo>
                  <a:pt x="6160563" y="449767"/>
                  <a:pt x="6647322" y="0"/>
                  <a:pt x="7239129" y="0"/>
                </a:cubicBezTo>
                <a:close/>
                <a:moveTo>
                  <a:pt x="4946780" y="0"/>
                </a:moveTo>
                <a:cubicBezTo>
                  <a:pt x="5538587" y="0"/>
                  <a:pt x="6025345" y="449767"/>
                  <a:pt x="6083878" y="1026126"/>
                </a:cubicBezTo>
                <a:lnTo>
                  <a:pt x="6089139" y="1130300"/>
                </a:lnTo>
                <a:lnTo>
                  <a:pt x="3804423" y="1130300"/>
                </a:lnTo>
                <a:lnTo>
                  <a:pt x="3809684" y="1026126"/>
                </a:lnTo>
                <a:cubicBezTo>
                  <a:pt x="3868216" y="449767"/>
                  <a:pt x="4354972" y="0"/>
                  <a:pt x="4946780" y="0"/>
                </a:cubicBezTo>
                <a:close/>
                <a:moveTo>
                  <a:pt x="2654431" y="0"/>
                </a:moveTo>
                <a:cubicBezTo>
                  <a:pt x="3246238" y="0"/>
                  <a:pt x="3732997" y="449767"/>
                  <a:pt x="3791530" y="1026126"/>
                </a:cubicBezTo>
                <a:lnTo>
                  <a:pt x="3796791" y="1130300"/>
                </a:lnTo>
                <a:lnTo>
                  <a:pt x="1512072" y="1130300"/>
                </a:lnTo>
                <a:lnTo>
                  <a:pt x="1517332" y="1026126"/>
                </a:lnTo>
                <a:cubicBezTo>
                  <a:pt x="1575865" y="449767"/>
                  <a:pt x="2062624" y="0"/>
                  <a:pt x="2654431" y="0"/>
                </a:cubicBezTo>
                <a:close/>
                <a:moveTo>
                  <a:pt x="362080" y="0"/>
                </a:moveTo>
                <a:cubicBezTo>
                  <a:pt x="953887" y="0"/>
                  <a:pt x="1440646" y="449767"/>
                  <a:pt x="1499179" y="1026126"/>
                </a:cubicBezTo>
                <a:lnTo>
                  <a:pt x="1504439" y="1130300"/>
                </a:lnTo>
                <a:lnTo>
                  <a:pt x="0" y="1130300"/>
                </a:lnTo>
                <a:lnTo>
                  <a:pt x="0" y="59507"/>
                </a:lnTo>
                <a:lnTo>
                  <a:pt x="22187" y="51387"/>
                </a:lnTo>
                <a:cubicBezTo>
                  <a:pt x="129559" y="17991"/>
                  <a:pt x="243719" y="0"/>
                  <a:pt x="362080" y="0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 rtlCol="0">
            <a:noAutofit/>
          </a:bodyPr>
          <a:lstStyle>
            <a:lvl1pPr>
              <a:defRPr>
                <a:noFill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2" name="Marcador de posición de texto 61">
            <a:extLst>
              <a:ext uri="{FF2B5EF4-FFF2-40B4-BE49-F238E27FC236}">
                <a16:creationId xmlns:a16="http://schemas.microsoft.com/office/drawing/2014/main" id="{70972619-C968-1257-58C9-0DC6616429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724189"/>
            <a:ext cx="1503729" cy="1133811"/>
          </a:xfrm>
          <a:custGeom>
            <a:avLst/>
            <a:gdLst>
              <a:gd name="connsiteX0" fmla="*/ 367995 w 1503729"/>
              <a:gd name="connsiteY0" fmla="*/ 19 h 1133811"/>
              <a:gd name="connsiteX1" fmla="*/ 1481576 w 1503729"/>
              <a:gd name="connsiteY1" fmla="*/ 913359 h 1133811"/>
              <a:gd name="connsiteX2" fmla="*/ 1503729 w 1503729"/>
              <a:gd name="connsiteY2" fmla="*/ 1133811 h 1133811"/>
              <a:gd name="connsiteX3" fmla="*/ 1371482 w 1503729"/>
              <a:gd name="connsiteY3" fmla="*/ 1133811 h 1133811"/>
              <a:gd name="connsiteX4" fmla="*/ 1275407 w 1503729"/>
              <a:gd name="connsiteY4" fmla="*/ 1118667 h 1133811"/>
              <a:gd name="connsiteX5" fmla="*/ 367995 w 1503729"/>
              <a:gd name="connsiteY5" fmla="*/ 19 h 1133811"/>
              <a:gd name="connsiteX6" fmla="*/ 367996 w 1503729"/>
              <a:gd name="connsiteY6" fmla="*/ 0 h 1133811"/>
              <a:gd name="connsiteX7" fmla="*/ 33218 w 1503729"/>
              <a:gd name="connsiteY7" fmla="*/ 808204 h 1133811"/>
              <a:gd name="connsiteX8" fmla="*/ 0 w 1503729"/>
              <a:gd name="connsiteY8" fmla="*/ 838393 h 1133811"/>
              <a:gd name="connsiteX9" fmla="*/ 0 w 1503729"/>
              <a:gd name="connsiteY9" fmla="*/ 61671 h 1133811"/>
              <a:gd name="connsiteX10" fmla="*/ 28102 w 1503729"/>
              <a:gd name="connsiteY10" fmla="*/ 51386 h 1133811"/>
              <a:gd name="connsiteX11" fmla="*/ 367996 w 1503729"/>
              <a:gd name="connsiteY11" fmla="*/ 0 h 113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3729" h="1133811">
                <a:moveTo>
                  <a:pt x="367995" y="19"/>
                </a:moveTo>
                <a:cubicBezTo>
                  <a:pt x="917788" y="3008"/>
                  <a:pt x="1375686" y="394157"/>
                  <a:pt x="1481576" y="913359"/>
                </a:cubicBezTo>
                <a:lnTo>
                  <a:pt x="1503729" y="1133811"/>
                </a:lnTo>
                <a:lnTo>
                  <a:pt x="1371482" y="1133811"/>
                </a:lnTo>
                <a:lnTo>
                  <a:pt x="1275407" y="1118667"/>
                </a:lnTo>
                <a:cubicBezTo>
                  <a:pt x="757177" y="1010082"/>
                  <a:pt x="368000" y="550498"/>
                  <a:pt x="367995" y="19"/>
                </a:cubicBezTo>
                <a:close/>
                <a:moveTo>
                  <a:pt x="367996" y="0"/>
                </a:moveTo>
                <a:cubicBezTo>
                  <a:pt x="367996" y="315623"/>
                  <a:pt x="240061" y="601366"/>
                  <a:pt x="33218" y="808204"/>
                </a:cubicBezTo>
                <a:lnTo>
                  <a:pt x="0" y="838393"/>
                </a:lnTo>
                <a:lnTo>
                  <a:pt x="0" y="61671"/>
                </a:lnTo>
                <a:lnTo>
                  <a:pt x="28102" y="51386"/>
                </a:lnTo>
                <a:cubicBezTo>
                  <a:pt x="135475" y="17991"/>
                  <a:pt x="249634" y="0"/>
                  <a:pt x="36799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 rtlCol="0">
            <a:noAutofit/>
          </a:bodyPr>
          <a:lstStyle>
            <a:lvl1pPr>
              <a:defRPr>
                <a:noFill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93" name="Marcador de posición de texto 92">
            <a:extLst>
              <a:ext uri="{FF2B5EF4-FFF2-40B4-BE49-F238E27FC236}">
                <a16:creationId xmlns:a16="http://schemas.microsoft.com/office/drawing/2014/main" id="{0A4A3873-48BC-94DF-6006-FC7F81660A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1353" y="0"/>
            <a:ext cx="3790647" cy="1143002"/>
          </a:xfrm>
          <a:custGeom>
            <a:avLst/>
            <a:gdLst>
              <a:gd name="connsiteX0" fmla="*/ 3790647 w 3790647"/>
              <a:gd name="connsiteY0" fmla="*/ 304585 h 1143002"/>
              <a:gd name="connsiteX1" fmla="*/ 3790647 w 3790647"/>
              <a:gd name="connsiteY1" fmla="*/ 1081329 h 1143002"/>
              <a:gd name="connsiteX2" fmla="*/ 3762543 w 3790647"/>
              <a:gd name="connsiteY2" fmla="*/ 1091615 h 1143002"/>
              <a:gd name="connsiteX3" fmla="*/ 3422649 w 3790647"/>
              <a:gd name="connsiteY3" fmla="*/ 1143002 h 1143002"/>
              <a:gd name="connsiteX4" fmla="*/ 3757427 w 3790647"/>
              <a:gd name="connsiteY4" fmla="*/ 334777 h 1143002"/>
              <a:gd name="connsiteX5" fmla="*/ 2285997 w 3790647"/>
              <a:gd name="connsiteY5" fmla="*/ 17 h 1143002"/>
              <a:gd name="connsiteX6" fmla="*/ 3422650 w 3790647"/>
              <a:gd name="connsiteY6" fmla="*/ 1142983 h 1143002"/>
              <a:gd name="connsiteX7" fmla="*/ 2285997 w 3790647"/>
              <a:gd name="connsiteY7" fmla="*/ 17 h 1143002"/>
              <a:gd name="connsiteX8" fmla="*/ 0 w 3790647"/>
              <a:gd name="connsiteY8" fmla="*/ 17 h 1143002"/>
              <a:gd name="connsiteX9" fmla="*/ 1136650 w 3790647"/>
              <a:gd name="connsiteY9" fmla="*/ 1142983 h 1143002"/>
              <a:gd name="connsiteX10" fmla="*/ 0 w 3790647"/>
              <a:gd name="connsiteY10" fmla="*/ 17 h 1143002"/>
              <a:gd name="connsiteX11" fmla="*/ 2279650 w 3790647"/>
              <a:gd name="connsiteY11" fmla="*/ 0 h 1143002"/>
              <a:gd name="connsiteX12" fmla="*/ 1136650 w 3790647"/>
              <a:gd name="connsiteY12" fmla="*/ 1143002 h 1143002"/>
              <a:gd name="connsiteX13" fmla="*/ 2279650 w 3790647"/>
              <a:gd name="connsiteY13" fmla="*/ 0 h 114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90647" h="1143002">
                <a:moveTo>
                  <a:pt x="3790647" y="304585"/>
                </a:moveTo>
                <a:lnTo>
                  <a:pt x="3790647" y="1081329"/>
                </a:lnTo>
                <a:lnTo>
                  <a:pt x="3762543" y="1091615"/>
                </a:lnTo>
                <a:cubicBezTo>
                  <a:pt x="3655170" y="1125011"/>
                  <a:pt x="3541011" y="1143002"/>
                  <a:pt x="3422649" y="1143002"/>
                </a:cubicBezTo>
                <a:cubicBezTo>
                  <a:pt x="3422649" y="827371"/>
                  <a:pt x="3550584" y="541620"/>
                  <a:pt x="3757427" y="334777"/>
                </a:cubicBezTo>
                <a:close/>
                <a:moveTo>
                  <a:pt x="2285997" y="17"/>
                </a:moveTo>
                <a:cubicBezTo>
                  <a:pt x="2914332" y="3435"/>
                  <a:pt x="3422644" y="513848"/>
                  <a:pt x="3422650" y="1142983"/>
                </a:cubicBezTo>
                <a:cubicBezTo>
                  <a:pt x="2794315" y="1139567"/>
                  <a:pt x="2286006" y="629153"/>
                  <a:pt x="2285997" y="17"/>
                </a:cubicBezTo>
                <a:close/>
                <a:moveTo>
                  <a:pt x="0" y="17"/>
                </a:moveTo>
                <a:cubicBezTo>
                  <a:pt x="628334" y="3435"/>
                  <a:pt x="1136644" y="513848"/>
                  <a:pt x="1136650" y="1142983"/>
                </a:cubicBezTo>
                <a:cubicBezTo>
                  <a:pt x="508316" y="1139567"/>
                  <a:pt x="9" y="629153"/>
                  <a:pt x="0" y="17"/>
                </a:cubicBezTo>
                <a:close/>
                <a:moveTo>
                  <a:pt x="2279650" y="0"/>
                </a:moveTo>
                <a:cubicBezTo>
                  <a:pt x="2279650" y="631263"/>
                  <a:pt x="1767910" y="1143002"/>
                  <a:pt x="1136650" y="1143002"/>
                </a:cubicBezTo>
                <a:cubicBezTo>
                  <a:pt x="1136650" y="511739"/>
                  <a:pt x="1648390" y="0"/>
                  <a:pt x="227965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 rtlCol="0">
            <a:noAutofit/>
          </a:bodyPr>
          <a:lstStyle>
            <a:lvl1pPr>
              <a:defRPr>
                <a:noFill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pic>
        <p:nvPicPr>
          <p:cNvPr id="120" name="Gráfico 119">
            <a:extLst>
              <a:ext uri="{FF2B5EF4-FFF2-40B4-BE49-F238E27FC236}">
                <a16:creationId xmlns:a16="http://schemas.microsoft.com/office/drawing/2014/main" id="{9C01A786-0C1A-6C4A-1466-1AE233D14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 b="83148"/>
          <a:stretch/>
        </p:blipFill>
        <p:spPr>
          <a:xfrm>
            <a:off x="8401354" y="12700"/>
            <a:ext cx="3790646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71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rtlCol="0" anchor="t"/>
          <a:lstStyle>
            <a:lvl1pPr>
              <a:defRPr sz="2000" cap="all" spc="300" baseline="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"/>
          </a:p>
        </p:txBody>
      </p:sp>
      <p:sp>
        <p:nvSpPr>
          <p:cNvPr id="16" name="Marcador de contenido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 b="1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/>
          </a:p>
        </p:txBody>
      </p:sp>
      <p:sp>
        <p:nvSpPr>
          <p:cNvPr id="9" name="Marcador de contenido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 rtlCol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/>
              <a:defRPr sz="2000"/>
            </a:lvl1pPr>
            <a:lvl2pPr marL="914400" indent="-457200">
              <a:buSzPct val="100000"/>
              <a:buFont typeface="+mj-lt"/>
              <a:buAutoNum type="alphaLcPeriod"/>
              <a:defRPr sz="2000"/>
            </a:lvl2pPr>
            <a:lvl3pPr marL="1371600" indent="-457200">
              <a:buSzPct val="100000"/>
              <a:buFont typeface="+mj-lt"/>
              <a:buAutoNum type="romanLcPeriod"/>
              <a:defRPr sz="1800"/>
            </a:lvl3pPr>
            <a:lvl4pPr marL="1828800" indent="-457200">
              <a:buSzPct val="100000"/>
              <a:buFont typeface="+mj-lt"/>
              <a:buAutoNum type="arabicParenR"/>
              <a:defRPr sz="1800"/>
            </a:lvl4pPr>
            <a:lvl5pPr marL="2286000" indent="-457200">
              <a:buSzPct val="100000"/>
              <a:buFont typeface="+mj-lt"/>
              <a:buAutoNum type="alphaLcParenR"/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/>
          </a:p>
        </p:txBody>
      </p:sp>
      <p:sp>
        <p:nvSpPr>
          <p:cNvPr id="3" name="Marcador de posición de pie de página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" noProof="0"/>
              <a:t>TÍTULO DEL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07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3" name="Título 123">
            <a:extLst>
              <a:ext uri="{FF2B5EF4-FFF2-40B4-BE49-F238E27FC236}">
                <a16:creationId xmlns:a16="http://schemas.microsoft.com/office/drawing/2014/main" id="{0B9C7C4B-FC2C-5D51-5679-3D5ED851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3" y="832104"/>
            <a:ext cx="10479088" cy="2587625"/>
          </a:xfrm>
        </p:spPr>
        <p:txBody>
          <a:bodyPr rtlCol="0"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C79F5B69-7199-E3E6-5554-6CC2207D48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375" y="3705309"/>
            <a:ext cx="10479088" cy="2587625"/>
          </a:xfrm>
        </p:spPr>
        <p:txBody>
          <a:bodyPr rtlCol="0"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b="1" i="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3093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1EF8CAB-74EE-F5E0-2A98-D49729C5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8783521D-ED5D-D5DB-16FA-CD1B1203DF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87659"/>
          <a:stretch/>
        </p:blipFill>
        <p:spPr>
          <a:xfrm>
            <a:off x="0" y="5731979"/>
            <a:ext cx="1504645" cy="1146408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9381EED1-F8B1-76DD-2AF9-959C65437F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D23ADF4-87AF-5693-9986-341478D50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2E5EE104-2241-C262-895C-BCA769134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rtlCol="0" anchor="t"/>
          <a:lstStyle>
            <a:lvl1pPr>
              <a:defRPr sz="2000" cap="all" spc="300" baseline="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"/>
          </a:p>
        </p:txBody>
      </p:sp>
      <p:sp>
        <p:nvSpPr>
          <p:cNvPr id="14" name="Marcador de contenido 12">
            <a:extLst>
              <a:ext uri="{FF2B5EF4-FFF2-40B4-BE49-F238E27FC236}">
                <a16:creationId xmlns:a16="http://schemas.microsoft.com/office/drawing/2014/main" id="{19B7E7AC-A0E6-BE9A-4728-8FE036CF35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 rtlCol="0">
            <a:normAutofit/>
          </a:bodyPr>
          <a:lstStyle>
            <a:lvl1pPr>
              <a:lnSpc>
                <a:spcPct val="140000"/>
              </a:lnSpc>
              <a:spcAft>
                <a:spcPts val="0"/>
              </a:spcAft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/>
          </a:p>
        </p:txBody>
      </p:sp>
      <p:sp>
        <p:nvSpPr>
          <p:cNvPr id="3" name="Marcador de posición de pie de página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" noProof="0"/>
              <a:t>TÍTULO DEL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4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 con imagen 01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FF0337A6-0579-B5BC-C526-F7EBDDB8E8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4166F179-9203-AC2D-A267-E25FA28E97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BFC5468-5E1B-2FE4-DA95-D0CCC383D3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617493C4-12E7-500C-5FD5-68370B57A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49B5038-6091-D5DF-F2DA-3900885F4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9442ADAB-F6BA-A55C-036E-C837F95C8F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11240" y="2231136"/>
            <a:ext cx="6080760" cy="4626864"/>
          </a:xfrm>
          <a:solidFill>
            <a:schemeClr val="accent6">
              <a:lumMod val="50000"/>
            </a:schemeClr>
          </a:solidFill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6931152" cy="557784"/>
          </a:xfrm>
        </p:spPr>
        <p:txBody>
          <a:bodyPr rtlCol="0"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6931152" cy="4480560"/>
          </a:xfrm>
        </p:spPr>
        <p:txBody>
          <a:bodyPr rtlCol="0"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945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E18B122A-848F-E50E-C503-3930933A5C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/>
          <a:stretch/>
        </p:blipFill>
        <p:spPr>
          <a:xfrm>
            <a:off x="8401354" y="0"/>
            <a:ext cx="3790646" cy="6857999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08CD9875-E4AF-D7EA-9F8B-D27F2C3104A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8513E8A3-5E78-5821-6B7B-AF6343ACA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256415C-5388-7D35-1C15-8DA4ACDCA1F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8B78E2E7-B83A-F17C-9869-FED59DD512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rtlCol="0" anchor="t"/>
          <a:lstStyle>
            <a:lvl1pPr>
              <a:defRPr sz="2000" cap="all" spc="300" baseline="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"/>
          </a:p>
        </p:txBody>
      </p:sp>
      <p:sp>
        <p:nvSpPr>
          <p:cNvPr id="16" name="Marcador de contenido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/>
          </a:p>
        </p:txBody>
      </p:sp>
      <p:sp>
        <p:nvSpPr>
          <p:cNvPr id="3" name="Marcador de posición de pie de página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" noProof="0"/>
              <a:t>TÍTULO DEL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1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 con imagen 0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0321C850-160D-5CD7-B829-ADE752EA7A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/>
          <a:stretch/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33105707-8D59-D00C-596A-380479D0E0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3DC4FC4F-BE00-1554-FEBD-DE21F3AB35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0A310F08-0B34-7E1C-7605-4F81502355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63371AFC-6FAC-3C10-CCC0-ECE8DB9E9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rtlCol="0"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024" cy="2679192"/>
          </a:xfrm>
        </p:spPr>
        <p:txBody>
          <a:bodyPr rtlCol="0"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62272"/>
            <a:ext cx="12188952" cy="2395728"/>
          </a:xfrm>
          <a:solidFill>
            <a:schemeClr val="accent6">
              <a:lumMod val="75000"/>
            </a:schemeClr>
          </a:solidFill>
        </p:spPr>
        <p:txBody>
          <a:bodyPr rtlCol="0"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D0F0E0D3-11E9-A85D-821D-49C27B06B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7433D848-BBB0-8852-CBA7-96FB04BFA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556"/>
          <a:stretch/>
        </p:blipFill>
        <p:spPr>
          <a:xfrm>
            <a:off x="10687351" y="4584700"/>
            <a:ext cx="1504649" cy="11303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3A0A5B28-1267-FF8C-DD34-4AE0CE17F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72FE7896-D379-408C-54BB-757C71F0D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9515" r="34180"/>
          <a:stretch/>
        </p:blipFill>
        <p:spPr>
          <a:xfrm>
            <a:off x="10687351" y="1141376"/>
            <a:ext cx="1504649" cy="115407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rtlCol="0" anchor="t"/>
          <a:lstStyle>
            <a:lvl1pPr>
              <a:defRPr sz="2000" cap="all" spc="300" baseline="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"/>
          </a:p>
        </p:txBody>
      </p:sp>
      <p:sp>
        <p:nvSpPr>
          <p:cNvPr id="16" name="Marcador de contenido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7E02B10-F9DF-509C-64D5-91DEB69881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1455" y="1536826"/>
            <a:ext cx="5650992" cy="557784"/>
          </a:xfrm>
        </p:spPr>
        <p:txBody>
          <a:bodyPr rtlCol="0"/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9" name="Marcador de contenido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2267712"/>
            <a:ext cx="5650992" cy="3767328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3" name="Marcador de posición de pie de página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" noProof="0"/>
              <a:t>TÍTULO DEL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7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DCE1CF12-4201-C23B-7B9A-02EB4F8A79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396"/>
          <a:stretch/>
        </p:blipFill>
        <p:spPr>
          <a:xfrm>
            <a:off x="0" y="5731980"/>
            <a:ext cx="12192000" cy="113872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513CE0C7-867A-80BB-9E96-3008375B7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8854" b="83396"/>
          <a:stretch/>
        </p:blipFill>
        <p:spPr>
          <a:xfrm>
            <a:off x="0" y="12700"/>
            <a:ext cx="3797300" cy="113872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736CB758-B1DB-F2E0-00E7-BF5660C5F2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598" b="49858"/>
          <a:stretch/>
        </p:blipFill>
        <p:spPr>
          <a:xfrm>
            <a:off x="0" y="9452"/>
            <a:ext cx="1517954" cy="114624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024" y="841248"/>
            <a:ext cx="6556248" cy="557784"/>
          </a:xfrm>
        </p:spPr>
        <p:txBody>
          <a:bodyPr rtlCol="0" anchor="t"/>
          <a:lstStyle>
            <a:lvl1pPr>
              <a:defRPr sz="2000" cap="all" spc="300" baseline="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"/>
          </a:p>
        </p:txBody>
      </p:sp>
      <p:sp>
        <p:nvSpPr>
          <p:cNvPr id="14" name="Marcador de posición de imagen 15">
            <a:extLst>
              <a:ext uri="{FF2B5EF4-FFF2-40B4-BE49-F238E27FC236}">
                <a16:creationId xmlns:a16="http://schemas.microsoft.com/office/drawing/2014/main" id="{A780F1E2-F795-D408-7361-9B32EA12F8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36676"/>
            <a:ext cx="3785616" cy="5184648"/>
          </a:xfrm>
          <a:solidFill>
            <a:schemeClr val="accent6">
              <a:lumMod val="75000"/>
            </a:schemeClr>
          </a:solidFill>
        </p:spPr>
        <p:txBody>
          <a:bodyPr rtlCol="0"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Marcador de contenido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64023" y="1536827"/>
            <a:ext cx="6556247" cy="4479925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/>
          </a:p>
        </p:txBody>
      </p:sp>
      <p:sp>
        <p:nvSpPr>
          <p:cNvPr id="3" name="Marcador de posición de pie de página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" noProof="0"/>
              <a:t>TÍTULO DEL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5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rtlCol="0" anchor="t"/>
          <a:lstStyle>
            <a:lvl1pPr>
              <a:defRPr sz="2000" cap="all" spc="300" baseline="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"/>
          </a:p>
        </p:txBody>
      </p:sp>
      <p:sp>
        <p:nvSpPr>
          <p:cNvPr id="16" name="Marcador de contenido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/>
          </a:p>
        </p:txBody>
      </p:sp>
      <p:sp>
        <p:nvSpPr>
          <p:cNvPr id="9" name="Marcador de contenido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/>
          </a:p>
        </p:txBody>
      </p:sp>
      <p:sp>
        <p:nvSpPr>
          <p:cNvPr id="3" name="Marcador de posición de pie de página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" noProof="0"/>
              <a:t>TÍTULO DEL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4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áfico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rtlCol="0" anchor="t"/>
          <a:lstStyle>
            <a:lvl1pPr>
              <a:defRPr sz="2000" cap="all" spc="300" baseline="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"/>
          </a:p>
        </p:txBody>
      </p:sp>
      <p:sp>
        <p:nvSpPr>
          <p:cNvPr id="16" name="Marcador de contenido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 rtlCol="0">
            <a:normAutofit/>
          </a:bodyPr>
          <a:lstStyle>
            <a:lvl1pPr marL="342900" indent="-342900">
              <a:lnSpc>
                <a:spcPct val="90000"/>
              </a:lnSpc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/>
          </a:p>
        </p:txBody>
      </p:sp>
      <p:sp>
        <p:nvSpPr>
          <p:cNvPr id="9" name="Marcador de contenido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48" y="1536827"/>
            <a:ext cx="6592824" cy="448056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/>
          </a:p>
        </p:txBody>
      </p:sp>
      <p:sp>
        <p:nvSpPr>
          <p:cNvPr id="3" name="Marcador de posición de pie de página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" noProof="0"/>
              <a:t>TÍTULO DEL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en-US" smtClean="0"/>
              <a:pPr rtl="0"/>
              <a:t>‹Nº›</a:t>
            </a:fld>
            <a:endParaRPr lang="en-US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FD831DA-EDBD-A492-3E6D-6ABBF4438F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 b="83148"/>
          <a:stretch/>
        </p:blipFill>
        <p:spPr>
          <a:xfrm>
            <a:off x="10687350" y="12700"/>
            <a:ext cx="1504649" cy="115570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00071AEB-E268-A464-7197-69FA762C3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444"/>
          <a:stretch/>
        </p:blipFill>
        <p:spPr>
          <a:xfrm>
            <a:off x="10687351" y="9452"/>
            <a:ext cx="1504649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8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rtl="0"/>
            <a:r>
              <a:rPr lang="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" noProof="0"/>
              <a:t>Haga clic para modificar los estilos de texto del patrón</a:t>
            </a:r>
          </a:p>
          <a:p>
            <a:pPr lvl="1" rtl="0"/>
            <a:r>
              <a:rPr lang="es" noProof="0"/>
              <a:t>Segundo nivel</a:t>
            </a:r>
          </a:p>
          <a:p>
            <a:pPr lvl="2" rtl="0"/>
            <a:r>
              <a:rPr lang="es" noProof="0"/>
              <a:t>Tercer nivel</a:t>
            </a:r>
          </a:p>
          <a:p>
            <a:pPr lvl="3" rtl="0"/>
            <a:r>
              <a:rPr lang="es" noProof="0"/>
              <a:t>Cuarto nivel</a:t>
            </a:r>
          </a:p>
          <a:p>
            <a:pPr lvl="4" rtl="0"/>
            <a:r>
              <a:rPr lang="es" noProof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" noProof="0"/>
              <a:t>TÍTULO DEL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7936" y="6385422"/>
            <a:ext cx="843264" cy="288000"/>
          </a:xfrm>
          <a:prstGeom prst="rect">
            <a:avLst/>
          </a:prstGeom>
          <a:noFill/>
        </p:spPr>
        <p:txBody>
          <a:bodyPr lIns="0" tIns="0" rIns="0" bIns="0" rtlCol="0" anchor="ctr"/>
          <a:lstStyle>
            <a:lvl1pPr algn="r">
              <a:defRPr lang="en-ZA" sz="1000" b="0" smtClean="0">
                <a:solidFill>
                  <a:sysClr val="windowText" lastClr="000000"/>
                </a:solidFill>
              </a:defRPr>
            </a:lvl1pPr>
          </a:lstStyle>
          <a:p>
            <a:pPr rtl="0"/>
            <a:fld id="{B67B645E-C5E5-4727-B977-D372A0AA71D9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0"/>
        </a:spcBef>
        <a:spcAft>
          <a:spcPts val="1800"/>
        </a:spcAft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F917E-922A-1054-6306-D37C378F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6135286"/>
            <a:ext cx="12192000" cy="557784"/>
          </a:xfrm>
        </p:spPr>
        <p:txBody>
          <a:bodyPr rtlCol="0"/>
          <a:lstStyle/>
          <a:p>
            <a:pPr rtl="0"/>
            <a:r>
              <a:rPr lang="es" sz="1800" dirty="0"/>
              <a:t>Francisco Malillos castellano,aythami pérez vega y nicolás ruiz barreto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224ECE-AFA5-6302-E24D-CC9CB928B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159" y="535431"/>
            <a:ext cx="7685524" cy="497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9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8B20A-89F5-0E83-2FBB-597A9E58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544" y="548372"/>
            <a:ext cx="10479024" cy="557784"/>
          </a:xfrm>
        </p:spPr>
        <p:txBody>
          <a:bodyPr rtlCol="0"/>
          <a:lstStyle/>
          <a:p>
            <a:pPr algn="ctr" rtl="0"/>
            <a:r>
              <a:rPr lang="es" dirty="0"/>
              <a:t>enlaces</a:t>
            </a:r>
            <a:br>
              <a:rPr lang="en-US" dirty="0"/>
            </a:br>
            <a:endParaRPr lang="en-US" dirty="0"/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A26A441D-413E-D018-529D-98666ABE6AA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8912" y="1454191"/>
            <a:ext cx="10479024" cy="4480560"/>
          </a:xfrm>
        </p:spPr>
        <p:txBody>
          <a:bodyPr rtlCol="0"/>
          <a:lstStyle/>
          <a:p>
            <a:pPr>
              <a:buFont typeface="Arial" panose="020B0604020202020204" pitchFamily="34" charset="0"/>
              <a:buChar char="•"/>
            </a:pPr>
            <a:r>
              <a:rPr lang="es" dirty="0"/>
              <a:t>Enlace a Figma (Mockups):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https://www.figma.com/design/M87p0PfJuhE1bq51WpVQs4/Reserly?node-id=0-1&amp;p=f&amp;t=soN7uIq2AaoDCJoY-0</a:t>
            </a:r>
            <a:endParaRPr lang="es" dirty="0"/>
          </a:p>
          <a:p>
            <a:pPr>
              <a:buFont typeface="Arial" panose="020B0604020202020204" pitchFamily="34" charset="0"/>
              <a:buChar char="•"/>
            </a:pPr>
            <a:r>
              <a:rPr lang="es" dirty="0"/>
              <a:t>Enlace  a GitHub: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https://github.com/AythamiPV/Reserly.git</a:t>
            </a:r>
            <a:endParaRPr lang="es" dirty="0"/>
          </a:p>
          <a:p>
            <a:pPr>
              <a:buFont typeface="Arial" panose="020B0604020202020204" pitchFamily="34" charset="0"/>
              <a:buChar char="•"/>
            </a:pPr>
            <a:r>
              <a:rPr lang="es" dirty="0"/>
              <a:t>Enlace al vídeo: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" dirty="0"/>
              <a:t>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" dirty="0"/>
              <a:t>Enlace al trello: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https://trello.com/b/SAKHWHaq/reserly</a:t>
            </a:r>
            <a:endParaRPr lang="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527AE480-D58D-8A4F-D9AD-3E0956702A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 rtlCol="0"/>
          <a:lstStyle/>
          <a:p>
            <a:pPr rtl="0"/>
            <a:fld id="{B67B645E-C5E5-4727-B977-D372A0AA71D9}" type="slidenum">
              <a:rPr lang="en-US" smtClean="0"/>
              <a:pPr rtl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9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27">
            <a:extLst>
              <a:ext uri="{FF2B5EF4-FFF2-40B4-BE49-F238E27FC236}">
                <a16:creationId xmlns:a16="http://schemas.microsoft.com/office/drawing/2014/main" id="{CC25EE42-B3D5-AD1E-48BE-54CEFF2E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" dirty="0"/>
              <a:t>Muchas</a:t>
            </a:r>
            <a:br>
              <a:rPr lang="en-US" dirty="0"/>
            </a:br>
            <a:r>
              <a:rPr lang="es" dirty="0"/>
              <a:t>gracias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64EF33A-985F-1552-741F-EC25D85BB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656" y="1341676"/>
            <a:ext cx="7685524" cy="497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3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6923F-2B95-8D5A-8578-DBC0FC0D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rtlCol="0"/>
          <a:lstStyle/>
          <a:p>
            <a:pPr rtl="0"/>
            <a:r>
              <a:rPr lang="es" dirty="0"/>
              <a:t>INDICE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DFFF7AA9-7C16-A939-67C8-DF700FEF7D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 rtlCol="0"/>
          <a:lstStyle/>
          <a:p>
            <a:pPr rtl="0"/>
            <a:r>
              <a:rPr lang="es" dirty="0"/>
              <a:t>Descripción del Proyecto Web</a:t>
            </a:r>
          </a:p>
          <a:p>
            <a:pPr rtl="0"/>
            <a:r>
              <a:rPr lang="es" dirty="0"/>
              <a:t>Requisitos</a:t>
            </a:r>
          </a:p>
          <a:p>
            <a:pPr rtl="0"/>
            <a:r>
              <a:rPr lang="es" dirty="0"/>
              <a:t>Presentación de Mockups</a:t>
            </a:r>
          </a:p>
          <a:p>
            <a:pPr rtl="0"/>
            <a:r>
              <a:rPr lang="es" dirty="0"/>
              <a:t>Presentación de Templates</a:t>
            </a:r>
          </a:p>
          <a:p>
            <a:pPr rtl="0"/>
            <a:r>
              <a:rPr lang="es" dirty="0"/>
              <a:t>Evolución del Proyecto</a:t>
            </a:r>
          </a:p>
          <a:p>
            <a:pPr rtl="0"/>
            <a:r>
              <a:rPr lang="es" dirty="0"/>
              <a:t>Enlaces</a:t>
            </a:r>
          </a:p>
          <a:p>
            <a:pPr rtl="0"/>
            <a:endParaRPr lang="en-U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58FEA6BC-F3A8-6DDC-F1F8-6348F54E8B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 rtlCol="0"/>
          <a:lstStyle/>
          <a:p>
            <a:pPr rtl="0"/>
            <a:fld id="{B67B645E-C5E5-4727-B977-D372A0AA71D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3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4">
            <a:extLst>
              <a:ext uri="{FF2B5EF4-FFF2-40B4-BE49-F238E27FC236}">
                <a16:creationId xmlns:a16="http://schemas.microsoft.com/office/drawing/2014/main" id="{45961E4D-DF15-4A07-6CD2-EBA4624C94BF}"/>
              </a:ext>
            </a:extLst>
          </p:cNvPr>
          <p:cNvSpPr txBox="1">
            <a:spLocks/>
          </p:cNvSpPr>
          <p:nvPr/>
        </p:nvSpPr>
        <p:spPr>
          <a:xfrm>
            <a:off x="623823" y="1977095"/>
            <a:ext cx="10351685" cy="4479925"/>
          </a:xfrm>
          <a:prstGeom prst="rect">
            <a:avLst/>
          </a:prstGeom>
        </p:spPr>
        <p:txBody>
          <a:bodyPr rtlCol="0"/>
          <a:lstStyle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bg1"/>
                </a:solidFill>
              </a:rPr>
              <a:t>Nuestra página web ofrece una solución rápida y sencilla para reservar servicios de peluquería, barbería, manicura, masajes y más. Con una interfaz intuitiva y accesible desde cualquier dispositivo, los clientes pueden encontrar profesionales cercanos, ver su disponibilidad y agendar citas en segundos, sin llamadas ni esperas.</a:t>
            </a:r>
          </a:p>
          <a:p>
            <a:r>
              <a:rPr lang="es-ES" dirty="0">
                <a:solidFill>
                  <a:schemeClr val="bg1"/>
                </a:solidFill>
              </a:rPr>
              <a:t>Para los negocios, nuestra plataforma optimiza la gestión de reservas con recordatorios automáticos y herramientas de organización, reduciendo cancelaciones y mejorando la productividad. Además, permite crear un perfil profesional con reseñas y promociones para atraer nuevos clientes.</a:t>
            </a:r>
          </a:p>
          <a:p>
            <a:r>
              <a:rPr lang="es-ES" dirty="0">
                <a:solidFill>
                  <a:schemeClr val="bg1"/>
                </a:solidFill>
              </a:rPr>
              <a:t>Con un diseño moderno y funcional, nuestra web digitaliza el sector de la belleza y el bienestar, ofreciendo comodidad y eficiencia a todos.</a:t>
            </a:r>
            <a:endParaRPr lang="es" dirty="0">
              <a:solidFill>
                <a:schemeClr val="bg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548D133-7B32-2B41-8E32-F1E317AE5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88" y="791761"/>
            <a:ext cx="10479024" cy="557784"/>
          </a:xfrm>
        </p:spPr>
        <p:txBody>
          <a:bodyPr rtlCol="0"/>
          <a:lstStyle/>
          <a:p>
            <a:pPr algn="ctr" rtl="0"/>
            <a:r>
              <a:rPr lang="es-ES" dirty="0"/>
              <a:t>D</a:t>
            </a:r>
            <a:r>
              <a:rPr lang="es" dirty="0"/>
              <a:t>escripción del proyecto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2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34DAF-F207-3061-24D6-6AFF5524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048" y="562356"/>
            <a:ext cx="10479024" cy="557784"/>
          </a:xfrm>
        </p:spPr>
        <p:txBody>
          <a:bodyPr rtlCol="0"/>
          <a:lstStyle/>
          <a:p>
            <a:pPr rtl="0"/>
            <a:r>
              <a:rPr lang="es" dirty="0"/>
              <a:t>Requisitos </a:t>
            </a:r>
            <a:br>
              <a:rPr lang="en-US" dirty="0"/>
            </a:br>
            <a:endParaRPr lang="en-U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A94AC61-4F6E-98E2-D42B-F2114BBA12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57341" y="1536827"/>
            <a:ext cx="4323419" cy="4479925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es" dirty="0"/>
              <a:t>Gestión de Citas</a:t>
            </a:r>
          </a:p>
          <a:p>
            <a:pPr marL="457200" indent="-457200" rtl="0">
              <a:buFont typeface="+mj-lt"/>
              <a:buAutoNum type="arabicPeriod"/>
            </a:pPr>
            <a:r>
              <a:rPr lang="es" dirty="0"/>
              <a:t>Perfiles de Profesionales</a:t>
            </a:r>
          </a:p>
          <a:p>
            <a:pPr marL="457200" indent="-457200" rtl="0">
              <a:buFont typeface="+mj-lt"/>
              <a:buAutoNum type="arabicPeriod"/>
            </a:pPr>
            <a:r>
              <a:rPr lang="es" dirty="0"/>
              <a:t>Confirmación automáticas</a:t>
            </a:r>
          </a:p>
          <a:p>
            <a:pPr marL="457200" indent="-457200" rtl="0">
              <a:buFont typeface="+mj-lt"/>
              <a:buAutoNum type="arabicPeriod"/>
            </a:pPr>
            <a:r>
              <a:rPr lang="es" dirty="0"/>
              <a:t>Calendario de disponibbilidad</a:t>
            </a:r>
          </a:p>
          <a:p>
            <a:pPr marL="457200" indent="-457200" rtl="0">
              <a:buFont typeface="+mj-lt"/>
              <a:buAutoNum type="arabicPeriod"/>
            </a:pPr>
            <a:r>
              <a:rPr lang="es" dirty="0"/>
              <a:t>Interfaz Intuitiva</a:t>
            </a:r>
          </a:p>
          <a:p>
            <a:pPr marL="0" indent="0" rtl="0">
              <a:buNone/>
            </a:pPr>
            <a:endParaRPr lang="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D04F9477-0E09-541A-1BEE-18EAF43FE0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 rtlCol="0"/>
          <a:lstStyle/>
          <a:p>
            <a:pPr rtl="0"/>
            <a:fld id="{B67B645E-C5E5-4727-B977-D372A0AA71D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Marcador de contenido 4">
            <a:extLst>
              <a:ext uri="{FF2B5EF4-FFF2-40B4-BE49-F238E27FC236}">
                <a16:creationId xmlns:a16="http://schemas.microsoft.com/office/drawing/2014/main" id="{3DD417E9-5CED-8F65-CAAE-C58FC79DA935}"/>
              </a:ext>
            </a:extLst>
          </p:cNvPr>
          <p:cNvSpPr txBox="1">
            <a:spLocks/>
          </p:cNvSpPr>
          <p:nvPr/>
        </p:nvSpPr>
        <p:spPr>
          <a:xfrm>
            <a:off x="6111242" y="3751389"/>
            <a:ext cx="5762752" cy="44799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" dirty="0"/>
              <a:t>6.     Registro de Usuarios</a:t>
            </a:r>
          </a:p>
          <a:p>
            <a:pPr marL="0" indent="0">
              <a:buNone/>
            </a:pPr>
            <a:r>
              <a:rPr lang="es" dirty="0"/>
              <a:t>7.     Buscador de Profesionales</a:t>
            </a:r>
          </a:p>
          <a:p>
            <a:pPr marL="0" indent="0">
              <a:buNone/>
            </a:pPr>
            <a:r>
              <a:rPr lang="es" dirty="0"/>
              <a:t>8.     Visualización de Precios</a:t>
            </a:r>
          </a:p>
          <a:p>
            <a:pPr marL="0" indent="0">
              <a:buNone/>
            </a:pPr>
            <a:r>
              <a:rPr lang="es" dirty="0"/>
              <a:t>9.     Acceso a Historial de Reservas</a:t>
            </a:r>
          </a:p>
          <a:p>
            <a:pPr marL="0" indent="0">
              <a:buNone/>
            </a:pPr>
            <a:r>
              <a:rPr lang="es" dirty="0"/>
              <a:t>10.  Actualización Automática de Agenda</a:t>
            </a:r>
          </a:p>
          <a:p>
            <a:pPr marL="457200" indent="-457200">
              <a:buFont typeface="+mj-lt"/>
              <a:buAutoNum type="arabicPeriod"/>
            </a:pPr>
            <a:endParaRPr lang="es" dirty="0"/>
          </a:p>
        </p:txBody>
      </p:sp>
    </p:spTree>
    <p:extLst>
      <p:ext uri="{BB962C8B-B14F-4D97-AF65-F5344CB8AC3E}">
        <p14:creationId xmlns:p14="http://schemas.microsoft.com/office/powerpoint/2010/main" val="368847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2CB087B-CB5E-35C5-3AD8-D1A6E1AF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26" y="226300"/>
            <a:ext cx="10479024" cy="557784"/>
          </a:xfrm>
        </p:spPr>
        <p:txBody>
          <a:bodyPr rtlCol="0"/>
          <a:lstStyle/>
          <a:p>
            <a:pPr algn="ctr" rtl="0"/>
            <a:r>
              <a:rPr lang="en-US" dirty="0"/>
              <a:t>Presentación de mockups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344B1B7-B0F5-97EE-7C7F-536AEA577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18" y="421738"/>
            <a:ext cx="2243114" cy="396821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C9C1608-9E4E-C016-AF68-2655C67B1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540" y="1262044"/>
            <a:ext cx="2624504" cy="202434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023F0E8-D4FE-7550-A421-F06E89596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00" y="4653519"/>
            <a:ext cx="2625397" cy="202434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7B14046-1E95-3189-C22A-11D5D8DB2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4254" y="3429000"/>
            <a:ext cx="2658735" cy="2013712"/>
          </a:xfrm>
          <a:prstGeom prst="rect">
            <a:avLst/>
          </a:prstGeom>
        </p:spPr>
      </p:pic>
      <p:cxnSp>
        <p:nvCxnSpPr>
          <p:cNvPr id="28" name="Conector: curvado 27">
            <a:extLst>
              <a:ext uri="{FF2B5EF4-FFF2-40B4-BE49-F238E27FC236}">
                <a16:creationId xmlns:a16="http://schemas.microsoft.com/office/drawing/2014/main" id="{934B38F0-455E-0AF8-B1DF-628214473816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1521005" y="998682"/>
            <a:ext cx="1685572" cy="8654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: curvado 37">
            <a:extLst>
              <a:ext uri="{FF2B5EF4-FFF2-40B4-BE49-F238E27FC236}">
                <a16:creationId xmlns:a16="http://schemas.microsoft.com/office/drawing/2014/main" id="{1176EECD-4A20-0A02-8556-DDF040858D67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>
            <a:off x="2969939" y="3779786"/>
            <a:ext cx="2142764" cy="16290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Imagen 46">
            <a:extLst>
              <a:ext uri="{FF2B5EF4-FFF2-40B4-BE49-F238E27FC236}">
                <a16:creationId xmlns:a16="http://schemas.microsoft.com/office/drawing/2014/main" id="{A686E91B-1695-6B33-A343-4B4687D33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0097" y="505192"/>
            <a:ext cx="1894680" cy="3017736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512D6E3A-2070-0BF0-3732-25C9DD9AEE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0354" y="3662437"/>
            <a:ext cx="1703079" cy="3017737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5CD995E6-0DE8-9AC5-6D74-6AF2998749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7498" y="358347"/>
            <a:ext cx="2658735" cy="6141304"/>
          </a:xfrm>
          <a:prstGeom prst="rect">
            <a:avLst/>
          </a:prstGeom>
        </p:spPr>
      </p:pic>
      <p:cxnSp>
        <p:nvCxnSpPr>
          <p:cNvPr id="71" name="Conector: curvado 70">
            <a:extLst>
              <a:ext uri="{FF2B5EF4-FFF2-40B4-BE49-F238E27FC236}">
                <a16:creationId xmlns:a16="http://schemas.microsoft.com/office/drawing/2014/main" id="{E6169686-F888-4686-4CFE-32BE0364A081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3875734" y="2014060"/>
            <a:ext cx="2374363" cy="2205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: curvado 73">
            <a:extLst>
              <a:ext uri="{FF2B5EF4-FFF2-40B4-BE49-F238E27FC236}">
                <a16:creationId xmlns:a16="http://schemas.microsoft.com/office/drawing/2014/main" id="{043A0BA8-409A-DD1A-A954-95DEC843C58D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475685" y="2274216"/>
            <a:ext cx="3204669" cy="2897090"/>
          </a:xfrm>
          <a:prstGeom prst="curvedConnector3">
            <a:avLst>
              <a:gd name="adj1" fmla="val -107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: curvado 80">
            <a:extLst>
              <a:ext uri="{FF2B5EF4-FFF2-40B4-BE49-F238E27FC236}">
                <a16:creationId xmlns:a16="http://schemas.microsoft.com/office/drawing/2014/main" id="{AA95B484-0F73-B79C-D109-04A9808B9CDD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5873115" y="3522928"/>
            <a:ext cx="1324322" cy="11005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: curvado 87">
            <a:extLst>
              <a:ext uri="{FF2B5EF4-FFF2-40B4-BE49-F238E27FC236}">
                <a16:creationId xmlns:a16="http://schemas.microsoft.com/office/drawing/2014/main" id="{50765647-3A8D-BC76-D204-420D110ABB53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1681316" y="5928852"/>
            <a:ext cx="5850578" cy="751322"/>
          </a:xfrm>
          <a:prstGeom prst="curvedConnector4">
            <a:avLst>
              <a:gd name="adj1" fmla="val 42723"/>
              <a:gd name="adj2" fmla="val 1121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: curvado 91">
            <a:extLst>
              <a:ext uri="{FF2B5EF4-FFF2-40B4-BE49-F238E27FC236}">
                <a16:creationId xmlns:a16="http://schemas.microsoft.com/office/drawing/2014/main" id="{8F43B905-6023-9EC0-9009-6A76FFE63962}"/>
              </a:ext>
            </a:extLst>
          </p:cNvPr>
          <p:cNvCxnSpPr>
            <a:cxnSpLocks/>
            <a:endCxn id="69" idx="1"/>
          </p:cNvCxnSpPr>
          <p:nvPr/>
        </p:nvCxnSpPr>
        <p:spPr>
          <a:xfrm rot="16200000" flipH="1">
            <a:off x="7026785" y="1468286"/>
            <a:ext cx="2770238" cy="11511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ector: curvado 3">
            <a:extLst>
              <a:ext uri="{FF2B5EF4-FFF2-40B4-BE49-F238E27FC236}">
                <a16:creationId xmlns:a16="http://schemas.microsoft.com/office/drawing/2014/main" id="{6613A394-52FB-79A9-DD7E-9ED9DCE0D5D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988820" y="4435856"/>
            <a:ext cx="1475434" cy="3190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653C37F9-DFAE-E2B5-E8E1-C1326C975CAE}"/>
              </a:ext>
            </a:extLst>
          </p:cNvPr>
          <p:cNvCxnSpPr>
            <a:cxnSpLocks/>
            <a:endCxn id="14" idx="1"/>
          </p:cNvCxnSpPr>
          <p:nvPr/>
        </p:nvCxnSpPr>
        <p:spPr>
          <a:xfrm rot="5400000">
            <a:off x="-1048120" y="2238165"/>
            <a:ext cx="5077048" cy="1778007"/>
          </a:xfrm>
          <a:prstGeom prst="curvedConnector4">
            <a:avLst>
              <a:gd name="adj1" fmla="val 40032"/>
              <a:gd name="adj2" fmla="val 1128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27C03290-8EE7-0252-F02E-980700D9FF7B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1394445" y="3314979"/>
            <a:ext cx="2742936" cy="26857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4E85BF8E-FA62-5B1C-5C3E-015460767DE4}"/>
              </a:ext>
            </a:extLst>
          </p:cNvPr>
          <p:cNvCxnSpPr>
            <a:endCxn id="12" idx="2"/>
          </p:cNvCxnSpPr>
          <p:nvPr/>
        </p:nvCxnSpPr>
        <p:spPr>
          <a:xfrm rot="16200000" flipV="1">
            <a:off x="4030673" y="3364509"/>
            <a:ext cx="1468491" cy="13122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: curvado 22">
            <a:extLst>
              <a:ext uri="{FF2B5EF4-FFF2-40B4-BE49-F238E27FC236}">
                <a16:creationId xmlns:a16="http://schemas.microsoft.com/office/drawing/2014/main" id="{9D4D5E61-7AC5-CE79-E400-E8FE9C6B2ADC}"/>
              </a:ext>
            </a:extLst>
          </p:cNvPr>
          <p:cNvCxnSpPr>
            <a:endCxn id="14" idx="0"/>
          </p:cNvCxnSpPr>
          <p:nvPr/>
        </p:nvCxnSpPr>
        <p:spPr>
          <a:xfrm rot="5400000">
            <a:off x="1662898" y="2852162"/>
            <a:ext cx="2052559" cy="15501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: curvado 24">
            <a:extLst>
              <a:ext uri="{FF2B5EF4-FFF2-40B4-BE49-F238E27FC236}">
                <a16:creationId xmlns:a16="http://schemas.microsoft.com/office/drawing/2014/main" id="{277999F3-F8C5-634D-CA16-1615A418F7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18532" y="658758"/>
            <a:ext cx="5217778" cy="2785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: curvado 31">
            <a:extLst>
              <a:ext uri="{FF2B5EF4-FFF2-40B4-BE49-F238E27FC236}">
                <a16:creationId xmlns:a16="http://schemas.microsoft.com/office/drawing/2014/main" id="{18918A8E-9078-AA0B-1EF7-95998AFC7181}"/>
              </a:ext>
            </a:extLst>
          </p:cNvPr>
          <p:cNvCxnSpPr/>
          <p:nvPr/>
        </p:nvCxnSpPr>
        <p:spPr>
          <a:xfrm rot="10800000" flipV="1">
            <a:off x="2618532" y="505191"/>
            <a:ext cx="8491428" cy="153565"/>
          </a:xfrm>
          <a:prstGeom prst="curvedConnector3">
            <a:avLst>
              <a:gd name="adj1" fmla="val 621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: curvado 35">
            <a:extLst>
              <a:ext uri="{FF2B5EF4-FFF2-40B4-BE49-F238E27FC236}">
                <a16:creationId xmlns:a16="http://schemas.microsoft.com/office/drawing/2014/main" id="{60DD652E-427A-557F-6C73-F71213A53D35}"/>
              </a:ext>
            </a:extLst>
          </p:cNvPr>
          <p:cNvCxnSpPr>
            <a:cxnSpLocks/>
            <a:endCxn id="47" idx="3"/>
          </p:cNvCxnSpPr>
          <p:nvPr/>
        </p:nvCxnSpPr>
        <p:spPr>
          <a:xfrm rot="16200000" flipV="1">
            <a:off x="7999673" y="2159164"/>
            <a:ext cx="3651632" cy="33614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ado 39">
            <a:extLst>
              <a:ext uri="{FF2B5EF4-FFF2-40B4-BE49-F238E27FC236}">
                <a16:creationId xmlns:a16="http://schemas.microsoft.com/office/drawing/2014/main" id="{05B773D9-4CBF-FC44-4CA7-EC7C8E014F36}"/>
              </a:ext>
            </a:extLst>
          </p:cNvPr>
          <p:cNvCxnSpPr/>
          <p:nvPr/>
        </p:nvCxnSpPr>
        <p:spPr>
          <a:xfrm rot="10800000">
            <a:off x="2618532" y="1760220"/>
            <a:ext cx="5397708" cy="19888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18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B383F-A2B8-F218-5340-F057B6CB3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D368DE0-BEC2-EB33-0A20-B66072125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88" y="180001"/>
            <a:ext cx="10479024" cy="557784"/>
          </a:xfrm>
        </p:spPr>
        <p:txBody>
          <a:bodyPr rtlCol="0"/>
          <a:lstStyle/>
          <a:p>
            <a:pPr algn="ctr" rtl="0"/>
            <a:r>
              <a:rPr lang="en-US" dirty="0"/>
              <a:t>Presentación de mockups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0AE6C1-087D-207E-230D-B01BC8B62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28" y="1020620"/>
            <a:ext cx="2248241" cy="39567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1857741-371C-1265-3EE1-4B190967C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269" y="1020620"/>
            <a:ext cx="2248242" cy="399358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D0206F6-FC22-B7B6-12A3-42F12F321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10" y="980288"/>
            <a:ext cx="2248243" cy="398373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1935C4D-8097-C46E-8DDC-438624048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040" y="1020620"/>
            <a:ext cx="3123035" cy="3943398"/>
          </a:xfrm>
          <a:prstGeom prst="rect">
            <a:avLst/>
          </a:prstGeom>
        </p:spPr>
      </p:pic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2C396DAD-E5B2-1699-78BB-8BCD093ECA1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334865" y="3017413"/>
            <a:ext cx="2189404" cy="2665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: curvado 27">
            <a:extLst>
              <a:ext uri="{FF2B5EF4-FFF2-40B4-BE49-F238E27FC236}">
                <a16:creationId xmlns:a16="http://schemas.microsoft.com/office/drawing/2014/main" id="{E2873465-2659-53F8-9932-94FDD7908247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 flipV="1">
            <a:off x="1795532" y="4300220"/>
            <a:ext cx="9725058" cy="663798"/>
          </a:xfrm>
          <a:prstGeom prst="curvedConnector4">
            <a:avLst>
              <a:gd name="adj1" fmla="val 1595"/>
              <a:gd name="adj2" fmla="val 1344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: curvado 4">
            <a:extLst>
              <a:ext uri="{FF2B5EF4-FFF2-40B4-BE49-F238E27FC236}">
                <a16:creationId xmlns:a16="http://schemas.microsoft.com/office/drawing/2014/main" id="{CD5DB328-F6A3-0B73-69F8-C7DF9EA55BE1}"/>
              </a:ext>
            </a:extLst>
          </p:cNvPr>
          <p:cNvCxnSpPr>
            <a:endCxn id="4" idx="1"/>
          </p:cNvCxnSpPr>
          <p:nvPr/>
        </p:nvCxnSpPr>
        <p:spPr>
          <a:xfrm rot="16200000" flipH="1">
            <a:off x="2009428" y="1724372"/>
            <a:ext cx="1810253" cy="7389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C05E01E5-3E53-81C0-51D9-1EDC8DE9B6EB}"/>
              </a:ext>
            </a:extLst>
          </p:cNvPr>
          <p:cNvCxnSpPr>
            <a:endCxn id="19" idx="1"/>
          </p:cNvCxnSpPr>
          <p:nvPr/>
        </p:nvCxnSpPr>
        <p:spPr>
          <a:xfrm rot="5400000" flipH="1" flipV="1">
            <a:off x="5036300" y="3008080"/>
            <a:ext cx="901501" cy="8699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991AE324-FCE7-0308-D403-6EE5F8F2251F}"/>
              </a:ext>
            </a:extLst>
          </p:cNvPr>
          <p:cNvCxnSpPr/>
          <p:nvPr/>
        </p:nvCxnSpPr>
        <p:spPr>
          <a:xfrm flipV="1">
            <a:off x="4998720" y="1424940"/>
            <a:ext cx="4525549" cy="1661160"/>
          </a:xfrm>
          <a:prstGeom prst="curvedConnector3">
            <a:avLst>
              <a:gd name="adj1" fmla="val 156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06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4D1FD-9CC8-4CB0-8247-CFAB9069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88" y="502582"/>
            <a:ext cx="10479024" cy="557784"/>
          </a:xfrm>
        </p:spPr>
        <p:txBody>
          <a:bodyPr rtlCol="0"/>
          <a:lstStyle/>
          <a:p>
            <a:pPr algn="ctr" rtl="0"/>
            <a:r>
              <a:rPr lang="es" dirty="0"/>
              <a:t>Presentación de templates</a:t>
            </a:r>
            <a:br>
              <a:rPr lang="en-US" dirty="0"/>
            </a:br>
            <a:endParaRPr lang="en-U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FE7814C5-5D60-0866-7B45-798BC7C8D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 rtlCol="0"/>
          <a:lstStyle/>
          <a:p>
            <a:pPr rtl="0"/>
            <a:fld id="{B67B645E-C5E5-4727-B977-D372A0AA71D9}" type="slidenum">
              <a:rPr lang="en-US" smtClean="0"/>
              <a:pPr rtl="0"/>
              <a:t>7</a:t>
            </a:fld>
            <a:endParaRPr lang="en-U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6B4B7E7-5962-BF99-59F9-E8ABE08D2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01" y="5252657"/>
            <a:ext cx="11209867" cy="93375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FA5F51D-C5B1-4ACE-623A-9A324C322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89" y="979754"/>
            <a:ext cx="3008176" cy="36820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F48CD31-87AD-9A45-B53D-2BDEDA2F7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516" y="884752"/>
            <a:ext cx="2780808" cy="387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F0C84BB-B018-F89F-D3B0-4D3570566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299" y="1188338"/>
            <a:ext cx="2380856" cy="254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n 21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3F31B007-CB2B-88DF-B1DA-F11F2D49D7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0131" y="1651260"/>
            <a:ext cx="3530725" cy="1874259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9C0CBB7-4E33-6912-D60C-BA08FD5804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9275" y="4056287"/>
            <a:ext cx="5638800" cy="63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97376-80A6-3852-B918-DF9878C6D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2F49B-63B0-EDC3-4C84-D3ACE015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88" y="502582"/>
            <a:ext cx="10479024" cy="557784"/>
          </a:xfrm>
        </p:spPr>
        <p:txBody>
          <a:bodyPr rtlCol="0"/>
          <a:lstStyle/>
          <a:p>
            <a:pPr algn="ctr" rtl="0"/>
            <a:r>
              <a:rPr lang="es" dirty="0"/>
              <a:t>Presentación de templates</a:t>
            </a:r>
            <a:br>
              <a:rPr lang="en-US" dirty="0"/>
            </a:br>
            <a:endParaRPr lang="en-U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1E5B786E-CE36-47A7-4DF2-F47533D0FE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 rtlCol="0"/>
          <a:lstStyle/>
          <a:p>
            <a:pPr rtl="0"/>
            <a:fld id="{B67B645E-C5E5-4727-B977-D372A0AA71D9}" type="slidenum">
              <a:rPr lang="en-US" smtClean="0"/>
              <a:pPr rtl="0"/>
              <a:t>8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9A509-0104-3249-B370-B4126BFC8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98" y="905102"/>
            <a:ext cx="5390042" cy="2711419"/>
          </a:xfrm>
          <a:prstGeom prst="rect">
            <a:avLst/>
          </a:prstGeom>
        </p:spPr>
      </p:pic>
      <p:pic>
        <p:nvPicPr>
          <p:cNvPr id="7" name="Imagen 6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022F87FA-6044-CAA7-39CE-9062450F5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3847833"/>
            <a:ext cx="5085425" cy="282558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04BA493-67F2-582D-2382-5086D2F1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05102"/>
            <a:ext cx="5625592" cy="279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16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Marcador de posición de texto 45">
            <a:extLst>
              <a:ext uri="{FF2B5EF4-FFF2-40B4-BE49-F238E27FC236}">
                <a16:creationId xmlns:a16="http://schemas.microsoft.com/office/drawing/2014/main" id="{B7BFD7D2-6C97-1E33-B2CC-6AE1EB9EF8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3" name="Marcador de posición de texto 42">
            <a:extLst>
              <a:ext uri="{FF2B5EF4-FFF2-40B4-BE49-F238E27FC236}">
                <a16:creationId xmlns:a16="http://schemas.microsoft.com/office/drawing/2014/main" id="{D45A4C16-121E-2E37-49E9-4A4ACF2C51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4" name="Marcador de texto 43">
            <a:extLst>
              <a:ext uri="{FF2B5EF4-FFF2-40B4-BE49-F238E27FC236}">
                <a16:creationId xmlns:a16="http://schemas.microsoft.com/office/drawing/2014/main" id="{D585FA3F-E61C-D66E-07B0-F757A8CA60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5" name="Marcador de posición de texto 44">
            <a:extLst>
              <a:ext uri="{FF2B5EF4-FFF2-40B4-BE49-F238E27FC236}">
                <a16:creationId xmlns:a16="http://schemas.microsoft.com/office/drawing/2014/main" id="{37E333FD-F3EA-ED3D-DAD7-C1B2247BA3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3D0D256-5DA0-E45F-C9DF-CAF0C46A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88" y="502582"/>
            <a:ext cx="10479024" cy="557784"/>
          </a:xfrm>
        </p:spPr>
        <p:txBody>
          <a:bodyPr rtlCol="0"/>
          <a:lstStyle/>
          <a:p>
            <a:pPr algn="ctr" rtl="0"/>
            <a:r>
              <a:rPr lang="es" sz="2000" b="1" dirty="0">
                <a:latin typeface="+mj-lt"/>
              </a:rPr>
              <a:t>EVOLUCIÓN DEL PROYECTO</a:t>
            </a:r>
            <a:br>
              <a:rPr lang="en-US" dirty="0"/>
            </a:b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A3A5C71-E679-54E0-9CC6-BA06E7162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8" y="1530451"/>
            <a:ext cx="1831721" cy="305286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560D596-79F7-CB0F-A45C-B25432B6C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7250" y="1017307"/>
            <a:ext cx="2417062" cy="27355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054AF77-6DFC-F2B3-1A1C-35DA1EE03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807" y="1106195"/>
            <a:ext cx="2419688" cy="520137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59E1A99-1A60-A9A8-D2C1-09FC82D932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7123" y="931276"/>
            <a:ext cx="1412884" cy="555121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FB0F896-73D9-18B0-F1B0-BDB60D6CDF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8539" y="571501"/>
            <a:ext cx="1590897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3426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TM668353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5BC7E"/>
      </a:accent1>
      <a:accent2>
        <a:srgbClr val="FFC330"/>
      </a:accent2>
      <a:accent3>
        <a:srgbClr val="BE80FF"/>
      </a:accent3>
      <a:accent4>
        <a:srgbClr val="FF8345"/>
      </a:accent4>
      <a:accent5>
        <a:srgbClr val="FF70BF"/>
      </a:accent5>
      <a:accent6>
        <a:srgbClr val="60A2F5"/>
      </a:accent6>
      <a:hlink>
        <a:srgbClr val="5C4EDC"/>
      </a:hlink>
      <a:folHlink>
        <a:srgbClr val="7FC5FF"/>
      </a:folHlink>
    </a:clrScheme>
    <a:fontScheme name="Custom 32">
      <a:majorFont>
        <a:latin typeface="Aptos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6835393_win32_SD_v3" id="{4170EB69-3ACE-4C18-BE4C-C6CBD8BF8A79}" vid="{8A480AB3-AE5D-4813-AA67-ADACC5EA6C3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837B91-4329-4308-94DA-BB811B5F30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247F30-5811-40C0-99EC-CF53200590B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colores corporativos</Template>
  <TotalTime>174</TotalTime>
  <Words>295</Words>
  <Application>Microsoft Office PowerPoint</Application>
  <PresentationFormat>Panorámica</PresentationFormat>
  <Paragraphs>44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Aptos Light</vt:lpstr>
      <vt:lpstr>Arial</vt:lpstr>
      <vt:lpstr>Calibri</vt:lpstr>
      <vt:lpstr>Personalizar</vt:lpstr>
      <vt:lpstr>Francisco Malillos castellano,aythami pérez vega y nicolás ruiz barreto  </vt:lpstr>
      <vt:lpstr>INDICE</vt:lpstr>
      <vt:lpstr>Descripción del proyecto </vt:lpstr>
      <vt:lpstr>Requisitos  </vt:lpstr>
      <vt:lpstr>Presentación de mockups </vt:lpstr>
      <vt:lpstr>Presentación de mockups </vt:lpstr>
      <vt:lpstr>Presentación de templates </vt:lpstr>
      <vt:lpstr>Presentación de templates </vt:lpstr>
      <vt:lpstr>EVOLUCIÓN DEL PROYECTO </vt:lpstr>
      <vt:lpstr>enlaces 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pancho malillos</dc:creator>
  <cp:lastModifiedBy>pancho malillos</cp:lastModifiedBy>
  <cp:revision>5</cp:revision>
  <dcterms:created xsi:type="dcterms:W3CDTF">2025-03-01T19:40:21Z</dcterms:created>
  <dcterms:modified xsi:type="dcterms:W3CDTF">2025-03-02T13:29:57Z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