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7" r:id="rId2"/>
    <p:sldMasterId id="2147483700" r:id="rId3"/>
    <p:sldMasterId id="214748373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82" r:id="rId12"/>
    <p:sldId id="281" r:id="rId13"/>
    <p:sldId id="267" r:id="rId14"/>
    <p:sldId id="268" r:id="rId15"/>
    <p:sldId id="269" r:id="rId16"/>
    <p:sldId id="262" r:id="rId17"/>
    <p:sldId id="270" r:id="rId18"/>
    <p:sldId id="273" r:id="rId19"/>
    <p:sldId id="271" r:id="rId20"/>
    <p:sldId id="272" r:id="rId21"/>
    <p:sldId id="274" r:id="rId22"/>
    <p:sldId id="275" r:id="rId23"/>
    <p:sldId id="276" r:id="rId24"/>
    <p:sldId id="278" r:id="rId25"/>
    <p:sldId id="277" r:id="rId26"/>
    <p:sldId id="279" r:id="rId27"/>
    <p:sldId id="283" r:id="rId28"/>
    <p:sldId id="284" r:id="rId29"/>
    <p:sldId id="285" r:id="rId30"/>
    <p:sldId id="286" r:id="rId31"/>
    <p:sldId id="287" r:id="rId32"/>
    <p:sldId id="288" r:id="rId33"/>
    <p:sldId id="264" r:id="rId34"/>
    <p:sldId id="265" r:id="rId35"/>
    <p:sldId id="28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EAC64-BDC0-47A3-B325-5B0FE895C6E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9B5A8-5DD6-468E-8611-42DB8C51733D}">
      <dgm:prSet/>
      <dgm:spPr/>
      <dgm:t>
        <a:bodyPr/>
        <a:lstStyle/>
        <a:p>
          <a:r>
            <a:rPr lang="en-US" b="0" i="0" dirty="0">
              <a:solidFill>
                <a:schemeClr val="accent2"/>
              </a:solidFill>
            </a:rPr>
            <a:t>Source: Kaggle (Sephora Skincare Reviews - product_info.csv)</a:t>
          </a:r>
          <a:endParaRPr lang="en-US" dirty="0">
            <a:solidFill>
              <a:schemeClr val="accent2"/>
            </a:solidFill>
          </a:endParaRPr>
        </a:p>
      </dgm:t>
    </dgm:pt>
    <dgm:pt modelId="{944A2066-31C4-4F55-BFD0-C8639DD4AEDB}" type="parTrans" cxnId="{0AC84867-C12E-42CE-AF03-7DAE8978606B}">
      <dgm:prSet/>
      <dgm:spPr/>
      <dgm:t>
        <a:bodyPr/>
        <a:lstStyle/>
        <a:p>
          <a:endParaRPr lang="en-US"/>
        </a:p>
      </dgm:t>
    </dgm:pt>
    <dgm:pt modelId="{90FCB84E-38F3-44B7-B739-263116191C65}" type="sibTrans" cxnId="{0AC84867-C12E-42CE-AF03-7DAE8978606B}">
      <dgm:prSet/>
      <dgm:spPr/>
      <dgm:t>
        <a:bodyPr/>
        <a:lstStyle/>
        <a:p>
          <a:endParaRPr lang="en-US"/>
        </a:p>
      </dgm:t>
    </dgm:pt>
    <dgm:pt modelId="{30010647-2AF5-4507-A724-D4A3F7202462}">
      <dgm:prSet/>
      <dgm:spPr/>
      <dgm:t>
        <a:bodyPr/>
        <a:lstStyle/>
        <a:p>
          <a:r>
            <a:rPr lang="en-US" b="0" i="0" dirty="0">
              <a:solidFill>
                <a:schemeClr val="accent2"/>
              </a:solidFill>
            </a:rPr>
            <a:t>Total Products: +8,000</a:t>
          </a:r>
          <a:endParaRPr lang="en-US" dirty="0">
            <a:solidFill>
              <a:schemeClr val="accent2"/>
            </a:solidFill>
          </a:endParaRPr>
        </a:p>
      </dgm:t>
    </dgm:pt>
    <dgm:pt modelId="{97751C0A-5A71-468D-8962-2100009BCFE2}" type="parTrans" cxnId="{1EB0FA14-A9DD-4A8B-B4BE-B73C4B206877}">
      <dgm:prSet/>
      <dgm:spPr/>
      <dgm:t>
        <a:bodyPr/>
        <a:lstStyle/>
        <a:p>
          <a:endParaRPr lang="en-US"/>
        </a:p>
      </dgm:t>
    </dgm:pt>
    <dgm:pt modelId="{DBED80EE-3050-4363-8270-3D3C81AE8DFB}" type="sibTrans" cxnId="{1EB0FA14-A9DD-4A8B-B4BE-B73C4B206877}">
      <dgm:prSet/>
      <dgm:spPr/>
      <dgm:t>
        <a:bodyPr/>
        <a:lstStyle/>
        <a:p>
          <a:endParaRPr lang="en-US"/>
        </a:p>
      </dgm:t>
    </dgm:pt>
    <dgm:pt modelId="{2666110E-C60A-47BC-BE4D-8B5569189D08}">
      <dgm:prSet/>
      <dgm:spPr/>
      <dgm:t>
        <a:bodyPr/>
        <a:lstStyle/>
        <a:p>
          <a:r>
            <a:rPr lang="en-US" b="0" i="0" dirty="0">
              <a:solidFill>
                <a:schemeClr val="accent2"/>
              </a:solidFill>
            </a:rPr>
            <a:t>Key Columns: </a:t>
          </a:r>
          <a:r>
            <a:rPr lang="en-US" b="0" i="0" dirty="0" err="1">
              <a:solidFill>
                <a:schemeClr val="accent2"/>
              </a:solidFill>
            </a:rPr>
            <a:t>product_name</a:t>
          </a:r>
          <a:r>
            <a:rPr lang="en-US" b="0" i="0" dirty="0">
              <a:solidFill>
                <a:schemeClr val="accent2"/>
              </a:solidFill>
            </a:rPr>
            <a:t>, </a:t>
          </a:r>
          <a:r>
            <a:rPr lang="en-US" b="0" i="0" dirty="0" err="1">
              <a:solidFill>
                <a:schemeClr val="accent2"/>
              </a:solidFill>
            </a:rPr>
            <a:t>brand_name</a:t>
          </a:r>
          <a:r>
            <a:rPr lang="en-US" b="0" i="0" dirty="0">
              <a:solidFill>
                <a:schemeClr val="accent2"/>
              </a:solidFill>
            </a:rPr>
            <a:t>, price, rating, reviews, category, etc.</a:t>
          </a:r>
          <a:endParaRPr lang="en-US" dirty="0">
            <a:solidFill>
              <a:schemeClr val="accent2"/>
            </a:solidFill>
          </a:endParaRPr>
        </a:p>
      </dgm:t>
    </dgm:pt>
    <dgm:pt modelId="{C8B70F13-D7EC-44E5-843B-C2FA82034660}" type="parTrans" cxnId="{33C59DA6-2F36-4E7E-891B-F61FE3FE7644}">
      <dgm:prSet/>
      <dgm:spPr/>
      <dgm:t>
        <a:bodyPr/>
        <a:lstStyle/>
        <a:p>
          <a:endParaRPr lang="en-US"/>
        </a:p>
      </dgm:t>
    </dgm:pt>
    <dgm:pt modelId="{2FC996BB-AF7F-402C-A612-FC9B1C4FD4B0}" type="sibTrans" cxnId="{33C59DA6-2F36-4E7E-891B-F61FE3FE7644}">
      <dgm:prSet/>
      <dgm:spPr/>
      <dgm:t>
        <a:bodyPr/>
        <a:lstStyle/>
        <a:p>
          <a:endParaRPr lang="en-US"/>
        </a:p>
      </dgm:t>
    </dgm:pt>
    <dgm:pt modelId="{19AA77EC-2418-4935-9287-E9D416DF6CA3}">
      <dgm:prSet/>
      <dgm:spPr/>
      <dgm:t>
        <a:bodyPr/>
        <a:lstStyle/>
        <a:p>
          <a:r>
            <a:rPr lang="en-US" b="0" i="0" dirty="0">
              <a:solidFill>
                <a:schemeClr val="accent2"/>
              </a:solidFill>
            </a:rPr>
            <a:t>Data Cleaning: Filled missing ratings/reviews, removed irrelevant columns, renamed columns</a:t>
          </a:r>
          <a:endParaRPr lang="en-US" dirty="0">
            <a:solidFill>
              <a:schemeClr val="accent2"/>
            </a:solidFill>
          </a:endParaRPr>
        </a:p>
      </dgm:t>
    </dgm:pt>
    <dgm:pt modelId="{25FA9142-BF17-416F-B14F-FD83C1C4FB13}" type="parTrans" cxnId="{AD8F007A-C554-4B9E-865B-8FB5FA8BC5A0}">
      <dgm:prSet/>
      <dgm:spPr/>
      <dgm:t>
        <a:bodyPr/>
        <a:lstStyle/>
        <a:p>
          <a:endParaRPr lang="en-US"/>
        </a:p>
      </dgm:t>
    </dgm:pt>
    <dgm:pt modelId="{3F136FA7-4551-46F1-96BA-8105AC0D96A4}" type="sibTrans" cxnId="{AD8F007A-C554-4B9E-865B-8FB5FA8BC5A0}">
      <dgm:prSet/>
      <dgm:spPr/>
      <dgm:t>
        <a:bodyPr/>
        <a:lstStyle/>
        <a:p>
          <a:endParaRPr lang="en-US"/>
        </a:p>
      </dgm:t>
    </dgm:pt>
    <dgm:pt modelId="{914FDC65-8153-41DD-8997-76BF46D2C377}" type="pres">
      <dgm:prSet presAssocID="{EE6EAC64-BDC0-47A3-B325-5B0FE895C6EE}" presName="linear" presStyleCnt="0">
        <dgm:presLayoutVars>
          <dgm:animLvl val="lvl"/>
          <dgm:resizeHandles val="exact"/>
        </dgm:presLayoutVars>
      </dgm:prSet>
      <dgm:spPr/>
    </dgm:pt>
    <dgm:pt modelId="{B6E3FB9C-24D3-464C-A62A-DEB58B111C54}" type="pres">
      <dgm:prSet presAssocID="{6489B5A8-5DD6-468E-8611-42DB8C51733D}" presName="parentText" presStyleLbl="node1" presStyleIdx="0" presStyleCnt="4" custLinFactY="-14731" custLinFactNeighborY="-100000">
        <dgm:presLayoutVars>
          <dgm:chMax val="0"/>
          <dgm:bulletEnabled val="1"/>
        </dgm:presLayoutVars>
      </dgm:prSet>
      <dgm:spPr/>
    </dgm:pt>
    <dgm:pt modelId="{E0CC7B06-2E6C-4803-B85C-691EFAD42744}" type="pres">
      <dgm:prSet presAssocID="{90FCB84E-38F3-44B7-B739-263116191C65}" presName="spacer" presStyleCnt="0"/>
      <dgm:spPr/>
    </dgm:pt>
    <dgm:pt modelId="{03C9F1C2-3C89-483C-BB79-A299A447876C}" type="pres">
      <dgm:prSet presAssocID="{30010647-2AF5-4507-A724-D4A3F7202462}" presName="parentText" presStyleLbl="node1" presStyleIdx="1" presStyleCnt="4" custLinFactNeighborX="-6" custLinFactNeighborY="-62549">
        <dgm:presLayoutVars>
          <dgm:chMax val="0"/>
          <dgm:bulletEnabled val="1"/>
        </dgm:presLayoutVars>
      </dgm:prSet>
      <dgm:spPr/>
    </dgm:pt>
    <dgm:pt modelId="{9966A94F-BEA5-4757-924F-75D4F4C54623}" type="pres">
      <dgm:prSet presAssocID="{DBED80EE-3050-4363-8270-3D3C81AE8DFB}" presName="spacer" presStyleCnt="0"/>
      <dgm:spPr/>
    </dgm:pt>
    <dgm:pt modelId="{41248C20-B43E-4298-911C-BA4EE5E307C2}" type="pres">
      <dgm:prSet presAssocID="{2666110E-C60A-47BC-BE4D-8B5569189D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63C970-79CC-44A7-A83A-79BAD6C24C43}" type="pres">
      <dgm:prSet presAssocID="{2FC996BB-AF7F-402C-A612-FC9B1C4FD4B0}" presName="spacer" presStyleCnt="0"/>
      <dgm:spPr/>
    </dgm:pt>
    <dgm:pt modelId="{8385663B-FFE6-4ED0-9375-FC94AF73B4EC}" type="pres">
      <dgm:prSet presAssocID="{19AA77EC-2418-4935-9287-E9D416DF6CA3}" presName="parentText" presStyleLbl="node1" presStyleIdx="3" presStyleCnt="4" custLinFactY="36426" custLinFactNeighborY="100000">
        <dgm:presLayoutVars>
          <dgm:chMax val="0"/>
          <dgm:bulletEnabled val="1"/>
        </dgm:presLayoutVars>
      </dgm:prSet>
      <dgm:spPr/>
    </dgm:pt>
  </dgm:ptLst>
  <dgm:cxnLst>
    <dgm:cxn modelId="{60BD9512-9856-494B-A38D-0147CA2F61D3}" type="presOf" srcId="{30010647-2AF5-4507-A724-D4A3F7202462}" destId="{03C9F1C2-3C89-483C-BB79-A299A447876C}" srcOrd="0" destOrd="0" presId="urn:microsoft.com/office/officeart/2005/8/layout/vList2"/>
    <dgm:cxn modelId="{1EB0FA14-A9DD-4A8B-B4BE-B73C4B206877}" srcId="{EE6EAC64-BDC0-47A3-B325-5B0FE895C6EE}" destId="{30010647-2AF5-4507-A724-D4A3F7202462}" srcOrd="1" destOrd="0" parTransId="{97751C0A-5A71-468D-8962-2100009BCFE2}" sibTransId="{DBED80EE-3050-4363-8270-3D3C81AE8DFB}"/>
    <dgm:cxn modelId="{25F58E24-D34A-42E3-A06D-073B4603B04F}" type="presOf" srcId="{EE6EAC64-BDC0-47A3-B325-5B0FE895C6EE}" destId="{914FDC65-8153-41DD-8997-76BF46D2C377}" srcOrd="0" destOrd="0" presId="urn:microsoft.com/office/officeart/2005/8/layout/vList2"/>
    <dgm:cxn modelId="{0AC84867-C12E-42CE-AF03-7DAE8978606B}" srcId="{EE6EAC64-BDC0-47A3-B325-5B0FE895C6EE}" destId="{6489B5A8-5DD6-468E-8611-42DB8C51733D}" srcOrd="0" destOrd="0" parTransId="{944A2066-31C4-4F55-BFD0-C8639DD4AEDB}" sibTransId="{90FCB84E-38F3-44B7-B739-263116191C65}"/>
    <dgm:cxn modelId="{AD8F007A-C554-4B9E-865B-8FB5FA8BC5A0}" srcId="{EE6EAC64-BDC0-47A3-B325-5B0FE895C6EE}" destId="{19AA77EC-2418-4935-9287-E9D416DF6CA3}" srcOrd="3" destOrd="0" parTransId="{25FA9142-BF17-416F-B14F-FD83C1C4FB13}" sibTransId="{3F136FA7-4551-46F1-96BA-8105AC0D96A4}"/>
    <dgm:cxn modelId="{3A50D781-203B-42F0-96A4-B97977340C0C}" type="presOf" srcId="{6489B5A8-5DD6-468E-8611-42DB8C51733D}" destId="{B6E3FB9C-24D3-464C-A62A-DEB58B111C54}" srcOrd="0" destOrd="0" presId="urn:microsoft.com/office/officeart/2005/8/layout/vList2"/>
    <dgm:cxn modelId="{33C59DA6-2F36-4E7E-891B-F61FE3FE7644}" srcId="{EE6EAC64-BDC0-47A3-B325-5B0FE895C6EE}" destId="{2666110E-C60A-47BC-BE4D-8B5569189D08}" srcOrd="2" destOrd="0" parTransId="{C8B70F13-D7EC-44E5-843B-C2FA82034660}" sibTransId="{2FC996BB-AF7F-402C-A612-FC9B1C4FD4B0}"/>
    <dgm:cxn modelId="{E1B1FEAE-6CB2-40EB-9782-88CD3C89C2FE}" type="presOf" srcId="{2666110E-C60A-47BC-BE4D-8B5569189D08}" destId="{41248C20-B43E-4298-911C-BA4EE5E307C2}" srcOrd="0" destOrd="0" presId="urn:microsoft.com/office/officeart/2005/8/layout/vList2"/>
    <dgm:cxn modelId="{57EF86FD-015E-4793-A073-AF94F385D9F2}" type="presOf" srcId="{19AA77EC-2418-4935-9287-E9D416DF6CA3}" destId="{8385663B-FFE6-4ED0-9375-FC94AF73B4EC}" srcOrd="0" destOrd="0" presId="urn:microsoft.com/office/officeart/2005/8/layout/vList2"/>
    <dgm:cxn modelId="{7ADC0697-71C6-44C3-B6B5-608C06018426}" type="presParOf" srcId="{914FDC65-8153-41DD-8997-76BF46D2C377}" destId="{B6E3FB9C-24D3-464C-A62A-DEB58B111C54}" srcOrd="0" destOrd="0" presId="urn:microsoft.com/office/officeart/2005/8/layout/vList2"/>
    <dgm:cxn modelId="{331589C7-E8A3-423A-99C6-FBB78D748CE2}" type="presParOf" srcId="{914FDC65-8153-41DD-8997-76BF46D2C377}" destId="{E0CC7B06-2E6C-4803-B85C-691EFAD42744}" srcOrd="1" destOrd="0" presId="urn:microsoft.com/office/officeart/2005/8/layout/vList2"/>
    <dgm:cxn modelId="{ACB6EF30-3E83-4D46-917F-778AD58391E0}" type="presParOf" srcId="{914FDC65-8153-41DD-8997-76BF46D2C377}" destId="{03C9F1C2-3C89-483C-BB79-A299A447876C}" srcOrd="2" destOrd="0" presId="urn:microsoft.com/office/officeart/2005/8/layout/vList2"/>
    <dgm:cxn modelId="{763531BF-4C83-4FB6-91BF-2C80294DF182}" type="presParOf" srcId="{914FDC65-8153-41DD-8997-76BF46D2C377}" destId="{9966A94F-BEA5-4757-924F-75D4F4C54623}" srcOrd="3" destOrd="0" presId="urn:microsoft.com/office/officeart/2005/8/layout/vList2"/>
    <dgm:cxn modelId="{6B328DEE-922A-40F2-85A5-03A19DC083F6}" type="presParOf" srcId="{914FDC65-8153-41DD-8997-76BF46D2C377}" destId="{41248C20-B43E-4298-911C-BA4EE5E307C2}" srcOrd="4" destOrd="0" presId="urn:microsoft.com/office/officeart/2005/8/layout/vList2"/>
    <dgm:cxn modelId="{76C55353-46D8-48F9-9457-43B67411E138}" type="presParOf" srcId="{914FDC65-8153-41DD-8997-76BF46D2C377}" destId="{F163C970-79CC-44A7-A83A-79BAD6C24C43}" srcOrd="5" destOrd="0" presId="urn:microsoft.com/office/officeart/2005/8/layout/vList2"/>
    <dgm:cxn modelId="{6F5B9E51-0142-47D6-A9F2-44C110759DF0}" type="presParOf" srcId="{914FDC65-8153-41DD-8997-76BF46D2C377}" destId="{8385663B-FFE6-4ED0-9375-FC94AF73B4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54CA1E-BE0B-4A4E-9EA0-E8DC618192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727099-0710-414C-9375-CD5BCB442F99}">
      <dgm:prSet/>
      <dgm:spPr/>
      <dgm:t>
        <a:bodyPr/>
        <a:lstStyle/>
        <a:p>
          <a:r>
            <a:rPr lang="en-US" b="0" i="0"/>
            <a:t>Average Rating per Category</a:t>
          </a:r>
          <a:endParaRPr lang="en-US"/>
        </a:p>
      </dgm:t>
    </dgm:pt>
    <dgm:pt modelId="{A7D5F3F2-2FA3-4FE9-AA6B-8E50210D7991}" type="parTrans" cxnId="{2209FDE4-4E03-4C93-B3F4-442A2640118B}">
      <dgm:prSet/>
      <dgm:spPr/>
      <dgm:t>
        <a:bodyPr/>
        <a:lstStyle/>
        <a:p>
          <a:endParaRPr lang="en-US"/>
        </a:p>
      </dgm:t>
    </dgm:pt>
    <dgm:pt modelId="{AD827812-BF86-4603-B331-C79EFDBCBA94}" type="sibTrans" cxnId="{2209FDE4-4E03-4C93-B3F4-442A2640118B}">
      <dgm:prSet/>
      <dgm:spPr/>
      <dgm:t>
        <a:bodyPr/>
        <a:lstStyle/>
        <a:p>
          <a:endParaRPr lang="en-US"/>
        </a:p>
      </dgm:t>
    </dgm:pt>
    <dgm:pt modelId="{A2CA6CD6-6113-4C8B-9FF6-74F0EC7A8824}">
      <dgm:prSet/>
      <dgm:spPr/>
      <dgm:t>
        <a:bodyPr/>
        <a:lstStyle/>
        <a:p>
          <a:r>
            <a:rPr lang="en-US" b="0" i="0" dirty="0"/>
            <a:t> Reviews per Brand</a:t>
          </a:r>
          <a:endParaRPr lang="en-US" dirty="0"/>
        </a:p>
      </dgm:t>
    </dgm:pt>
    <dgm:pt modelId="{060B5206-071A-4B95-8B1D-0075A02395DA}" type="parTrans" cxnId="{9A2292E0-46F3-4BA6-AAE2-133D6539559D}">
      <dgm:prSet/>
      <dgm:spPr/>
      <dgm:t>
        <a:bodyPr/>
        <a:lstStyle/>
        <a:p>
          <a:endParaRPr lang="en-US"/>
        </a:p>
      </dgm:t>
    </dgm:pt>
    <dgm:pt modelId="{3AD2F482-E9BF-4E1A-B8E0-E67BA36D0FCA}" type="sibTrans" cxnId="{9A2292E0-46F3-4BA6-AAE2-133D6539559D}">
      <dgm:prSet/>
      <dgm:spPr/>
      <dgm:t>
        <a:bodyPr/>
        <a:lstStyle/>
        <a:p>
          <a:endParaRPr lang="en-US"/>
        </a:p>
      </dgm:t>
    </dgm:pt>
    <dgm:pt modelId="{54EEDABB-D92B-4EDF-B1BD-831AE4542168}">
      <dgm:prSet/>
      <dgm:spPr/>
      <dgm:t>
        <a:bodyPr/>
        <a:lstStyle/>
        <a:p>
          <a:r>
            <a:rPr lang="en-US" b="0" i="0" dirty="0"/>
            <a:t> Product Count per Brand</a:t>
          </a:r>
          <a:endParaRPr lang="en-US" dirty="0"/>
        </a:p>
      </dgm:t>
    </dgm:pt>
    <dgm:pt modelId="{E126413F-676F-4784-B25C-FAE39E70FB5D}" type="parTrans" cxnId="{F64ABCCD-3695-4512-840E-FC4905F3F051}">
      <dgm:prSet/>
      <dgm:spPr/>
      <dgm:t>
        <a:bodyPr/>
        <a:lstStyle/>
        <a:p>
          <a:endParaRPr lang="en-US"/>
        </a:p>
      </dgm:t>
    </dgm:pt>
    <dgm:pt modelId="{2F6C10A0-8DE3-43B2-9E78-11A81665BA13}" type="sibTrans" cxnId="{F64ABCCD-3695-4512-840E-FC4905F3F051}">
      <dgm:prSet/>
      <dgm:spPr/>
      <dgm:t>
        <a:bodyPr/>
        <a:lstStyle/>
        <a:p>
          <a:endParaRPr lang="en-US"/>
        </a:p>
      </dgm:t>
    </dgm:pt>
    <dgm:pt modelId="{BA652998-4F27-409A-BF53-EEB4E6156E3B}">
      <dgm:prSet/>
      <dgm:spPr/>
      <dgm:t>
        <a:bodyPr/>
        <a:lstStyle/>
        <a:p>
          <a:r>
            <a:rPr lang="en-US" b="0" i="0" dirty="0"/>
            <a:t>Top 10 Loving Brands</a:t>
          </a:r>
          <a:endParaRPr lang="en-US" dirty="0"/>
        </a:p>
      </dgm:t>
    </dgm:pt>
    <dgm:pt modelId="{6CE58F03-F42E-4CF0-89BA-EDD57A83572E}" type="parTrans" cxnId="{3E3DDCBE-BD40-4B9D-8DED-FC068D3E7AC6}">
      <dgm:prSet/>
      <dgm:spPr/>
      <dgm:t>
        <a:bodyPr/>
        <a:lstStyle/>
        <a:p>
          <a:endParaRPr lang="en-US"/>
        </a:p>
      </dgm:t>
    </dgm:pt>
    <dgm:pt modelId="{E395F469-CB9E-4284-9316-23C68A9AEDE2}" type="sibTrans" cxnId="{3E3DDCBE-BD40-4B9D-8DED-FC068D3E7AC6}">
      <dgm:prSet/>
      <dgm:spPr/>
      <dgm:t>
        <a:bodyPr/>
        <a:lstStyle/>
        <a:p>
          <a:endParaRPr lang="en-US"/>
        </a:p>
      </dgm:t>
    </dgm:pt>
    <dgm:pt modelId="{8E17BD0D-C1D0-42CA-BC14-BCA81D682C41}">
      <dgm:prSet/>
      <dgm:spPr/>
      <dgm:t>
        <a:bodyPr/>
        <a:lstStyle/>
        <a:p>
          <a:r>
            <a:rPr lang="en-US" b="0" i="0" dirty="0"/>
            <a:t>Count of Brands by primary category</a:t>
          </a:r>
          <a:endParaRPr lang="en-US" dirty="0"/>
        </a:p>
      </dgm:t>
    </dgm:pt>
    <dgm:pt modelId="{9376BA3B-5E85-4901-B953-52AB98552014}" type="parTrans" cxnId="{302FB8B3-37D6-4CB3-B266-374410D9E00D}">
      <dgm:prSet/>
      <dgm:spPr/>
      <dgm:t>
        <a:bodyPr/>
        <a:lstStyle/>
        <a:p>
          <a:endParaRPr lang="en-US"/>
        </a:p>
      </dgm:t>
    </dgm:pt>
    <dgm:pt modelId="{2D286254-9B6E-4FA4-9AC4-BB2A97E7CB69}" type="sibTrans" cxnId="{302FB8B3-37D6-4CB3-B266-374410D9E00D}">
      <dgm:prSet/>
      <dgm:spPr/>
      <dgm:t>
        <a:bodyPr/>
        <a:lstStyle/>
        <a:p>
          <a:endParaRPr lang="en-US"/>
        </a:p>
      </dgm:t>
    </dgm:pt>
    <dgm:pt modelId="{874351F8-8E93-48D5-9EA9-5C8917185E83}">
      <dgm:prSet/>
      <dgm:spPr/>
      <dgm:t>
        <a:bodyPr/>
        <a:lstStyle/>
        <a:p>
          <a:r>
            <a:rPr lang="en-US" b="0" i="0" dirty="0"/>
            <a:t>Total Revenue for Top 10 Brands</a:t>
          </a:r>
          <a:endParaRPr lang="en-US" dirty="0"/>
        </a:p>
      </dgm:t>
    </dgm:pt>
    <dgm:pt modelId="{134B5858-C0E9-41EE-A201-B1F5887933B8}" type="parTrans" cxnId="{BE990995-63CF-4F44-87C7-182F8000A9F9}">
      <dgm:prSet/>
      <dgm:spPr/>
      <dgm:t>
        <a:bodyPr/>
        <a:lstStyle/>
        <a:p>
          <a:endParaRPr lang="en-US"/>
        </a:p>
      </dgm:t>
    </dgm:pt>
    <dgm:pt modelId="{A493F672-490C-47DA-83B1-BB648D59E6B1}" type="sibTrans" cxnId="{BE990995-63CF-4F44-87C7-182F8000A9F9}">
      <dgm:prSet/>
      <dgm:spPr/>
      <dgm:t>
        <a:bodyPr/>
        <a:lstStyle/>
        <a:p>
          <a:endParaRPr lang="en-US"/>
        </a:p>
      </dgm:t>
    </dgm:pt>
    <dgm:pt modelId="{2EE8774A-F641-494E-9429-E4F636D42D30}" type="pres">
      <dgm:prSet presAssocID="{1254CA1E-BE0B-4A4E-9EA0-E8DC6181920C}" presName="root" presStyleCnt="0">
        <dgm:presLayoutVars>
          <dgm:dir/>
          <dgm:resizeHandles val="exact"/>
        </dgm:presLayoutVars>
      </dgm:prSet>
      <dgm:spPr/>
    </dgm:pt>
    <dgm:pt modelId="{A1BD05FB-13F9-41A9-9031-802A8BBF6C01}" type="pres">
      <dgm:prSet presAssocID="{73727099-0710-414C-9375-CD5BCB442F99}" presName="compNode" presStyleCnt="0"/>
      <dgm:spPr/>
    </dgm:pt>
    <dgm:pt modelId="{86EDAE17-E2DE-4A3E-8329-588FDA2D24F4}" type="pres">
      <dgm:prSet presAssocID="{73727099-0710-414C-9375-CD5BCB442F99}" presName="bgRect" presStyleLbl="bgShp" presStyleIdx="0" presStyleCnt="6"/>
      <dgm:spPr/>
    </dgm:pt>
    <dgm:pt modelId="{D4D42387-C46A-4E88-A7BF-3EA253C6CA12}" type="pres">
      <dgm:prSet presAssocID="{73727099-0710-414C-9375-CD5BCB442F9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52D5172-EDBD-46EA-A775-088B6763F2FB}" type="pres">
      <dgm:prSet presAssocID="{73727099-0710-414C-9375-CD5BCB442F99}" presName="spaceRect" presStyleCnt="0"/>
      <dgm:spPr/>
    </dgm:pt>
    <dgm:pt modelId="{9B8BDABD-A88E-4EDD-807A-70051977C5BA}" type="pres">
      <dgm:prSet presAssocID="{73727099-0710-414C-9375-CD5BCB442F99}" presName="parTx" presStyleLbl="revTx" presStyleIdx="0" presStyleCnt="6">
        <dgm:presLayoutVars>
          <dgm:chMax val="0"/>
          <dgm:chPref val="0"/>
        </dgm:presLayoutVars>
      </dgm:prSet>
      <dgm:spPr/>
    </dgm:pt>
    <dgm:pt modelId="{7349A766-46AA-44BA-AC81-11E2FB50FBB8}" type="pres">
      <dgm:prSet presAssocID="{AD827812-BF86-4603-B331-C79EFDBCBA94}" presName="sibTrans" presStyleCnt="0"/>
      <dgm:spPr/>
    </dgm:pt>
    <dgm:pt modelId="{23EBEEF5-BE68-4619-B90F-A76AA2F90828}" type="pres">
      <dgm:prSet presAssocID="{A2CA6CD6-6113-4C8B-9FF6-74F0EC7A8824}" presName="compNode" presStyleCnt="0"/>
      <dgm:spPr/>
    </dgm:pt>
    <dgm:pt modelId="{9AC84916-756D-4C98-9F40-6082633F33D9}" type="pres">
      <dgm:prSet presAssocID="{A2CA6CD6-6113-4C8B-9FF6-74F0EC7A8824}" presName="bgRect" presStyleLbl="bgShp" presStyleIdx="1" presStyleCnt="6"/>
      <dgm:spPr/>
    </dgm:pt>
    <dgm:pt modelId="{E8D879AA-43BE-46C1-9C0E-D9BA3CB2A1DF}" type="pres">
      <dgm:prSet presAssocID="{A2CA6CD6-6113-4C8B-9FF6-74F0EC7A882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97035967-2A59-4106-99EE-802D1045D121}" type="pres">
      <dgm:prSet presAssocID="{A2CA6CD6-6113-4C8B-9FF6-74F0EC7A8824}" presName="spaceRect" presStyleCnt="0"/>
      <dgm:spPr/>
    </dgm:pt>
    <dgm:pt modelId="{A2FCA5B0-1AD2-4459-94E2-579B16666CD7}" type="pres">
      <dgm:prSet presAssocID="{A2CA6CD6-6113-4C8B-9FF6-74F0EC7A8824}" presName="parTx" presStyleLbl="revTx" presStyleIdx="1" presStyleCnt="6">
        <dgm:presLayoutVars>
          <dgm:chMax val="0"/>
          <dgm:chPref val="0"/>
        </dgm:presLayoutVars>
      </dgm:prSet>
      <dgm:spPr/>
    </dgm:pt>
    <dgm:pt modelId="{E6EAF20B-1895-44DB-9F58-15501CA8F359}" type="pres">
      <dgm:prSet presAssocID="{3AD2F482-E9BF-4E1A-B8E0-E67BA36D0FCA}" presName="sibTrans" presStyleCnt="0"/>
      <dgm:spPr/>
    </dgm:pt>
    <dgm:pt modelId="{94B50C1C-1E6B-486E-A197-B5F4BF99E894}" type="pres">
      <dgm:prSet presAssocID="{54EEDABB-D92B-4EDF-B1BD-831AE4542168}" presName="compNode" presStyleCnt="0"/>
      <dgm:spPr/>
    </dgm:pt>
    <dgm:pt modelId="{680F06CA-8869-44D3-8CFD-E361418CDE31}" type="pres">
      <dgm:prSet presAssocID="{54EEDABB-D92B-4EDF-B1BD-831AE4542168}" presName="bgRect" presStyleLbl="bgShp" presStyleIdx="2" presStyleCnt="6"/>
      <dgm:spPr/>
    </dgm:pt>
    <dgm:pt modelId="{4152A8FA-5E6F-4EDE-9CF4-A90263D2267E}" type="pres">
      <dgm:prSet presAssocID="{54EEDABB-D92B-4EDF-B1BD-831AE45421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29B4C01F-49B0-4531-9FFC-058D45F78044}" type="pres">
      <dgm:prSet presAssocID="{54EEDABB-D92B-4EDF-B1BD-831AE4542168}" presName="spaceRect" presStyleCnt="0"/>
      <dgm:spPr/>
    </dgm:pt>
    <dgm:pt modelId="{675C2807-A2D5-4991-A621-9123B0BB0F2A}" type="pres">
      <dgm:prSet presAssocID="{54EEDABB-D92B-4EDF-B1BD-831AE4542168}" presName="parTx" presStyleLbl="revTx" presStyleIdx="2" presStyleCnt="6">
        <dgm:presLayoutVars>
          <dgm:chMax val="0"/>
          <dgm:chPref val="0"/>
        </dgm:presLayoutVars>
      </dgm:prSet>
      <dgm:spPr/>
    </dgm:pt>
    <dgm:pt modelId="{C8A840BC-A600-4374-8CD2-B594520D499B}" type="pres">
      <dgm:prSet presAssocID="{2F6C10A0-8DE3-43B2-9E78-11A81665BA13}" presName="sibTrans" presStyleCnt="0"/>
      <dgm:spPr/>
    </dgm:pt>
    <dgm:pt modelId="{F0921EF6-AFEE-42C3-8EF7-B58389487C96}" type="pres">
      <dgm:prSet presAssocID="{BA652998-4F27-409A-BF53-EEB4E6156E3B}" presName="compNode" presStyleCnt="0"/>
      <dgm:spPr/>
    </dgm:pt>
    <dgm:pt modelId="{D1438BAD-0FDF-4C45-87F1-5EEAB5FBC0A1}" type="pres">
      <dgm:prSet presAssocID="{BA652998-4F27-409A-BF53-EEB4E6156E3B}" presName="bgRect" presStyleLbl="bgShp" presStyleIdx="3" presStyleCnt="6"/>
      <dgm:spPr/>
    </dgm:pt>
    <dgm:pt modelId="{6837D7EB-0717-4A8F-88C8-F496CCD05BC4}" type="pres">
      <dgm:prSet presAssocID="{BA652998-4F27-409A-BF53-EEB4E6156E3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5FADF2C9-1AE7-4BC5-B654-5462358257F0}" type="pres">
      <dgm:prSet presAssocID="{BA652998-4F27-409A-BF53-EEB4E6156E3B}" presName="spaceRect" presStyleCnt="0"/>
      <dgm:spPr/>
    </dgm:pt>
    <dgm:pt modelId="{F83164AA-B859-494E-BF09-CA4D1B0A7A79}" type="pres">
      <dgm:prSet presAssocID="{BA652998-4F27-409A-BF53-EEB4E6156E3B}" presName="parTx" presStyleLbl="revTx" presStyleIdx="3" presStyleCnt="6">
        <dgm:presLayoutVars>
          <dgm:chMax val="0"/>
          <dgm:chPref val="0"/>
        </dgm:presLayoutVars>
      </dgm:prSet>
      <dgm:spPr/>
    </dgm:pt>
    <dgm:pt modelId="{D83DBBAC-F47F-4E83-B817-CC6E1BF04A62}" type="pres">
      <dgm:prSet presAssocID="{E395F469-CB9E-4284-9316-23C68A9AEDE2}" presName="sibTrans" presStyleCnt="0"/>
      <dgm:spPr/>
    </dgm:pt>
    <dgm:pt modelId="{2F54DCB1-948C-4BE8-9447-6866A116A6D8}" type="pres">
      <dgm:prSet presAssocID="{8E17BD0D-C1D0-42CA-BC14-BCA81D682C41}" presName="compNode" presStyleCnt="0"/>
      <dgm:spPr/>
    </dgm:pt>
    <dgm:pt modelId="{87AC3AEA-7B79-4B3B-A715-15B7E5E5B2CC}" type="pres">
      <dgm:prSet presAssocID="{8E17BD0D-C1D0-42CA-BC14-BCA81D682C41}" presName="bgRect" presStyleLbl="bgShp" presStyleIdx="4" presStyleCnt="6"/>
      <dgm:spPr/>
    </dgm:pt>
    <dgm:pt modelId="{BD65CE9A-CD1F-4811-9AE2-CC4EA276E9C7}" type="pres">
      <dgm:prSet presAssocID="{8E17BD0D-C1D0-42CA-BC14-BCA81D682C4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cone"/>
        </a:ext>
      </dgm:extLst>
    </dgm:pt>
    <dgm:pt modelId="{28362690-68CC-4461-AA49-8641F209F711}" type="pres">
      <dgm:prSet presAssocID="{8E17BD0D-C1D0-42CA-BC14-BCA81D682C41}" presName="spaceRect" presStyleCnt="0"/>
      <dgm:spPr/>
    </dgm:pt>
    <dgm:pt modelId="{8FD21DD6-E834-4435-A5A4-EAF7E775BBC5}" type="pres">
      <dgm:prSet presAssocID="{8E17BD0D-C1D0-42CA-BC14-BCA81D682C41}" presName="parTx" presStyleLbl="revTx" presStyleIdx="4" presStyleCnt="6">
        <dgm:presLayoutVars>
          <dgm:chMax val="0"/>
          <dgm:chPref val="0"/>
        </dgm:presLayoutVars>
      </dgm:prSet>
      <dgm:spPr/>
    </dgm:pt>
    <dgm:pt modelId="{DD0C4094-99CC-4005-AA4E-D928C9C391C3}" type="pres">
      <dgm:prSet presAssocID="{2D286254-9B6E-4FA4-9AC4-BB2A97E7CB69}" presName="sibTrans" presStyleCnt="0"/>
      <dgm:spPr/>
    </dgm:pt>
    <dgm:pt modelId="{2F29E9E2-DC41-4A65-A408-E158B4B68132}" type="pres">
      <dgm:prSet presAssocID="{874351F8-8E93-48D5-9EA9-5C8917185E83}" presName="compNode" presStyleCnt="0"/>
      <dgm:spPr/>
    </dgm:pt>
    <dgm:pt modelId="{C5AAD2CD-69FB-425E-B6B4-26678A0F3F63}" type="pres">
      <dgm:prSet presAssocID="{874351F8-8E93-48D5-9EA9-5C8917185E83}" presName="bgRect" presStyleLbl="bgShp" presStyleIdx="5" presStyleCnt="6"/>
      <dgm:spPr/>
    </dgm:pt>
    <dgm:pt modelId="{7B52B5D5-0B71-4A91-BA7C-AF8BA8E53470}" type="pres">
      <dgm:prSet presAssocID="{874351F8-8E93-48D5-9EA9-5C8917185E8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BB6D5D98-DC72-4D74-B62D-853262A41A72}" type="pres">
      <dgm:prSet presAssocID="{874351F8-8E93-48D5-9EA9-5C8917185E83}" presName="spaceRect" presStyleCnt="0"/>
      <dgm:spPr/>
    </dgm:pt>
    <dgm:pt modelId="{3537FA8B-E375-4F4A-8695-557CA1BB97D4}" type="pres">
      <dgm:prSet presAssocID="{874351F8-8E93-48D5-9EA9-5C8917185E8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E7D2A1A-9C72-4820-A3B5-492B6F9B964C}" type="presOf" srcId="{BA652998-4F27-409A-BF53-EEB4E6156E3B}" destId="{F83164AA-B859-494E-BF09-CA4D1B0A7A79}" srcOrd="0" destOrd="0" presId="urn:microsoft.com/office/officeart/2018/2/layout/IconVerticalSolidList"/>
    <dgm:cxn modelId="{60203047-E974-4EB7-A671-6D31D8427EBD}" type="presOf" srcId="{A2CA6CD6-6113-4C8B-9FF6-74F0EC7A8824}" destId="{A2FCA5B0-1AD2-4459-94E2-579B16666CD7}" srcOrd="0" destOrd="0" presId="urn:microsoft.com/office/officeart/2018/2/layout/IconVerticalSolidList"/>
    <dgm:cxn modelId="{ECCFEE73-FD11-479E-AB40-91F5FAE8BB04}" type="presOf" srcId="{874351F8-8E93-48D5-9EA9-5C8917185E83}" destId="{3537FA8B-E375-4F4A-8695-557CA1BB97D4}" srcOrd="0" destOrd="0" presId="urn:microsoft.com/office/officeart/2018/2/layout/IconVerticalSolidList"/>
    <dgm:cxn modelId="{68B23E8F-E3C3-415F-A09B-5340D2F83B80}" type="presOf" srcId="{54EEDABB-D92B-4EDF-B1BD-831AE4542168}" destId="{675C2807-A2D5-4991-A621-9123B0BB0F2A}" srcOrd="0" destOrd="0" presId="urn:microsoft.com/office/officeart/2018/2/layout/IconVerticalSolidList"/>
    <dgm:cxn modelId="{BE990995-63CF-4F44-87C7-182F8000A9F9}" srcId="{1254CA1E-BE0B-4A4E-9EA0-E8DC6181920C}" destId="{874351F8-8E93-48D5-9EA9-5C8917185E83}" srcOrd="5" destOrd="0" parTransId="{134B5858-C0E9-41EE-A201-B1F5887933B8}" sibTransId="{A493F672-490C-47DA-83B1-BB648D59E6B1}"/>
    <dgm:cxn modelId="{302FB8B3-37D6-4CB3-B266-374410D9E00D}" srcId="{1254CA1E-BE0B-4A4E-9EA0-E8DC6181920C}" destId="{8E17BD0D-C1D0-42CA-BC14-BCA81D682C41}" srcOrd="4" destOrd="0" parTransId="{9376BA3B-5E85-4901-B953-52AB98552014}" sibTransId="{2D286254-9B6E-4FA4-9AC4-BB2A97E7CB69}"/>
    <dgm:cxn modelId="{3E3DDCBE-BD40-4B9D-8DED-FC068D3E7AC6}" srcId="{1254CA1E-BE0B-4A4E-9EA0-E8DC6181920C}" destId="{BA652998-4F27-409A-BF53-EEB4E6156E3B}" srcOrd="3" destOrd="0" parTransId="{6CE58F03-F42E-4CF0-89BA-EDD57A83572E}" sibTransId="{E395F469-CB9E-4284-9316-23C68A9AEDE2}"/>
    <dgm:cxn modelId="{F64ABCCD-3695-4512-840E-FC4905F3F051}" srcId="{1254CA1E-BE0B-4A4E-9EA0-E8DC6181920C}" destId="{54EEDABB-D92B-4EDF-B1BD-831AE4542168}" srcOrd="2" destOrd="0" parTransId="{E126413F-676F-4784-B25C-FAE39E70FB5D}" sibTransId="{2F6C10A0-8DE3-43B2-9E78-11A81665BA13}"/>
    <dgm:cxn modelId="{4D0C4CDC-FDEA-49A4-9EA4-1FCFA5ABFF35}" type="presOf" srcId="{73727099-0710-414C-9375-CD5BCB442F99}" destId="{9B8BDABD-A88E-4EDD-807A-70051977C5BA}" srcOrd="0" destOrd="0" presId="urn:microsoft.com/office/officeart/2018/2/layout/IconVerticalSolidList"/>
    <dgm:cxn modelId="{9A2292E0-46F3-4BA6-AAE2-133D6539559D}" srcId="{1254CA1E-BE0B-4A4E-9EA0-E8DC6181920C}" destId="{A2CA6CD6-6113-4C8B-9FF6-74F0EC7A8824}" srcOrd="1" destOrd="0" parTransId="{060B5206-071A-4B95-8B1D-0075A02395DA}" sibTransId="{3AD2F482-E9BF-4E1A-B8E0-E67BA36D0FCA}"/>
    <dgm:cxn modelId="{2209FDE4-4E03-4C93-B3F4-442A2640118B}" srcId="{1254CA1E-BE0B-4A4E-9EA0-E8DC6181920C}" destId="{73727099-0710-414C-9375-CD5BCB442F99}" srcOrd="0" destOrd="0" parTransId="{A7D5F3F2-2FA3-4FE9-AA6B-8E50210D7991}" sibTransId="{AD827812-BF86-4603-B331-C79EFDBCBA94}"/>
    <dgm:cxn modelId="{3679C4E9-F66E-4F7E-BE5B-53F758FBDCDD}" type="presOf" srcId="{8E17BD0D-C1D0-42CA-BC14-BCA81D682C41}" destId="{8FD21DD6-E834-4435-A5A4-EAF7E775BBC5}" srcOrd="0" destOrd="0" presId="urn:microsoft.com/office/officeart/2018/2/layout/IconVerticalSolidList"/>
    <dgm:cxn modelId="{0FBE00EA-2DE7-43A8-803C-953F9946C7AA}" type="presOf" srcId="{1254CA1E-BE0B-4A4E-9EA0-E8DC6181920C}" destId="{2EE8774A-F641-494E-9429-E4F636D42D30}" srcOrd="0" destOrd="0" presId="urn:microsoft.com/office/officeart/2018/2/layout/IconVerticalSolidList"/>
    <dgm:cxn modelId="{B3792DC9-C79B-4E01-9CE8-700B06F9F6C2}" type="presParOf" srcId="{2EE8774A-F641-494E-9429-E4F636D42D30}" destId="{A1BD05FB-13F9-41A9-9031-802A8BBF6C01}" srcOrd="0" destOrd="0" presId="urn:microsoft.com/office/officeart/2018/2/layout/IconVerticalSolidList"/>
    <dgm:cxn modelId="{4B4C0B6B-561C-4EA3-B91D-ED7C69C05175}" type="presParOf" srcId="{A1BD05FB-13F9-41A9-9031-802A8BBF6C01}" destId="{86EDAE17-E2DE-4A3E-8329-588FDA2D24F4}" srcOrd="0" destOrd="0" presId="urn:microsoft.com/office/officeart/2018/2/layout/IconVerticalSolidList"/>
    <dgm:cxn modelId="{3DAA0543-E6BF-4F87-B994-B73C42B601F4}" type="presParOf" srcId="{A1BD05FB-13F9-41A9-9031-802A8BBF6C01}" destId="{D4D42387-C46A-4E88-A7BF-3EA253C6CA12}" srcOrd="1" destOrd="0" presId="urn:microsoft.com/office/officeart/2018/2/layout/IconVerticalSolidList"/>
    <dgm:cxn modelId="{56B3560A-61B5-4E1E-BD5B-C57898365257}" type="presParOf" srcId="{A1BD05FB-13F9-41A9-9031-802A8BBF6C01}" destId="{852D5172-EDBD-46EA-A775-088B6763F2FB}" srcOrd="2" destOrd="0" presId="urn:microsoft.com/office/officeart/2018/2/layout/IconVerticalSolidList"/>
    <dgm:cxn modelId="{C99FA5F0-2205-4638-9D19-5ADD30E46C86}" type="presParOf" srcId="{A1BD05FB-13F9-41A9-9031-802A8BBF6C01}" destId="{9B8BDABD-A88E-4EDD-807A-70051977C5BA}" srcOrd="3" destOrd="0" presId="urn:microsoft.com/office/officeart/2018/2/layout/IconVerticalSolidList"/>
    <dgm:cxn modelId="{071C780C-BA2C-4C53-B22E-EC8A26564BC5}" type="presParOf" srcId="{2EE8774A-F641-494E-9429-E4F636D42D30}" destId="{7349A766-46AA-44BA-AC81-11E2FB50FBB8}" srcOrd="1" destOrd="0" presId="urn:microsoft.com/office/officeart/2018/2/layout/IconVerticalSolidList"/>
    <dgm:cxn modelId="{1095E0AA-551C-469D-BF1E-86B2CAB87A1F}" type="presParOf" srcId="{2EE8774A-F641-494E-9429-E4F636D42D30}" destId="{23EBEEF5-BE68-4619-B90F-A76AA2F90828}" srcOrd="2" destOrd="0" presId="urn:microsoft.com/office/officeart/2018/2/layout/IconVerticalSolidList"/>
    <dgm:cxn modelId="{FF3F5788-5C6A-41AE-9D9C-92A35C805FA1}" type="presParOf" srcId="{23EBEEF5-BE68-4619-B90F-A76AA2F90828}" destId="{9AC84916-756D-4C98-9F40-6082633F33D9}" srcOrd="0" destOrd="0" presId="urn:microsoft.com/office/officeart/2018/2/layout/IconVerticalSolidList"/>
    <dgm:cxn modelId="{544961F4-B218-43E4-BC43-D3399879DC94}" type="presParOf" srcId="{23EBEEF5-BE68-4619-B90F-A76AA2F90828}" destId="{E8D879AA-43BE-46C1-9C0E-D9BA3CB2A1DF}" srcOrd="1" destOrd="0" presId="urn:microsoft.com/office/officeart/2018/2/layout/IconVerticalSolidList"/>
    <dgm:cxn modelId="{54F8A64A-73B0-4D19-AD4E-5DD319951CEB}" type="presParOf" srcId="{23EBEEF5-BE68-4619-B90F-A76AA2F90828}" destId="{97035967-2A59-4106-99EE-802D1045D121}" srcOrd="2" destOrd="0" presId="urn:microsoft.com/office/officeart/2018/2/layout/IconVerticalSolidList"/>
    <dgm:cxn modelId="{740F26BA-BC11-4C1C-ABFD-9628B7974E78}" type="presParOf" srcId="{23EBEEF5-BE68-4619-B90F-A76AA2F90828}" destId="{A2FCA5B0-1AD2-4459-94E2-579B16666CD7}" srcOrd="3" destOrd="0" presId="urn:microsoft.com/office/officeart/2018/2/layout/IconVerticalSolidList"/>
    <dgm:cxn modelId="{516E5CAE-938B-4DF0-BE97-4C25EB4FD898}" type="presParOf" srcId="{2EE8774A-F641-494E-9429-E4F636D42D30}" destId="{E6EAF20B-1895-44DB-9F58-15501CA8F359}" srcOrd="3" destOrd="0" presId="urn:microsoft.com/office/officeart/2018/2/layout/IconVerticalSolidList"/>
    <dgm:cxn modelId="{CDB88FBD-0F0F-4EB4-9BC4-DC0ED52E0B2B}" type="presParOf" srcId="{2EE8774A-F641-494E-9429-E4F636D42D30}" destId="{94B50C1C-1E6B-486E-A197-B5F4BF99E894}" srcOrd="4" destOrd="0" presId="urn:microsoft.com/office/officeart/2018/2/layout/IconVerticalSolidList"/>
    <dgm:cxn modelId="{923CA19F-9590-4363-ACAB-CB19FAC878DC}" type="presParOf" srcId="{94B50C1C-1E6B-486E-A197-B5F4BF99E894}" destId="{680F06CA-8869-44D3-8CFD-E361418CDE31}" srcOrd="0" destOrd="0" presId="urn:microsoft.com/office/officeart/2018/2/layout/IconVerticalSolidList"/>
    <dgm:cxn modelId="{CE349746-AFD8-43CA-9C79-8E527EFD1ACE}" type="presParOf" srcId="{94B50C1C-1E6B-486E-A197-B5F4BF99E894}" destId="{4152A8FA-5E6F-4EDE-9CF4-A90263D2267E}" srcOrd="1" destOrd="0" presId="urn:microsoft.com/office/officeart/2018/2/layout/IconVerticalSolidList"/>
    <dgm:cxn modelId="{834F794F-244A-4059-BC65-E2AC6E7EA387}" type="presParOf" srcId="{94B50C1C-1E6B-486E-A197-B5F4BF99E894}" destId="{29B4C01F-49B0-4531-9FFC-058D45F78044}" srcOrd="2" destOrd="0" presId="urn:microsoft.com/office/officeart/2018/2/layout/IconVerticalSolidList"/>
    <dgm:cxn modelId="{916507A4-2140-4958-BB8F-1F19A03407BD}" type="presParOf" srcId="{94B50C1C-1E6B-486E-A197-B5F4BF99E894}" destId="{675C2807-A2D5-4991-A621-9123B0BB0F2A}" srcOrd="3" destOrd="0" presId="urn:microsoft.com/office/officeart/2018/2/layout/IconVerticalSolidList"/>
    <dgm:cxn modelId="{8674C8CA-4F10-4CF0-BC3D-D09F4A11521A}" type="presParOf" srcId="{2EE8774A-F641-494E-9429-E4F636D42D30}" destId="{C8A840BC-A600-4374-8CD2-B594520D499B}" srcOrd="5" destOrd="0" presId="urn:microsoft.com/office/officeart/2018/2/layout/IconVerticalSolidList"/>
    <dgm:cxn modelId="{9AB9D4FF-B3F0-45F9-A7BB-9DB8167BE285}" type="presParOf" srcId="{2EE8774A-F641-494E-9429-E4F636D42D30}" destId="{F0921EF6-AFEE-42C3-8EF7-B58389487C96}" srcOrd="6" destOrd="0" presId="urn:microsoft.com/office/officeart/2018/2/layout/IconVerticalSolidList"/>
    <dgm:cxn modelId="{5F00DF9C-6C3A-4379-84E7-84912EDCB7A4}" type="presParOf" srcId="{F0921EF6-AFEE-42C3-8EF7-B58389487C96}" destId="{D1438BAD-0FDF-4C45-87F1-5EEAB5FBC0A1}" srcOrd="0" destOrd="0" presId="urn:microsoft.com/office/officeart/2018/2/layout/IconVerticalSolidList"/>
    <dgm:cxn modelId="{F22B96E1-9BA2-470B-8B6F-455D2A675875}" type="presParOf" srcId="{F0921EF6-AFEE-42C3-8EF7-B58389487C96}" destId="{6837D7EB-0717-4A8F-88C8-F496CCD05BC4}" srcOrd="1" destOrd="0" presId="urn:microsoft.com/office/officeart/2018/2/layout/IconVerticalSolidList"/>
    <dgm:cxn modelId="{A158A6AA-7DC2-4277-B351-888AB88602F6}" type="presParOf" srcId="{F0921EF6-AFEE-42C3-8EF7-B58389487C96}" destId="{5FADF2C9-1AE7-4BC5-B654-5462358257F0}" srcOrd="2" destOrd="0" presId="urn:microsoft.com/office/officeart/2018/2/layout/IconVerticalSolidList"/>
    <dgm:cxn modelId="{7CF5C392-F45F-488F-9120-C1EB5F963EF8}" type="presParOf" srcId="{F0921EF6-AFEE-42C3-8EF7-B58389487C96}" destId="{F83164AA-B859-494E-BF09-CA4D1B0A7A79}" srcOrd="3" destOrd="0" presId="urn:microsoft.com/office/officeart/2018/2/layout/IconVerticalSolidList"/>
    <dgm:cxn modelId="{353CC0EC-E7F8-47A1-9E08-39721EB693AE}" type="presParOf" srcId="{2EE8774A-F641-494E-9429-E4F636D42D30}" destId="{D83DBBAC-F47F-4E83-B817-CC6E1BF04A62}" srcOrd="7" destOrd="0" presId="urn:microsoft.com/office/officeart/2018/2/layout/IconVerticalSolidList"/>
    <dgm:cxn modelId="{1E131C92-1D49-449F-8A0C-995634A71E9E}" type="presParOf" srcId="{2EE8774A-F641-494E-9429-E4F636D42D30}" destId="{2F54DCB1-948C-4BE8-9447-6866A116A6D8}" srcOrd="8" destOrd="0" presId="urn:microsoft.com/office/officeart/2018/2/layout/IconVerticalSolidList"/>
    <dgm:cxn modelId="{8D78CD63-17F5-4F9E-B237-509EB00B21EC}" type="presParOf" srcId="{2F54DCB1-948C-4BE8-9447-6866A116A6D8}" destId="{87AC3AEA-7B79-4B3B-A715-15B7E5E5B2CC}" srcOrd="0" destOrd="0" presId="urn:microsoft.com/office/officeart/2018/2/layout/IconVerticalSolidList"/>
    <dgm:cxn modelId="{BD9D1BE8-2FE3-4CAA-86EF-1498B597DEE1}" type="presParOf" srcId="{2F54DCB1-948C-4BE8-9447-6866A116A6D8}" destId="{BD65CE9A-CD1F-4811-9AE2-CC4EA276E9C7}" srcOrd="1" destOrd="0" presId="urn:microsoft.com/office/officeart/2018/2/layout/IconVerticalSolidList"/>
    <dgm:cxn modelId="{DB7238CF-83F6-43DC-9F9E-49B642B06E02}" type="presParOf" srcId="{2F54DCB1-948C-4BE8-9447-6866A116A6D8}" destId="{28362690-68CC-4461-AA49-8641F209F711}" srcOrd="2" destOrd="0" presId="urn:microsoft.com/office/officeart/2018/2/layout/IconVerticalSolidList"/>
    <dgm:cxn modelId="{DE59DE57-E9E4-498E-BFB3-3A6D6C23F5AE}" type="presParOf" srcId="{2F54DCB1-948C-4BE8-9447-6866A116A6D8}" destId="{8FD21DD6-E834-4435-A5A4-EAF7E775BBC5}" srcOrd="3" destOrd="0" presId="urn:microsoft.com/office/officeart/2018/2/layout/IconVerticalSolidList"/>
    <dgm:cxn modelId="{58C7ED0D-5CC7-45F2-9213-371FDB75FC01}" type="presParOf" srcId="{2EE8774A-F641-494E-9429-E4F636D42D30}" destId="{DD0C4094-99CC-4005-AA4E-D928C9C391C3}" srcOrd="9" destOrd="0" presId="urn:microsoft.com/office/officeart/2018/2/layout/IconVerticalSolidList"/>
    <dgm:cxn modelId="{5F6C95A4-01FF-439E-9C9D-68EF7A36378E}" type="presParOf" srcId="{2EE8774A-F641-494E-9429-E4F636D42D30}" destId="{2F29E9E2-DC41-4A65-A408-E158B4B68132}" srcOrd="10" destOrd="0" presId="urn:microsoft.com/office/officeart/2018/2/layout/IconVerticalSolidList"/>
    <dgm:cxn modelId="{65D3AB88-DF78-4C71-A5D4-B0621585CFA6}" type="presParOf" srcId="{2F29E9E2-DC41-4A65-A408-E158B4B68132}" destId="{C5AAD2CD-69FB-425E-B6B4-26678A0F3F63}" srcOrd="0" destOrd="0" presId="urn:microsoft.com/office/officeart/2018/2/layout/IconVerticalSolidList"/>
    <dgm:cxn modelId="{9EAACBA6-F95F-45F4-95E9-8F44FC8BFC44}" type="presParOf" srcId="{2F29E9E2-DC41-4A65-A408-E158B4B68132}" destId="{7B52B5D5-0B71-4A91-BA7C-AF8BA8E53470}" srcOrd="1" destOrd="0" presId="urn:microsoft.com/office/officeart/2018/2/layout/IconVerticalSolidList"/>
    <dgm:cxn modelId="{E234B39D-9B71-434F-9DEB-00010B3A4130}" type="presParOf" srcId="{2F29E9E2-DC41-4A65-A408-E158B4B68132}" destId="{BB6D5D98-DC72-4D74-B62D-853262A41A72}" srcOrd="2" destOrd="0" presId="urn:microsoft.com/office/officeart/2018/2/layout/IconVerticalSolidList"/>
    <dgm:cxn modelId="{18EC3DE7-CD4E-49F8-A922-5D85D06BA0AC}" type="presParOf" srcId="{2F29E9E2-DC41-4A65-A408-E158B4B68132}" destId="{3537FA8B-E375-4F4A-8695-557CA1BB97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3FB9C-24D3-464C-A62A-DEB58B111C54}">
      <dsp:nvSpPr>
        <dsp:cNvPr id="0" name=""/>
        <dsp:cNvSpPr/>
      </dsp:nvSpPr>
      <dsp:spPr>
        <a:xfrm>
          <a:off x="0" y="0"/>
          <a:ext cx="8521700" cy="10424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accent2"/>
              </a:solidFill>
            </a:rPr>
            <a:t>Source: Kaggle (Sephora Skincare Reviews - product_info.csv)</a:t>
          </a:r>
          <a:endParaRPr lang="en-US" sz="2700" kern="1200" dirty="0">
            <a:solidFill>
              <a:schemeClr val="accent2"/>
            </a:solidFill>
          </a:endParaRPr>
        </a:p>
      </dsp:txBody>
      <dsp:txXfrm>
        <a:off x="50889" y="50889"/>
        <a:ext cx="8419922" cy="940692"/>
      </dsp:txXfrm>
    </dsp:sp>
    <dsp:sp modelId="{03C9F1C2-3C89-483C-BB79-A299A447876C}">
      <dsp:nvSpPr>
        <dsp:cNvPr id="0" name=""/>
        <dsp:cNvSpPr/>
      </dsp:nvSpPr>
      <dsp:spPr>
        <a:xfrm>
          <a:off x="0" y="1147280"/>
          <a:ext cx="8521700" cy="10424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accent2"/>
              </a:solidFill>
            </a:rPr>
            <a:t>Total Products: +8,000</a:t>
          </a:r>
          <a:endParaRPr lang="en-US" sz="2700" kern="1200" dirty="0">
            <a:solidFill>
              <a:schemeClr val="accent2"/>
            </a:solidFill>
          </a:endParaRPr>
        </a:p>
      </dsp:txBody>
      <dsp:txXfrm>
        <a:off x="50889" y="1198169"/>
        <a:ext cx="8419922" cy="940692"/>
      </dsp:txXfrm>
    </dsp:sp>
    <dsp:sp modelId="{41248C20-B43E-4298-911C-BA4EE5E307C2}">
      <dsp:nvSpPr>
        <dsp:cNvPr id="0" name=""/>
        <dsp:cNvSpPr/>
      </dsp:nvSpPr>
      <dsp:spPr>
        <a:xfrm>
          <a:off x="0" y="2316149"/>
          <a:ext cx="8521700" cy="10424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accent2"/>
              </a:solidFill>
            </a:rPr>
            <a:t>Key Columns: </a:t>
          </a:r>
          <a:r>
            <a:rPr lang="en-US" sz="2700" b="0" i="0" kern="1200" dirty="0" err="1">
              <a:solidFill>
                <a:schemeClr val="accent2"/>
              </a:solidFill>
            </a:rPr>
            <a:t>product_name</a:t>
          </a:r>
          <a:r>
            <a:rPr lang="en-US" sz="2700" b="0" i="0" kern="1200" dirty="0">
              <a:solidFill>
                <a:schemeClr val="accent2"/>
              </a:solidFill>
            </a:rPr>
            <a:t>, </a:t>
          </a:r>
          <a:r>
            <a:rPr lang="en-US" sz="2700" b="0" i="0" kern="1200" dirty="0" err="1">
              <a:solidFill>
                <a:schemeClr val="accent2"/>
              </a:solidFill>
            </a:rPr>
            <a:t>brand_name</a:t>
          </a:r>
          <a:r>
            <a:rPr lang="en-US" sz="2700" b="0" i="0" kern="1200" dirty="0">
              <a:solidFill>
                <a:schemeClr val="accent2"/>
              </a:solidFill>
            </a:rPr>
            <a:t>, price, rating, reviews, category, etc.</a:t>
          </a:r>
          <a:endParaRPr lang="en-US" sz="2700" kern="1200" dirty="0">
            <a:solidFill>
              <a:schemeClr val="accent2"/>
            </a:solidFill>
          </a:endParaRPr>
        </a:p>
      </dsp:txBody>
      <dsp:txXfrm>
        <a:off x="50889" y="2367038"/>
        <a:ext cx="8419922" cy="940692"/>
      </dsp:txXfrm>
    </dsp:sp>
    <dsp:sp modelId="{8385663B-FFE6-4ED0-9375-FC94AF73B4EC}">
      <dsp:nvSpPr>
        <dsp:cNvPr id="0" name=""/>
        <dsp:cNvSpPr/>
      </dsp:nvSpPr>
      <dsp:spPr>
        <a:xfrm>
          <a:off x="0" y="3512068"/>
          <a:ext cx="8521700" cy="10424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accent2"/>
              </a:solidFill>
            </a:rPr>
            <a:t>Data Cleaning: Filled missing ratings/reviews, removed irrelevant columns, renamed columns</a:t>
          </a:r>
          <a:endParaRPr lang="en-US" sz="2700" kern="1200" dirty="0">
            <a:solidFill>
              <a:schemeClr val="accent2"/>
            </a:solidFill>
          </a:endParaRPr>
        </a:p>
      </dsp:txBody>
      <dsp:txXfrm>
        <a:off x="50889" y="3562957"/>
        <a:ext cx="8419922" cy="940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EDAE17-E2DE-4A3E-8329-588FDA2D24F4}">
      <dsp:nvSpPr>
        <dsp:cNvPr id="0" name=""/>
        <dsp:cNvSpPr/>
      </dsp:nvSpPr>
      <dsp:spPr>
        <a:xfrm>
          <a:off x="0" y="1473"/>
          <a:ext cx="8520600" cy="627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42387-C46A-4E88-A7BF-3EA253C6CA12}">
      <dsp:nvSpPr>
        <dsp:cNvPr id="0" name=""/>
        <dsp:cNvSpPr/>
      </dsp:nvSpPr>
      <dsp:spPr>
        <a:xfrm>
          <a:off x="189938" y="142750"/>
          <a:ext cx="345343" cy="345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BDABD-A88E-4EDD-807A-70051977C5BA}">
      <dsp:nvSpPr>
        <dsp:cNvPr id="0" name=""/>
        <dsp:cNvSpPr/>
      </dsp:nvSpPr>
      <dsp:spPr>
        <a:xfrm>
          <a:off x="725220" y="1473"/>
          <a:ext cx="7795379" cy="62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52" tIns="66452" rIns="66452" bIns="664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Average Rating per Category</a:t>
          </a:r>
          <a:endParaRPr lang="en-US" sz="1900" kern="1200"/>
        </a:p>
      </dsp:txBody>
      <dsp:txXfrm>
        <a:off x="725220" y="1473"/>
        <a:ext cx="7795379" cy="627896"/>
      </dsp:txXfrm>
    </dsp:sp>
    <dsp:sp modelId="{9AC84916-756D-4C98-9F40-6082633F33D9}">
      <dsp:nvSpPr>
        <dsp:cNvPr id="0" name=""/>
        <dsp:cNvSpPr/>
      </dsp:nvSpPr>
      <dsp:spPr>
        <a:xfrm>
          <a:off x="0" y="786344"/>
          <a:ext cx="8520600" cy="627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879AA-43BE-46C1-9C0E-D9BA3CB2A1DF}">
      <dsp:nvSpPr>
        <dsp:cNvPr id="0" name=""/>
        <dsp:cNvSpPr/>
      </dsp:nvSpPr>
      <dsp:spPr>
        <a:xfrm>
          <a:off x="189938" y="927621"/>
          <a:ext cx="345343" cy="345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CA5B0-1AD2-4459-94E2-579B16666CD7}">
      <dsp:nvSpPr>
        <dsp:cNvPr id="0" name=""/>
        <dsp:cNvSpPr/>
      </dsp:nvSpPr>
      <dsp:spPr>
        <a:xfrm>
          <a:off x="725220" y="786344"/>
          <a:ext cx="7795379" cy="62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52" tIns="66452" rIns="66452" bIns="664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 Reviews per Brand</a:t>
          </a:r>
          <a:endParaRPr lang="en-US" sz="1900" kern="1200" dirty="0"/>
        </a:p>
      </dsp:txBody>
      <dsp:txXfrm>
        <a:off x="725220" y="786344"/>
        <a:ext cx="7795379" cy="627896"/>
      </dsp:txXfrm>
    </dsp:sp>
    <dsp:sp modelId="{680F06CA-8869-44D3-8CFD-E361418CDE31}">
      <dsp:nvSpPr>
        <dsp:cNvPr id="0" name=""/>
        <dsp:cNvSpPr/>
      </dsp:nvSpPr>
      <dsp:spPr>
        <a:xfrm>
          <a:off x="0" y="1571215"/>
          <a:ext cx="8520600" cy="627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2A8FA-5E6F-4EDE-9CF4-A90263D2267E}">
      <dsp:nvSpPr>
        <dsp:cNvPr id="0" name=""/>
        <dsp:cNvSpPr/>
      </dsp:nvSpPr>
      <dsp:spPr>
        <a:xfrm>
          <a:off x="189938" y="1712492"/>
          <a:ext cx="345343" cy="345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C2807-A2D5-4991-A621-9123B0BB0F2A}">
      <dsp:nvSpPr>
        <dsp:cNvPr id="0" name=""/>
        <dsp:cNvSpPr/>
      </dsp:nvSpPr>
      <dsp:spPr>
        <a:xfrm>
          <a:off x="725220" y="1571215"/>
          <a:ext cx="7795379" cy="62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52" tIns="66452" rIns="66452" bIns="664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 Product Count per Brand</a:t>
          </a:r>
          <a:endParaRPr lang="en-US" sz="1900" kern="1200" dirty="0"/>
        </a:p>
      </dsp:txBody>
      <dsp:txXfrm>
        <a:off x="725220" y="1571215"/>
        <a:ext cx="7795379" cy="627896"/>
      </dsp:txXfrm>
    </dsp:sp>
    <dsp:sp modelId="{D1438BAD-0FDF-4C45-87F1-5EEAB5FBC0A1}">
      <dsp:nvSpPr>
        <dsp:cNvPr id="0" name=""/>
        <dsp:cNvSpPr/>
      </dsp:nvSpPr>
      <dsp:spPr>
        <a:xfrm>
          <a:off x="0" y="2356087"/>
          <a:ext cx="8520600" cy="627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7D7EB-0717-4A8F-88C8-F496CCD05BC4}">
      <dsp:nvSpPr>
        <dsp:cNvPr id="0" name=""/>
        <dsp:cNvSpPr/>
      </dsp:nvSpPr>
      <dsp:spPr>
        <a:xfrm>
          <a:off x="189938" y="2497363"/>
          <a:ext cx="345343" cy="345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164AA-B859-494E-BF09-CA4D1B0A7A79}">
      <dsp:nvSpPr>
        <dsp:cNvPr id="0" name=""/>
        <dsp:cNvSpPr/>
      </dsp:nvSpPr>
      <dsp:spPr>
        <a:xfrm>
          <a:off x="725220" y="2356087"/>
          <a:ext cx="7795379" cy="62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52" tIns="66452" rIns="66452" bIns="664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Top 10 Loving Brands</a:t>
          </a:r>
          <a:endParaRPr lang="en-US" sz="1900" kern="1200" dirty="0"/>
        </a:p>
      </dsp:txBody>
      <dsp:txXfrm>
        <a:off x="725220" y="2356087"/>
        <a:ext cx="7795379" cy="627896"/>
      </dsp:txXfrm>
    </dsp:sp>
    <dsp:sp modelId="{87AC3AEA-7B79-4B3B-A715-15B7E5E5B2CC}">
      <dsp:nvSpPr>
        <dsp:cNvPr id="0" name=""/>
        <dsp:cNvSpPr/>
      </dsp:nvSpPr>
      <dsp:spPr>
        <a:xfrm>
          <a:off x="0" y="3140958"/>
          <a:ext cx="8520600" cy="627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5CE9A-CD1F-4811-9AE2-CC4EA276E9C7}">
      <dsp:nvSpPr>
        <dsp:cNvPr id="0" name=""/>
        <dsp:cNvSpPr/>
      </dsp:nvSpPr>
      <dsp:spPr>
        <a:xfrm>
          <a:off x="189938" y="3282235"/>
          <a:ext cx="345343" cy="3453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21DD6-E834-4435-A5A4-EAF7E775BBC5}">
      <dsp:nvSpPr>
        <dsp:cNvPr id="0" name=""/>
        <dsp:cNvSpPr/>
      </dsp:nvSpPr>
      <dsp:spPr>
        <a:xfrm>
          <a:off x="725220" y="3140958"/>
          <a:ext cx="7795379" cy="62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52" tIns="66452" rIns="66452" bIns="664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Count of Brands by primary category</a:t>
          </a:r>
          <a:endParaRPr lang="en-US" sz="1900" kern="1200" dirty="0"/>
        </a:p>
      </dsp:txBody>
      <dsp:txXfrm>
        <a:off x="725220" y="3140958"/>
        <a:ext cx="7795379" cy="627896"/>
      </dsp:txXfrm>
    </dsp:sp>
    <dsp:sp modelId="{C5AAD2CD-69FB-425E-B6B4-26678A0F3F63}">
      <dsp:nvSpPr>
        <dsp:cNvPr id="0" name=""/>
        <dsp:cNvSpPr/>
      </dsp:nvSpPr>
      <dsp:spPr>
        <a:xfrm>
          <a:off x="0" y="3925829"/>
          <a:ext cx="8520600" cy="627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2B5D5-0B71-4A91-BA7C-AF8BA8E53470}">
      <dsp:nvSpPr>
        <dsp:cNvPr id="0" name=""/>
        <dsp:cNvSpPr/>
      </dsp:nvSpPr>
      <dsp:spPr>
        <a:xfrm>
          <a:off x="189938" y="4067106"/>
          <a:ext cx="345343" cy="3453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7FA8B-E375-4F4A-8695-557CA1BB97D4}">
      <dsp:nvSpPr>
        <dsp:cNvPr id="0" name=""/>
        <dsp:cNvSpPr/>
      </dsp:nvSpPr>
      <dsp:spPr>
        <a:xfrm>
          <a:off x="725220" y="3925829"/>
          <a:ext cx="7795379" cy="62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452" tIns="66452" rIns="66452" bIns="664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Total Revenue for Top 10 Brands</a:t>
          </a:r>
          <a:endParaRPr lang="en-US" sz="1900" kern="1200" dirty="0"/>
        </a:p>
      </dsp:txBody>
      <dsp:txXfrm>
        <a:off x="725220" y="3925829"/>
        <a:ext cx="7795379" cy="627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://bit.ly/2Tynxth" TargetMode="External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74100" y="1828251"/>
            <a:ext cx="7195800" cy="2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700">
                <a:latin typeface="Cantata One"/>
                <a:ea typeface="Cantata One"/>
                <a:cs typeface="Cantata One"/>
                <a:sym typeface="Canta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4100" y="4390117"/>
            <a:ext cx="71958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73000"/>
          </a:blip>
          <a:srcRect l="11472" t="21324" r="10378" b="61757"/>
          <a:stretch/>
        </p:blipFill>
        <p:spPr>
          <a:xfrm>
            <a:off x="-882025" y="242468"/>
            <a:ext cx="5077949" cy="82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 amt="77000"/>
          </a:blip>
          <a:srcRect l="2217" t="17852" r="9074" b="32321"/>
          <a:stretch/>
        </p:blipFill>
        <p:spPr>
          <a:xfrm>
            <a:off x="0" y="5883433"/>
            <a:ext cx="4759008" cy="20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 amt="69000"/>
          </a:blip>
          <a:srcRect l="50645" t="40792" r="22239" b="39046"/>
          <a:stretch/>
        </p:blipFill>
        <p:spPr>
          <a:xfrm flipH="1">
            <a:off x="7765066" y="3808833"/>
            <a:ext cx="2446373" cy="136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5">
            <a:alphaModFix/>
          </a:blip>
          <a:srcRect l="45691" t="12052" r="18787" b="20159"/>
          <a:stretch/>
        </p:blipFill>
        <p:spPr>
          <a:xfrm>
            <a:off x="7795200" y="4092302"/>
            <a:ext cx="1149350" cy="164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6">
            <a:alphaModFix amt="63000"/>
          </a:blip>
          <a:srcRect l="17536" t="30943" r="20804" b="36495"/>
          <a:stretch/>
        </p:blipFill>
        <p:spPr>
          <a:xfrm rot="-2080542">
            <a:off x="-1060392" y="-187330"/>
            <a:ext cx="4824681" cy="19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7">
            <a:alphaModFix amt="76000"/>
          </a:blip>
          <a:srcRect l="37412" t="9009" r="30455" b="20771"/>
          <a:stretch/>
        </p:blipFill>
        <p:spPr>
          <a:xfrm>
            <a:off x="8430776" y="1539200"/>
            <a:ext cx="1834123" cy="3006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21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title" hasCustomPrompt="1"/>
          </p:nvPr>
        </p:nvSpPr>
        <p:spPr>
          <a:xfrm>
            <a:off x="1789500" y="1609000"/>
            <a:ext cx="5565000" cy="1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1"/>
          </p:nvPr>
        </p:nvSpPr>
        <p:spPr>
          <a:xfrm>
            <a:off x="2916900" y="3631500"/>
            <a:ext cx="3310200" cy="10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 rot="353161" flipH="1">
            <a:off x="-1591213" y="967227"/>
            <a:ext cx="3011205" cy="399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 l="36305" t="26731" r="30909" b="23776"/>
          <a:stretch/>
        </p:blipFill>
        <p:spPr>
          <a:xfrm>
            <a:off x="3982150" y="-1318634"/>
            <a:ext cx="2714400" cy="307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1"/>
          <p:cNvPicPr preferRelativeResize="0"/>
          <p:nvPr/>
        </p:nvPicPr>
        <p:blipFill rotWithShape="1">
          <a:blip r:embed="rId4">
            <a:alphaModFix amt="76000"/>
          </a:blip>
          <a:srcRect l="37412" t="9009" r="30455" b="20771"/>
          <a:stretch/>
        </p:blipFill>
        <p:spPr>
          <a:xfrm rot="-4734205">
            <a:off x="7414439" y="2933554"/>
            <a:ext cx="2445497" cy="2254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953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932925" y="2429065"/>
            <a:ext cx="23553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"/>
          </p:nvPr>
        </p:nvSpPr>
        <p:spPr>
          <a:xfrm>
            <a:off x="4855736" y="2429065"/>
            <a:ext cx="23553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3"/>
          </p:nvPr>
        </p:nvSpPr>
        <p:spPr>
          <a:xfrm>
            <a:off x="713200" y="4550173"/>
            <a:ext cx="23553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3394325" y="4550171"/>
            <a:ext cx="23553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5"/>
          </p:nvPr>
        </p:nvSpPr>
        <p:spPr>
          <a:xfrm>
            <a:off x="1932925" y="2850933"/>
            <a:ext cx="23553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4855736" y="2850933"/>
            <a:ext cx="23553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7"/>
          </p:nvPr>
        </p:nvSpPr>
        <p:spPr>
          <a:xfrm>
            <a:off x="713200" y="4975365"/>
            <a:ext cx="23553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3394325" y="4975365"/>
            <a:ext cx="23553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9" hasCustomPrompt="1"/>
          </p:nvPr>
        </p:nvSpPr>
        <p:spPr>
          <a:xfrm>
            <a:off x="2647075" y="1714832"/>
            <a:ext cx="9270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3" hasCustomPrompt="1"/>
          </p:nvPr>
        </p:nvSpPr>
        <p:spPr>
          <a:xfrm>
            <a:off x="5582402" y="1714832"/>
            <a:ext cx="9270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14" hasCustomPrompt="1"/>
          </p:nvPr>
        </p:nvSpPr>
        <p:spPr>
          <a:xfrm>
            <a:off x="1427350" y="3831883"/>
            <a:ext cx="9270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15" hasCustomPrompt="1"/>
          </p:nvPr>
        </p:nvSpPr>
        <p:spPr>
          <a:xfrm>
            <a:off x="4108475" y="3831883"/>
            <a:ext cx="9270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6"/>
          </p:nvPr>
        </p:nvSpPr>
        <p:spPr>
          <a:xfrm>
            <a:off x="6075451" y="4527287"/>
            <a:ext cx="23553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7"/>
          </p:nvPr>
        </p:nvSpPr>
        <p:spPr>
          <a:xfrm>
            <a:off x="6075450" y="5055781"/>
            <a:ext cx="23553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8" hasCustomPrompt="1"/>
          </p:nvPr>
        </p:nvSpPr>
        <p:spPr>
          <a:xfrm>
            <a:off x="6771822" y="3874951"/>
            <a:ext cx="9627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pic>
        <p:nvPicPr>
          <p:cNvPr id="125" name="Google Shape;125;p13"/>
          <p:cNvPicPr preferRelativeResize="0"/>
          <p:nvPr/>
        </p:nvPicPr>
        <p:blipFill rotWithShape="1">
          <a:blip r:embed="rId2">
            <a:alphaModFix amt="68000"/>
          </a:blip>
          <a:srcRect l="2217" t="17852" r="9074" b="32321"/>
          <a:stretch/>
        </p:blipFill>
        <p:spPr>
          <a:xfrm>
            <a:off x="2354351" y="6144767"/>
            <a:ext cx="4291301" cy="1807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13"/>
          <p:cNvGrpSpPr/>
          <p:nvPr/>
        </p:nvGrpSpPr>
        <p:grpSpPr>
          <a:xfrm>
            <a:off x="7676454" y="4443325"/>
            <a:ext cx="2178441" cy="3146891"/>
            <a:chOff x="5032175" y="2294450"/>
            <a:chExt cx="1144500" cy="1239975"/>
          </a:xfrm>
        </p:grpSpPr>
        <p:sp>
          <p:nvSpPr>
            <p:cNvPr id="127" name="Google Shape;127;p13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 amt="74000"/>
          </a:blip>
          <a:srcRect l="37807" t="9859" r="25038" b="24368"/>
          <a:stretch/>
        </p:blipFill>
        <p:spPr>
          <a:xfrm>
            <a:off x="7708314" y="214460"/>
            <a:ext cx="3011203" cy="3998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82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13225" y="3955217"/>
            <a:ext cx="4359900" cy="6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713225" y="1364817"/>
            <a:ext cx="5421000" cy="24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 amt="77000"/>
          </a:blip>
          <a:srcRect l="2217" t="17852" r="9074" b="32321"/>
          <a:stretch/>
        </p:blipFill>
        <p:spPr>
          <a:xfrm>
            <a:off x="6313600" y="-510567"/>
            <a:ext cx="4759008" cy="20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 amt="80000"/>
          </a:blip>
          <a:srcRect l="50645" t="40792" r="22239" b="48494"/>
          <a:stretch/>
        </p:blipFill>
        <p:spPr>
          <a:xfrm>
            <a:off x="-377598" y="230933"/>
            <a:ext cx="2446373" cy="724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4">
            <a:alphaModFix amt="81000"/>
          </a:blip>
          <a:srcRect l="35653" t="26726" r="33387" b="27688"/>
          <a:stretch/>
        </p:blipFill>
        <p:spPr>
          <a:xfrm rot="5828051">
            <a:off x="-1858502" y="5332648"/>
            <a:ext cx="3774703" cy="234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5">
            <a:alphaModFix/>
          </a:blip>
          <a:srcRect l="45691" t="12052" r="18787" b="20159"/>
          <a:stretch/>
        </p:blipFill>
        <p:spPr>
          <a:xfrm>
            <a:off x="-445200" y="3955221"/>
            <a:ext cx="1366949" cy="19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/>
          <p:nvPr/>
        </p:nvSpPr>
        <p:spPr>
          <a:xfrm>
            <a:off x="8567652" y="-103533"/>
            <a:ext cx="452343" cy="7324427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817326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713225" y="2797900"/>
            <a:ext cx="49191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47067"/>
            <a:ext cx="3839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1"/>
          </p:nvPr>
        </p:nvSpPr>
        <p:spPr>
          <a:xfrm>
            <a:off x="713225" y="4075067"/>
            <a:ext cx="3863400" cy="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2">
            <a:alphaModFix amt="76000"/>
          </a:blip>
          <a:srcRect l="50645" t="40792" r="22239" b="48411"/>
          <a:stretch/>
        </p:blipFill>
        <p:spPr>
          <a:xfrm>
            <a:off x="-270947" y="147934"/>
            <a:ext cx="2446373" cy="73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 amt="77000"/>
          </a:blip>
          <a:srcRect l="2217" t="17852" r="9074" b="32321"/>
          <a:stretch/>
        </p:blipFill>
        <p:spPr>
          <a:xfrm>
            <a:off x="-1373713" y="6461783"/>
            <a:ext cx="4759008" cy="20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 amt="76000"/>
          </a:blip>
          <a:srcRect l="37412" t="9009" r="30455" b="20771"/>
          <a:stretch/>
        </p:blipFill>
        <p:spPr>
          <a:xfrm>
            <a:off x="-1524622" y="3937307"/>
            <a:ext cx="2446373" cy="400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5">
            <a:alphaModFix amt="47000"/>
          </a:blip>
          <a:srcRect l="36305" t="26731" r="30909" b="23776"/>
          <a:stretch/>
        </p:blipFill>
        <p:spPr>
          <a:xfrm flipH="1">
            <a:off x="2901461" y="-1056339"/>
            <a:ext cx="2772552" cy="31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6">
            <a:alphaModFix amt="63000"/>
          </a:blip>
          <a:srcRect l="17536" t="30943" r="20804" b="36495"/>
          <a:stretch/>
        </p:blipFill>
        <p:spPr>
          <a:xfrm rot="2699998">
            <a:off x="6675483" y="3582039"/>
            <a:ext cx="4824687" cy="191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/>
          <p:nvPr/>
        </p:nvSpPr>
        <p:spPr>
          <a:xfrm>
            <a:off x="8339052" y="-103533"/>
            <a:ext cx="452343" cy="7324427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29388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511675" y="2797900"/>
            <a:ext cx="49191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2" hasCustomPrompt="1"/>
          </p:nvPr>
        </p:nvSpPr>
        <p:spPr>
          <a:xfrm>
            <a:off x="4591375" y="1347067"/>
            <a:ext cx="3839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"/>
          </p:nvPr>
        </p:nvSpPr>
        <p:spPr>
          <a:xfrm>
            <a:off x="4567375" y="4075067"/>
            <a:ext cx="3863400" cy="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2">
            <a:alphaModFix/>
          </a:blip>
          <a:srcRect l="3061" t="37780" r="11424" b="34639"/>
          <a:stretch/>
        </p:blipFill>
        <p:spPr>
          <a:xfrm>
            <a:off x="1547501" y="383067"/>
            <a:ext cx="3073373" cy="74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 amt="77000"/>
          </a:blip>
          <a:srcRect l="2217" t="17852" r="9074" b="32321"/>
          <a:stretch/>
        </p:blipFill>
        <p:spPr>
          <a:xfrm flipH="1">
            <a:off x="1958406" y="-729171"/>
            <a:ext cx="3524923" cy="14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l="37412" t="9009" r="30455" b="20771"/>
          <a:stretch/>
        </p:blipFill>
        <p:spPr>
          <a:xfrm>
            <a:off x="-1288250" y="3196151"/>
            <a:ext cx="2210002" cy="36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8595564" y="-624898"/>
            <a:ext cx="477279" cy="7728193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9478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3436375" y="2045033"/>
            <a:ext cx="38634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title" idx="2" hasCustomPrompt="1"/>
          </p:nvPr>
        </p:nvSpPr>
        <p:spPr>
          <a:xfrm>
            <a:off x="1844225" y="2279300"/>
            <a:ext cx="16242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1"/>
          </p:nvPr>
        </p:nvSpPr>
        <p:spPr>
          <a:xfrm>
            <a:off x="3436375" y="3322200"/>
            <a:ext cx="3863400" cy="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2">
            <a:alphaModFix/>
          </a:blip>
          <a:srcRect l="3061" t="37780" r="11424" b="34639"/>
          <a:stretch/>
        </p:blipFill>
        <p:spPr>
          <a:xfrm>
            <a:off x="653051" y="571900"/>
            <a:ext cx="3073373" cy="74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 amt="62000"/>
          </a:blip>
          <a:srcRect l="37807" t="9859" r="25038" b="24368"/>
          <a:stretch/>
        </p:blipFill>
        <p:spPr>
          <a:xfrm rot="10800000">
            <a:off x="-1350470" y="-895140"/>
            <a:ext cx="3011203" cy="39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 amt="77000"/>
          </a:blip>
          <a:srcRect l="2217" t="17852" r="9074" b="32321"/>
          <a:stretch/>
        </p:blipFill>
        <p:spPr>
          <a:xfrm rot="10800000">
            <a:off x="-1476287" y="-1063615"/>
            <a:ext cx="4759008" cy="20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5">
            <a:alphaModFix amt="81000"/>
          </a:blip>
          <a:srcRect l="35653" t="26726" r="33387" b="27688"/>
          <a:stretch/>
        </p:blipFill>
        <p:spPr>
          <a:xfrm>
            <a:off x="4029512" y="-1592233"/>
            <a:ext cx="2831026" cy="312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44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 rotWithShape="1">
          <a:blip r:embed="rId2">
            <a:alphaModFix/>
          </a:blip>
          <a:srcRect l="37412" t="9009" r="30455" b="20771"/>
          <a:stretch/>
        </p:blipFill>
        <p:spPr>
          <a:xfrm rot="-6533688" flipH="1">
            <a:off x="7770663" y="235173"/>
            <a:ext cx="2445497" cy="2254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 amt="74000"/>
          </a:blip>
          <a:srcRect l="37807" t="9859" r="25038" b="24368"/>
          <a:stretch/>
        </p:blipFill>
        <p:spPr>
          <a:xfrm rot="-376461" flipH="1">
            <a:off x="-2060488" y="4539277"/>
            <a:ext cx="3011207" cy="399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 amt="63000"/>
          </a:blip>
          <a:srcRect l="70245" t="21324" r="10379" b="61757"/>
          <a:stretch/>
        </p:blipFill>
        <p:spPr>
          <a:xfrm flipH="1">
            <a:off x="8140243" y="3243751"/>
            <a:ext cx="1861526" cy="1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 rot="-8100000" flipH="1">
            <a:off x="7229079" y="4973182"/>
            <a:ext cx="1930368" cy="4545153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71" name="Google Shape;171;p18"/>
          <p:cNvGrpSpPr/>
          <p:nvPr/>
        </p:nvGrpSpPr>
        <p:grpSpPr>
          <a:xfrm rot="-704396">
            <a:off x="-649396" y="2490372"/>
            <a:ext cx="1716724" cy="2479913"/>
            <a:chOff x="5032175" y="2294450"/>
            <a:chExt cx="1144500" cy="1239975"/>
          </a:xfrm>
        </p:grpSpPr>
        <p:sp>
          <p:nvSpPr>
            <p:cNvPr id="172" name="Google Shape;172;p18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13200" y="4213140"/>
            <a:ext cx="23553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3394325" y="4213137"/>
            <a:ext cx="23553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13200" y="4700465"/>
            <a:ext cx="23553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3394325" y="4700465"/>
            <a:ext cx="23553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title" idx="5" hasCustomPrompt="1"/>
          </p:nvPr>
        </p:nvSpPr>
        <p:spPr>
          <a:xfrm>
            <a:off x="713350" y="1705867"/>
            <a:ext cx="23553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4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 idx="6" hasCustomPrompt="1"/>
          </p:nvPr>
        </p:nvSpPr>
        <p:spPr>
          <a:xfrm>
            <a:off x="3394325" y="1705867"/>
            <a:ext cx="23553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4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7"/>
          </p:nvPr>
        </p:nvSpPr>
        <p:spPr>
          <a:xfrm>
            <a:off x="6075451" y="4190253"/>
            <a:ext cx="23553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8"/>
          </p:nvPr>
        </p:nvSpPr>
        <p:spPr>
          <a:xfrm>
            <a:off x="6075450" y="4700481"/>
            <a:ext cx="23553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 idx="9" hasCustomPrompt="1"/>
          </p:nvPr>
        </p:nvSpPr>
        <p:spPr>
          <a:xfrm>
            <a:off x="6075449" y="1705867"/>
            <a:ext cx="23553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4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75530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9"/>
          <p:cNvPicPr preferRelativeResize="0"/>
          <p:nvPr/>
        </p:nvPicPr>
        <p:blipFill rotWithShape="1">
          <a:blip r:embed="rId2">
            <a:alphaModFix amt="47000"/>
          </a:blip>
          <a:srcRect l="36305" t="26731" r="30909" b="23776"/>
          <a:stretch/>
        </p:blipFill>
        <p:spPr>
          <a:xfrm flipH="1">
            <a:off x="11" y="5755395"/>
            <a:ext cx="2772552" cy="31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>
            <a:off x="-1504947" y="1270807"/>
            <a:ext cx="2446373" cy="4009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 rotWithShape="1">
          <a:blip r:embed="rId4">
            <a:alphaModFix amt="63000"/>
          </a:blip>
          <a:srcRect l="53150" t="21324" r="10379" b="61757"/>
          <a:stretch/>
        </p:blipFill>
        <p:spPr>
          <a:xfrm flipH="1">
            <a:off x="6456128" y="6232200"/>
            <a:ext cx="4267248" cy="1484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19"/>
          <p:cNvGrpSpPr/>
          <p:nvPr/>
        </p:nvGrpSpPr>
        <p:grpSpPr>
          <a:xfrm rot="-3308681">
            <a:off x="8232491" y="3897547"/>
            <a:ext cx="2244172" cy="2875712"/>
            <a:chOff x="4084725" y="1655475"/>
            <a:chExt cx="916200" cy="1565375"/>
          </a:xfrm>
        </p:grpSpPr>
        <p:sp>
          <p:nvSpPr>
            <p:cNvPr id="191" name="Google Shape;191;p19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9002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2">
            <a:alphaModFix/>
          </a:blip>
          <a:srcRect l="37412" t="9009" r="30455" b="20771"/>
          <a:stretch/>
        </p:blipFill>
        <p:spPr>
          <a:xfrm>
            <a:off x="8343175" y="1916751"/>
            <a:ext cx="2210002" cy="362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438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112450" y="2797900"/>
            <a:ext cx="49191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652300" y="1347067"/>
            <a:ext cx="3839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640300" y="4075067"/>
            <a:ext cx="3863400" cy="9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>
            <a:off x="-1053612" y="2069160"/>
            <a:ext cx="3011203" cy="399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3">
            <a:alphaModFix amt="72000"/>
          </a:blip>
          <a:srcRect l="36305" t="26731" r="30909" b="23776"/>
          <a:stretch/>
        </p:blipFill>
        <p:spPr>
          <a:xfrm>
            <a:off x="6236176" y="-266800"/>
            <a:ext cx="1790842" cy="20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 amt="72000"/>
          </a:blip>
          <a:srcRect l="11472" t="21324" r="10378" b="61757"/>
          <a:stretch/>
        </p:blipFill>
        <p:spPr>
          <a:xfrm flipH="1">
            <a:off x="6587826" y="264434"/>
            <a:ext cx="4499827" cy="73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5">
            <a:alphaModFix amt="81000"/>
          </a:blip>
          <a:srcRect l="35653" t="26726" r="33387" b="27688"/>
          <a:stretch/>
        </p:blipFill>
        <p:spPr>
          <a:xfrm rot="5165265">
            <a:off x="7305712" y="2721145"/>
            <a:ext cx="3774703" cy="234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095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rot="7544591" flipH="1">
            <a:off x="7808950" y="-1785957"/>
            <a:ext cx="1930277" cy="4544938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16" name="Google Shape;216;p21"/>
          <p:cNvGrpSpPr/>
          <p:nvPr/>
        </p:nvGrpSpPr>
        <p:grpSpPr>
          <a:xfrm rot="739226">
            <a:off x="-1153927" y="3542013"/>
            <a:ext cx="1683160" cy="3834353"/>
            <a:chOff x="4084725" y="1655475"/>
            <a:chExt cx="916200" cy="1565375"/>
          </a:xfrm>
        </p:grpSpPr>
        <p:sp>
          <p:nvSpPr>
            <p:cNvPr id="217" name="Google Shape;217;p21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235" name="Google Shape;235;p21"/>
          <p:cNvPicPr preferRelativeResize="0"/>
          <p:nvPr/>
        </p:nvPicPr>
        <p:blipFill rotWithShape="1">
          <a:blip r:embed="rId2">
            <a:alphaModFix amt="77000"/>
          </a:blip>
          <a:srcRect l="2217" t="17852" r="9074" b="32321"/>
          <a:stretch/>
        </p:blipFill>
        <p:spPr>
          <a:xfrm flipH="1">
            <a:off x="2780531" y="6574129"/>
            <a:ext cx="3524923" cy="148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l="37412" t="9009" r="30455" b="20771"/>
          <a:stretch/>
        </p:blipFill>
        <p:spPr>
          <a:xfrm>
            <a:off x="8492525" y="1100018"/>
            <a:ext cx="2210002" cy="362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603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2">
            <a:alphaModFix amt="63000"/>
          </a:blip>
          <a:srcRect l="17536" t="30943" r="20804" b="36495"/>
          <a:stretch/>
        </p:blipFill>
        <p:spPr>
          <a:xfrm rot="2700002">
            <a:off x="-3194833" y="5428197"/>
            <a:ext cx="6432916" cy="1433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721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2">
            <a:alphaModFix/>
          </a:blip>
          <a:srcRect l="36305" t="26731" r="30909" b="23776"/>
          <a:stretch/>
        </p:blipFill>
        <p:spPr>
          <a:xfrm>
            <a:off x="-1900550" y="3429000"/>
            <a:ext cx="2714400" cy="307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 rot="-3236549">
            <a:off x="7783678" y="2064583"/>
            <a:ext cx="2801824" cy="258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/>
          <p:cNvPicPr preferRelativeResize="0"/>
          <p:nvPr/>
        </p:nvPicPr>
        <p:blipFill rotWithShape="1">
          <a:blip r:embed="rId4">
            <a:alphaModFix amt="74000"/>
          </a:blip>
          <a:srcRect l="37807" t="9859" r="25038" b="24368"/>
          <a:stretch/>
        </p:blipFill>
        <p:spPr>
          <a:xfrm rot="10446839">
            <a:off x="-1804263" y="-555907"/>
            <a:ext cx="3011205" cy="3998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269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2554500" y="3099533"/>
            <a:ext cx="4035000" cy="13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2385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●"/>
              <a:defRPr sz="1700"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 rot="1619442">
            <a:off x="784613" y="5634743"/>
            <a:ext cx="3011204" cy="399819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3210908">
            <a:off x="8117804" y="-1088791"/>
            <a:ext cx="1388276" cy="3268768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>
            <a:off x="7689188" y="1594034"/>
            <a:ext cx="1912402" cy="3134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456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body" idx="1"/>
          </p:nvPr>
        </p:nvSpPr>
        <p:spPr>
          <a:xfrm>
            <a:off x="2202900" y="2179000"/>
            <a:ext cx="4738200" cy="29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 rot="-353161">
            <a:off x="7843463" y="-300740"/>
            <a:ext cx="3011205" cy="399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 l="37412" t="9009" r="30455" b="20771"/>
          <a:stretch/>
        </p:blipFill>
        <p:spPr>
          <a:xfrm>
            <a:off x="-1496775" y="3835201"/>
            <a:ext cx="2210002" cy="3622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758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713250" y="585017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1"/>
          </p:nvPr>
        </p:nvSpPr>
        <p:spPr>
          <a:xfrm>
            <a:off x="713250" y="2658200"/>
            <a:ext cx="3802800" cy="159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 rot="-353161">
            <a:off x="-1094013" y="4060794"/>
            <a:ext cx="3011205" cy="399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>
            <a:off x="8140251" y="2084267"/>
            <a:ext cx="1834123" cy="300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4">
            <a:alphaModFix amt="63000"/>
          </a:blip>
          <a:srcRect l="53150" t="21324" r="10379" b="61757"/>
          <a:stretch/>
        </p:blipFill>
        <p:spPr>
          <a:xfrm>
            <a:off x="-538425" y="6513197"/>
            <a:ext cx="3503899" cy="121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0023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 rotWithShape="1">
          <a:blip r:embed="rId2">
            <a:alphaModFix amt="57000"/>
          </a:blip>
          <a:srcRect l="36305" t="26731" r="30909" b="23776"/>
          <a:stretch/>
        </p:blipFill>
        <p:spPr>
          <a:xfrm flipH="1">
            <a:off x="-109150" y="-1162751"/>
            <a:ext cx="2119848" cy="240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3">
            <a:alphaModFix amt="63000"/>
          </a:blip>
          <a:srcRect l="17536" t="30943" r="20804" b="36495"/>
          <a:stretch/>
        </p:blipFill>
        <p:spPr>
          <a:xfrm rot="6776336">
            <a:off x="-3450881" y="677326"/>
            <a:ext cx="6432908" cy="1433138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body" idx="1"/>
          </p:nvPr>
        </p:nvSpPr>
        <p:spPr>
          <a:xfrm>
            <a:off x="713225" y="1408567"/>
            <a:ext cx="7717500" cy="4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77141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713225" y="1408567"/>
            <a:ext cx="7717500" cy="1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9111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1"/>
          </p:nvPr>
        </p:nvSpPr>
        <p:spPr>
          <a:xfrm>
            <a:off x="713226" y="3429000"/>
            <a:ext cx="24075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2"/>
          </p:nvPr>
        </p:nvSpPr>
        <p:spPr>
          <a:xfrm>
            <a:off x="3368213" y="3429000"/>
            <a:ext cx="24075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3"/>
          </p:nvPr>
        </p:nvSpPr>
        <p:spPr>
          <a:xfrm>
            <a:off x="713244" y="3993833"/>
            <a:ext cx="2407500" cy="10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ubTitle" idx="4"/>
          </p:nvPr>
        </p:nvSpPr>
        <p:spPr>
          <a:xfrm>
            <a:off x="3368233" y="3993833"/>
            <a:ext cx="2407500" cy="10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subTitle" idx="5"/>
          </p:nvPr>
        </p:nvSpPr>
        <p:spPr>
          <a:xfrm>
            <a:off x="6023201" y="3429000"/>
            <a:ext cx="24075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subTitle" idx="6"/>
          </p:nvPr>
        </p:nvSpPr>
        <p:spPr>
          <a:xfrm>
            <a:off x="6023221" y="3993835"/>
            <a:ext cx="2407500" cy="10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 rotWithShape="1">
          <a:blip r:embed="rId2">
            <a:alphaModFix amt="47000"/>
          </a:blip>
          <a:srcRect l="36305" t="26731" r="30909" b="23776"/>
          <a:stretch/>
        </p:blipFill>
        <p:spPr>
          <a:xfrm flipH="1">
            <a:off x="7680761" y="188295"/>
            <a:ext cx="2772552" cy="31390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/>
          <p:nvPr/>
        </p:nvSpPr>
        <p:spPr>
          <a:xfrm rot="-7589001" flipH="1">
            <a:off x="6952016" y="4896470"/>
            <a:ext cx="1930253" cy="4544882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 amt="63000"/>
          </a:blip>
          <a:srcRect l="53150" t="21324" r="10379" b="61757"/>
          <a:stretch/>
        </p:blipFill>
        <p:spPr>
          <a:xfrm flipH="1">
            <a:off x="6092078" y="-787483"/>
            <a:ext cx="4267248" cy="14845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29"/>
          <p:cNvGrpSpPr/>
          <p:nvPr/>
        </p:nvGrpSpPr>
        <p:grpSpPr>
          <a:xfrm rot="-2867155">
            <a:off x="-1123018" y="4900543"/>
            <a:ext cx="2288877" cy="1859863"/>
            <a:chOff x="5032175" y="2294450"/>
            <a:chExt cx="1144500" cy="1239975"/>
          </a:xfrm>
        </p:grpSpPr>
        <p:sp>
          <p:nvSpPr>
            <p:cNvPr id="282" name="Google Shape;282;p29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93679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subTitle" idx="1"/>
          </p:nvPr>
        </p:nvSpPr>
        <p:spPr>
          <a:xfrm>
            <a:off x="2132900" y="1995933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subTitle" idx="2"/>
          </p:nvPr>
        </p:nvSpPr>
        <p:spPr>
          <a:xfrm>
            <a:off x="2132900" y="2460596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3"/>
          </p:nvPr>
        </p:nvSpPr>
        <p:spPr>
          <a:xfrm>
            <a:off x="4988125" y="1995933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4"/>
          </p:nvPr>
        </p:nvSpPr>
        <p:spPr>
          <a:xfrm>
            <a:off x="4988125" y="2460596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subTitle" idx="5"/>
          </p:nvPr>
        </p:nvSpPr>
        <p:spPr>
          <a:xfrm>
            <a:off x="2132900" y="3764467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6"/>
          </p:nvPr>
        </p:nvSpPr>
        <p:spPr>
          <a:xfrm>
            <a:off x="2132900" y="4229129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subTitle" idx="7"/>
          </p:nvPr>
        </p:nvSpPr>
        <p:spPr>
          <a:xfrm>
            <a:off x="4988125" y="3764467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subTitle" idx="8"/>
          </p:nvPr>
        </p:nvSpPr>
        <p:spPr>
          <a:xfrm>
            <a:off x="4988125" y="4229129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96" name="Google Shape;296;p30"/>
          <p:cNvPicPr preferRelativeResize="0"/>
          <p:nvPr/>
        </p:nvPicPr>
        <p:blipFill rotWithShape="1">
          <a:blip r:embed="rId2">
            <a:alphaModFix amt="76000"/>
          </a:blip>
          <a:srcRect l="37412" t="9009" r="30455" b="20771"/>
          <a:stretch/>
        </p:blipFill>
        <p:spPr>
          <a:xfrm rot="10800000" flipH="1">
            <a:off x="-674625" y="2363855"/>
            <a:ext cx="1834123" cy="300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 amt="77000"/>
          </a:blip>
          <a:srcRect l="2217" t="17852" r="9074" b="32321"/>
          <a:stretch/>
        </p:blipFill>
        <p:spPr>
          <a:xfrm rot="10800000" flipH="1">
            <a:off x="-1246888" y="-1332964"/>
            <a:ext cx="4759008" cy="2004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5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63000"/>
          </a:blip>
          <a:srcRect l="17536" t="30943" r="20804" b="36495"/>
          <a:stretch/>
        </p:blipFill>
        <p:spPr>
          <a:xfrm rot="5709146">
            <a:off x="6742360" y="2242319"/>
            <a:ext cx="4373460" cy="97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 amt="65000"/>
          </a:blip>
          <a:srcRect l="11472" t="21324" r="10378" b="61757"/>
          <a:stretch/>
        </p:blipFill>
        <p:spPr>
          <a:xfrm>
            <a:off x="-560175" y="6407634"/>
            <a:ext cx="4499827" cy="73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 amt="76000"/>
          </a:blip>
          <a:srcRect l="37412" t="9009" r="30455" b="20771"/>
          <a:stretch/>
        </p:blipFill>
        <p:spPr>
          <a:xfrm>
            <a:off x="-986050" y="4598667"/>
            <a:ext cx="1834123" cy="300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5">
            <a:alphaModFix amt="87000"/>
          </a:blip>
          <a:srcRect l="2217" t="17852" r="9074" b="32321"/>
          <a:stretch/>
        </p:blipFill>
        <p:spPr>
          <a:xfrm>
            <a:off x="-775800" y="442273"/>
            <a:ext cx="1834123" cy="77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/>
          <p:nvPr/>
        </p:nvSpPr>
        <p:spPr>
          <a:xfrm rot="3889054">
            <a:off x="7139601" y="4482736"/>
            <a:ext cx="2037905" cy="4798354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1" name="Google Shape;31;p4"/>
          <p:cNvGrpSpPr/>
          <p:nvPr/>
        </p:nvGrpSpPr>
        <p:grpSpPr>
          <a:xfrm rot="-500111" flipH="1">
            <a:off x="-837193" y="85561"/>
            <a:ext cx="1348540" cy="3391407"/>
            <a:chOff x="2145200" y="1846500"/>
            <a:chExt cx="1056700" cy="1993100"/>
          </a:xfrm>
        </p:grpSpPr>
        <p:sp>
          <p:nvSpPr>
            <p:cNvPr id="32" name="Google Shape;32;p4"/>
            <p:cNvSpPr/>
            <p:nvPr/>
          </p:nvSpPr>
          <p:spPr>
            <a:xfrm>
              <a:off x="2145200" y="1846500"/>
              <a:ext cx="1056700" cy="1993100"/>
            </a:xfrm>
            <a:custGeom>
              <a:avLst/>
              <a:gdLst/>
              <a:ahLst/>
              <a:cxnLst/>
              <a:rect l="l" t="t" r="r" b="b"/>
              <a:pathLst>
                <a:path w="42268" h="79724" extrusionOk="0">
                  <a:moveTo>
                    <a:pt x="31397" y="417"/>
                  </a:moveTo>
                  <a:cubicBezTo>
                    <a:pt x="31635" y="2676"/>
                    <a:pt x="31873" y="4936"/>
                    <a:pt x="31980" y="7208"/>
                  </a:cubicBezTo>
                  <a:lnTo>
                    <a:pt x="31980" y="7208"/>
                  </a:lnTo>
                  <a:cubicBezTo>
                    <a:pt x="31977" y="7176"/>
                    <a:pt x="31957" y="7153"/>
                    <a:pt x="31957" y="7120"/>
                  </a:cubicBezTo>
                  <a:cubicBezTo>
                    <a:pt x="31742" y="5179"/>
                    <a:pt x="31504" y="3239"/>
                    <a:pt x="31278" y="1286"/>
                  </a:cubicBezTo>
                  <a:cubicBezTo>
                    <a:pt x="31242" y="1072"/>
                    <a:pt x="31266" y="833"/>
                    <a:pt x="31266" y="595"/>
                  </a:cubicBezTo>
                  <a:cubicBezTo>
                    <a:pt x="31266" y="536"/>
                    <a:pt x="31302" y="476"/>
                    <a:pt x="31326" y="417"/>
                  </a:cubicBezTo>
                  <a:close/>
                  <a:moveTo>
                    <a:pt x="32397" y="16573"/>
                  </a:moveTo>
                  <a:cubicBezTo>
                    <a:pt x="32421" y="16573"/>
                    <a:pt x="32457" y="16597"/>
                    <a:pt x="32493" y="16609"/>
                  </a:cubicBezTo>
                  <a:cubicBezTo>
                    <a:pt x="32731" y="21300"/>
                    <a:pt x="32242" y="25920"/>
                    <a:pt x="31040" y="30539"/>
                  </a:cubicBezTo>
                  <a:cubicBezTo>
                    <a:pt x="30921" y="30480"/>
                    <a:pt x="30838" y="30444"/>
                    <a:pt x="30766" y="30420"/>
                  </a:cubicBezTo>
                  <a:cubicBezTo>
                    <a:pt x="29635" y="30028"/>
                    <a:pt x="28599" y="29480"/>
                    <a:pt x="27670" y="28706"/>
                  </a:cubicBezTo>
                  <a:cubicBezTo>
                    <a:pt x="26575" y="27801"/>
                    <a:pt x="25742" y="26682"/>
                    <a:pt x="25337" y="25301"/>
                  </a:cubicBezTo>
                  <a:cubicBezTo>
                    <a:pt x="24801" y="23467"/>
                    <a:pt x="24980" y="21669"/>
                    <a:pt x="25658" y="19895"/>
                  </a:cubicBezTo>
                  <a:cubicBezTo>
                    <a:pt x="25920" y="19276"/>
                    <a:pt x="26254" y="18681"/>
                    <a:pt x="26718" y="18181"/>
                  </a:cubicBezTo>
                  <a:cubicBezTo>
                    <a:pt x="27492" y="17371"/>
                    <a:pt x="28444" y="16859"/>
                    <a:pt x="29575" y="16740"/>
                  </a:cubicBezTo>
                  <a:cubicBezTo>
                    <a:pt x="30516" y="16633"/>
                    <a:pt x="31457" y="16621"/>
                    <a:pt x="32397" y="16573"/>
                  </a:cubicBezTo>
                  <a:close/>
                  <a:moveTo>
                    <a:pt x="36362" y="16388"/>
                  </a:moveTo>
                  <a:cubicBezTo>
                    <a:pt x="36678" y="16388"/>
                    <a:pt x="36993" y="16399"/>
                    <a:pt x="37303" y="16431"/>
                  </a:cubicBezTo>
                  <a:cubicBezTo>
                    <a:pt x="38374" y="16514"/>
                    <a:pt x="39291" y="16966"/>
                    <a:pt x="40053" y="17740"/>
                  </a:cubicBezTo>
                  <a:cubicBezTo>
                    <a:pt x="40553" y="18240"/>
                    <a:pt x="40922" y="18836"/>
                    <a:pt x="41184" y="19479"/>
                  </a:cubicBezTo>
                  <a:cubicBezTo>
                    <a:pt x="42053" y="21574"/>
                    <a:pt x="42137" y="23705"/>
                    <a:pt x="41339" y="25848"/>
                  </a:cubicBezTo>
                  <a:cubicBezTo>
                    <a:pt x="40922" y="26956"/>
                    <a:pt x="40386" y="27980"/>
                    <a:pt x="39481" y="28765"/>
                  </a:cubicBezTo>
                  <a:cubicBezTo>
                    <a:pt x="39184" y="29039"/>
                    <a:pt x="38862" y="29289"/>
                    <a:pt x="38541" y="29516"/>
                  </a:cubicBezTo>
                  <a:cubicBezTo>
                    <a:pt x="37422" y="30266"/>
                    <a:pt x="36231" y="30837"/>
                    <a:pt x="34874" y="30980"/>
                  </a:cubicBezTo>
                  <a:cubicBezTo>
                    <a:pt x="34612" y="31009"/>
                    <a:pt x="34351" y="31022"/>
                    <a:pt x="34091" y="31022"/>
                  </a:cubicBezTo>
                  <a:cubicBezTo>
                    <a:pt x="33380" y="31022"/>
                    <a:pt x="32671" y="30923"/>
                    <a:pt x="31957" y="30766"/>
                  </a:cubicBezTo>
                  <a:cubicBezTo>
                    <a:pt x="31742" y="30706"/>
                    <a:pt x="31528" y="30647"/>
                    <a:pt x="31278" y="30539"/>
                  </a:cubicBezTo>
                  <a:cubicBezTo>
                    <a:pt x="32481" y="25944"/>
                    <a:pt x="32969" y="21288"/>
                    <a:pt x="32766" y="16550"/>
                  </a:cubicBezTo>
                  <a:cubicBezTo>
                    <a:pt x="32909" y="16538"/>
                    <a:pt x="33004" y="16514"/>
                    <a:pt x="33100" y="16514"/>
                  </a:cubicBezTo>
                  <a:cubicBezTo>
                    <a:pt x="34028" y="16478"/>
                    <a:pt x="34969" y="16431"/>
                    <a:pt x="35886" y="16395"/>
                  </a:cubicBezTo>
                  <a:cubicBezTo>
                    <a:pt x="36045" y="16391"/>
                    <a:pt x="36203" y="16388"/>
                    <a:pt x="36362" y="16388"/>
                  </a:cubicBezTo>
                  <a:close/>
                  <a:moveTo>
                    <a:pt x="24908" y="21622"/>
                  </a:moveTo>
                  <a:lnTo>
                    <a:pt x="24908" y="21622"/>
                  </a:lnTo>
                  <a:cubicBezTo>
                    <a:pt x="24742" y="22765"/>
                    <a:pt x="24730" y="23884"/>
                    <a:pt x="24992" y="24991"/>
                  </a:cubicBezTo>
                  <a:cubicBezTo>
                    <a:pt x="25265" y="26098"/>
                    <a:pt x="25813" y="27075"/>
                    <a:pt x="26527" y="27980"/>
                  </a:cubicBezTo>
                  <a:cubicBezTo>
                    <a:pt x="26492" y="28039"/>
                    <a:pt x="26480" y="28063"/>
                    <a:pt x="26468" y="28087"/>
                  </a:cubicBezTo>
                  <a:cubicBezTo>
                    <a:pt x="26444" y="28123"/>
                    <a:pt x="26397" y="28170"/>
                    <a:pt x="26349" y="28218"/>
                  </a:cubicBezTo>
                  <a:cubicBezTo>
                    <a:pt x="25754" y="28813"/>
                    <a:pt x="25099" y="29301"/>
                    <a:pt x="24372" y="29706"/>
                  </a:cubicBezTo>
                  <a:cubicBezTo>
                    <a:pt x="23087" y="30409"/>
                    <a:pt x="21741" y="30920"/>
                    <a:pt x="20289" y="31254"/>
                  </a:cubicBezTo>
                  <a:cubicBezTo>
                    <a:pt x="18783" y="31584"/>
                    <a:pt x="17268" y="31664"/>
                    <a:pt x="15737" y="31664"/>
                  </a:cubicBezTo>
                  <a:cubicBezTo>
                    <a:pt x="15500" y="31664"/>
                    <a:pt x="15263" y="31662"/>
                    <a:pt x="15026" y="31659"/>
                  </a:cubicBezTo>
                  <a:cubicBezTo>
                    <a:pt x="14752" y="31659"/>
                    <a:pt x="14490" y="31623"/>
                    <a:pt x="14240" y="31552"/>
                  </a:cubicBezTo>
                  <a:cubicBezTo>
                    <a:pt x="13859" y="31432"/>
                    <a:pt x="13478" y="31313"/>
                    <a:pt x="13133" y="31123"/>
                  </a:cubicBezTo>
                  <a:cubicBezTo>
                    <a:pt x="12728" y="30897"/>
                    <a:pt x="12645" y="30599"/>
                    <a:pt x="12823" y="30182"/>
                  </a:cubicBezTo>
                  <a:cubicBezTo>
                    <a:pt x="12954" y="29873"/>
                    <a:pt x="13121" y="29575"/>
                    <a:pt x="13312" y="29301"/>
                  </a:cubicBezTo>
                  <a:cubicBezTo>
                    <a:pt x="13800" y="28634"/>
                    <a:pt x="14324" y="27968"/>
                    <a:pt x="14859" y="27325"/>
                  </a:cubicBezTo>
                  <a:cubicBezTo>
                    <a:pt x="16110" y="25825"/>
                    <a:pt x="17598" y="24586"/>
                    <a:pt x="19336" y="23705"/>
                  </a:cubicBezTo>
                  <a:cubicBezTo>
                    <a:pt x="19991" y="23360"/>
                    <a:pt x="20670" y="23062"/>
                    <a:pt x="21336" y="22765"/>
                  </a:cubicBezTo>
                  <a:cubicBezTo>
                    <a:pt x="22408" y="22312"/>
                    <a:pt x="23491" y="21919"/>
                    <a:pt x="24634" y="21669"/>
                  </a:cubicBezTo>
                  <a:cubicBezTo>
                    <a:pt x="24718" y="21657"/>
                    <a:pt x="24789" y="21634"/>
                    <a:pt x="24908" y="21622"/>
                  </a:cubicBezTo>
                  <a:close/>
                  <a:moveTo>
                    <a:pt x="11168" y="32742"/>
                  </a:moveTo>
                  <a:lnTo>
                    <a:pt x="11168" y="32742"/>
                  </a:lnTo>
                  <a:cubicBezTo>
                    <a:pt x="11299" y="32778"/>
                    <a:pt x="11407" y="32814"/>
                    <a:pt x="11514" y="32861"/>
                  </a:cubicBezTo>
                  <a:cubicBezTo>
                    <a:pt x="12228" y="33147"/>
                    <a:pt x="12942" y="33409"/>
                    <a:pt x="13645" y="33718"/>
                  </a:cubicBezTo>
                  <a:cubicBezTo>
                    <a:pt x="15586" y="34564"/>
                    <a:pt x="17526" y="35457"/>
                    <a:pt x="19491" y="36314"/>
                  </a:cubicBezTo>
                  <a:cubicBezTo>
                    <a:pt x="20217" y="36635"/>
                    <a:pt x="20991" y="36874"/>
                    <a:pt x="21753" y="37159"/>
                  </a:cubicBezTo>
                  <a:cubicBezTo>
                    <a:pt x="21801" y="37171"/>
                    <a:pt x="21836" y="37207"/>
                    <a:pt x="21896" y="37219"/>
                  </a:cubicBezTo>
                  <a:cubicBezTo>
                    <a:pt x="21896" y="37231"/>
                    <a:pt x="21884" y="37243"/>
                    <a:pt x="21884" y="37266"/>
                  </a:cubicBezTo>
                  <a:cubicBezTo>
                    <a:pt x="21825" y="37266"/>
                    <a:pt x="21777" y="37278"/>
                    <a:pt x="21741" y="37278"/>
                  </a:cubicBezTo>
                  <a:cubicBezTo>
                    <a:pt x="20503" y="37278"/>
                    <a:pt x="19265" y="37278"/>
                    <a:pt x="18026" y="37112"/>
                  </a:cubicBezTo>
                  <a:cubicBezTo>
                    <a:pt x="16836" y="36969"/>
                    <a:pt x="15729" y="36576"/>
                    <a:pt x="14740" y="35873"/>
                  </a:cubicBezTo>
                  <a:cubicBezTo>
                    <a:pt x="14181" y="35457"/>
                    <a:pt x="13645" y="35016"/>
                    <a:pt x="13109" y="34552"/>
                  </a:cubicBezTo>
                  <a:cubicBezTo>
                    <a:pt x="12466" y="34004"/>
                    <a:pt x="11835" y="33421"/>
                    <a:pt x="11216" y="32861"/>
                  </a:cubicBezTo>
                  <a:cubicBezTo>
                    <a:pt x="11204" y="32837"/>
                    <a:pt x="11204" y="32802"/>
                    <a:pt x="11168" y="32742"/>
                  </a:cubicBezTo>
                  <a:close/>
                  <a:moveTo>
                    <a:pt x="7748" y="32018"/>
                  </a:moveTo>
                  <a:cubicBezTo>
                    <a:pt x="9270" y="32018"/>
                    <a:pt x="10668" y="32537"/>
                    <a:pt x="11919" y="33754"/>
                  </a:cubicBezTo>
                  <a:cubicBezTo>
                    <a:pt x="12454" y="34278"/>
                    <a:pt x="12990" y="34778"/>
                    <a:pt x="13550" y="35266"/>
                  </a:cubicBezTo>
                  <a:cubicBezTo>
                    <a:pt x="14443" y="36040"/>
                    <a:pt x="15419" y="36683"/>
                    <a:pt x="16574" y="37040"/>
                  </a:cubicBezTo>
                  <a:cubicBezTo>
                    <a:pt x="17348" y="37278"/>
                    <a:pt x="18145" y="37397"/>
                    <a:pt x="18955" y="37445"/>
                  </a:cubicBezTo>
                  <a:cubicBezTo>
                    <a:pt x="19592" y="37476"/>
                    <a:pt x="20231" y="37497"/>
                    <a:pt x="20873" y="37497"/>
                  </a:cubicBezTo>
                  <a:cubicBezTo>
                    <a:pt x="21467" y="37497"/>
                    <a:pt x="22062" y="37479"/>
                    <a:pt x="22658" y="37433"/>
                  </a:cubicBezTo>
                  <a:cubicBezTo>
                    <a:pt x="22777" y="37421"/>
                    <a:pt x="22896" y="37417"/>
                    <a:pt x="23015" y="37417"/>
                  </a:cubicBezTo>
                  <a:cubicBezTo>
                    <a:pt x="23253" y="37417"/>
                    <a:pt x="23491" y="37433"/>
                    <a:pt x="23730" y="37433"/>
                  </a:cubicBezTo>
                  <a:lnTo>
                    <a:pt x="23730" y="37493"/>
                  </a:lnTo>
                  <a:cubicBezTo>
                    <a:pt x="23658" y="37517"/>
                    <a:pt x="23599" y="37552"/>
                    <a:pt x="23539" y="37564"/>
                  </a:cubicBezTo>
                  <a:cubicBezTo>
                    <a:pt x="22703" y="37799"/>
                    <a:pt x="21852" y="37893"/>
                    <a:pt x="20987" y="37893"/>
                  </a:cubicBezTo>
                  <a:cubicBezTo>
                    <a:pt x="20755" y="37893"/>
                    <a:pt x="20522" y="37886"/>
                    <a:pt x="20289" y="37874"/>
                  </a:cubicBezTo>
                  <a:cubicBezTo>
                    <a:pt x="19241" y="37814"/>
                    <a:pt x="18193" y="37636"/>
                    <a:pt x="17169" y="37409"/>
                  </a:cubicBezTo>
                  <a:cubicBezTo>
                    <a:pt x="14026" y="36743"/>
                    <a:pt x="10918" y="36040"/>
                    <a:pt x="7763" y="35492"/>
                  </a:cubicBezTo>
                  <a:cubicBezTo>
                    <a:pt x="7180" y="35385"/>
                    <a:pt x="6620" y="35231"/>
                    <a:pt x="6049" y="35052"/>
                  </a:cubicBezTo>
                  <a:cubicBezTo>
                    <a:pt x="5561" y="34897"/>
                    <a:pt x="5108" y="34671"/>
                    <a:pt x="4715" y="34373"/>
                  </a:cubicBezTo>
                  <a:cubicBezTo>
                    <a:pt x="4572" y="34254"/>
                    <a:pt x="4441" y="34123"/>
                    <a:pt x="4322" y="33992"/>
                  </a:cubicBezTo>
                  <a:cubicBezTo>
                    <a:pt x="4156" y="33778"/>
                    <a:pt x="4132" y="33540"/>
                    <a:pt x="4251" y="33326"/>
                  </a:cubicBezTo>
                  <a:cubicBezTo>
                    <a:pt x="4322" y="33171"/>
                    <a:pt x="4429" y="33028"/>
                    <a:pt x="4549" y="32909"/>
                  </a:cubicBezTo>
                  <a:cubicBezTo>
                    <a:pt x="4846" y="32587"/>
                    <a:pt x="5227" y="32409"/>
                    <a:pt x="5632" y="32314"/>
                  </a:cubicBezTo>
                  <a:cubicBezTo>
                    <a:pt x="6361" y="32122"/>
                    <a:pt x="7067" y="32018"/>
                    <a:pt x="7748" y="32018"/>
                  </a:cubicBezTo>
                  <a:close/>
                  <a:moveTo>
                    <a:pt x="27813" y="51899"/>
                  </a:moveTo>
                  <a:cubicBezTo>
                    <a:pt x="27790" y="51911"/>
                    <a:pt x="27790" y="51923"/>
                    <a:pt x="27790" y="51935"/>
                  </a:cubicBezTo>
                  <a:cubicBezTo>
                    <a:pt x="27492" y="52054"/>
                    <a:pt x="27182" y="52173"/>
                    <a:pt x="26873" y="52316"/>
                  </a:cubicBezTo>
                  <a:cubicBezTo>
                    <a:pt x="26504" y="52471"/>
                    <a:pt x="26123" y="52673"/>
                    <a:pt x="25754" y="52816"/>
                  </a:cubicBezTo>
                  <a:cubicBezTo>
                    <a:pt x="25116" y="53071"/>
                    <a:pt x="24472" y="53229"/>
                    <a:pt x="23809" y="53229"/>
                  </a:cubicBezTo>
                  <a:cubicBezTo>
                    <a:pt x="23544" y="53229"/>
                    <a:pt x="23275" y="53204"/>
                    <a:pt x="23003" y="53149"/>
                  </a:cubicBezTo>
                  <a:cubicBezTo>
                    <a:pt x="22587" y="53054"/>
                    <a:pt x="22170" y="52947"/>
                    <a:pt x="21753" y="52864"/>
                  </a:cubicBezTo>
                  <a:cubicBezTo>
                    <a:pt x="21384" y="52792"/>
                    <a:pt x="21003" y="52733"/>
                    <a:pt x="20634" y="52673"/>
                  </a:cubicBezTo>
                  <a:cubicBezTo>
                    <a:pt x="20562" y="52649"/>
                    <a:pt x="20491" y="52649"/>
                    <a:pt x="20408" y="52637"/>
                  </a:cubicBezTo>
                  <a:cubicBezTo>
                    <a:pt x="20610" y="52530"/>
                    <a:pt x="20801" y="52471"/>
                    <a:pt x="20991" y="52459"/>
                  </a:cubicBezTo>
                  <a:cubicBezTo>
                    <a:pt x="21563" y="52411"/>
                    <a:pt x="22134" y="52399"/>
                    <a:pt x="22706" y="52352"/>
                  </a:cubicBezTo>
                  <a:cubicBezTo>
                    <a:pt x="23134" y="52340"/>
                    <a:pt x="23551" y="52304"/>
                    <a:pt x="23980" y="52268"/>
                  </a:cubicBezTo>
                  <a:cubicBezTo>
                    <a:pt x="24968" y="52161"/>
                    <a:pt x="25944" y="52030"/>
                    <a:pt x="26932" y="51923"/>
                  </a:cubicBezTo>
                  <a:cubicBezTo>
                    <a:pt x="27230" y="51899"/>
                    <a:pt x="27528" y="51911"/>
                    <a:pt x="27813" y="51899"/>
                  </a:cubicBezTo>
                  <a:close/>
                  <a:moveTo>
                    <a:pt x="10735" y="42923"/>
                  </a:moveTo>
                  <a:cubicBezTo>
                    <a:pt x="11859" y="42923"/>
                    <a:pt x="12976" y="43087"/>
                    <a:pt x="14085" y="43398"/>
                  </a:cubicBezTo>
                  <a:cubicBezTo>
                    <a:pt x="16562" y="44077"/>
                    <a:pt x="18860" y="45125"/>
                    <a:pt x="21003" y="46541"/>
                  </a:cubicBezTo>
                  <a:cubicBezTo>
                    <a:pt x="21694" y="46982"/>
                    <a:pt x="22372" y="47458"/>
                    <a:pt x="23241" y="47661"/>
                  </a:cubicBezTo>
                  <a:cubicBezTo>
                    <a:pt x="23170" y="47780"/>
                    <a:pt x="23122" y="47875"/>
                    <a:pt x="23063" y="47958"/>
                  </a:cubicBezTo>
                  <a:cubicBezTo>
                    <a:pt x="21860" y="49792"/>
                    <a:pt x="20289" y="51256"/>
                    <a:pt x="18372" y="52352"/>
                  </a:cubicBezTo>
                  <a:cubicBezTo>
                    <a:pt x="16883" y="53197"/>
                    <a:pt x="15288" y="53709"/>
                    <a:pt x="13573" y="53780"/>
                  </a:cubicBezTo>
                  <a:cubicBezTo>
                    <a:pt x="12002" y="53840"/>
                    <a:pt x="10442" y="53899"/>
                    <a:pt x="8859" y="53947"/>
                  </a:cubicBezTo>
                  <a:cubicBezTo>
                    <a:pt x="8764" y="53950"/>
                    <a:pt x="8670" y="53951"/>
                    <a:pt x="8575" y="53951"/>
                  </a:cubicBezTo>
                  <a:cubicBezTo>
                    <a:pt x="7824" y="53951"/>
                    <a:pt x="7075" y="53868"/>
                    <a:pt x="6334" y="53709"/>
                  </a:cubicBezTo>
                  <a:cubicBezTo>
                    <a:pt x="5811" y="53590"/>
                    <a:pt x="5322" y="53423"/>
                    <a:pt x="4870" y="53161"/>
                  </a:cubicBezTo>
                  <a:cubicBezTo>
                    <a:pt x="3798" y="52506"/>
                    <a:pt x="3179" y="51566"/>
                    <a:pt x="3120" y="50280"/>
                  </a:cubicBezTo>
                  <a:cubicBezTo>
                    <a:pt x="3084" y="49863"/>
                    <a:pt x="3108" y="49447"/>
                    <a:pt x="3179" y="49030"/>
                  </a:cubicBezTo>
                  <a:cubicBezTo>
                    <a:pt x="3382" y="47756"/>
                    <a:pt x="3894" y="46577"/>
                    <a:pt x="4632" y="45518"/>
                  </a:cubicBezTo>
                  <a:cubicBezTo>
                    <a:pt x="5168" y="44767"/>
                    <a:pt x="5834" y="44172"/>
                    <a:pt x="6680" y="43755"/>
                  </a:cubicBezTo>
                  <a:cubicBezTo>
                    <a:pt x="7227" y="43470"/>
                    <a:pt x="7823" y="43279"/>
                    <a:pt x="8418" y="43160"/>
                  </a:cubicBezTo>
                  <a:cubicBezTo>
                    <a:pt x="9193" y="43000"/>
                    <a:pt x="9965" y="42923"/>
                    <a:pt x="10735" y="42923"/>
                  </a:cubicBezTo>
                  <a:close/>
                  <a:moveTo>
                    <a:pt x="30980" y="36433"/>
                  </a:moveTo>
                  <a:cubicBezTo>
                    <a:pt x="31028" y="36469"/>
                    <a:pt x="31064" y="36516"/>
                    <a:pt x="31111" y="36576"/>
                  </a:cubicBezTo>
                  <a:cubicBezTo>
                    <a:pt x="31266" y="36755"/>
                    <a:pt x="31397" y="36945"/>
                    <a:pt x="31540" y="37124"/>
                  </a:cubicBezTo>
                  <a:cubicBezTo>
                    <a:pt x="32302" y="38040"/>
                    <a:pt x="33171" y="38850"/>
                    <a:pt x="34028" y="39660"/>
                  </a:cubicBezTo>
                  <a:cubicBezTo>
                    <a:pt x="35160" y="40719"/>
                    <a:pt x="36291" y="41743"/>
                    <a:pt x="37291" y="42934"/>
                  </a:cubicBezTo>
                  <a:cubicBezTo>
                    <a:pt x="38172" y="43970"/>
                    <a:pt x="38827" y="45125"/>
                    <a:pt x="39160" y="46446"/>
                  </a:cubicBezTo>
                  <a:cubicBezTo>
                    <a:pt x="39422" y="47399"/>
                    <a:pt x="39422" y="48363"/>
                    <a:pt x="39386" y="49328"/>
                  </a:cubicBezTo>
                  <a:cubicBezTo>
                    <a:pt x="39315" y="51102"/>
                    <a:pt x="38743" y="52709"/>
                    <a:pt x="37874" y="54233"/>
                  </a:cubicBezTo>
                  <a:cubicBezTo>
                    <a:pt x="37648" y="54650"/>
                    <a:pt x="37315" y="54971"/>
                    <a:pt x="36934" y="55221"/>
                  </a:cubicBezTo>
                  <a:cubicBezTo>
                    <a:pt x="36601" y="55441"/>
                    <a:pt x="36272" y="55545"/>
                    <a:pt x="35961" y="55545"/>
                  </a:cubicBezTo>
                  <a:cubicBezTo>
                    <a:pt x="35550" y="55545"/>
                    <a:pt x="35169" y="55363"/>
                    <a:pt x="34850" y="55031"/>
                  </a:cubicBezTo>
                  <a:cubicBezTo>
                    <a:pt x="34779" y="54959"/>
                    <a:pt x="34695" y="54888"/>
                    <a:pt x="34636" y="54816"/>
                  </a:cubicBezTo>
                  <a:cubicBezTo>
                    <a:pt x="34159" y="54221"/>
                    <a:pt x="33778" y="53542"/>
                    <a:pt x="33433" y="52864"/>
                  </a:cubicBezTo>
                  <a:cubicBezTo>
                    <a:pt x="32993" y="51971"/>
                    <a:pt x="32540" y="51054"/>
                    <a:pt x="32076" y="50149"/>
                  </a:cubicBezTo>
                  <a:cubicBezTo>
                    <a:pt x="31421" y="48851"/>
                    <a:pt x="30849" y="47542"/>
                    <a:pt x="30349" y="46196"/>
                  </a:cubicBezTo>
                  <a:cubicBezTo>
                    <a:pt x="29683" y="44351"/>
                    <a:pt x="29516" y="42470"/>
                    <a:pt x="29980" y="40553"/>
                  </a:cubicBezTo>
                  <a:cubicBezTo>
                    <a:pt x="30147" y="39826"/>
                    <a:pt x="30373" y="39112"/>
                    <a:pt x="30576" y="38398"/>
                  </a:cubicBezTo>
                  <a:cubicBezTo>
                    <a:pt x="30754" y="37767"/>
                    <a:pt x="30933" y="37147"/>
                    <a:pt x="30933" y="36469"/>
                  </a:cubicBezTo>
                  <a:cubicBezTo>
                    <a:pt x="30933" y="36457"/>
                    <a:pt x="30969" y="36445"/>
                    <a:pt x="30980" y="36433"/>
                  </a:cubicBezTo>
                  <a:close/>
                  <a:moveTo>
                    <a:pt x="28370" y="52134"/>
                  </a:moveTo>
                  <a:cubicBezTo>
                    <a:pt x="28631" y="52134"/>
                    <a:pt x="28844" y="52240"/>
                    <a:pt x="29028" y="52435"/>
                  </a:cubicBezTo>
                  <a:cubicBezTo>
                    <a:pt x="29433" y="52816"/>
                    <a:pt x="29671" y="53292"/>
                    <a:pt x="29849" y="53816"/>
                  </a:cubicBezTo>
                  <a:cubicBezTo>
                    <a:pt x="30373" y="55352"/>
                    <a:pt x="30373" y="56900"/>
                    <a:pt x="29897" y="58424"/>
                  </a:cubicBezTo>
                  <a:cubicBezTo>
                    <a:pt x="29183" y="60686"/>
                    <a:pt x="27754" y="62412"/>
                    <a:pt x="25754" y="63686"/>
                  </a:cubicBezTo>
                  <a:cubicBezTo>
                    <a:pt x="24789" y="64294"/>
                    <a:pt x="23706" y="64675"/>
                    <a:pt x="22587" y="64937"/>
                  </a:cubicBezTo>
                  <a:cubicBezTo>
                    <a:pt x="21923" y="65078"/>
                    <a:pt x="21269" y="65190"/>
                    <a:pt x="20589" y="65190"/>
                  </a:cubicBezTo>
                  <a:cubicBezTo>
                    <a:pt x="20525" y="65190"/>
                    <a:pt x="20460" y="65189"/>
                    <a:pt x="20396" y="65187"/>
                  </a:cubicBezTo>
                  <a:cubicBezTo>
                    <a:pt x="19729" y="65175"/>
                    <a:pt x="19122" y="64960"/>
                    <a:pt x="18538" y="64591"/>
                  </a:cubicBezTo>
                  <a:cubicBezTo>
                    <a:pt x="17526" y="63936"/>
                    <a:pt x="16717" y="63067"/>
                    <a:pt x="16252" y="62281"/>
                  </a:cubicBezTo>
                  <a:cubicBezTo>
                    <a:pt x="15752" y="61365"/>
                    <a:pt x="15443" y="60686"/>
                    <a:pt x="15252" y="59960"/>
                  </a:cubicBezTo>
                  <a:cubicBezTo>
                    <a:pt x="14800" y="58245"/>
                    <a:pt x="15086" y="56709"/>
                    <a:pt x="16288" y="55388"/>
                  </a:cubicBezTo>
                  <a:cubicBezTo>
                    <a:pt x="16657" y="54983"/>
                    <a:pt x="17050" y="54590"/>
                    <a:pt x="17431" y="54197"/>
                  </a:cubicBezTo>
                  <a:cubicBezTo>
                    <a:pt x="17872" y="53780"/>
                    <a:pt x="18360" y="53471"/>
                    <a:pt x="18907" y="53233"/>
                  </a:cubicBezTo>
                  <a:cubicBezTo>
                    <a:pt x="19408" y="53024"/>
                    <a:pt x="19914" y="52898"/>
                    <a:pt x="20438" y="52898"/>
                  </a:cubicBezTo>
                  <a:cubicBezTo>
                    <a:pt x="20662" y="52898"/>
                    <a:pt x="20890" y="52921"/>
                    <a:pt x="21122" y="52971"/>
                  </a:cubicBezTo>
                  <a:cubicBezTo>
                    <a:pt x="21467" y="53042"/>
                    <a:pt x="21825" y="53126"/>
                    <a:pt x="22170" y="53221"/>
                  </a:cubicBezTo>
                  <a:cubicBezTo>
                    <a:pt x="22717" y="53370"/>
                    <a:pt x="23265" y="53456"/>
                    <a:pt x="23810" y="53456"/>
                  </a:cubicBezTo>
                  <a:cubicBezTo>
                    <a:pt x="24355" y="53456"/>
                    <a:pt x="24896" y="53370"/>
                    <a:pt x="25432" y="53173"/>
                  </a:cubicBezTo>
                  <a:cubicBezTo>
                    <a:pt x="25968" y="52983"/>
                    <a:pt x="26468" y="52733"/>
                    <a:pt x="26992" y="52471"/>
                  </a:cubicBezTo>
                  <a:cubicBezTo>
                    <a:pt x="27409" y="52268"/>
                    <a:pt x="27825" y="52137"/>
                    <a:pt x="28290" y="52137"/>
                  </a:cubicBezTo>
                  <a:cubicBezTo>
                    <a:pt x="28317" y="52135"/>
                    <a:pt x="28344" y="52134"/>
                    <a:pt x="28370" y="52134"/>
                  </a:cubicBezTo>
                  <a:close/>
                  <a:moveTo>
                    <a:pt x="9549" y="66484"/>
                  </a:moveTo>
                  <a:cubicBezTo>
                    <a:pt x="9513" y="66556"/>
                    <a:pt x="9502" y="66580"/>
                    <a:pt x="9490" y="66603"/>
                  </a:cubicBezTo>
                  <a:cubicBezTo>
                    <a:pt x="8728" y="67318"/>
                    <a:pt x="7870" y="67877"/>
                    <a:pt x="6882" y="68282"/>
                  </a:cubicBezTo>
                  <a:cubicBezTo>
                    <a:pt x="6168" y="68580"/>
                    <a:pt x="5406" y="68723"/>
                    <a:pt x="4632" y="68830"/>
                  </a:cubicBezTo>
                  <a:cubicBezTo>
                    <a:pt x="3953" y="68925"/>
                    <a:pt x="3286" y="69056"/>
                    <a:pt x="2655" y="69318"/>
                  </a:cubicBezTo>
                  <a:cubicBezTo>
                    <a:pt x="3382" y="68806"/>
                    <a:pt x="4203" y="68449"/>
                    <a:pt x="5049" y="68175"/>
                  </a:cubicBezTo>
                  <a:cubicBezTo>
                    <a:pt x="6227" y="67806"/>
                    <a:pt x="7394" y="67401"/>
                    <a:pt x="8525" y="66901"/>
                  </a:cubicBezTo>
                  <a:cubicBezTo>
                    <a:pt x="8847" y="66746"/>
                    <a:pt x="9180" y="66627"/>
                    <a:pt x="9549" y="66484"/>
                  </a:cubicBezTo>
                  <a:close/>
                  <a:moveTo>
                    <a:pt x="6799" y="72711"/>
                  </a:moveTo>
                  <a:cubicBezTo>
                    <a:pt x="6811" y="72735"/>
                    <a:pt x="6823" y="72759"/>
                    <a:pt x="6835" y="72771"/>
                  </a:cubicBezTo>
                  <a:cubicBezTo>
                    <a:pt x="5751" y="73961"/>
                    <a:pt x="4334" y="74712"/>
                    <a:pt x="3048" y="75616"/>
                  </a:cubicBezTo>
                  <a:cubicBezTo>
                    <a:pt x="3048" y="75605"/>
                    <a:pt x="3025" y="75569"/>
                    <a:pt x="3013" y="75557"/>
                  </a:cubicBezTo>
                  <a:cubicBezTo>
                    <a:pt x="3310" y="75212"/>
                    <a:pt x="3620" y="74878"/>
                    <a:pt x="3918" y="74533"/>
                  </a:cubicBezTo>
                  <a:cubicBezTo>
                    <a:pt x="4275" y="74116"/>
                    <a:pt x="4727" y="73807"/>
                    <a:pt x="5227" y="73569"/>
                  </a:cubicBezTo>
                  <a:cubicBezTo>
                    <a:pt x="5620" y="73390"/>
                    <a:pt x="6001" y="73188"/>
                    <a:pt x="6382" y="72997"/>
                  </a:cubicBezTo>
                  <a:cubicBezTo>
                    <a:pt x="6525" y="72926"/>
                    <a:pt x="6656" y="72807"/>
                    <a:pt x="6799" y="72711"/>
                  </a:cubicBezTo>
                  <a:close/>
                  <a:moveTo>
                    <a:pt x="9394" y="67032"/>
                  </a:moveTo>
                  <a:lnTo>
                    <a:pt x="9394" y="67032"/>
                  </a:lnTo>
                  <a:cubicBezTo>
                    <a:pt x="9335" y="67151"/>
                    <a:pt x="9323" y="67211"/>
                    <a:pt x="9299" y="67270"/>
                  </a:cubicBezTo>
                  <a:cubicBezTo>
                    <a:pt x="9109" y="67651"/>
                    <a:pt x="8918" y="68032"/>
                    <a:pt x="8775" y="68413"/>
                  </a:cubicBezTo>
                  <a:cubicBezTo>
                    <a:pt x="8537" y="69056"/>
                    <a:pt x="8347" y="69711"/>
                    <a:pt x="8109" y="70354"/>
                  </a:cubicBezTo>
                  <a:cubicBezTo>
                    <a:pt x="7930" y="70806"/>
                    <a:pt x="7728" y="71283"/>
                    <a:pt x="7525" y="71735"/>
                  </a:cubicBezTo>
                  <a:cubicBezTo>
                    <a:pt x="7454" y="71914"/>
                    <a:pt x="7311" y="72056"/>
                    <a:pt x="7180" y="72199"/>
                  </a:cubicBezTo>
                  <a:cubicBezTo>
                    <a:pt x="6692" y="72652"/>
                    <a:pt x="6108" y="72949"/>
                    <a:pt x="5513" y="73223"/>
                  </a:cubicBezTo>
                  <a:cubicBezTo>
                    <a:pt x="4846" y="73521"/>
                    <a:pt x="4203" y="73878"/>
                    <a:pt x="3727" y="74473"/>
                  </a:cubicBezTo>
                  <a:cubicBezTo>
                    <a:pt x="3525" y="74735"/>
                    <a:pt x="3298" y="74997"/>
                    <a:pt x="3072" y="75247"/>
                  </a:cubicBezTo>
                  <a:cubicBezTo>
                    <a:pt x="2775" y="75569"/>
                    <a:pt x="2453" y="75890"/>
                    <a:pt x="2036" y="76081"/>
                  </a:cubicBezTo>
                  <a:cubicBezTo>
                    <a:pt x="1832" y="76171"/>
                    <a:pt x="1610" y="76227"/>
                    <a:pt x="1396" y="76227"/>
                  </a:cubicBezTo>
                  <a:cubicBezTo>
                    <a:pt x="988" y="76227"/>
                    <a:pt x="613" y="76021"/>
                    <a:pt x="465" y="75450"/>
                  </a:cubicBezTo>
                  <a:cubicBezTo>
                    <a:pt x="381" y="75116"/>
                    <a:pt x="322" y="74759"/>
                    <a:pt x="322" y="74402"/>
                  </a:cubicBezTo>
                  <a:cubicBezTo>
                    <a:pt x="310" y="73509"/>
                    <a:pt x="489" y="72640"/>
                    <a:pt x="762" y="71806"/>
                  </a:cubicBezTo>
                  <a:cubicBezTo>
                    <a:pt x="941" y="71306"/>
                    <a:pt x="1215" y="70830"/>
                    <a:pt x="1524" y="70378"/>
                  </a:cubicBezTo>
                  <a:cubicBezTo>
                    <a:pt x="1762" y="70021"/>
                    <a:pt x="2072" y="69759"/>
                    <a:pt x="2477" y="69592"/>
                  </a:cubicBezTo>
                  <a:cubicBezTo>
                    <a:pt x="2655" y="69520"/>
                    <a:pt x="2846" y="69437"/>
                    <a:pt x="3048" y="69366"/>
                  </a:cubicBezTo>
                  <a:cubicBezTo>
                    <a:pt x="3548" y="69175"/>
                    <a:pt x="4084" y="69104"/>
                    <a:pt x="4620" y="69044"/>
                  </a:cubicBezTo>
                  <a:cubicBezTo>
                    <a:pt x="6049" y="68878"/>
                    <a:pt x="7394" y="68425"/>
                    <a:pt x="8585" y="67615"/>
                  </a:cubicBezTo>
                  <a:cubicBezTo>
                    <a:pt x="8835" y="67437"/>
                    <a:pt x="9073" y="67258"/>
                    <a:pt x="9394" y="67032"/>
                  </a:cubicBezTo>
                  <a:close/>
                  <a:moveTo>
                    <a:pt x="13240" y="66639"/>
                  </a:moveTo>
                  <a:cubicBezTo>
                    <a:pt x="13276" y="66925"/>
                    <a:pt x="13335" y="67223"/>
                    <a:pt x="13383" y="67508"/>
                  </a:cubicBezTo>
                  <a:cubicBezTo>
                    <a:pt x="13609" y="68842"/>
                    <a:pt x="13859" y="70175"/>
                    <a:pt x="14074" y="71497"/>
                  </a:cubicBezTo>
                  <a:cubicBezTo>
                    <a:pt x="14264" y="72807"/>
                    <a:pt x="14205" y="74092"/>
                    <a:pt x="13669" y="75343"/>
                  </a:cubicBezTo>
                  <a:cubicBezTo>
                    <a:pt x="13240" y="76378"/>
                    <a:pt x="12597" y="77271"/>
                    <a:pt x="11823" y="78069"/>
                  </a:cubicBezTo>
                  <a:cubicBezTo>
                    <a:pt x="11335" y="78581"/>
                    <a:pt x="10823" y="79069"/>
                    <a:pt x="10204" y="79415"/>
                  </a:cubicBezTo>
                  <a:cubicBezTo>
                    <a:pt x="9978" y="79533"/>
                    <a:pt x="9773" y="79592"/>
                    <a:pt x="9590" y="79592"/>
                  </a:cubicBezTo>
                  <a:cubicBezTo>
                    <a:pt x="9205" y="79592"/>
                    <a:pt x="8917" y="79332"/>
                    <a:pt x="8740" y="78831"/>
                  </a:cubicBezTo>
                  <a:cubicBezTo>
                    <a:pt x="8728" y="78748"/>
                    <a:pt x="8680" y="78653"/>
                    <a:pt x="8668" y="78557"/>
                  </a:cubicBezTo>
                  <a:cubicBezTo>
                    <a:pt x="8537" y="77950"/>
                    <a:pt x="8382" y="77343"/>
                    <a:pt x="8275" y="76736"/>
                  </a:cubicBezTo>
                  <a:cubicBezTo>
                    <a:pt x="7894" y="74521"/>
                    <a:pt x="8466" y="72580"/>
                    <a:pt x="10025" y="70961"/>
                  </a:cubicBezTo>
                  <a:cubicBezTo>
                    <a:pt x="10549" y="70425"/>
                    <a:pt x="11061" y="69890"/>
                    <a:pt x="11597" y="69366"/>
                  </a:cubicBezTo>
                  <a:cubicBezTo>
                    <a:pt x="12347" y="68651"/>
                    <a:pt x="12823" y="67770"/>
                    <a:pt x="13133" y="66794"/>
                  </a:cubicBezTo>
                  <a:cubicBezTo>
                    <a:pt x="13145" y="66734"/>
                    <a:pt x="13181" y="66687"/>
                    <a:pt x="13192" y="66639"/>
                  </a:cubicBezTo>
                  <a:close/>
                  <a:moveTo>
                    <a:pt x="31350" y="0"/>
                  </a:moveTo>
                  <a:cubicBezTo>
                    <a:pt x="31123" y="83"/>
                    <a:pt x="31040" y="274"/>
                    <a:pt x="31040" y="500"/>
                  </a:cubicBezTo>
                  <a:cubicBezTo>
                    <a:pt x="31016" y="833"/>
                    <a:pt x="31016" y="1155"/>
                    <a:pt x="31064" y="1488"/>
                  </a:cubicBezTo>
                  <a:cubicBezTo>
                    <a:pt x="31278" y="3179"/>
                    <a:pt x="31457" y="4882"/>
                    <a:pt x="31695" y="6560"/>
                  </a:cubicBezTo>
                  <a:cubicBezTo>
                    <a:pt x="32135" y="9692"/>
                    <a:pt x="32326" y="12823"/>
                    <a:pt x="32433" y="15966"/>
                  </a:cubicBezTo>
                  <a:lnTo>
                    <a:pt x="32433" y="16300"/>
                  </a:lnTo>
                  <a:cubicBezTo>
                    <a:pt x="32266" y="16312"/>
                    <a:pt x="32147" y="16323"/>
                    <a:pt x="32016" y="16323"/>
                  </a:cubicBezTo>
                  <a:cubicBezTo>
                    <a:pt x="31230" y="16371"/>
                    <a:pt x="30457" y="16383"/>
                    <a:pt x="29671" y="16454"/>
                  </a:cubicBezTo>
                  <a:cubicBezTo>
                    <a:pt x="28432" y="16585"/>
                    <a:pt x="27361" y="17097"/>
                    <a:pt x="26492" y="18014"/>
                  </a:cubicBezTo>
                  <a:cubicBezTo>
                    <a:pt x="25873" y="18693"/>
                    <a:pt x="25480" y="19491"/>
                    <a:pt x="25206" y="20360"/>
                  </a:cubicBezTo>
                  <a:cubicBezTo>
                    <a:pt x="25099" y="20657"/>
                    <a:pt x="25027" y="20967"/>
                    <a:pt x="24932" y="21288"/>
                  </a:cubicBezTo>
                  <a:cubicBezTo>
                    <a:pt x="24849" y="21312"/>
                    <a:pt x="24742" y="21348"/>
                    <a:pt x="24658" y="21372"/>
                  </a:cubicBezTo>
                  <a:cubicBezTo>
                    <a:pt x="23301" y="21669"/>
                    <a:pt x="21991" y="22146"/>
                    <a:pt x="20717" y="22729"/>
                  </a:cubicBezTo>
                  <a:cubicBezTo>
                    <a:pt x="20086" y="23027"/>
                    <a:pt x="19455" y="23336"/>
                    <a:pt x="18836" y="23658"/>
                  </a:cubicBezTo>
                  <a:cubicBezTo>
                    <a:pt x="17300" y="24467"/>
                    <a:pt x="15990" y="25551"/>
                    <a:pt x="14871" y="26860"/>
                  </a:cubicBezTo>
                  <a:cubicBezTo>
                    <a:pt x="14252" y="27587"/>
                    <a:pt x="13657" y="28349"/>
                    <a:pt x="13073" y="29111"/>
                  </a:cubicBezTo>
                  <a:cubicBezTo>
                    <a:pt x="12859" y="29396"/>
                    <a:pt x="12681" y="29718"/>
                    <a:pt x="12550" y="30051"/>
                  </a:cubicBezTo>
                  <a:cubicBezTo>
                    <a:pt x="12323" y="30551"/>
                    <a:pt x="12478" y="30968"/>
                    <a:pt x="12954" y="31278"/>
                  </a:cubicBezTo>
                  <a:cubicBezTo>
                    <a:pt x="13383" y="31563"/>
                    <a:pt x="13859" y="31718"/>
                    <a:pt x="14347" y="31802"/>
                  </a:cubicBezTo>
                  <a:cubicBezTo>
                    <a:pt x="14562" y="31849"/>
                    <a:pt x="14788" y="31873"/>
                    <a:pt x="14990" y="31873"/>
                  </a:cubicBezTo>
                  <a:cubicBezTo>
                    <a:pt x="15272" y="31877"/>
                    <a:pt x="15555" y="31880"/>
                    <a:pt x="15837" y="31880"/>
                  </a:cubicBezTo>
                  <a:cubicBezTo>
                    <a:pt x="17177" y="31880"/>
                    <a:pt x="18521" y="31819"/>
                    <a:pt x="19848" y="31563"/>
                  </a:cubicBezTo>
                  <a:cubicBezTo>
                    <a:pt x="21372" y="31278"/>
                    <a:pt x="22837" y="30742"/>
                    <a:pt x="24218" y="30028"/>
                  </a:cubicBezTo>
                  <a:cubicBezTo>
                    <a:pt x="25051" y="29599"/>
                    <a:pt x="25801" y="29051"/>
                    <a:pt x="26468" y="28396"/>
                  </a:cubicBezTo>
                  <a:cubicBezTo>
                    <a:pt x="26539" y="28325"/>
                    <a:pt x="26611" y="28265"/>
                    <a:pt x="26706" y="28170"/>
                  </a:cubicBezTo>
                  <a:cubicBezTo>
                    <a:pt x="27301" y="28777"/>
                    <a:pt x="27944" y="29301"/>
                    <a:pt x="28659" y="29718"/>
                  </a:cubicBezTo>
                  <a:cubicBezTo>
                    <a:pt x="29361" y="30135"/>
                    <a:pt x="30099" y="30468"/>
                    <a:pt x="30921" y="30730"/>
                  </a:cubicBezTo>
                  <a:cubicBezTo>
                    <a:pt x="30885" y="30861"/>
                    <a:pt x="30861" y="31004"/>
                    <a:pt x="30826" y="31123"/>
                  </a:cubicBezTo>
                  <a:cubicBezTo>
                    <a:pt x="30516" y="32266"/>
                    <a:pt x="30528" y="32266"/>
                    <a:pt x="29766" y="33171"/>
                  </a:cubicBezTo>
                  <a:cubicBezTo>
                    <a:pt x="28552" y="34635"/>
                    <a:pt x="27135" y="35826"/>
                    <a:pt x="25492" y="36743"/>
                  </a:cubicBezTo>
                  <a:cubicBezTo>
                    <a:pt x="24980" y="37028"/>
                    <a:pt x="24432" y="37171"/>
                    <a:pt x="23849" y="37195"/>
                  </a:cubicBezTo>
                  <a:cubicBezTo>
                    <a:pt x="23791" y="37196"/>
                    <a:pt x="23733" y="37197"/>
                    <a:pt x="23676" y="37197"/>
                  </a:cubicBezTo>
                  <a:cubicBezTo>
                    <a:pt x="22760" y="37197"/>
                    <a:pt x="21866" y="37019"/>
                    <a:pt x="21003" y="36683"/>
                  </a:cubicBezTo>
                  <a:cubicBezTo>
                    <a:pt x="19824" y="36219"/>
                    <a:pt x="18669" y="35719"/>
                    <a:pt x="17503" y="35207"/>
                  </a:cubicBezTo>
                  <a:cubicBezTo>
                    <a:pt x="15681" y="34421"/>
                    <a:pt x="13859" y="33599"/>
                    <a:pt x="12038" y="32825"/>
                  </a:cubicBezTo>
                  <a:cubicBezTo>
                    <a:pt x="10954" y="32373"/>
                    <a:pt x="9823" y="32040"/>
                    <a:pt x="8656" y="31873"/>
                  </a:cubicBezTo>
                  <a:cubicBezTo>
                    <a:pt x="8268" y="31821"/>
                    <a:pt x="7880" y="31791"/>
                    <a:pt x="7494" y="31791"/>
                  </a:cubicBezTo>
                  <a:cubicBezTo>
                    <a:pt x="6827" y="31791"/>
                    <a:pt x="6166" y="31880"/>
                    <a:pt x="5525" y="32099"/>
                  </a:cubicBezTo>
                  <a:cubicBezTo>
                    <a:pt x="5144" y="32230"/>
                    <a:pt x="4763" y="32385"/>
                    <a:pt x="4453" y="32671"/>
                  </a:cubicBezTo>
                  <a:cubicBezTo>
                    <a:pt x="4346" y="32766"/>
                    <a:pt x="4251" y="32861"/>
                    <a:pt x="4156" y="32980"/>
                  </a:cubicBezTo>
                  <a:cubicBezTo>
                    <a:pt x="3834" y="33421"/>
                    <a:pt x="3858" y="33897"/>
                    <a:pt x="4263" y="34278"/>
                  </a:cubicBezTo>
                  <a:cubicBezTo>
                    <a:pt x="4549" y="34516"/>
                    <a:pt x="4858" y="34719"/>
                    <a:pt x="5168" y="34897"/>
                  </a:cubicBezTo>
                  <a:cubicBezTo>
                    <a:pt x="5811" y="35254"/>
                    <a:pt x="6513" y="35445"/>
                    <a:pt x="7227" y="35600"/>
                  </a:cubicBezTo>
                  <a:cubicBezTo>
                    <a:pt x="8442" y="35850"/>
                    <a:pt x="9668" y="36064"/>
                    <a:pt x="10871" y="36314"/>
                  </a:cubicBezTo>
                  <a:cubicBezTo>
                    <a:pt x="13192" y="36802"/>
                    <a:pt x="15502" y="37314"/>
                    <a:pt x="17800" y="37790"/>
                  </a:cubicBezTo>
                  <a:cubicBezTo>
                    <a:pt x="18839" y="38000"/>
                    <a:pt x="19878" y="38126"/>
                    <a:pt x="20923" y="38126"/>
                  </a:cubicBezTo>
                  <a:cubicBezTo>
                    <a:pt x="21124" y="38126"/>
                    <a:pt x="21325" y="38121"/>
                    <a:pt x="21527" y="38112"/>
                  </a:cubicBezTo>
                  <a:cubicBezTo>
                    <a:pt x="23432" y="38028"/>
                    <a:pt x="25134" y="37386"/>
                    <a:pt x="26694" y="36314"/>
                  </a:cubicBezTo>
                  <a:cubicBezTo>
                    <a:pt x="28016" y="35409"/>
                    <a:pt x="29194" y="34338"/>
                    <a:pt x="30159" y="33052"/>
                  </a:cubicBezTo>
                  <a:lnTo>
                    <a:pt x="30236" y="32975"/>
                  </a:lnTo>
                  <a:lnTo>
                    <a:pt x="30236" y="32975"/>
                  </a:lnTo>
                  <a:cubicBezTo>
                    <a:pt x="30149" y="33233"/>
                    <a:pt x="30054" y="33498"/>
                    <a:pt x="29968" y="33754"/>
                  </a:cubicBezTo>
                  <a:cubicBezTo>
                    <a:pt x="29492" y="35016"/>
                    <a:pt x="28897" y="36243"/>
                    <a:pt x="28218" y="37433"/>
                  </a:cubicBezTo>
                  <a:cubicBezTo>
                    <a:pt x="26778" y="40017"/>
                    <a:pt x="25480" y="42696"/>
                    <a:pt x="24313" y="45434"/>
                  </a:cubicBezTo>
                  <a:cubicBezTo>
                    <a:pt x="24075" y="46006"/>
                    <a:pt x="23753" y="46518"/>
                    <a:pt x="23491" y="47053"/>
                  </a:cubicBezTo>
                  <a:cubicBezTo>
                    <a:pt x="23409" y="47210"/>
                    <a:pt x="23312" y="47288"/>
                    <a:pt x="23184" y="47288"/>
                  </a:cubicBezTo>
                  <a:cubicBezTo>
                    <a:pt x="23146" y="47288"/>
                    <a:pt x="23106" y="47281"/>
                    <a:pt x="23063" y="47268"/>
                  </a:cubicBezTo>
                  <a:cubicBezTo>
                    <a:pt x="22801" y="47196"/>
                    <a:pt x="22539" y="47113"/>
                    <a:pt x="22313" y="46982"/>
                  </a:cubicBezTo>
                  <a:cubicBezTo>
                    <a:pt x="21539" y="46518"/>
                    <a:pt x="20777" y="46041"/>
                    <a:pt x="20003" y="45589"/>
                  </a:cubicBezTo>
                  <a:cubicBezTo>
                    <a:pt x="17776" y="44220"/>
                    <a:pt x="15359" y="43279"/>
                    <a:pt x="12788" y="42767"/>
                  </a:cubicBezTo>
                  <a:cubicBezTo>
                    <a:pt x="12065" y="42633"/>
                    <a:pt x="11342" y="42563"/>
                    <a:pt x="10621" y="42563"/>
                  </a:cubicBezTo>
                  <a:cubicBezTo>
                    <a:pt x="9549" y="42563"/>
                    <a:pt x="8483" y="42718"/>
                    <a:pt x="7430" y="43053"/>
                  </a:cubicBezTo>
                  <a:cubicBezTo>
                    <a:pt x="6227" y="43446"/>
                    <a:pt x="5227" y="44124"/>
                    <a:pt x="4489" y="45148"/>
                  </a:cubicBezTo>
                  <a:cubicBezTo>
                    <a:pt x="3596" y="46387"/>
                    <a:pt x="3013" y="47744"/>
                    <a:pt x="2834" y="49256"/>
                  </a:cubicBezTo>
                  <a:cubicBezTo>
                    <a:pt x="2739" y="49959"/>
                    <a:pt x="2786" y="50673"/>
                    <a:pt x="3036" y="51340"/>
                  </a:cubicBezTo>
                  <a:cubicBezTo>
                    <a:pt x="3370" y="52268"/>
                    <a:pt x="4013" y="52887"/>
                    <a:pt x="4846" y="53352"/>
                  </a:cubicBezTo>
                  <a:cubicBezTo>
                    <a:pt x="5334" y="53626"/>
                    <a:pt x="5882" y="53780"/>
                    <a:pt x="6430" y="53888"/>
                  </a:cubicBezTo>
                  <a:cubicBezTo>
                    <a:pt x="7062" y="54004"/>
                    <a:pt x="7713" y="54082"/>
                    <a:pt x="8366" y="54082"/>
                  </a:cubicBezTo>
                  <a:cubicBezTo>
                    <a:pt x="8451" y="54082"/>
                    <a:pt x="8536" y="54081"/>
                    <a:pt x="8620" y="54078"/>
                  </a:cubicBezTo>
                  <a:cubicBezTo>
                    <a:pt x="10287" y="54042"/>
                    <a:pt x="11966" y="53995"/>
                    <a:pt x="13633" y="53899"/>
                  </a:cubicBezTo>
                  <a:cubicBezTo>
                    <a:pt x="15300" y="53816"/>
                    <a:pt x="16848" y="53328"/>
                    <a:pt x="18300" y="52506"/>
                  </a:cubicBezTo>
                  <a:cubicBezTo>
                    <a:pt x="20039" y="51518"/>
                    <a:pt x="21515" y="50256"/>
                    <a:pt x="22682" y="48649"/>
                  </a:cubicBezTo>
                  <a:cubicBezTo>
                    <a:pt x="22729" y="48577"/>
                    <a:pt x="22801" y="48506"/>
                    <a:pt x="22860" y="48423"/>
                  </a:cubicBezTo>
                  <a:cubicBezTo>
                    <a:pt x="22896" y="48423"/>
                    <a:pt x="22908" y="48446"/>
                    <a:pt x="22920" y="48458"/>
                  </a:cubicBezTo>
                  <a:cubicBezTo>
                    <a:pt x="22313" y="49661"/>
                    <a:pt x="21717" y="50887"/>
                    <a:pt x="21122" y="52090"/>
                  </a:cubicBezTo>
                  <a:cubicBezTo>
                    <a:pt x="20479" y="52173"/>
                    <a:pt x="19884" y="52387"/>
                    <a:pt x="19312" y="52614"/>
                  </a:cubicBezTo>
                  <a:cubicBezTo>
                    <a:pt x="18384" y="52983"/>
                    <a:pt x="17562" y="53542"/>
                    <a:pt x="16872" y="54257"/>
                  </a:cubicBezTo>
                  <a:cubicBezTo>
                    <a:pt x="16276" y="54876"/>
                    <a:pt x="15693" y="55495"/>
                    <a:pt x="15276" y="56269"/>
                  </a:cubicBezTo>
                  <a:cubicBezTo>
                    <a:pt x="14883" y="56995"/>
                    <a:pt x="14705" y="57757"/>
                    <a:pt x="14764" y="58579"/>
                  </a:cubicBezTo>
                  <a:cubicBezTo>
                    <a:pt x="14812" y="59186"/>
                    <a:pt x="14907" y="59793"/>
                    <a:pt x="15109" y="60376"/>
                  </a:cubicBezTo>
                  <a:cubicBezTo>
                    <a:pt x="15145" y="60448"/>
                    <a:pt x="15157" y="60507"/>
                    <a:pt x="15169" y="60603"/>
                  </a:cubicBezTo>
                  <a:cubicBezTo>
                    <a:pt x="15109" y="60674"/>
                    <a:pt x="15050" y="60746"/>
                    <a:pt x="14978" y="60829"/>
                  </a:cubicBezTo>
                  <a:cubicBezTo>
                    <a:pt x="13633" y="62234"/>
                    <a:pt x="12311" y="63651"/>
                    <a:pt x="10978" y="65056"/>
                  </a:cubicBezTo>
                  <a:cubicBezTo>
                    <a:pt x="10383" y="65675"/>
                    <a:pt x="9668" y="66127"/>
                    <a:pt x="8835" y="66401"/>
                  </a:cubicBezTo>
                  <a:cubicBezTo>
                    <a:pt x="8144" y="66627"/>
                    <a:pt x="7489" y="66937"/>
                    <a:pt x="6811" y="67199"/>
                  </a:cubicBezTo>
                  <a:cubicBezTo>
                    <a:pt x="6108" y="67449"/>
                    <a:pt x="5382" y="67675"/>
                    <a:pt x="4668" y="67925"/>
                  </a:cubicBezTo>
                  <a:cubicBezTo>
                    <a:pt x="3787" y="68235"/>
                    <a:pt x="2953" y="68627"/>
                    <a:pt x="2191" y="69187"/>
                  </a:cubicBezTo>
                  <a:cubicBezTo>
                    <a:pt x="1405" y="69770"/>
                    <a:pt x="870" y="70544"/>
                    <a:pt x="524" y="71449"/>
                  </a:cubicBezTo>
                  <a:cubicBezTo>
                    <a:pt x="167" y="72402"/>
                    <a:pt x="0" y="73390"/>
                    <a:pt x="0" y="74402"/>
                  </a:cubicBezTo>
                  <a:cubicBezTo>
                    <a:pt x="0" y="74878"/>
                    <a:pt x="84" y="75355"/>
                    <a:pt x="322" y="75783"/>
                  </a:cubicBezTo>
                  <a:cubicBezTo>
                    <a:pt x="524" y="76152"/>
                    <a:pt x="834" y="76331"/>
                    <a:pt x="1274" y="76343"/>
                  </a:cubicBezTo>
                  <a:cubicBezTo>
                    <a:pt x="1307" y="76344"/>
                    <a:pt x="1340" y="76345"/>
                    <a:pt x="1373" y="76345"/>
                  </a:cubicBezTo>
                  <a:cubicBezTo>
                    <a:pt x="1825" y="76345"/>
                    <a:pt x="2255" y="76196"/>
                    <a:pt x="2644" y="75974"/>
                  </a:cubicBezTo>
                  <a:cubicBezTo>
                    <a:pt x="3120" y="75712"/>
                    <a:pt x="3608" y="75414"/>
                    <a:pt x="4072" y="75093"/>
                  </a:cubicBezTo>
                  <a:cubicBezTo>
                    <a:pt x="4691" y="74676"/>
                    <a:pt x="5322" y="74235"/>
                    <a:pt x="5942" y="73783"/>
                  </a:cubicBezTo>
                  <a:cubicBezTo>
                    <a:pt x="6989" y="73057"/>
                    <a:pt x="7620" y="72033"/>
                    <a:pt x="8061" y="70854"/>
                  </a:cubicBezTo>
                  <a:cubicBezTo>
                    <a:pt x="8239" y="70366"/>
                    <a:pt x="8382" y="69890"/>
                    <a:pt x="8549" y="69401"/>
                  </a:cubicBezTo>
                  <a:cubicBezTo>
                    <a:pt x="8632" y="69116"/>
                    <a:pt x="8740" y="68830"/>
                    <a:pt x="8847" y="68532"/>
                  </a:cubicBezTo>
                  <a:cubicBezTo>
                    <a:pt x="9192" y="67520"/>
                    <a:pt x="9740" y="66663"/>
                    <a:pt x="10478" y="65901"/>
                  </a:cubicBezTo>
                  <a:cubicBezTo>
                    <a:pt x="11371" y="64996"/>
                    <a:pt x="12228" y="64056"/>
                    <a:pt x="13085" y="63127"/>
                  </a:cubicBezTo>
                  <a:cubicBezTo>
                    <a:pt x="13181" y="63032"/>
                    <a:pt x="13276" y="62936"/>
                    <a:pt x="13419" y="62877"/>
                  </a:cubicBezTo>
                  <a:lnTo>
                    <a:pt x="13419" y="62877"/>
                  </a:lnTo>
                  <a:cubicBezTo>
                    <a:pt x="13395" y="62948"/>
                    <a:pt x="13395" y="63008"/>
                    <a:pt x="13383" y="63067"/>
                  </a:cubicBezTo>
                  <a:cubicBezTo>
                    <a:pt x="13133" y="63889"/>
                    <a:pt x="13026" y="64722"/>
                    <a:pt x="13085" y="65591"/>
                  </a:cubicBezTo>
                  <a:cubicBezTo>
                    <a:pt x="13121" y="66068"/>
                    <a:pt x="12942" y="66496"/>
                    <a:pt x="12788" y="66925"/>
                  </a:cubicBezTo>
                  <a:cubicBezTo>
                    <a:pt x="12442" y="67925"/>
                    <a:pt x="11823" y="68723"/>
                    <a:pt x="11061" y="69425"/>
                  </a:cubicBezTo>
                  <a:cubicBezTo>
                    <a:pt x="10621" y="69830"/>
                    <a:pt x="10180" y="70271"/>
                    <a:pt x="9763" y="70723"/>
                  </a:cubicBezTo>
                  <a:cubicBezTo>
                    <a:pt x="9525" y="70973"/>
                    <a:pt x="9323" y="71247"/>
                    <a:pt x="9109" y="71521"/>
                  </a:cubicBezTo>
                  <a:cubicBezTo>
                    <a:pt x="8180" y="72735"/>
                    <a:pt x="7823" y="74128"/>
                    <a:pt x="7882" y="75628"/>
                  </a:cubicBezTo>
                  <a:cubicBezTo>
                    <a:pt x="7906" y="76724"/>
                    <a:pt x="8180" y="77748"/>
                    <a:pt x="8454" y="78784"/>
                  </a:cubicBezTo>
                  <a:cubicBezTo>
                    <a:pt x="8478" y="78819"/>
                    <a:pt x="8478" y="78843"/>
                    <a:pt x="8490" y="78879"/>
                  </a:cubicBezTo>
                  <a:cubicBezTo>
                    <a:pt x="8716" y="79390"/>
                    <a:pt x="9036" y="79724"/>
                    <a:pt x="9517" y="79724"/>
                  </a:cubicBezTo>
                  <a:cubicBezTo>
                    <a:pt x="9720" y="79724"/>
                    <a:pt x="9951" y="79664"/>
                    <a:pt x="10216" y="79534"/>
                  </a:cubicBezTo>
                  <a:cubicBezTo>
                    <a:pt x="10680" y="79307"/>
                    <a:pt x="11061" y="78962"/>
                    <a:pt x="11430" y="78629"/>
                  </a:cubicBezTo>
                  <a:cubicBezTo>
                    <a:pt x="12121" y="77998"/>
                    <a:pt x="12728" y="77295"/>
                    <a:pt x="13240" y="76509"/>
                  </a:cubicBezTo>
                  <a:cubicBezTo>
                    <a:pt x="14228" y="74974"/>
                    <a:pt x="14550" y="73307"/>
                    <a:pt x="14288" y="71521"/>
                  </a:cubicBezTo>
                  <a:cubicBezTo>
                    <a:pt x="14097" y="70199"/>
                    <a:pt x="13859" y="68901"/>
                    <a:pt x="13609" y="67592"/>
                  </a:cubicBezTo>
                  <a:cubicBezTo>
                    <a:pt x="13443" y="66687"/>
                    <a:pt x="13312" y="65794"/>
                    <a:pt x="13312" y="64889"/>
                  </a:cubicBezTo>
                  <a:cubicBezTo>
                    <a:pt x="13312" y="64056"/>
                    <a:pt x="13478" y="63246"/>
                    <a:pt x="13812" y="62472"/>
                  </a:cubicBezTo>
                  <a:cubicBezTo>
                    <a:pt x="13847" y="62389"/>
                    <a:pt x="13907" y="62293"/>
                    <a:pt x="13978" y="62222"/>
                  </a:cubicBezTo>
                  <a:cubicBezTo>
                    <a:pt x="14371" y="61817"/>
                    <a:pt x="14752" y="61400"/>
                    <a:pt x="15145" y="61008"/>
                  </a:cubicBezTo>
                  <a:cubicBezTo>
                    <a:pt x="15181" y="60960"/>
                    <a:pt x="15228" y="60924"/>
                    <a:pt x="15300" y="60865"/>
                  </a:cubicBezTo>
                  <a:cubicBezTo>
                    <a:pt x="15419" y="61127"/>
                    <a:pt x="15538" y="61365"/>
                    <a:pt x="15657" y="61603"/>
                  </a:cubicBezTo>
                  <a:cubicBezTo>
                    <a:pt x="16169" y="62591"/>
                    <a:pt x="16776" y="63484"/>
                    <a:pt x="17657" y="64175"/>
                  </a:cubicBezTo>
                  <a:lnTo>
                    <a:pt x="18276" y="64663"/>
                  </a:lnTo>
                  <a:cubicBezTo>
                    <a:pt x="18848" y="65139"/>
                    <a:pt x="19527" y="65306"/>
                    <a:pt x="20241" y="65353"/>
                  </a:cubicBezTo>
                  <a:cubicBezTo>
                    <a:pt x="20368" y="65361"/>
                    <a:pt x="20495" y="65365"/>
                    <a:pt x="20621" y="65365"/>
                  </a:cubicBezTo>
                  <a:cubicBezTo>
                    <a:pt x="21460" y="65365"/>
                    <a:pt x="22269" y="65200"/>
                    <a:pt x="23087" y="64972"/>
                  </a:cubicBezTo>
                  <a:cubicBezTo>
                    <a:pt x="24134" y="64710"/>
                    <a:pt x="25111" y="64294"/>
                    <a:pt x="26016" y="63698"/>
                  </a:cubicBezTo>
                  <a:cubicBezTo>
                    <a:pt x="28004" y="62389"/>
                    <a:pt x="29409" y="60650"/>
                    <a:pt x="30099" y="58352"/>
                  </a:cubicBezTo>
                  <a:cubicBezTo>
                    <a:pt x="30576" y="56793"/>
                    <a:pt x="30564" y="55209"/>
                    <a:pt x="30028" y="53649"/>
                  </a:cubicBezTo>
                  <a:cubicBezTo>
                    <a:pt x="29861" y="53173"/>
                    <a:pt x="29635" y="52733"/>
                    <a:pt x="29314" y="52340"/>
                  </a:cubicBezTo>
                  <a:cubicBezTo>
                    <a:pt x="29016" y="51994"/>
                    <a:pt x="28635" y="51744"/>
                    <a:pt x="28182" y="51673"/>
                  </a:cubicBezTo>
                  <a:cubicBezTo>
                    <a:pt x="27889" y="51630"/>
                    <a:pt x="27589" y="51599"/>
                    <a:pt x="27293" y="51599"/>
                  </a:cubicBezTo>
                  <a:cubicBezTo>
                    <a:pt x="27180" y="51599"/>
                    <a:pt x="27068" y="51604"/>
                    <a:pt x="26956" y="51613"/>
                  </a:cubicBezTo>
                  <a:cubicBezTo>
                    <a:pt x="25920" y="51709"/>
                    <a:pt x="24884" y="51864"/>
                    <a:pt x="23849" y="51971"/>
                  </a:cubicBezTo>
                  <a:cubicBezTo>
                    <a:pt x="23075" y="52042"/>
                    <a:pt x="22289" y="52078"/>
                    <a:pt x="21467" y="52114"/>
                  </a:cubicBezTo>
                  <a:cubicBezTo>
                    <a:pt x="21491" y="52006"/>
                    <a:pt x="21515" y="51935"/>
                    <a:pt x="21539" y="51875"/>
                  </a:cubicBezTo>
                  <a:cubicBezTo>
                    <a:pt x="23075" y="48923"/>
                    <a:pt x="24396" y="45863"/>
                    <a:pt x="25754" y="42815"/>
                  </a:cubicBezTo>
                  <a:cubicBezTo>
                    <a:pt x="26527" y="41065"/>
                    <a:pt x="27444" y="39374"/>
                    <a:pt x="28361" y="37683"/>
                  </a:cubicBezTo>
                  <a:cubicBezTo>
                    <a:pt x="28909" y="36659"/>
                    <a:pt x="29385" y="35600"/>
                    <a:pt x="29909" y="34552"/>
                  </a:cubicBezTo>
                  <a:cubicBezTo>
                    <a:pt x="29933" y="34492"/>
                    <a:pt x="29980" y="34433"/>
                    <a:pt x="30004" y="34373"/>
                  </a:cubicBezTo>
                  <a:cubicBezTo>
                    <a:pt x="30183" y="34838"/>
                    <a:pt x="30397" y="35254"/>
                    <a:pt x="30528" y="35707"/>
                  </a:cubicBezTo>
                  <a:cubicBezTo>
                    <a:pt x="30623" y="36016"/>
                    <a:pt x="30647" y="36374"/>
                    <a:pt x="30635" y="36695"/>
                  </a:cubicBezTo>
                  <a:cubicBezTo>
                    <a:pt x="30623" y="37052"/>
                    <a:pt x="30528" y="37409"/>
                    <a:pt x="30445" y="37755"/>
                  </a:cubicBezTo>
                  <a:cubicBezTo>
                    <a:pt x="30266" y="38421"/>
                    <a:pt x="30052" y="39076"/>
                    <a:pt x="29861" y="39731"/>
                  </a:cubicBezTo>
                  <a:cubicBezTo>
                    <a:pt x="29171" y="42005"/>
                    <a:pt x="29290" y="44255"/>
                    <a:pt x="30147" y="46494"/>
                  </a:cubicBezTo>
                  <a:cubicBezTo>
                    <a:pt x="30718" y="48042"/>
                    <a:pt x="31421" y="49530"/>
                    <a:pt x="32183" y="50982"/>
                  </a:cubicBezTo>
                  <a:cubicBezTo>
                    <a:pt x="32671" y="51923"/>
                    <a:pt x="33135" y="52840"/>
                    <a:pt x="33624" y="53769"/>
                  </a:cubicBezTo>
                  <a:cubicBezTo>
                    <a:pt x="33897" y="54280"/>
                    <a:pt x="34219" y="54757"/>
                    <a:pt x="34624" y="55173"/>
                  </a:cubicBezTo>
                  <a:cubicBezTo>
                    <a:pt x="34975" y="55551"/>
                    <a:pt x="35410" y="55761"/>
                    <a:pt x="35886" y="55761"/>
                  </a:cubicBezTo>
                  <a:cubicBezTo>
                    <a:pt x="36250" y="55761"/>
                    <a:pt x="36637" y="55639"/>
                    <a:pt x="37029" y="55376"/>
                  </a:cubicBezTo>
                  <a:cubicBezTo>
                    <a:pt x="37481" y="55066"/>
                    <a:pt x="37838" y="54661"/>
                    <a:pt x="38100" y="54185"/>
                  </a:cubicBezTo>
                  <a:cubicBezTo>
                    <a:pt x="39386" y="51935"/>
                    <a:pt x="39827" y="49542"/>
                    <a:pt x="39470" y="46994"/>
                  </a:cubicBezTo>
                  <a:cubicBezTo>
                    <a:pt x="39315" y="45803"/>
                    <a:pt x="38850" y="44720"/>
                    <a:pt x="38160" y="43720"/>
                  </a:cubicBezTo>
                  <a:cubicBezTo>
                    <a:pt x="37267" y="42434"/>
                    <a:pt x="36160" y="41327"/>
                    <a:pt x="35029" y="40255"/>
                  </a:cubicBezTo>
                  <a:cubicBezTo>
                    <a:pt x="34028" y="39314"/>
                    <a:pt x="33040" y="38350"/>
                    <a:pt x="32064" y="37386"/>
                  </a:cubicBezTo>
                  <a:cubicBezTo>
                    <a:pt x="31373" y="36695"/>
                    <a:pt x="30826" y="35909"/>
                    <a:pt x="30468" y="35004"/>
                  </a:cubicBezTo>
                  <a:cubicBezTo>
                    <a:pt x="30349" y="34707"/>
                    <a:pt x="30278" y="34373"/>
                    <a:pt x="30207" y="34064"/>
                  </a:cubicBezTo>
                  <a:cubicBezTo>
                    <a:pt x="30183" y="33992"/>
                    <a:pt x="30183" y="33897"/>
                    <a:pt x="30218" y="33826"/>
                  </a:cubicBezTo>
                  <a:cubicBezTo>
                    <a:pt x="30516" y="32873"/>
                    <a:pt x="30802" y="31933"/>
                    <a:pt x="31099" y="30980"/>
                  </a:cubicBezTo>
                  <a:cubicBezTo>
                    <a:pt x="31111" y="30920"/>
                    <a:pt x="31135" y="30885"/>
                    <a:pt x="31171" y="30801"/>
                  </a:cubicBezTo>
                  <a:cubicBezTo>
                    <a:pt x="31278" y="30837"/>
                    <a:pt x="31397" y="30849"/>
                    <a:pt x="31492" y="30885"/>
                  </a:cubicBezTo>
                  <a:cubicBezTo>
                    <a:pt x="32290" y="31063"/>
                    <a:pt x="33064" y="31194"/>
                    <a:pt x="33862" y="31218"/>
                  </a:cubicBezTo>
                  <a:cubicBezTo>
                    <a:pt x="33967" y="31223"/>
                    <a:pt x="34072" y="31225"/>
                    <a:pt x="34176" y="31225"/>
                  </a:cubicBezTo>
                  <a:cubicBezTo>
                    <a:pt x="34911" y="31225"/>
                    <a:pt x="35629" y="31114"/>
                    <a:pt x="36338" y="30885"/>
                  </a:cubicBezTo>
                  <a:cubicBezTo>
                    <a:pt x="36826" y="30730"/>
                    <a:pt x="37291" y="30492"/>
                    <a:pt x="37731" y="30254"/>
                  </a:cubicBezTo>
                  <a:cubicBezTo>
                    <a:pt x="38434" y="29885"/>
                    <a:pt x="39077" y="29420"/>
                    <a:pt x="39648" y="28885"/>
                  </a:cubicBezTo>
                  <a:cubicBezTo>
                    <a:pt x="40482" y="28111"/>
                    <a:pt x="41005" y="27146"/>
                    <a:pt x="41422" y="26122"/>
                  </a:cubicBezTo>
                  <a:cubicBezTo>
                    <a:pt x="42268" y="24003"/>
                    <a:pt x="42268" y="21872"/>
                    <a:pt x="41482" y="19752"/>
                  </a:cubicBezTo>
                  <a:cubicBezTo>
                    <a:pt x="41172" y="18895"/>
                    <a:pt x="40720" y="18145"/>
                    <a:pt x="40089" y="17502"/>
                  </a:cubicBezTo>
                  <a:cubicBezTo>
                    <a:pt x="39267" y="16669"/>
                    <a:pt x="38243" y="16216"/>
                    <a:pt x="37076" y="16157"/>
                  </a:cubicBezTo>
                  <a:cubicBezTo>
                    <a:pt x="36906" y="16150"/>
                    <a:pt x="36736" y="16147"/>
                    <a:pt x="36566" y="16147"/>
                  </a:cubicBezTo>
                  <a:cubicBezTo>
                    <a:pt x="36157" y="16147"/>
                    <a:pt x="35751" y="16164"/>
                    <a:pt x="35338" y="16181"/>
                  </a:cubicBezTo>
                  <a:cubicBezTo>
                    <a:pt x="34576" y="16204"/>
                    <a:pt x="33802" y="16252"/>
                    <a:pt x="33040" y="16276"/>
                  </a:cubicBezTo>
                  <a:lnTo>
                    <a:pt x="32719" y="16276"/>
                  </a:lnTo>
                  <a:cubicBezTo>
                    <a:pt x="32707" y="16145"/>
                    <a:pt x="32683" y="16026"/>
                    <a:pt x="32683" y="15907"/>
                  </a:cubicBezTo>
                  <a:cubicBezTo>
                    <a:pt x="32540" y="12930"/>
                    <a:pt x="32433" y="9954"/>
                    <a:pt x="32242" y="6977"/>
                  </a:cubicBezTo>
                  <a:cubicBezTo>
                    <a:pt x="32123" y="4941"/>
                    <a:pt x="31873" y="2917"/>
                    <a:pt x="31671" y="869"/>
                  </a:cubicBezTo>
                  <a:cubicBezTo>
                    <a:pt x="31659" y="726"/>
                    <a:pt x="31647" y="572"/>
                    <a:pt x="31611" y="441"/>
                  </a:cubicBezTo>
                  <a:cubicBezTo>
                    <a:pt x="31576" y="262"/>
                    <a:pt x="31540" y="95"/>
                    <a:pt x="3135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348200" y="3495200"/>
              <a:ext cx="135750" cy="341150"/>
            </a:xfrm>
            <a:custGeom>
              <a:avLst/>
              <a:gdLst/>
              <a:ahLst/>
              <a:cxnLst/>
              <a:rect l="l" t="t" r="r" b="b"/>
              <a:pathLst>
                <a:path w="5430" h="13646" extrusionOk="0">
                  <a:moveTo>
                    <a:pt x="5132" y="1"/>
                  </a:moveTo>
                  <a:cubicBezTo>
                    <a:pt x="5096" y="334"/>
                    <a:pt x="4965" y="655"/>
                    <a:pt x="4822" y="953"/>
                  </a:cubicBezTo>
                  <a:cubicBezTo>
                    <a:pt x="4001" y="2537"/>
                    <a:pt x="3048" y="4049"/>
                    <a:pt x="2024" y="5501"/>
                  </a:cubicBezTo>
                  <a:cubicBezTo>
                    <a:pt x="1465" y="6275"/>
                    <a:pt x="953" y="7061"/>
                    <a:pt x="572" y="7942"/>
                  </a:cubicBezTo>
                  <a:cubicBezTo>
                    <a:pt x="250" y="8704"/>
                    <a:pt x="96" y="9502"/>
                    <a:pt x="0" y="10311"/>
                  </a:cubicBezTo>
                  <a:cubicBezTo>
                    <a:pt x="0" y="10323"/>
                    <a:pt x="12" y="10335"/>
                    <a:pt x="36" y="10395"/>
                  </a:cubicBezTo>
                  <a:cubicBezTo>
                    <a:pt x="84" y="10192"/>
                    <a:pt x="119" y="10014"/>
                    <a:pt x="143" y="9835"/>
                  </a:cubicBezTo>
                  <a:cubicBezTo>
                    <a:pt x="334" y="8549"/>
                    <a:pt x="870" y="7406"/>
                    <a:pt x="1584" y="6347"/>
                  </a:cubicBezTo>
                  <a:cubicBezTo>
                    <a:pt x="2048" y="5668"/>
                    <a:pt x="2536" y="5001"/>
                    <a:pt x="2977" y="4299"/>
                  </a:cubicBezTo>
                  <a:cubicBezTo>
                    <a:pt x="3489" y="3465"/>
                    <a:pt x="3989" y="2620"/>
                    <a:pt x="4489" y="1787"/>
                  </a:cubicBezTo>
                  <a:cubicBezTo>
                    <a:pt x="4537" y="1691"/>
                    <a:pt x="4596" y="1620"/>
                    <a:pt x="4644" y="1525"/>
                  </a:cubicBezTo>
                  <a:cubicBezTo>
                    <a:pt x="4656" y="1548"/>
                    <a:pt x="4680" y="1548"/>
                    <a:pt x="4703" y="1560"/>
                  </a:cubicBezTo>
                  <a:cubicBezTo>
                    <a:pt x="4549" y="1965"/>
                    <a:pt x="4418" y="2382"/>
                    <a:pt x="4251" y="2775"/>
                  </a:cubicBezTo>
                  <a:cubicBezTo>
                    <a:pt x="3453" y="4644"/>
                    <a:pt x="2620" y="6489"/>
                    <a:pt x="1822" y="8347"/>
                  </a:cubicBezTo>
                  <a:cubicBezTo>
                    <a:pt x="1513" y="9085"/>
                    <a:pt x="1227" y="9847"/>
                    <a:pt x="953" y="10609"/>
                  </a:cubicBezTo>
                  <a:cubicBezTo>
                    <a:pt x="715" y="11288"/>
                    <a:pt x="572" y="11990"/>
                    <a:pt x="620" y="12716"/>
                  </a:cubicBezTo>
                  <a:cubicBezTo>
                    <a:pt x="631" y="12955"/>
                    <a:pt x="727" y="13193"/>
                    <a:pt x="786" y="13419"/>
                  </a:cubicBezTo>
                  <a:cubicBezTo>
                    <a:pt x="798" y="13467"/>
                    <a:pt x="858" y="13490"/>
                    <a:pt x="929" y="13586"/>
                  </a:cubicBezTo>
                  <a:cubicBezTo>
                    <a:pt x="548" y="12585"/>
                    <a:pt x="751" y="11669"/>
                    <a:pt x="1024" y="10752"/>
                  </a:cubicBezTo>
                  <a:cubicBezTo>
                    <a:pt x="1334" y="9728"/>
                    <a:pt x="1763" y="8752"/>
                    <a:pt x="2203" y="7763"/>
                  </a:cubicBezTo>
                  <a:cubicBezTo>
                    <a:pt x="2917" y="6156"/>
                    <a:pt x="3608" y="4549"/>
                    <a:pt x="4299" y="2930"/>
                  </a:cubicBezTo>
                  <a:cubicBezTo>
                    <a:pt x="4477" y="2513"/>
                    <a:pt x="4596" y="2060"/>
                    <a:pt x="4739" y="1620"/>
                  </a:cubicBezTo>
                  <a:cubicBezTo>
                    <a:pt x="4799" y="1453"/>
                    <a:pt x="4846" y="1286"/>
                    <a:pt x="4953" y="1144"/>
                  </a:cubicBezTo>
                  <a:lnTo>
                    <a:pt x="4953" y="1394"/>
                  </a:lnTo>
                  <a:cubicBezTo>
                    <a:pt x="4799" y="3370"/>
                    <a:pt x="4406" y="5299"/>
                    <a:pt x="3822" y="7180"/>
                  </a:cubicBezTo>
                  <a:cubicBezTo>
                    <a:pt x="3358" y="8704"/>
                    <a:pt x="2751" y="10157"/>
                    <a:pt x="2048" y="11585"/>
                  </a:cubicBezTo>
                  <a:cubicBezTo>
                    <a:pt x="1822" y="12050"/>
                    <a:pt x="1643" y="12562"/>
                    <a:pt x="1465" y="13038"/>
                  </a:cubicBezTo>
                  <a:cubicBezTo>
                    <a:pt x="1393" y="13228"/>
                    <a:pt x="1346" y="13431"/>
                    <a:pt x="1441" y="13645"/>
                  </a:cubicBezTo>
                  <a:cubicBezTo>
                    <a:pt x="1560" y="12836"/>
                    <a:pt x="1929" y="12109"/>
                    <a:pt x="2275" y="11395"/>
                  </a:cubicBezTo>
                  <a:cubicBezTo>
                    <a:pt x="3715" y="8466"/>
                    <a:pt x="4608" y="5382"/>
                    <a:pt x="5001" y="2156"/>
                  </a:cubicBezTo>
                  <a:cubicBezTo>
                    <a:pt x="5025" y="1929"/>
                    <a:pt x="5037" y="1703"/>
                    <a:pt x="5061" y="1489"/>
                  </a:cubicBezTo>
                  <a:cubicBezTo>
                    <a:pt x="5061" y="1465"/>
                    <a:pt x="5072" y="1453"/>
                    <a:pt x="5084" y="1429"/>
                  </a:cubicBezTo>
                  <a:cubicBezTo>
                    <a:pt x="5120" y="1465"/>
                    <a:pt x="5144" y="1465"/>
                    <a:pt x="5156" y="1465"/>
                  </a:cubicBezTo>
                  <a:cubicBezTo>
                    <a:pt x="5180" y="1977"/>
                    <a:pt x="5203" y="2477"/>
                    <a:pt x="5215" y="2989"/>
                  </a:cubicBezTo>
                  <a:cubicBezTo>
                    <a:pt x="5263" y="4823"/>
                    <a:pt x="5132" y="6644"/>
                    <a:pt x="4763" y="8430"/>
                  </a:cubicBezTo>
                  <a:cubicBezTo>
                    <a:pt x="4418" y="10097"/>
                    <a:pt x="3703" y="11573"/>
                    <a:pt x="2584" y="12871"/>
                  </a:cubicBezTo>
                  <a:cubicBezTo>
                    <a:pt x="2382" y="13109"/>
                    <a:pt x="2179" y="13371"/>
                    <a:pt x="1882" y="13526"/>
                  </a:cubicBezTo>
                  <a:cubicBezTo>
                    <a:pt x="1892" y="13527"/>
                    <a:pt x="1901" y="13527"/>
                    <a:pt x="1911" y="13527"/>
                  </a:cubicBezTo>
                  <a:cubicBezTo>
                    <a:pt x="2109" y="13527"/>
                    <a:pt x="2245" y="13413"/>
                    <a:pt x="2382" y="13288"/>
                  </a:cubicBezTo>
                  <a:cubicBezTo>
                    <a:pt x="3715" y="11823"/>
                    <a:pt x="4596" y="10145"/>
                    <a:pt x="4942" y="8180"/>
                  </a:cubicBezTo>
                  <a:cubicBezTo>
                    <a:pt x="5323" y="5989"/>
                    <a:pt x="5430" y="3811"/>
                    <a:pt x="5275" y="1584"/>
                  </a:cubicBezTo>
                  <a:cubicBezTo>
                    <a:pt x="5251" y="1155"/>
                    <a:pt x="5239" y="739"/>
                    <a:pt x="5203" y="310"/>
                  </a:cubicBezTo>
                  <a:cubicBezTo>
                    <a:pt x="5203" y="203"/>
                    <a:pt x="5180" y="96"/>
                    <a:pt x="513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228250" y="2939700"/>
              <a:ext cx="501275" cy="112975"/>
            </a:xfrm>
            <a:custGeom>
              <a:avLst/>
              <a:gdLst/>
              <a:ahLst/>
              <a:cxnLst/>
              <a:rect l="l" t="t" r="r" b="b"/>
              <a:pathLst>
                <a:path w="20051" h="4519" extrusionOk="0">
                  <a:moveTo>
                    <a:pt x="5309" y="0"/>
                  </a:moveTo>
                  <a:cubicBezTo>
                    <a:pt x="4937" y="0"/>
                    <a:pt x="4565" y="13"/>
                    <a:pt x="4191" y="39"/>
                  </a:cubicBezTo>
                  <a:cubicBezTo>
                    <a:pt x="3632" y="87"/>
                    <a:pt x="3096" y="170"/>
                    <a:pt x="2608" y="468"/>
                  </a:cubicBezTo>
                  <a:cubicBezTo>
                    <a:pt x="2536" y="516"/>
                    <a:pt x="2465" y="587"/>
                    <a:pt x="2405" y="658"/>
                  </a:cubicBezTo>
                  <a:cubicBezTo>
                    <a:pt x="3251" y="182"/>
                    <a:pt x="4167" y="146"/>
                    <a:pt x="5108" y="146"/>
                  </a:cubicBezTo>
                  <a:cubicBezTo>
                    <a:pt x="5166" y="146"/>
                    <a:pt x="5224" y="145"/>
                    <a:pt x="5282" y="145"/>
                  </a:cubicBezTo>
                  <a:cubicBezTo>
                    <a:pt x="7233" y="145"/>
                    <a:pt x="9128" y="532"/>
                    <a:pt x="10990" y="1099"/>
                  </a:cubicBezTo>
                  <a:cubicBezTo>
                    <a:pt x="12716" y="1611"/>
                    <a:pt x="14383" y="2266"/>
                    <a:pt x="16050" y="2968"/>
                  </a:cubicBezTo>
                  <a:cubicBezTo>
                    <a:pt x="16943" y="3337"/>
                    <a:pt x="17848" y="3683"/>
                    <a:pt x="18812" y="3861"/>
                  </a:cubicBezTo>
                  <a:cubicBezTo>
                    <a:pt x="19014" y="3897"/>
                    <a:pt x="19217" y="3921"/>
                    <a:pt x="19431" y="3992"/>
                  </a:cubicBezTo>
                  <a:cubicBezTo>
                    <a:pt x="19288" y="4040"/>
                    <a:pt x="19157" y="4087"/>
                    <a:pt x="19014" y="4111"/>
                  </a:cubicBezTo>
                  <a:cubicBezTo>
                    <a:pt x="18038" y="4326"/>
                    <a:pt x="17074" y="4349"/>
                    <a:pt x="16097" y="4385"/>
                  </a:cubicBezTo>
                  <a:cubicBezTo>
                    <a:pt x="15836" y="4391"/>
                    <a:pt x="15574" y="4394"/>
                    <a:pt x="15313" y="4394"/>
                  </a:cubicBezTo>
                  <a:cubicBezTo>
                    <a:pt x="13577" y="4394"/>
                    <a:pt x="11849" y="4263"/>
                    <a:pt x="10121" y="4087"/>
                  </a:cubicBezTo>
                  <a:cubicBezTo>
                    <a:pt x="8192" y="3873"/>
                    <a:pt x="6251" y="3611"/>
                    <a:pt x="4322" y="3373"/>
                  </a:cubicBezTo>
                  <a:cubicBezTo>
                    <a:pt x="3781" y="3303"/>
                    <a:pt x="3239" y="3254"/>
                    <a:pt x="2697" y="3254"/>
                  </a:cubicBezTo>
                  <a:cubicBezTo>
                    <a:pt x="2405" y="3254"/>
                    <a:pt x="2114" y="3268"/>
                    <a:pt x="1822" y="3302"/>
                  </a:cubicBezTo>
                  <a:cubicBezTo>
                    <a:pt x="1286" y="3361"/>
                    <a:pt x="774" y="3504"/>
                    <a:pt x="334" y="3814"/>
                  </a:cubicBezTo>
                  <a:cubicBezTo>
                    <a:pt x="215" y="3909"/>
                    <a:pt x="107" y="4016"/>
                    <a:pt x="0" y="4099"/>
                  </a:cubicBezTo>
                  <a:lnTo>
                    <a:pt x="48" y="4147"/>
                  </a:lnTo>
                  <a:cubicBezTo>
                    <a:pt x="107" y="4099"/>
                    <a:pt x="203" y="4087"/>
                    <a:pt x="238" y="4028"/>
                  </a:cubicBezTo>
                  <a:cubicBezTo>
                    <a:pt x="619" y="3683"/>
                    <a:pt x="1060" y="3552"/>
                    <a:pt x="1536" y="3456"/>
                  </a:cubicBezTo>
                  <a:cubicBezTo>
                    <a:pt x="1884" y="3402"/>
                    <a:pt x="2235" y="3380"/>
                    <a:pt x="2586" y="3380"/>
                  </a:cubicBezTo>
                  <a:cubicBezTo>
                    <a:pt x="3003" y="3380"/>
                    <a:pt x="3420" y="3411"/>
                    <a:pt x="3834" y="3456"/>
                  </a:cubicBezTo>
                  <a:cubicBezTo>
                    <a:pt x="5465" y="3659"/>
                    <a:pt x="7120" y="3873"/>
                    <a:pt x="8751" y="4076"/>
                  </a:cubicBezTo>
                  <a:cubicBezTo>
                    <a:pt x="10874" y="4326"/>
                    <a:pt x="13004" y="4518"/>
                    <a:pt x="15141" y="4518"/>
                  </a:cubicBezTo>
                  <a:cubicBezTo>
                    <a:pt x="15749" y="4518"/>
                    <a:pt x="16357" y="4503"/>
                    <a:pt x="16967" y="4468"/>
                  </a:cubicBezTo>
                  <a:cubicBezTo>
                    <a:pt x="17717" y="4433"/>
                    <a:pt x="18455" y="4397"/>
                    <a:pt x="19169" y="4171"/>
                  </a:cubicBezTo>
                  <a:cubicBezTo>
                    <a:pt x="19467" y="4087"/>
                    <a:pt x="19765" y="3945"/>
                    <a:pt x="20050" y="3837"/>
                  </a:cubicBezTo>
                  <a:cubicBezTo>
                    <a:pt x="20038" y="3802"/>
                    <a:pt x="20038" y="3778"/>
                    <a:pt x="20027" y="3742"/>
                  </a:cubicBezTo>
                  <a:cubicBezTo>
                    <a:pt x="19854" y="3787"/>
                    <a:pt x="19684" y="3805"/>
                    <a:pt x="19515" y="3805"/>
                  </a:cubicBezTo>
                  <a:cubicBezTo>
                    <a:pt x="19239" y="3805"/>
                    <a:pt x="18966" y="3758"/>
                    <a:pt x="18693" y="3706"/>
                  </a:cubicBezTo>
                  <a:cubicBezTo>
                    <a:pt x="17764" y="3504"/>
                    <a:pt x="16848" y="3159"/>
                    <a:pt x="15978" y="2790"/>
                  </a:cubicBezTo>
                  <a:cubicBezTo>
                    <a:pt x="13931" y="1920"/>
                    <a:pt x="11847" y="1135"/>
                    <a:pt x="9704" y="587"/>
                  </a:cubicBezTo>
                  <a:cubicBezTo>
                    <a:pt x="8256" y="206"/>
                    <a:pt x="6793" y="0"/>
                    <a:pt x="530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233600" y="3029975"/>
              <a:ext cx="501575" cy="117300"/>
            </a:xfrm>
            <a:custGeom>
              <a:avLst/>
              <a:gdLst/>
              <a:ahLst/>
              <a:cxnLst/>
              <a:rect l="l" t="t" r="r" b="b"/>
              <a:pathLst>
                <a:path w="20063" h="4692" extrusionOk="0">
                  <a:moveTo>
                    <a:pt x="8804" y="2783"/>
                  </a:moveTo>
                  <a:cubicBezTo>
                    <a:pt x="8901" y="2783"/>
                    <a:pt x="8999" y="2784"/>
                    <a:pt x="9097" y="2786"/>
                  </a:cubicBezTo>
                  <a:cubicBezTo>
                    <a:pt x="10323" y="2810"/>
                    <a:pt x="11561" y="2893"/>
                    <a:pt x="12800" y="2953"/>
                  </a:cubicBezTo>
                  <a:cubicBezTo>
                    <a:pt x="13377" y="2971"/>
                    <a:pt x="13958" y="2995"/>
                    <a:pt x="14538" y="2995"/>
                  </a:cubicBezTo>
                  <a:cubicBezTo>
                    <a:pt x="15118" y="2995"/>
                    <a:pt x="15699" y="2971"/>
                    <a:pt x="16276" y="2893"/>
                  </a:cubicBezTo>
                  <a:cubicBezTo>
                    <a:pt x="16324" y="2893"/>
                    <a:pt x="16348" y="2905"/>
                    <a:pt x="16443" y="2905"/>
                  </a:cubicBezTo>
                  <a:cubicBezTo>
                    <a:pt x="16276" y="2977"/>
                    <a:pt x="16169" y="3024"/>
                    <a:pt x="16050" y="3072"/>
                  </a:cubicBezTo>
                  <a:cubicBezTo>
                    <a:pt x="15943" y="3108"/>
                    <a:pt x="15836" y="3155"/>
                    <a:pt x="15717" y="3203"/>
                  </a:cubicBezTo>
                  <a:cubicBezTo>
                    <a:pt x="14359" y="3763"/>
                    <a:pt x="12943" y="4084"/>
                    <a:pt x="11478" y="4155"/>
                  </a:cubicBezTo>
                  <a:cubicBezTo>
                    <a:pt x="11228" y="4167"/>
                    <a:pt x="10978" y="4172"/>
                    <a:pt x="10730" y="4172"/>
                  </a:cubicBezTo>
                  <a:cubicBezTo>
                    <a:pt x="9713" y="4172"/>
                    <a:pt x="8708" y="4084"/>
                    <a:pt x="7704" y="3989"/>
                  </a:cubicBezTo>
                  <a:cubicBezTo>
                    <a:pt x="6655" y="3895"/>
                    <a:pt x="5599" y="3831"/>
                    <a:pt x="4542" y="3831"/>
                  </a:cubicBezTo>
                  <a:cubicBezTo>
                    <a:pt x="4255" y="3831"/>
                    <a:pt x="3967" y="3836"/>
                    <a:pt x="3680" y="3846"/>
                  </a:cubicBezTo>
                  <a:cubicBezTo>
                    <a:pt x="3227" y="3858"/>
                    <a:pt x="2787" y="3882"/>
                    <a:pt x="2334" y="3893"/>
                  </a:cubicBezTo>
                  <a:lnTo>
                    <a:pt x="2334" y="3858"/>
                  </a:lnTo>
                  <a:cubicBezTo>
                    <a:pt x="2370" y="3846"/>
                    <a:pt x="2382" y="3810"/>
                    <a:pt x="2406" y="3810"/>
                  </a:cubicBezTo>
                  <a:cubicBezTo>
                    <a:pt x="3179" y="3643"/>
                    <a:pt x="3977" y="3489"/>
                    <a:pt x="4763" y="3310"/>
                  </a:cubicBezTo>
                  <a:cubicBezTo>
                    <a:pt x="6096" y="3010"/>
                    <a:pt x="7440" y="2783"/>
                    <a:pt x="8804" y="2783"/>
                  </a:cubicBezTo>
                  <a:close/>
                  <a:moveTo>
                    <a:pt x="20063" y="0"/>
                  </a:moveTo>
                  <a:lnTo>
                    <a:pt x="19836" y="226"/>
                  </a:lnTo>
                  <a:cubicBezTo>
                    <a:pt x="19693" y="393"/>
                    <a:pt x="19539" y="572"/>
                    <a:pt x="19396" y="679"/>
                  </a:cubicBezTo>
                  <a:cubicBezTo>
                    <a:pt x="18991" y="1084"/>
                    <a:pt x="18586" y="1488"/>
                    <a:pt x="18158" y="1858"/>
                  </a:cubicBezTo>
                  <a:cubicBezTo>
                    <a:pt x="17562" y="2393"/>
                    <a:pt x="16860" y="2679"/>
                    <a:pt x="16074" y="2762"/>
                  </a:cubicBezTo>
                  <a:cubicBezTo>
                    <a:pt x="15580" y="2822"/>
                    <a:pt x="15092" y="2843"/>
                    <a:pt x="14605" y="2843"/>
                  </a:cubicBezTo>
                  <a:cubicBezTo>
                    <a:pt x="14118" y="2843"/>
                    <a:pt x="13633" y="2822"/>
                    <a:pt x="13145" y="2798"/>
                  </a:cubicBezTo>
                  <a:cubicBezTo>
                    <a:pt x="12407" y="2774"/>
                    <a:pt x="11692" y="2739"/>
                    <a:pt x="10966" y="2679"/>
                  </a:cubicBezTo>
                  <a:cubicBezTo>
                    <a:pt x="10468" y="2641"/>
                    <a:pt x="9972" y="2622"/>
                    <a:pt x="9477" y="2622"/>
                  </a:cubicBezTo>
                  <a:cubicBezTo>
                    <a:pt x="7828" y="2622"/>
                    <a:pt x="6193" y="2830"/>
                    <a:pt x="4573" y="3215"/>
                  </a:cubicBezTo>
                  <a:cubicBezTo>
                    <a:pt x="3560" y="3453"/>
                    <a:pt x="2525" y="3691"/>
                    <a:pt x="1513" y="3941"/>
                  </a:cubicBezTo>
                  <a:cubicBezTo>
                    <a:pt x="1120" y="4048"/>
                    <a:pt x="679" y="4120"/>
                    <a:pt x="310" y="4358"/>
                  </a:cubicBezTo>
                  <a:cubicBezTo>
                    <a:pt x="191" y="4429"/>
                    <a:pt x="108" y="4536"/>
                    <a:pt x="1" y="4632"/>
                  </a:cubicBezTo>
                  <a:cubicBezTo>
                    <a:pt x="1" y="4644"/>
                    <a:pt x="12" y="4667"/>
                    <a:pt x="24" y="4691"/>
                  </a:cubicBezTo>
                  <a:cubicBezTo>
                    <a:pt x="72" y="4667"/>
                    <a:pt x="120" y="4667"/>
                    <a:pt x="143" y="4644"/>
                  </a:cubicBezTo>
                  <a:cubicBezTo>
                    <a:pt x="358" y="4405"/>
                    <a:pt x="643" y="4334"/>
                    <a:pt x="917" y="4251"/>
                  </a:cubicBezTo>
                  <a:cubicBezTo>
                    <a:pt x="1727" y="4060"/>
                    <a:pt x="2560" y="4013"/>
                    <a:pt x="3382" y="3977"/>
                  </a:cubicBezTo>
                  <a:cubicBezTo>
                    <a:pt x="3768" y="3955"/>
                    <a:pt x="4154" y="3946"/>
                    <a:pt x="4540" y="3946"/>
                  </a:cubicBezTo>
                  <a:cubicBezTo>
                    <a:pt x="5650" y="3946"/>
                    <a:pt x="6757" y="4026"/>
                    <a:pt x="7871" y="4132"/>
                  </a:cubicBezTo>
                  <a:cubicBezTo>
                    <a:pt x="8704" y="4227"/>
                    <a:pt x="9537" y="4274"/>
                    <a:pt x="10371" y="4298"/>
                  </a:cubicBezTo>
                  <a:cubicBezTo>
                    <a:pt x="10498" y="4302"/>
                    <a:pt x="10626" y="4303"/>
                    <a:pt x="10753" y="4303"/>
                  </a:cubicBezTo>
                  <a:cubicBezTo>
                    <a:pt x="12418" y="4303"/>
                    <a:pt x="14051" y="4012"/>
                    <a:pt x="15622" y="3382"/>
                  </a:cubicBezTo>
                  <a:cubicBezTo>
                    <a:pt x="16276" y="3108"/>
                    <a:pt x="16955" y="2858"/>
                    <a:pt x="17562" y="2489"/>
                  </a:cubicBezTo>
                  <a:cubicBezTo>
                    <a:pt x="17979" y="2227"/>
                    <a:pt x="18336" y="1929"/>
                    <a:pt x="18681" y="1596"/>
                  </a:cubicBezTo>
                  <a:cubicBezTo>
                    <a:pt x="18979" y="1298"/>
                    <a:pt x="19277" y="1012"/>
                    <a:pt x="19574" y="715"/>
                  </a:cubicBezTo>
                  <a:cubicBezTo>
                    <a:pt x="19777" y="500"/>
                    <a:pt x="19967" y="298"/>
                    <a:pt x="2006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916725" y="2747500"/>
              <a:ext cx="135450" cy="492625"/>
            </a:xfrm>
            <a:custGeom>
              <a:avLst/>
              <a:gdLst/>
              <a:ahLst/>
              <a:cxnLst/>
              <a:rect l="l" t="t" r="r" b="b"/>
              <a:pathLst>
                <a:path w="5418" h="19705" extrusionOk="0">
                  <a:moveTo>
                    <a:pt x="60" y="0"/>
                  </a:moveTo>
                  <a:cubicBezTo>
                    <a:pt x="48" y="12"/>
                    <a:pt x="12" y="12"/>
                    <a:pt x="0" y="36"/>
                  </a:cubicBezTo>
                  <a:cubicBezTo>
                    <a:pt x="12" y="119"/>
                    <a:pt x="48" y="214"/>
                    <a:pt x="60" y="298"/>
                  </a:cubicBezTo>
                  <a:cubicBezTo>
                    <a:pt x="381" y="1560"/>
                    <a:pt x="500" y="2846"/>
                    <a:pt x="524" y="4144"/>
                  </a:cubicBezTo>
                  <a:cubicBezTo>
                    <a:pt x="548" y="5691"/>
                    <a:pt x="524" y="7239"/>
                    <a:pt x="548" y="8799"/>
                  </a:cubicBezTo>
                  <a:cubicBezTo>
                    <a:pt x="596" y="10644"/>
                    <a:pt x="858" y="12442"/>
                    <a:pt x="1453" y="14204"/>
                  </a:cubicBezTo>
                  <a:cubicBezTo>
                    <a:pt x="1632" y="14704"/>
                    <a:pt x="1834" y="15216"/>
                    <a:pt x="2084" y="15693"/>
                  </a:cubicBezTo>
                  <a:cubicBezTo>
                    <a:pt x="2310" y="16109"/>
                    <a:pt x="2489" y="16550"/>
                    <a:pt x="2691" y="16978"/>
                  </a:cubicBezTo>
                  <a:cubicBezTo>
                    <a:pt x="2703" y="17026"/>
                    <a:pt x="2739" y="17074"/>
                    <a:pt x="2763" y="17121"/>
                  </a:cubicBezTo>
                  <a:cubicBezTo>
                    <a:pt x="2739" y="17074"/>
                    <a:pt x="2739" y="17074"/>
                    <a:pt x="2739" y="17062"/>
                  </a:cubicBezTo>
                  <a:cubicBezTo>
                    <a:pt x="2560" y="16609"/>
                    <a:pt x="2370" y="16157"/>
                    <a:pt x="2179" y="15704"/>
                  </a:cubicBezTo>
                  <a:cubicBezTo>
                    <a:pt x="2084" y="15443"/>
                    <a:pt x="1941" y="15181"/>
                    <a:pt x="1834" y="14931"/>
                  </a:cubicBezTo>
                  <a:cubicBezTo>
                    <a:pt x="1370" y="13811"/>
                    <a:pt x="1084" y="12656"/>
                    <a:pt x="893" y="11466"/>
                  </a:cubicBezTo>
                  <a:cubicBezTo>
                    <a:pt x="643" y="9954"/>
                    <a:pt x="643" y="8442"/>
                    <a:pt x="655" y="6930"/>
                  </a:cubicBezTo>
                  <a:cubicBezTo>
                    <a:pt x="667" y="5417"/>
                    <a:pt x="655" y="3917"/>
                    <a:pt x="524" y="2429"/>
                  </a:cubicBezTo>
                  <a:cubicBezTo>
                    <a:pt x="477" y="1941"/>
                    <a:pt x="381" y="1441"/>
                    <a:pt x="310" y="905"/>
                  </a:cubicBezTo>
                  <a:lnTo>
                    <a:pt x="310" y="905"/>
                  </a:lnTo>
                  <a:cubicBezTo>
                    <a:pt x="358" y="965"/>
                    <a:pt x="405" y="1000"/>
                    <a:pt x="417" y="1048"/>
                  </a:cubicBezTo>
                  <a:cubicBezTo>
                    <a:pt x="560" y="1369"/>
                    <a:pt x="703" y="1703"/>
                    <a:pt x="846" y="2024"/>
                  </a:cubicBezTo>
                  <a:cubicBezTo>
                    <a:pt x="1072" y="2489"/>
                    <a:pt x="1310" y="2965"/>
                    <a:pt x="1560" y="3405"/>
                  </a:cubicBezTo>
                  <a:cubicBezTo>
                    <a:pt x="2941" y="5894"/>
                    <a:pt x="3894" y="8525"/>
                    <a:pt x="4453" y="11323"/>
                  </a:cubicBezTo>
                  <a:cubicBezTo>
                    <a:pt x="4858" y="13407"/>
                    <a:pt x="5061" y="15490"/>
                    <a:pt x="5120" y="17609"/>
                  </a:cubicBezTo>
                  <a:cubicBezTo>
                    <a:pt x="5132" y="18169"/>
                    <a:pt x="5191" y="18729"/>
                    <a:pt x="5251" y="19288"/>
                  </a:cubicBezTo>
                  <a:cubicBezTo>
                    <a:pt x="5263" y="19407"/>
                    <a:pt x="5311" y="19538"/>
                    <a:pt x="5358" y="19705"/>
                  </a:cubicBezTo>
                  <a:cubicBezTo>
                    <a:pt x="5406" y="19645"/>
                    <a:pt x="5418" y="19634"/>
                    <a:pt x="5418" y="19622"/>
                  </a:cubicBezTo>
                  <a:cubicBezTo>
                    <a:pt x="5227" y="18169"/>
                    <a:pt x="5239" y="16716"/>
                    <a:pt x="5132" y="15252"/>
                  </a:cubicBezTo>
                  <a:cubicBezTo>
                    <a:pt x="4941" y="12799"/>
                    <a:pt x="4477" y="10394"/>
                    <a:pt x="3751" y="8037"/>
                  </a:cubicBezTo>
                  <a:cubicBezTo>
                    <a:pt x="3501" y="7215"/>
                    <a:pt x="3203" y="6418"/>
                    <a:pt x="2822" y="5656"/>
                  </a:cubicBezTo>
                  <a:cubicBezTo>
                    <a:pt x="2489" y="4989"/>
                    <a:pt x="2155" y="4298"/>
                    <a:pt x="1810" y="3632"/>
                  </a:cubicBezTo>
                  <a:cubicBezTo>
                    <a:pt x="1429" y="2858"/>
                    <a:pt x="1024" y="2084"/>
                    <a:pt x="643" y="1310"/>
                  </a:cubicBezTo>
                  <a:cubicBezTo>
                    <a:pt x="477" y="988"/>
                    <a:pt x="358" y="631"/>
                    <a:pt x="227" y="298"/>
                  </a:cubicBezTo>
                  <a:cubicBezTo>
                    <a:pt x="179" y="191"/>
                    <a:pt x="108" y="95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930425" y="2769225"/>
              <a:ext cx="173850" cy="448300"/>
            </a:xfrm>
            <a:custGeom>
              <a:avLst/>
              <a:gdLst/>
              <a:ahLst/>
              <a:cxnLst/>
              <a:rect l="l" t="t" r="r" b="b"/>
              <a:pathLst>
                <a:path w="6954" h="17932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179"/>
                    <a:pt x="310" y="346"/>
                    <a:pt x="464" y="536"/>
                  </a:cubicBezTo>
                  <a:cubicBezTo>
                    <a:pt x="810" y="977"/>
                    <a:pt x="1143" y="1417"/>
                    <a:pt x="1476" y="1870"/>
                  </a:cubicBezTo>
                  <a:cubicBezTo>
                    <a:pt x="1905" y="2489"/>
                    <a:pt x="2310" y="3108"/>
                    <a:pt x="2727" y="3715"/>
                  </a:cubicBezTo>
                  <a:cubicBezTo>
                    <a:pt x="2989" y="4120"/>
                    <a:pt x="3262" y="4537"/>
                    <a:pt x="3512" y="4965"/>
                  </a:cubicBezTo>
                  <a:cubicBezTo>
                    <a:pt x="3870" y="5561"/>
                    <a:pt x="4215" y="6180"/>
                    <a:pt x="4536" y="6787"/>
                  </a:cubicBezTo>
                  <a:cubicBezTo>
                    <a:pt x="5763" y="9109"/>
                    <a:pt x="6560" y="11561"/>
                    <a:pt x="6775" y="14193"/>
                  </a:cubicBezTo>
                  <a:cubicBezTo>
                    <a:pt x="6858" y="15478"/>
                    <a:pt x="6691" y="16729"/>
                    <a:pt x="6132" y="17907"/>
                  </a:cubicBezTo>
                  <a:cubicBezTo>
                    <a:pt x="6120" y="17907"/>
                    <a:pt x="6132" y="17919"/>
                    <a:pt x="6144" y="17931"/>
                  </a:cubicBezTo>
                  <a:cubicBezTo>
                    <a:pt x="6203" y="17824"/>
                    <a:pt x="6287" y="17741"/>
                    <a:pt x="6346" y="17633"/>
                  </a:cubicBezTo>
                  <a:cubicBezTo>
                    <a:pt x="6691" y="16895"/>
                    <a:pt x="6846" y="16086"/>
                    <a:pt x="6894" y="15252"/>
                  </a:cubicBezTo>
                  <a:cubicBezTo>
                    <a:pt x="6953" y="13883"/>
                    <a:pt x="6763" y="12549"/>
                    <a:pt x="6382" y="11240"/>
                  </a:cubicBezTo>
                  <a:cubicBezTo>
                    <a:pt x="6144" y="10371"/>
                    <a:pt x="5870" y="9525"/>
                    <a:pt x="5572" y="8680"/>
                  </a:cubicBezTo>
                  <a:cubicBezTo>
                    <a:pt x="5370" y="8120"/>
                    <a:pt x="5108" y="7596"/>
                    <a:pt x="4822" y="7096"/>
                  </a:cubicBezTo>
                  <a:cubicBezTo>
                    <a:pt x="4358" y="6251"/>
                    <a:pt x="3905" y="5418"/>
                    <a:pt x="3405" y="4584"/>
                  </a:cubicBezTo>
                  <a:cubicBezTo>
                    <a:pt x="2989" y="3894"/>
                    <a:pt x="2512" y="3239"/>
                    <a:pt x="2084" y="2572"/>
                  </a:cubicBezTo>
                  <a:cubicBezTo>
                    <a:pt x="1893" y="2274"/>
                    <a:pt x="1679" y="1977"/>
                    <a:pt x="1488" y="1679"/>
                  </a:cubicBezTo>
                  <a:cubicBezTo>
                    <a:pt x="1084" y="1036"/>
                    <a:pt x="595" y="48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18450" y="3266300"/>
              <a:ext cx="333100" cy="122750"/>
            </a:xfrm>
            <a:custGeom>
              <a:avLst/>
              <a:gdLst/>
              <a:ahLst/>
              <a:cxnLst/>
              <a:rect l="l" t="t" r="r" b="b"/>
              <a:pathLst>
                <a:path w="13324" h="4910" extrusionOk="0">
                  <a:moveTo>
                    <a:pt x="13300" y="1"/>
                  </a:moveTo>
                  <a:cubicBezTo>
                    <a:pt x="12919" y="441"/>
                    <a:pt x="12562" y="917"/>
                    <a:pt x="12181" y="1370"/>
                  </a:cubicBezTo>
                  <a:cubicBezTo>
                    <a:pt x="11669" y="1953"/>
                    <a:pt x="11109" y="2465"/>
                    <a:pt x="10466" y="2870"/>
                  </a:cubicBezTo>
                  <a:cubicBezTo>
                    <a:pt x="9943" y="3215"/>
                    <a:pt x="9431" y="3573"/>
                    <a:pt x="8871" y="3823"/>
                  </a:cubicBezTo>
                  <a:cubicBezTo>
                    <a:pt x="7557" y="4431"/>
                    <a:pt x="6232" y="4762"/>
                    <a:pt x="4897" y="4762"/>
                  </a:cubicBezTo>
                  <a:cubicBezTo>
                    <a:pt x="3800" y="4762"/>
                    <a:pt x="2696" y="4539"/>
                    <a:pt x="1584" y="4061"/>
                  </a:cubicBezTo>
                  <a:cubicBezTo>
                    <a:pt x="941" y="3799"/>
                    <a:pt x="537" y="3263"/>
                    <a:pt x="275" y="2632"/>
                  </a:cubicBezTo>
                  <a:cubicBezTo>
                    <a:pt x="167" y="2382"/>
                    <a:pt x="96" y="2108"/>
                    <a:pt x="1" y="1834"/>
                  </a:cubicBezTo>
                  <a:lnTo>
                    <a:pt x="1" y="2025"/>
                  </a:lnTo>
                  <a:cubicBezTo>
                    <a:pt x="179" y="3144"/>
                    <a:pt x="810" y="3882"/>
                    <a:pt x="1846" y="4311"/>
                  </a:cubicBezTo>
                  <a:cubicBezTo>
                    <a:pt x="2847" y="4720"/>
                    <a:pt x="3853" y="4909"/>
                    <a:pt x="4865" y="4909"/>
                  </a:cubicBezTo>
                  <a:cubicBezTo>
                    <a:pt x="5768" y="4909"/>
                    <a:pt x="6675" y="4758"/>
                    <a:pt x="7585" y="4477"/>
                  </a:cubicBezTo>
                  <a:cubicBezTo>
                    <a:pt x="8180" y="4299"/>
                    <a:pt x="8752" y="4061"/>
                    <a:pt x="9311" y="3763"/>
                  </a:cubicBezTo>
                  <a:cubicBezTo>
                    <a:pt x="10978" y="2870"/>
                    <a:pt x="12312" y="1620"/>
                    <a:pt x="13324" y="13"/>
                  </a:cubicBezTo>
                  <a:cubicBezTo>
                    <a:pt x="13312" y="13"/>
                    <a:pt x="13300" y="1"/>
                    <a:pt x="1330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900350" y="2256350"/>
              <a:ext cx="125050" cy="323875"/>
            </a:xfrm>
            <a:custGeom>
              <a:avLst/>
              <a:gdLst/>
              <a:ahLst/>
              <a:cxnLst/>
              <a:rect l="l" t="t" r="r" b="b"/>
              <a:pathLst>
                <a:path w="5002" h="12955" extrusionOk="0">
                  <a:moveTo>
                    <a:pt x="2501" y="1"/>
                  </a:moveTo>
                  <a:cubicBezTo>
                    <a:pt x="2489" y="25"/>
                    <a:pt x="2489" y="49"/>
                    <a:pt x="2465" y="60"/>
                  </a:cubicBezTo>
                  <a:cubicBezTo>
                    <a:pt x="2513" y="96"/>
                    <a:pt x="2548" y="120"/>
                    <a:pt x="2584" y="132"/>
                  </a:cubicBezTo>
                  <a:cubicBezTo>
                    <a:pt x="3215" y="346"/>
                    <a:pt x="3644" y="751"/>
                    <a:pt x="3989" y="1311"/>
                  </a:cubicBezTo>
                  <a:cubicBezTo>
                    <a:pt x="4549" y="2251"/>
                    <a:pt x="4751" y="3287"/>
                    <a:pt x="4727" y="4359"/>
                  </a:cubicBezTo>
                  <a:cubicBezTo>
                    <a:pt x="4715" y="6954"/>
                    <a:pt x="3930" y="9276"/>
                    <a:pt x="2287" y="11300"/>
                  </a:cubicBezTo>
                  <a:cubicBezTo>
                    <a:pt x="1739" y="11990"/>
                    <a:pt x="1036" y="12491"/>
                    <a:pt x="239" y="12860"/>
                  </a:cubicBezTo>
                  <a:cubicBezTo>
                    <a:pt x="179" y="12895"/>
                    <a:pt x="84" y="12919"/>
                    <a:pt x="1" y="12955"/>
                  </a:cubicBezTo>
                  <a:cubicBezTo>
                    <a:pt x="596" y="12883"/>
                    <a:pt x="1072" y="12586"/>
                    <a:pt x="1513" y="12229"/>
                  </a:cubicBezTo>
                  <a:cubicBezTo>
                    <a:pt x="2870" y="11121"/>
                    <a:pt x="3691" y="9681"/>
                    <a:pt x="4251" y="8061"/>
                  </a:cubicBezTo>
                  <a:cubicBezTo>
                    <a:pt x="4775" y="6585"/>
                    <a:pt x="5001" y="5061"/>
                    <a:pt x="4811" y="3501"/>
                  </a:cubicBezTo>
                  <a:cubicBezTo>
                    <a:pt x="4703" y="2704"/>
                    <a:pt x="4513" y="1918"/>
                    <a:pt x="4061" y="1227"/>
                  </a:cubicBezTo>
                  <a:cubicBezTo>
                    <a:pt x="3751" y="751"/>
                    <a:pt x="3346" y="358"/>
                    <a:pt x="2822" y="120"/>
                  </a:cubicBezTo>
                  <a:cubicBezTo>
                    <a:pt x="2727" y="84"/>
                    <a:pt x="2608" y="49"/>
                    <a:pt x="250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463400" y="2452800"/>
              <a:ext cx="308100" cy="160175"/>
            </a:xfrm>
            <a:custGeom>
              <a:avLst/>
              <a:gdLst/>
              <a:ahLst/>
              <a:cxnLst/>
              <a:rect l="l" t="t" r="r" b="b"/>
              <a:pathLst>
                <a:path w="12324" h="6407" extrusionOk="0">
                  <a:moveTo>
                    <a:pt x="12287" y="1"/>
                  </a:moveTo>
                  <a:cubicBezTo>
                    <a:pt x="12240" y="25"/>
                    <a:pt x="12192" y="37"/>
                    <a:pt x="12168" y="61"/>
                  </a:cubicBezTo>
                  <a:cubicBezTo>
                    <a:pt x="11716" y="465"/>
                    <a:pt x="11180" y="692"/>
                    <a:pt x="10632" y="882"/>
                  </a:cubicBezTo>
                  <a:cubicBezTo>
                    <a:pt x="9227" y="1394"/>
                    <a:pt x="7799" y="1846"/>
                    <a:pt x="6394" y="2347"/>
                  </a:cubicBezTo>
                  <a:cubicBezTo>
                    <a:pt x="5417" y="2680"/>
                    <a:pt x="4453" y="3025"/>
                    <a:pt x="3536" y="3501"/>
                  </a:cubicBezTo>
                  <a:cubicBezTo>
                    <a:pt x="3120" y="3728"/>
                    <a:pt x="2679" y="3918"/>
                    <a:pt x="2286" y="4156"/>
                  </a:cubicBezTo>
                  <a:cubicBezTo>
                    <a:pt x="1524" y="4621"/>
                    <a:pt x="834" y="5168"/>
                    <a:pt x="262" y="5859"/>
                  </a:cubicBezTo>
                  <a:cubicBezTo>
                    <a:pt x="60" y="6121"/>
                    <a:pt x="48" y="6157"/>
                    <a:pt x="0" y="6407"/>
                  </a:cubicBezTo>
                  <a:cubicBezTo>
                    <a:pt x="381" y="5871"/>
                    <a:pt x="834" y="5406"/>
                    <a:pt x="1334" y="4990"/>
                  </a:cubicBezTo>
                  <a:cubicBezTo>
                    <a:pt x="1774" y="4621"/>
                    <a:pt x="2262" y="4311"/>
                    <a:pt x="2774" y="4025"/>
                  </a:cubicBezTo>
                  <a:cubicBezTo>
                    <a:pt x="4144" y="3263"/>
                    <a:pt x="5596" y="2728"/>
                    <a:pt x="7084" y="2239"/>
                  </a:cubicBezTo>
                  <a:cubicBezTo>
                    <a:pt x="7977" y="1942"/>
                    <a:pt x="8894" y="1656"/>
                    <a:pt x="9787" y="1346"/>
                  </a:cubicBezTo>
                  <a:cubicBezTo>
                    <a:pt x="10537" y="1073"/>
                    <a:pt x="11287" y="775"/>
                    <a:pt x="11966" y="346"/>
                  </a:cubicBezTo>
                  <a:cubicBezTo>
                    <a:pt x="12109" y="263"/>
                    <a:pt x="12204" y="156"/>
                    <a:pt x="12323" y="61"/>
                  </a:cubicBezTo>
                  <a:cubicBezTo>
                    <a:pt x="12311" y="49"/>
                    <a:pt x="12299" y="25"/>
                    <a:pt x="122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468750" y="2507575"/>
              <a:ext cx="320000" cy="120050"/>
            </a:xfrm>
            <a:custGeom>
              <a:avLst/>
              <a:gdLst/>
              <a:ahLst/>
              <a:cxnLst/>
              <a:rect l="l" t="t" r="r" b="b"/>
              <a:pathLst>
                <a:path w="12800" h="4802" extrusionOk="0">
                  <a:moveTo>
                    <a:pt x="12788" y="1"/>
                  </a:moveTo>
                  <a:cubicBezTo>
                    <a:pt x="12573" y="156"/>
                    <a:pt x="12383" y="286"/>
                    <a:pt x="12169" y="429"/>
                  </a:cubicBezTo>
                  <a:cubicBezTo>
                    <a:pt x="11859" y="644"/>
                    <a:pt x="11561" y="882"/>
                    <a:pt x="11240" y="1072"/>
                  </a:cubicBezTo>
                  <a:cubicBezTo>
                    <a:pt x="10621" y="1429"/>
                    <a:pt x="10014" y="1787"/>
                    <a:pt x="9394" y="2120"/>
                  </a:cubicBezTo>
                  <a:cubicBezTo>
                    <a:pt x="8763" y="2442"/>
                    <a:pt x="8109" y="2715"/>
                    <a:pt x="7489" y="3013"/>
                  </a:cubicBezTo>
                  <a:cubicBezTo>
                    <a:pt x="6323" y="3549"/>
                    <a:pt x="5120" y="3930"/>
                    <a:pt x="3882" y="4239"/>
                  </a:cubicBezTo>
                  <a:cubicBezTo>
                    <a:pt x="2989" y="4477"/>
                    <a:pt x="2096" y="4644"/>
                    <a:pt x="1179" y="4668"/>
                  </a:cubicBezTo>
                  <a:cubicBezTo>
                    <a:pt x="1062" y="4675"/>
                    <a:pt x="946" y="4677"/>
                    <a:pt x="829" y="4677"/>
                  </a:cubicBezTo>
                  <a:cubicBezTo>
                    <a:pt x="705" y="4677"/>
                    <a:pt x="582" y="4675"/>
                    <a:pt x="458" y="4675"/>
                  </a:cubicBezTo>
                  <a:cubicBezTo>
                    <a:pt x="305" y="4675"/>
                    <a:pt x="153" y="4678"/>
                    <a:pt x="0" y="4692"/>
                  </a:cubicBezTo>
                  <a:cubicBezTo>
                    <a:pt x="131" y="4716"/>
                    <a:pt x="262" y="4751"/>
                    <a:pt x="381" y="4763"/>
                  </a:cubicBezTo>
                  <a:cubicBezTo>
                    <a:pt x="600" y="4790"/>
                    <a:pt x="818" y="4802"/>
                    <a:pt x="1034" y="4802"/>
                  </a:cubicBezTo>
                  <a:cubicBezTo>
                    <a:pt x="1585" y="4802"/>
                    <a:pt x="2129" y="4726"/>
                    <a:pt x="2667" y="4632"/>
                  </a:cubicBezTo>
                  <a:cubicBezTo>
                    <a:pt x="3834" y="4418"/>
                    <a:pt x="4989" y="4096"/>
                    <a:pt x="6096" y="3692"/>
                  </a:cubicBezTo>
                  <a:cubicBezTo>
                    <a:pt x="6978" y="3382"/>
                    <a:pt x="7823" y="3037"/>
                    <a:pt x="8644" y="2596"/>
                  </a:cubicBezTo>
                  <a:cubicBezTo>
                    <a:pt x="9597" y="2084"/>
                    <a:pt x="10561" y="1584"/>
                    <a:pt x="11490" y="1025"/>
                  </a:cubicBezTo>
                  <a:cubicBezTo>
                    <a:pt x="11919" y="775"/>
                    <a:pt x="12288" y="453"/>
                    <a:pt x="12693" y="156"/>
                  </a:cubicBezTo>
                  <a:cubicBezTo>
                    <a:pt x="12728" y="120"/>
                    <a:pt x="12752" y="72"/>
                    <a:pt x="12788" y="48"/>
                  </a:cubicBezTo>
                  <a:cubicBezTo>
                    <a:pt x="12800" y="36"/>
                    <a:pt x="12788" y="13"/>
                    <a:pt x="1278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500900" y="2533775"/>
              <a:ext cx="302725" cy="107525"/>
            </a:xfrm>
            <a:custGeom>
              <a:avLst/>
              <a:gdLst/>
              <a:ahLst/>
              <a:cxnLst/>
              <a:rect l="l" t="t" r="r" b="b"/>
              <a:pathLst>
                <a:path w="12109" h="4301" extrusionOk="0">
                  <a:moveTo>
                    <a:pt x="12073" y="0"/>
                  </a:moveTo>
                  <a:cubicBezTo>
                    <a:pt x="12038" y="12"/>
                    <a:pt x="11990" y="36"/>
                    <a:pt x="11942" y="60"/>
                  </a:cubicBezTo>
                  <a:cubicBezTo>
                    <a:pt x="11502" y="358"/>
                    <a:pt x="11049" y="667"/>
                    <a:pt x="10585" y="953"/>
                  </a:cubicBezTo>
                  <a:cubicBezTo>
                    <a:pt x="9978" y="1322"/>
                    <a:pt x="9371" y="1679"/>
                    <a:pt x="8728" y="2001"/>
                  </a:cubicBezTo>
                  <a:cubicBezTo>
                    <a:pt x="8097" y="2322"/>
                    <a:pt x="7466" y="2596"/>
                    <a:pt x="6811" y="2870"/>
                  </a:cubicBezTo>
                  <a:cubicBezTo>
                    <a:pt x="6192" y="3108"/>
                    <a:pt x="5572" y="3346"/>
                    <a:pt x="4930" y="3513"/>
                  </a:cubicBezTo>
                  <a:cubicBezTo>
                    <a:pt x="3977" y="3751"/>
                    <a:pt x="3013" y="3953"/>
                    <a:pt x="2048" y="4120"/>
                  </a:cubicBezTo>
                  <a:cubicBezTo>
                    <a:pt x="1512" y="4203"/>
                    <a:pt x="941" y="4191"/>
                    <a:pt x="393" y="4227"/>
                  </a:cubicBezTo>
                  <a:lnTo>
                    <a:pt x="0" y="4227"/>
                  </a:lnTo>
                  <a:lnTo>
                    <a:pt x="12" y="4251"/>
                  </a:lnTo>
                  <a:cubicBezTo>
                    <a:pt x="227" y="4263"/>
                    <a:pt x="465" y="4287"/>
                    <a:pt x="691" y="4299"/>
                  </a:cubicBezTo>
                  <a:cubicBezTo>
                    <a:pt x="747" y="4300"/>
                    <a:pt x="803" y="4300"/>
                    <a:pt x="859" y="4300"/>
                  </a:cubicBezTo>
                  <a:cubicBezTo>
                    <a:pt x="2062" y="4300"/>
                    <a:pt x="3233" y="4060"/>
                    <a:pt x="4394" y="3787"/>
                  </a:cubicBezTo>
                  <a:cubicBezTo>
                    <a:pt x="5406" y="3549"/>
                    <a:pt x="6382" y="3168"/>
                    <a:pt x="7335" y="2775"/>
                  </a:cubicBezTo>
                  <a:cubicBezTo>
                    <a:pt x="8251" y="2406"/>
                    <a:pt x="9144" y="1989"/>
                    <a:pt x="9990" y="1465"/>
                  </a:cubicBezTo>
                  <a:cubicBezTo>
                    <a:pt x="10609" y="1096"/>
                    <a:pt x="11216" y="691"/>
                    <a:pt x="11823" y="298"/>
                  </a:cubicBezTo>
                  <a:cubicBezTo>
                    <a:pt x="11930" y="215"/>
                    <a:pt x="12014" y="120"/>
                    <a:pt x="12109" y="36"/>
                  </a:cubicBezTo>
                  <a:cubicBezTo>
                    <a:pt x="12097" y="24"/>
                    <a:pt x="12073" y="12"/>
                    <a:pt x="120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533350" y="2425725"/>
              <a:ext cx="231900" cy="84550"/>
            </a:xfrm>
            <a:custGeom>
              <a:avLst/>
              <a:gdLst/>
              <a:ahLst/>
              <a:cxnLst/>
              <a:rect l="l" t="t" r="r" b="b"/>
              <a:pathLst>
                <a:path w="9276" h="3382" extrusionOk="0">
                  <a:moveTo>
                    <a:pt x="9275" y="1"/>
                  </a:moveTo>
                  <a:lnTo>
                    <a:pt x="9275" y="1"/>
                  </a:lnTo>
                  <a:cubicBezTo>
                    <a:pt x="8263" y="108"/>
                    <a:pt x="7239" y="155"/>
                    <a:pt x="6251" y="417"/>
                  </a:cubicBezTo>
                  <a:cubicBezTo>
                    <a:pt x="5358" y="667"/>
                    <a:pt x="4465" y="893"/>
                    <a:pt x="3596" y="1179"/>
                  </a:cubicBezTo>
                  <a:cubicBezTo>
                    <a:pt x="2727" y="1465"/>
                    <a:pt x="1905" y="1858"/>
                    <a:pt x="1179" y="2429"/>
                  </a:cubicBezTo>
                  <a:cubicBezTo>
                    <a:pt x="774" y="2739"/>
                    <a:pt x="381" y="3037"/>
                    <a:pt x="0" y="3382"/>
                  </a:cubicBezTo>
                  <a:lnTo>
                    <a:pt x="941" y="2751"/>
                  </a:lnTo>
                  <a:cubicBezTo>
                    <a:pt x="1512" y="2358"/>
                    <a:pt x="2072" y="1953"/>
                    <a:pt x="2715" y="1679"/>
                  </a:cubicBezTo>
                  <a:cubicBezTo>
                    <a:pt x="4560" y="905"/>
                    <a:pt x="6465" y="405"/>
                    <a:pt x="8454" y="191"/>
                  </a:cubicBezTo>
                  <a:cubicBezTo>
                    <a:pt x="8739" y="179"/>
                    <a:pt x="9025" y="155"/>
                    <a:pt x="927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220800" y="3513650"/>
              <a:ext cx="168500" cy="165525"/>
            </a:xfrm>
            <a:custGeom>
              <a:avLst/>
              <a:gdLst/>
              <a:ahLst/>
              <a:cxnLst/>
              <a:rect l="l" t="t" r="r" b="b"/>
              <a:pathLst>
                <a:path w="6740" h="6621" extrusionOk="0">
                  <a:moveTo>
                    <a:pt x="6739" y="1"/>
                  </a:moveTo>
                  <a:lnTo>
                    <a:pt x="6739" y="1"/>
                  </a:lnTo>
                  <a:cubicBezTo>
                    <a:pt x="6489" y="36"/>
                    <a:pt x="6347" y="191"/>
                    <a:pt x="6204" y="334"/>
                  </a:cubicBezTo>
                  <a:cubicBezTo>
                    <a:pt x="5287" y="1203"/>
                    <a:pt x="4358" y="2072"/>
                    <a:pt x="3465" y="2977"/>
                  </a:cubicBezTo>
                  <a:cubicBezTo>
                    <a:pt x="2382" y="4085"/>
                    <a:pt x="1310" y="5228"/>
                    <a:pt x="239" y="6359"/>
                  </a:cubicBezTo>
                  <a:cubicBezTo>
                    <a:pt x="155" y="6442"/>
                    <a:pt x="84" y="6537"/>
                    <a:pt x="1" y="6621"/>
                  </a:cubicBezTo>
                  <a:cubicBezTo>
                    <a:pt x="2263" y="4430"/>
                    <a:pt x="4358" y="2120"/>
                    <a:pt x="673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2333025" y="2696525"/>
              <a:ext cx="210750" cy="68550"/>
            </a:xfrm>
            <a:custGeom>
              <a:avLst/>
              <a:gdLst/>
              <a:ahLst/>
              <a:cxnLst/>
              <a:rect l="l" t="t" r="r" b="b"/>
              <a:pathLst>
                <a:path w="8430" h="2742" extrusionOk="0">
                  <a:moveTo>
                    <a:pt x="73" y="0"/>
                  </a:moveTo>
                  <a:cubicBezTo>
                    <a:pt x="49" y="0"/>
                    <a:pt x="25" y="1"/>
                    <a:pt x="0" y="3"/>
                  </a:cubicBezTo>
                  <a:cubicBezTo>
                    <a:pt x="298" y="110"/>
                    <a:pt x="596" y="229"/>
                    <a:pt x="905" y="313"/>
                  </a:cubicBezTo>
                  <a:cubicBezTo>
                    <a:pt x="2381" y="765"/>
                    <a:pt x="3846" y="1206"/>
                    <a:pt x="5322" y="1670"/>
                  </a:cubicBezTo>
                  <a:cubicBezTo>
                    <a:pt x="6322" y="1980"/>
                    <a:pt x="7287" y="2361"/>
                    <a:pt x="8275" y="2694"/>
                  </a:cubicBezTo>
                  <a:lnTo>
                    <a:pt x="8406" y="2742"/>
                  </a:lnTo>
                  <a:cubicBezTo>
                    <a:pt x="8406" y="2730"/>
                    <a:pt x="8418" y="2694"/>
                    <a:pt x="8430" y="2682"/>
                  </a:cubicBezTo>
                  <a:cubicBezTo>
                    <a:pt x="8037" y="2444"/>
                    <a:pt x="7596" y="2265"/>
                    <a:pt x="7156" y="2122"/>
                  </a:cubicBezTo>
                  <a:cubicBezTo>
                    <a:pt x="6215" y="1825"/>
                    <a:pt x="5263" y="1527"/>
                    <a:pt x="4310" y="1241"/>
                  </a:cubicBezTo>
                  <a:cubicBezTo>
                    <a:pt x="3012" y="849"/>
                    <a:pt x="1703" y="468"/>
                    <a:pt x="405" y="63"/>
                  </a:cubicBezTo>
                  <a:cubicBezTo>
                    <a:pt x="297" y="23"/>
                    <a:pt x="188" y="0"/>
                    <a:pt x="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975950" y="2335825"/>
              <a:ext cx="67300" cy="192025"/>
            </a:xfrm>
            <a:custGeom>
              <a:avLst/>
              <a:gdLst/>
              <a:ahLst/>
              <a:cxnLst/>
              <a:rect l="l" t="t" r="r" b="b"/>
              <a:pathLst>
                <a:path w="2692" h="7681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2382" y="2811"/>
                    <a:pt x="1668" y="5335"/>
                    <a:pt x="1" y="7680"/>
                  </a:cubicBezTo>
                  <a:cubicBezTo>
                    <a:pt x="1513" y="6466"/>
                    <a:pt x="2692" y="1977"/>
                    <a:pt x="2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611925" y="3301125"/>
              <a:ext cx="200650" cy="78875"/>
            </a:xfrm>
            <a:custGeom>
              <a:avLst/>
              <a:gdLst/>
              <a:ahLst/>
              <a:cxnLst/>
              <a:rect l="l" t="t" r="r" b="b"/>
              <a:pathLst>
                <a:path w="8026" h="3155" extrusionOk="0">
                  <a:moveTo>
                    <a:pt x="8025" y="1"/>
                  </a:moveTo>
                  <a:lnTo>
                    <a:pt x="8025" y="1"/>
                  </a:lnTo>
                  <a:cubicBezTo>
                    <a:pt x="5974" y="2063"/>
                    <a:pt x="3534" y="3104"/>
                    <a:pt x="686" y="3104"/>
                  </a:cubicBezTo>
                  <a:cubicBezTo>
                    <a:pt x="460" y="3104"/>
                    <a:pt x="232" y="3098"/>
                    <a:pt x="0" y="3084"/>
                  </a:cubicBezTo>
                  <a:lnTo>
                    <a:pt x="0" y="3084"/>
                  </a:lnTo>
                  <a:cubicBezTo>
                    <a:pt x="371" y="3132"/>
                    <a:pt x="739" y="3155"/>
                    <a:pt x="1104" y="3155"/>
                  </a:cubicBezTo>
                  <a:cubicBezTo>
                    <a:pt x="2217" y="3155"/>
                    <a:pt x="3306" y="2940"/>
                    <a:pt x="4382" y="2537"/>
                  </a:cubicBezTo>
                  <a:cubicBezTo>
                    <a:pt x="5787" y="1989"/>
                    <a:pt x="7013" y="1168"/>
                    <a:pt x="8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266950" y="3565750"/>
              <a:ext cx="77400" cy="81575"/>
            </a:xfrm>
            <a:custGeom>
              <a:avLst/>
              <a:gdLst/>
              <a:ahLst/>
              <a:cxnLst/>
              <a:rect l="l" t="t" r="r" b="b"/>
              <a:pathLst>
                <a:path w="3096" h="3263" extrusionOk="0">
                  <a:moveTo>
                    <a:pt x="3060" y="0"/>
                  </a:moveTo>
                  <a:cubicBezTo>
                    <a:pt x="1965" y="1000"/>
                    <a:pt x="1000" y="2120"/>
                    <a:pt x="0" y="3215"/>
                  </a:cubicBezTo>
                  <a:cubicBezTo>
                    <a:pt x="24" y="3215"/>
                    <a:pt x="36" y="3227"/>
                    <a:pt x="48" y="3263"/>
                  </a:cubicBezTo>
                  <a:cubicBezTo>
                    <a:pt x="1060" y="2191"/>
                    <a:pt x="2072" y="1120"/>
                    <a:pt x="3096" y="48"/>
                  </a:cubicBezTo>
                  <a:lnTo>
                    <a:pt x="306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49" name="Google Shape;49;p4"/>
          <p:cNvPicPr preferRelativeResize="0"/>
          <p:nvPr/>
        </p:nvPicPr>
        <p:blipFill rotWithShape="1">
          <a:blip r:embed="rId6">
            <a:alphaModFix/>
          </a:blip>
          <a:srcRect l="3061" t="37780" r="11424" b="34639"/>
          <a:stretch/>
        </p:blipFill>
        <p:spPr>
          <a:xfrm>
            <a:off x="2401925" y="6156697"/>
            <a:ext cx="2731176" cy="6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713225" y="2217400"/>
            <a:ext cx="7717500" cy="36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238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ctor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ctor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025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subTitle" idx="1"/>
          </p:nvPr>
        </p:nvSpPr>
        <p:spPr>
          <a:xfrm>
            <a:off x="1010100" y="2434933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31"/>
          <p:cNvSpPr txBox="1">
            <a:spLocks noGrp="1"/>
          </p:cNvSpPr>
          <p:nvPr>
            <p:ph type="subTitle" idx="2"/>
          </p:nvPr>
        </p:nvSpPr>
        <p:spPr>
          <a:xfrm>
            <a:off x="1010100" y="2899596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1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subTitle" idx="3"/>
          </p:nvPr>
        </p:nvSpPr>
        <p:spPr>
          <a:xfrm>
            <a:off x="3560525" y="2434933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subTitle" idx="4"/>
          </p:nvPr>
        </p:nvSpPr>
        <p:spPr>
          <a:xfrm>
            <a:off x="3560525" y="2899596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subTitle" idx="5"/>
          </p:nvPr>
        </p:nvSpPr>
        <p:spPr>
          <a:xfrm>
            <a:off x="6110950" y="2434933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31"/>
          <p:cNvSpPr txBox="1">
            <a:spLocks noGrp="1"/>
          </p:cNvSpPr>
          <p:nvPr>
            <p:ph type="subTitle" idx="6"/>
          </p:nvPr>
        </p:nvSpPr>
        <p:spPr>
          <a:xfrm>
            <a:off x="6110950" y="2899596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7"/>
          </p:nvPr>
        </p:nvSpPr>
        <p:spPr>
          <a:xfrm>
            <a:off x="1010100" y="4101867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8"/>
          </p:nvPr>
        </p:nvSpPr>
        <p:spPr>
          <a:xfrm>
            <a:off x="1010100" y="4566529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9"/>
          </p:nvPr>
        </p:nvSpPr>
        <p:spPr>
          <a:xfrm>
            <a:off x="3560525" y="4101867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13"/>
          </p:nvPr>
        </p:nvSpPr>
        <p:spPr>
          <a:xfrm>
            <a:off x="3560525" y="4566529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14"/>
          </p:nvPr>
        </p:nvSpPr>
        <p:spPr>
          <a:xfrm>
            <a:off x="6110950" y="4101867"/>
            <a:ext cx="20229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1" name="Google Shape;311;p31"/>
          <p:cNvSpPr txBox="1">
            <a:spLocks noGrp="1"/>
          </p:cNvSpPr>
          <p:nvPr>
            <p:ph type="subTitle" idx="15"/>
          </p:nvPr>
        </p:nvSpPr>
        <p:spPr>
          <a:xfrm>
            <a:off x="6110950" y="4566529"/>
            <a:ext cx="2022900" cy="8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12" name="Google Shape;312;p31"/>
          <p:cNvPicPr preferRelativeResize="0"/>
          <p:nvPr/>
        </p:nvPicPr>
        <p:blipFill rotWithShape="1">
          <a:blip r:embed="rId2">
            <a:alphaModFix/>
          </a:blip>
          <a:srcRect l="36305" t="26731" r="30909" b="23776"/>
          <a:stretch/>
        </p:blipFill>
        <p:spPr>
          <a:xfrm>
            <a:off x="8294700" y="2644667"/>
            <a:ext cx="2714400" cy="307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/>
          <p:cNvPicPr preferRelativeResize="0"/>
          <p:nvPr/>
        </p:nvPicPr>
        <p:blipFill rotWithShape="1">
          <a:blip r:embed="rId3">
            <a:alphaModFix amt="65000"/>
          </a:blip>
          <a:srcRect l="11472" t="21324" r="10378" b="61757"/>
          <a:stretch/>
        </p:blipFill>
        <p:spPr>
          <a:xfrm flipH="1">
            <a:off x="5121951" y="6518134"/>
            <a:ext cx="4499827" cy="73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1"/>
          <p:cNvPicPr preferRelativeResize="0"/>
          <p:nvPr/>
        </p:nvPicPr>
        <p:blipFill rotWithShape="1">
          <a:blip r:embed="rId4">
            <a:alphaModFix amt="79000"/>
          </a:blip>
          <a:srcRect l="21247" t="43688" r="45967" b="20070"/>
          <a:stretch/>
        </p:blipFill>
        <p:spPr>
          <a:xfrm rot="5400000">
            <a:off x="-2624907" y="2615737"/>
            <a:ext cx="5011469" cy="23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1"/>
          <p:cNvSpPr/>
          <p:nvPr/>
        </p:nvSpPr>
        <p:spPr>
          <a:xfrm rot="-7863968">
            <a:off x="-1084326" y="-1125231"/>
            <a:ext cx="1930303" cy="4544998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16" name="Google Shape;316;p31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204534">
            <a:off x="8315210" y="4363112"/>
            <a:ext cx="1287877" cy="97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1"/>
          <p:cNvPicPr preferRelativeResize="0"/>
          <p:nvPr/>
        </p:nvPicPr>
        <p:blipFill rotWithShape="1">
          <a:blip r:embed="rId6">
            <a:alphaModFix/>
          </a:blip>
          <a:srcRect l="45691" t="12052" r="18787" b="20159"/>
          <a:stretch/>
        </p:blipFill>
        <p:spPr>
          <a:xfrm>
            <a:off x="8222626" y="1692170"/>
            <a:ext cx="1366949" cy="1956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31"/>
          <p:cNvGrpSpPr/>
          <p:nvPr/>
        </p:nvGrpSpPr>
        <p:grpSpPr>
          <a:xfrm rot="-704396">
            <a:off x="-671196" y="3289472"/>
            <a:ext cx="1716724" cy="2479913"/>
            <a:chOff x="5032175" y="2294450"/>
            <a:chExt cx="1144500" cy="1239975"/>
          </a:xfrm>
        </p:grpSpPr>
        <p:sp>
          <p:nvSpPr>
            <p:cNvPr id="319" name="Google Shape;319;p31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3117519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2774850" y="487033"/>
            <a:ext cx="35943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5" name="Google Shape;325;p32"/>
          <p:cNvSpPr txBox="1">
            <a:spLocks noGrp="1"/>
          </p:cNvSpPr>
          <p:nvPr>
            <p:ph type="subTitle" idx="1"/>
          </p:nvPr>
        </p:nvSpPr>
        <p:spPr>
          <a:xfrm>
            <a:off x="2774850" y="1930600"/>
            <a:ext cx="3594300" cy="106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326" name="Google Shape;326;p32"/>
          <p:cNvPicPr preferRelativeResize="0"/>
          <p:nvPr/>
        </p:nvPicPr>
        <p:blipFill rotWithShape="1">
          <a:blip r:embed="rId2">
            <a:alphaModFix/>
          </a:blip>
          <a:srcRect l="3061" t="37780" r="11424" b="34639"/>
          <a:stretch/>
        </p:blipFill>
        <p:spPr>
          <a:xfrm>
            <a:off x="6583026" y="487033"/>
            <a:ext cx="3073373" cy="74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>
            <a:off x="8154162" y="1575867"/>
            <a:ext cx="2164526" cy="354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4">
            <a:alphaModFix amt="63000"/>
          </a:blip>
          <a:srcRect l="53150" t="21324" r="10379" b="61757"/>
          <a:stretch/>
        </p:blipFill>
        <p:spPr>
          <a:xfrm flipH="1">
            <a:off x="6559064" y="-241353"/>
            <a:ext cx="3503899" cy="1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/>
          <p:nvPr/>
        </p:nvSpPr>
        <p:spPr>
          <a:xfrm>
            <a:off x="2101200" y="4528733"/>
            <a:ext cx="4941600" cy="6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CRÉDITS: Ce modèle de présentation a été créé par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comprenant des icônes de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des infographies et des images de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et des illustrations de</a:t>
            </a:r>
            <a:r>
              <a:rPr lang="en" sz="1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986225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 rotWithShape="1">
          <a:blip r:embed="rId2">
            <a:alphaModFix amt="67000"/>
          </a:blip>
          <a:srcRect l="36305" t="26731" r="30909" b="23776"/>
          <a:stretch/>
        </p:blipFill>
        <p:spPr>
          <a:xfrm>
            <a:off x="7774750" y="-515434"/>
            <a:ext cx="2714400" cy="307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 amt="74000"/>
          </a:blip>
          <a:srcRect l="37807" t="9859" r="25038" b="24368"/>
          <a:stretch/>
        </p:blipFill>
        <p:spPr>
          <a:xfrm rot="6308173">
            <a:off x="-2330305" y="4170617"/>
            <a:ext cx="4014935" cy="299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/>
          <p:cNvPicPr preferRelativeResize="0"/>
          <p:nvPr/>
        </p:nvPicPr>
        <p:blipFill rotWithShape="1">
          <a:blip r:embed="rId4">
            <a:alphaModFix amt="62000"/>
          </a:blip>
          <a:srcRect l="60047" t="21324" r="10380" b="61757"/>
          <a:stretch/>
        </p:blipFill>
        <p:spPr>
          <a:xfrm>
            <a:off x="-430275" y="5945901"/>
            <a:ext cx="2679082" cy="1149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/>
          <p:cNvPicPr preferRelativeResize="0"/>
          <p:nvPr/>
        </p:nvPicPr>
        <p:blipFill rotWithShape="1">
          <a:blip r:embed="rId5">
            <a:alphaModFix amt="63000"/>
          </a:blip>
          <a:srcRect l="17536" t="30943" r="20804" b="36495"/>
          <a:stretch/>
        </p:blipFill>
        <p:spPr>
          <a:xfrm rot="2699998">
            <a:off x="6880533" y="4317139"/>
            <a:ext cx="4824687" cy="1910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/>
          <p:cNvPicPr preferRelativeResize="0"/>
          <p:nvPr/>
        </p:nvPicPr>
        <p:blipFill rotWithShape="1">
          <a:blip r:embed="rId6">
            <a:alphaModFix amt="77000"/>
          </a:blip>
          <a:srcRect l="2217" t="17852" r="9074" b="32321"/>
          <a:stretch/>
        </p:blipFill>
        <p:spPr>
          <a:xfrm>
            <a:off x="-2702338" y="-729984"/>
            <a:ext cx="4759008" cy="20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3"/>
          <p:cNvPicPr preferRelativeResize="0"/>
          <p:nvPr/>
        </p:nvPicPr>
        <p:blipFill rotWithShape="1">
          <a:blip r:embed="rId7">
            <a:alphaModFix amt="82000"/>
          </a:blip>
          <a:srcRect l="50645" t="40792" r="22239" b="43575"/>
          <a:stretch/>
        </p:blipFill>
        <p:spPr>
          <a:xfrm flipH="1">
            <a:off x="7171841" y="1685763"/>
            <a:ext cx="2446373" cy="105783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/>
          <p:nvPr/>
        </p:nvSpPr>
        <p:spPr>
          <a:xfrm>
            <a:off x="398389" y="-632865"/>
            <a:ext cx="477279" cy="7728193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38" name="Google Shape;338;p33"/>
          <p:cNvGrpSpPr/>
          <p:nvPr/>
        </p:nvGrpSpPr>
        <p:grpSpPr>
          <a:xfrm rot="-743451" flipH="1">
            <a:off x="6839955" y="4165739"/>
            <a:ext cx="2335622" cy="3373948"/>
            <a:chOff x="5032175" y="2294450"/>
            <a:chExt cx="1144500" cy="1239975"/>
          </a:xfrm>
        </p:grpSpPr>
        <p:sp>
          <p:nvSpPr>
            <p:cNvPr id="339" name="Google Shape;339;p33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343" name="Google Shape;343;p33"/>
          <p:cNvPicPr preferRelativeResize="0"/>
          <p:nvPr/>
        </p:nvPicPr>
        <p:blipFill rotWithShape="1">
          <a:blip r:embed="rId8">
            <a:alphaModFix/>
          </a:blip>
          <a:srcRect l="28680" t="19555" r="23804" b="32703"/>
          <a:stretch/>
        </p:blipFill>
        <p:spPr>
          <a:xfrm rot="1294285">
            <a:off x="7137199" y="3200478"/>
            <a:ext cx="1287875" cy="97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3"/>
          <p:cNvPicPr preferRelativeResize="0"/>
          <p:nvPr/>
        </p:nvPicPr>
        <p:blipFill rotWithShape="1">
          <a:blip r:embed="rId9">
            <a:alphaModFix amt="76000"/>
          </a:blip>
          <a:srcRect l="37412" t="9009" r="30455" b="20771"/>
          <a:stretch/>
        </p:blipFill>
        <p:spPr>
          <a:xfrm>
            <a:off x="3489737" y="-1903700"/>
            <a:ext cx="2164526" cy="354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 rotWithShape="1">
          <a:blip r:embed="rId8">
            <a:alphaModFix/>
          </a:blip>
          <a:srcRect l="28680" t="19555" r="23804" b="32703"/>
          <a:stretch/>
        </p:blipFill>
        <p:spPr>
          <a:xfrm rot="-1761291">
            <a:off x="4595649" y="228013"/>
            <a:ext cx="1287877" cy="970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558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4"/>
          <p:cNvPicPr preferRelativeResize="0"/>
          <p:nvPr/>
        </p:nvPicPr>
        <p:blipFill rotWithShape="1">
          <a:blip r:embed="rId2">
            <a:alphaModFix amt="76000"/>
          </a:blip>
          <a:srcRect l="37412" t="9009" r="30455" b="20771"/>
          <a:stretch/>
        </p:blipFill>
        <p:spPr>
          <a:xfrm>
            <a:off x="-461550" y="-34267"/>
            <a:ext cx="1834123" cy="300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 rotWithShape="1">
          <a:blip r:embed="rId3">
            <a:alphaModFix amt="62000"/>
          </a:blip>
          <a:srcRect l="11472" t="21324" r="10378" b="61757"/>
          <a:stretch/>
        </p:blipFill>
        <p:spPr>
          <a:xfrm>
            <a:off x="-369475" y="301001"/>
            <a:ext cx="5077949" cy="82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 rotWithShape="1">
          <a:blip r:embed="rId4">
            <a:alphaModFix amt="92000"/>
          </a:blip>
          <a:srcRect l="35653" t="26726" r="33387" b="27688"/>
          <a:stretch/>
        </p:blipFill>
        <p:spPr>
          <a:xfrm rot="5165263">
            <a:off x="6327418" y="4402992"/>
            <a:ext cx="4498341" cy="27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/>
          <p:nvPr/>
        </p:nvSpPr>
        <p:spPr>
          <a:xfrm rot="-3210999">
            <a:off x="7302428" y="-1466597"/>
            <a:ext cx="1930253" cy="4544882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51" name="Google Shape;351;p34"/>
          <p:cNvPicPr preferRelativeResize="0"/>
          <p:nvPr/>
        </p:nvPicPr>
        <p:blipFill rotWithShape="1">
          <a:blip r:embed="rId5">
            <a:alphaModFix amt="74000"/>
          </a:blip>
          <a:srcRect l="37807" t="9859" r="25038" b="24368"/>
          <a:stretch/>
        </p:blipFill>
        <p:spPr>
          <a:xfrm rot="2949503">
            <a:off x="-281931" y="5350270"/>
            <a:ext cx="4014939" cy="29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 rotWithShape="1">
          <a:blip r:embed="rId6">
            <a:alphaModFix amt="77000"/>
          </a:blip>
          <a:srcRect l="2217" t="17852" r="9074" b="32321"/>
          <a:stretch/>
        </p:blipFill>
        <p:spPr>
          <a:xfrm>
            <a:off x="-1051563" y="6256016"/>
            <a:ext cx="4759008" cy="2004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" name="Google Shape;353;p34"/>
          <p:cNvGrpSpPr/>
          <p:nvPr/>
        </p:nvGrpSpPr>
        <p:grpSpPr>
          <a:xfrm rot="-6958614" flipH="1">
            <a:off x="-125643" y="2601124"/>
            <a:ext cx="2001096" cy="2830782"/>
            <a:chOff x="2145200" y="1846500"/>
            <a:chExt cx="1056700" cy="1993100"/>
          </a:xfrm>
        </p:grpSpPr>
        <p:sp>
          <p:nvSpPr>
            <p:cNvPr id="354" name="Google Shape;354;p34"/>
            <p:cNvSpPr/>
            <p:nvPr/>
          </p:nvSpPr>
          <p:spPr>
            <a:xfrm>
              <a:off x="2145200" y="1846500"/>
              <a:ext cx="1056700" cy="1993100"/>
            </a:xfrm>
            <a:custGeom>
              <a:avLst/>
              <a:gdLst/>
              <a:ahLst/>
              <a:cxnLst/>
              <a:rect l="l" t="t" r="r" b="b"/>
              <a:pathLst>
                <a:path w="42268" h="79724" extrusionOk="0">
                  <a:moveTo>
                    <a:pt x="31397" y="417"/>
                  </a:moveTo>
                  <a:cubicBezTo>
                    <a:pt x="31635" y="2676"/>
                    <a:pt x="31873" y="4936"/>
                    <a:pt x="31980" y="7208"/>
                  </a:cubicBezTo>
                  <a:lnTo>
                    <a:pt x="31980" y="7208"/>
                  </a:lnTo>
                  <a:cubicBezTo>
                    <a:pt x="31977" y="7176"/>
                    <a:pt x="31957" y="7153"/>
                    <a:pt x="31957" y="7120"/>
                  </a:cubicBezTo>
                  <a:cubicBezTo>
                    <a:pt x="31742" y="5179"/>
                    <a:pt x="31504" y="3239"/>
                    <a:pt x="31278" y="1286"/>
                  </a:cubicBezTo>
                  <a:cubicBezTo>
                    <a:pt x="31242" y="1072"/>
                    <a:pt x="31266" y="833"/>
                    <a:pt x="31266" y="595"/>
                  </a:cubicBezTo>
                  <a:cubicBezTo>
                    <a:pt x="31266" y="536"/>
                    <a:pt x="31302" y="476"/>
                    <a:pt x="31326" y="417"/>
                  </a:cubicBezTo>
                  <a:close/>
                  <a:moveTo>
                    <a:pt x="32397" y="16573"/>
                  </a:moveTo>
                  <a:cubicBezTo>
                    <a:pt x="32421" y="16573"/>
                    <a:pt x="32457" y="16597"/>
                    <a:pt x="32493" y="16609"/>
                  </a:cubicBezTo>
                  <a:cubicBezTo>
                    <a:pt x="32731" y="21300"/>
                    <a:pt x="32242" y="25920"/>
                    <a:pt x="31040" y="30539"/>
                  </a:cubicBezTo>
                  <a:cubicBezTo>
                    <a:pt x="30921" y="30480"/>
                    <a:pt x="30838" y="30444"/>
                    <a:pt x="30766" y="30420"/>
                  </a:cubicBezTo>
                  <a:cubicBezTo>
                    <a:pt x="29635" y="30028"/>
                    <a:pt x="28599" y="29480"/>
                    <a:pt x="27670" y="28706"/>
                  </a:cubicBezTo>
                  <a:cubicBezTo>
                    <a:pt x="26575" y="27801"/>
                    <a:pt x="25742" y="26682"/>
                    <a:pt x="25337" y="25301"/>
                  </a:cubicBezTo>
                  <a:cubicBezTo>
                    <a:pt x="24801" y="23467"/>
                    <a:pt x="24980" y="21669"/>
                    <a:pt x="25658" y="19895"/>
                  </a:cubicBezTo>
                  <a:cubicBezTo>
                    <a:pt x="25920" y="19276"/>
                    <a:pt x="26254" y="18681"/>
                    <a:pt x="26718" y="18181"/>
                  </a:cubicBezTo>
                  <a:cubicBezTo>
                    <a:pt x="27492" y="17371"/>
                    <a:pt x="28444" y="16859"/>
                    <a:pt x="29575" y="16740"/>
                  </a:cubicBezTo>
                  <a:cubicBezTo>
                    <a:pt x="30516" y="16633"/>
                    <a:pt x="31457" y="16621"/>
                    <a:pt x="32397" y="16573"/>
                  </a:cubicBezTo>
                  <a:close/>
                  <a:moveTo>
                    <a:pt x="36362" y="16388"/>
                  </a:moveTo>
                  <a:cubicBezTo>
                    <a:pt x="36678" y="16388"/>
                    <a:pt x="36993" y="16399"/>
                    <a:pt x="37303" y="16431"/>
                  </a:cubicBezTo>
                  <a:cubicBezTo>
                    <a:pt x="38374" y="16514"/>
                    <a:pt x="39291" y="16966"/>
                    <a:pt x="40053" y="17740"/>
                  </a:cubicBezTo>
                  <a:cubicBezTo>
                    <a:pt x="40553" y="18240"/>
                    <a:pt x="40922" y="18836"/>
                    <a:pt x="41184" y="19479"/>
                  </a:cubicBezTo>
                  <a:cubicBezTo>
                    <a:pt x="42053" y="21574"/>
                    <a:pt x="42137" y="23705"/>
                    <a:pt x="41339" y="25848"/>
                  </a:cubicBezTo>
                  <a:cubicBezTo>
                    <a:pt x="40922" y="26956"/>
                    <a:pt x="40386" y="27980"/>
                    <a:pt x="39481" y="28765"/>
                  </a:cubicBezTo>
                  <a:cubicBezTo>
                    <a:pt x="39184" y="29039"/>
                    <a:pt x="38862" y="29289"/>
                    <a:pt x="38541" y="29516"/>
                  </a:cubicBezTo>
                  <a:cubicBezTo>
                    <a:pt x="37422" y="30266"/>
                    <a:pt x="36231" y="30837"/>
                    <a:pt x="34874" y="30980"/>
                  </a:cubicBezTo>
                  <a:cubicBezTo>
                    <a:pt x="34612" y="31009"/>
                    <a:pt x="34351" y="31022"/>
                    <a:pt x="34091" y="31022"/>
                  </a:cubicBezTo>
                  <a:cubicBezTo>
                    <a:pt x="33380" y="31022"/>
                    <a:pt x="32671" y="30923"/>
                    <a:pt x="31957" y="30766"/>
                  </a:cubicBezTo>
                  <a:cubicBezTo>
                    <a:pt x="31742" y="30706"/>
                    <a:pt x="31528" y="30647"/>
                    <a:pt x="31278" y="30539"/>
                  </a:cubicBezTo>
                  <a:cubicBezTo>
                    <a:pt x="32481" y="25944"/>
                    <a:pt x="32969" y="21288"/>
                    <a:pt x="32766" y="16550"/>
                  </a:cubicBezTo>
                  <a:cubicBezTo>
                    <a:pt x="32909" y="16538"/>
                    <a:pt x="33004" y="16514"/>
                    <a:pt x="33100" y="16514"/>
                  </a:cubicBezTo>
                  <a:cubicBezTo>
                    <a:pt x="34028" y="16478"/>
                    <a:pt x="34969" y="16431"/>
                    <a:pt x="35886" y="16395"/>
                  </a:cubicBezTo>
                  <a:cubicBezTo>
                    <a:pt x="36045" y="16391"/>
                    <a:pt x="36203" y="16388"/>
                    <a:pt x="36362" y="16388"/>
                  </a:cubicBezTo>
                  <a:close/>
                  <a:moveTo>
                    <a:pt x="24908" y="21622"/>
                  </a:moveTo>
                  <a:lnTo>
                    <a:pt x="24908" y="21622"/>
                  </a:lnTo>
                  <a:cubicBezTo>
                    <a:pt x="24742" y="22765"/>
                    <a:pt x="24730" y="23884"/>
                    <a:pt x="24992" y="24991"/>
                  </a:cubicBezTo>
                  <a:cubicBezTo>
                    <a:pt x="25265" y="26098"/>
                    <a:pt x="25813" y="27075"/>
                    <a:pt x="26527" y="27980"/>
                  </a:cubicBezTo>
                  <a:cubicBezTo>
                    <a:pt x="26492" y="28039"/>
                    <a:pt x="26480" y="28063"/>
                    <a:pt x="26468" y="28087"/>
                  </a:cubicBezTo>
                  <a:cubicBezTo>
                    <a:pt x="26444" y="28123"/>
                    <a:pt x="26397" y="28170"/>
                    <a:pt x="26349" y="28218"/>
                  </a:cubicBezTo>
                  <a:cubicBezTo>
                    <a:pt x="25754" y="28813"/>
                    <a:pt x="25099" y="29301"/>
                    <a:pt x="24372" y="29706"/>
                  </a:cubicBezTo>
                  <a:cubicBezTo>
                    <a:pt x="23087" y="30409"/>
                    <a:pt x="21741" y="30920"/>
                    <a:pt x="20289" y="31254"/>
                  </a:cubicBezTo>
                  <a:cubicBezTo>
                    <a:pt x="18783" y="31584"/>
                    <a:pt x="17268" y="31664"/>
                    <a:pt x="15737" y="31664"/>
                  </a:cubicBezTo>
                  <a:cubicBezTo>
                    <a:pt x="15500" y="31664"/>
                    <a:pt x="15263" y="31662"/>
                    <a:pt x="15026" y="31659"/>
                  </a:cubicBezTo>
                  <a:cubicBezTo>
                    <a:pt x="14752" y="31659"/>
                    <a:pt x="14490" y="31623"/>
                    <a:pt x="14240" y="31552"/>
                  </a:cubicBezTo>
                  <a:cubicBezTo>
                    <a:pt x="13859" y="31432"/>
                    <a:pt x="13478" y="31313"/>
                    <a:pt x="13133" y="31123"/>
                  </a:cubicBezTo>
                  <a:cubicBezTo>
                    <a:pt x="12728" y="30897"/>
                    <a:pt x="12645" y="30599"/>
                    <a:pt x="12823" y="30182"/>
                  </a:cubicBezTo>
                  <a:cubicBezTo>
                    <a:pt x="12954" y="29873"/>
                    <a:pt x="13121" y="29575"/>
                    <a:pt x="13312" y="29301"/>
                  </a:cubicBezTo>
                  <a:cubicBezTo>
                    <a:pt x="13800" y="28634"/>
                    <a:pt x="14324" y="27968"/>
                    <a:pt x="14859" y="27325"/>
                  </a:cubicBezTo>
                  <a:cubicBezTo>
                    <a:pt x="16110" y="25825"/>
                    <a:pt x="17598" y="24586"/>
                    <a:pt x="19336" y="23705"/>
                  </a:cubicBezTo>
                  <a:cubicBezTo>
                    <a:pt x="19991" y="23360"/>
                    <a:pt x="20670" y="23062"/>
                    <a:pt x="21336" y="22765"/>
                  </a:cubicBezTo>
                  <a:cubicBezTo>
                    <a:pt x="22408" y="22312"/>
                    <a:pt x="23491" y="21919"/>
                    <a:pt x="24634" y="21669"/>
                  </a:cubicBezTo>
                  <a:cubicBezTo>
                    <a:pt x="24718" y="21657"/>
                    <a:pt x="24789" y="21634"/>
                    <a:pt x="24908" y="21622"/>
                  </a:cubicBezTo>
                  <a:close/>
                  <a:moveTo>
                    <a:pt x="11168" y="32742"/>
                  </a:moveTo>
                  <a:lnTo>
                    <a:pt x="11168" y="32742"/>
                  </a:lnTo>
                  <a:cubicBezTo>
                    <a:pt x="11299" y="32778"/>
                    <a:pt x="11407" y="32814"/>
                    <a:pt x="11514" y="32861"/>
                  </a:cubicBezTo>
                  <a:cubicBezTo>
                    <a:pt x="12228" y="33147"/>
                    <a:pt x="12942" y="33409"/>
                    <a:pt x="13645" y="33718"/>
                  </a:cubicBezTo>
                  <a:cubicBezTo>
                    <a:pt x="15586" y="34564"/>
                    <a:pt x="17526" y="35457"/>
                    <a:pt x="19491" y="36314"/>
                  </a:cubicBezTo>
                  <a:cubicBezTo>
                    <a:pt x="20217" y="36635"/>
                    <a:pt x="20991" y="36874"/>
                    <a:pt x="21753" y="37159"/>
                  </a:cubicBezTo>
                  <a:cubicBezTo>
                    <a:pt x="21801" y="37171"/>
                    <a:pt x="21836" y="37207"/>
                    <a:pt x="21896" y="37219"/>
                  </a:cubicBezTo>
                  <a:cubicBezTo>
                    <a:pt x="21896" y="37231"/>
                    <a:pt x="21884" y="37243"/>
                    <a:pt x="21884" y="37266"/>
                  </a:cubicBezTo>
                  <a:cubicBezTo>
                    <a:pt x="21825" y="37266"/>
                    <a:pt x="21777" y="37278"/>
                    <a:pt x="21741" y="37278"/>
                  </a:cubicBezTo>
                  <a:cubicBezTo>
                    <a:pt x="20503" y="37278"/>
                    <a:pt x="19265" y="37278"/>
                    <a:pt x="18026" y="37112"/>
                  </a:cubicBezTo>
                  <a:cubicBezTo>
                    <a:pt x="16836" y="36969"/>
                    <a:pt x="15729" y="36576"/>
                    <a:pt x="14740" y="35873"/>
                  </a:cubicBezTo>
                  <a:cubicBezTo>
                    <a:pt x="14181" y="35457"/>
                    <a:pt x="13645" y="35016"/>
                    <a:pt x="13109" y="34552"/>
                  </a:cubicBezTo>
                  <a:cubicBezTo>
                    <a:pt x="12466" y="34004"/>
                    <a:pt x="11835" y="33421"/>
                    <a:pt x="11216" y="32861"/>
                  </a:cubicBezTo>
                  <a:cubicBezTo>
                    <a:pt x="11204" y="32837"/>
                    <a:pt x="11204" y="32802"/>
                    <a:pt x="11168" y="32742"/>
                  </a:cubicBezTo>
                  <a:close/>
                  <a:moveTo>
                    <a:pt x="7748" y="32018"/>
                  </a:moveTo>
                  <a:cubicBezTo>
                    <a:pt x="9270" y="32018"/>
                    <a:pt x="10668" y="32537"/>
                    <a:pt x="11919" y="33754"/>
                  </a:cubicBezTo>
                  <a:cubicBezTo>
                    <a:pt x="12454" y="34278"/>
                    <a:pt x="12990" y="34778"/>
                    <a:pt x="13550" y="35266"/>
                  </a:cubicBezTo>
                  <a:cubicBezTo>
                    <a:pt x="14443" y="36040"/>
                    <a:pt x="15419" y="36683"/>
                    <a:pt x="16574" y="37040"/>
                  </a:cubicBezTo>
                  <a:cubicBezTo>
                    <a:pt x="17348" y="37278"/>
                    <a:pt x="18145" y="37397"/>
                    <a:pt x="18955" y="37445"/>
                  </a:cubicBezTo>
                  <a:cubicBezTo>
                    <a:pt x="19592" y="37476"/>
                    <a:pt x="20231" y="37497"/>
                    <a:pt x="20873" y="37497"/>
                  </a:cubicBezTo>
                  <a:cubicBezTo>
                    <a:pt x="21467" y="37497"/>
                    <a:pt x="22062" y="37479"/>
                    <a:pt x="22658" y="37433"/>
                  </a:cubicBezTo>
                  <a:cubicBezTo>
                    <a:pt x="22777" y="37421"/>
                    <a:pt x="22896" y="37417"/>
                    <a:pt x="23015" y="37417"/>
                  </a:cubicBezTo>
                  <a:cubicBezTo>
                    <a:pt x="23253" y="37417"/>
                    <a:pt x="23491" y="37433"/>
                    <a:pt x="23730" y="37433"/>
                  </a:cubicBezTo>
                  <a:lnTo>
                    <a:pt x="23730" y="37493"/>
                  </a:lnTo>
                  <a:cubicBezTo>
                    <a:pt x="23658" y="37517"/>
                    <a:pt x="23599" y="37552"/>
                    <a:pt x="23539" y="37564"/>
                  </a:cubicBezTo>
                  <a:cubicBezTo>
                    <a:pt x="22703" y="37799"/>
                    <a:pt x="21852" y="37893"/>
                    <a:pt x="20987" y="37893"/>
                  </a:cubicBezTo>
                  <a:cubicBezTo>
                    <a:pt x="20755" y="37893"/>
                    <a:pt x="20522" y="37886"/>
                    <a:pt x="20289" y="37874"/>
                  </a:cubicBezTo>
                  <a:cubicBezTo>
                    <a:pt x="19241" y="37814"/>
                    <a:pt x="18193" y="37636"/>
                    <a:pt x="17169" y="37409"/>
                  </a:cubicBezTo>
                  <a:cubicBezTo>
                    <a:pt x="14026" y="36743"/>
                    <a:pt x="10918" y="36040"/>
                    <a:pt x="7763" y="35492"/>
                  </a:cubicBezTo>
                  <a:cubicBezTo>
                    <a:pt x="7180" y="35385"/>
                    <a:pt x="6620" y="35231"/>
                    <a:pt x="6049" y="35052"/>
                  </a:cubicBezTo>
                  <a:cubicBezTo>
                    <a:pt x="5561" y="34897"/>
                    <a:pt x="5108" y="34671"/>
                    <a:pt x="4715" y="34373"/>
                  </a:cubicBezTo>
                  <a:cubicBezTo>
                    <a:pt x="4572" y="34254"/>
                    <a:pt x="4441" y="34123"/>
                    <a:pt x="4322" y="33992"/>
                  </a:cubicBezTo>
                  <a:cubicBezTo>
                    <a:pt x="4156" y="33778"/>
                    <a:pt x="4132" y="33540"/>
                    <a:pt x="4251" y="33326"/>
                  </a:cubicBezTo>
                  <a:cubicBezTo>
                    <a:pt x="4322" y="33171"/>
                    <a:pt x="4429" y="33028"/>
                    <a:pt x="4549" y="32909"/>
                  </a:cubicBezTo>
                  <a:cubicBezTo>
                    <a:pt x="4846" y="32587"/>
                    <a:pt x="5227" y="32409"/>
                    <a:pt x="5632" y="32314"/>
                  </a:cubicBezTo>
                  <a:cubicBezTo>
                    <a:pt x="6361" y="32122"/>
                    <a:pt x="7067" y="32018"/>
                    <a:pt x="7748" y="32018"/>
                  </a:cubicBezTo>
                  <a:close/>
                  <a:moveTo>
                    <a:pt x="27813" y="51899"/>
                  </a:moveTo>
                  <a:cubicBezTo>
                    <a:pt x="27790" y="51911"/>
                    <a:pt x="27790" y="51923"/>
                    <a:pt x="27790" y="51935"/>
                  </a:cubicBezTo>
                  <a:cubicBezTo>
                    <a:pt x="27492" y="52054"/>
                    <a:pt x="27182" y="52173"/>
                    <a:pt x="26873" y="52316"/>
                  </a:cubicBezTo>
                  <a:cubicBezTo>
                    <a:pt x="26504" y="52471"/>
                    <a:pt x="26123" y="52673"/>
                    <a:pt x="25754" y="52816"/>
                  </a:cubicBezTo>
                  <a:cubicBezTo>
                    <a:pt x="25116" y="53071"/>
                    <a:pt x="24472" y="53229"/>
                    <a:pt x="23809" y="53229"/>
                  </a:cubicBezTo>
                  <a:cubicBezTo>
                    <a:pt x="23544" y="53229"/>
                    <a:pt x="23275" y="53204"/>
                    <a:pt x="23003" y="53149"/>
                  </a:cubicBezTo>
                  <a:cubicBezTo>
                    <a:pt x="22587" y="53054"/>
                    <a:pt x="22170" y="52947"/>
                    <a:pt x="21753" y="52864"/>
                  </a:cubicBezTo>
                  <a:cubicBezTo>
                    <a:pt x="21384" y="52792"/>
                    <a:pt x="21003" y="52733"/>
                    <a:pt x="20634" y="52673"/>
                  </a:cubicBezTo>
                  <a:cubicBezTo>
                    <a:pt x="20562" y="52649"/>
                    <a:pt x="20491" y="52649"/>
                    <a:pt x="20408" y="52637"/>
                  </a:cubicBezTo>
                  <a:cubicBezTo>
                    <a:pt x="20610" y="52530"/>
                    <a:pt x="20801" y="52471"/>
                    <a:pt x="20991" y="52459"/>
                  </a:cubicBezTo>
                  <a:cubicBezTo>
                    <a:pt x="21563" y="52411"/>
                    <a:pt x="22134" y="52399"/>
                    <a:pt x="22706" y="52352"/>
                  </a:cubicBezTo>
                  <a:cubicBezTo>
                    <a:pt x="23134" y="52340"/>
                    <a:pt x="23551" y="52304"/>
                    <a:pt x="23980" y="52268"/>
                  </a:cubicBezTo>
                  <a:cubicBezTo>
                    <a:pt x="24968" y="52161"/>
                    <a:pt x="25944" y="52030"/>
                    <a:pt x="26932" y="51923"/>
                  </a:cubicBezTo>
                  <a:cubicBezTo>
                    <a:pt x="27230" y="51899"/>
                    <a:pt x="27528" y="51911"/>
                    <a:pt x="27813" y="51899"/>
                  </a:cubicBezTo>
                  <a:close/>
                  <a:moveTo>
                    <a:pt x="10735" y="42923"/>
                  </a:moveTo>
                  <a:cubicBezTo>
                    <a:pt x="11859" y="42923"/>
                    <a:pt x="12976" y="43087"/>
                    <a:pt x="14085" y="43398"/>
                  </a:cubicBezTo>
                  <a:cubicBezTo>
                    <a:pt x="16562" y="44077"/>
                    <a:pt x="18860" y="45125"/>
                    <a:pt x="21003" y="46541"/>
                  </a:cubicBezTo>
                  <a:cubicBezTo>
                    <a:pt x="21694" y="46982"/>
                    <a:pt x="22372" y="47458"/>
                    <a:pt x="23241" y="47661"/>
                  </a:cubicBezTo>
                  <a:cubicBezTo>
                    <a:pt x="23170" y="47780"/>
                    <a:pt x="23122" y="47875"/>
                    <a:pt x="23063" y="47958"/>
                  </a:cubicBezTo>
                  <a:cubicBezTo>
                    <a:pt x="21860" y="49792"/>
                    <a:pt x="20289" y="51256"/>
                    <a:pt x="18372" y="52352"/>
                  </a:cubicBezTo>
                  <a:cubicBezTo>
                    <a:pt x="16883" y="53197"/>
                    <a:pt x="15288" y="53709"/>
                    <a:pt x="13573" y="53780"/>
                  </a:cubicBezTo>
                  <a:cubicBezTo>
                    <a:pt x="12002" y="53840"/>
                    <a:pt x="10442" y="53899"/>
                    <a:pt x="8859" y="53947"/>
                  </a:cubicBezTo>
                  <a:cubicBezTo>
                    <a:pt x="8764" y="53950"/>
                    <a:pt x="8670" y="53951"/>
                    <a:pt x="8575" y="53951"/>
                  </a:cubicBezTo>
                  <a:cubicBezTo>
                    <a:pt x="7824" y="53951"/>
                    <a:pt x="7075" y="53868"/>
                    <a:pt x="6334" y="53709"/>
                  </a:cubicBezTo>
                  <a:cubicBezTo>
                    <a:pt x="5811" y="53590"/>
                    <a:pt x="5322" y="53423"/>
                    <a:pt x="4870" y="53161"/>
                  </a:cubicBezTo>
                  <a:cubicBezTo>
                    <a:pt x="3798" y="52506"/>
                    <a:pt x="3179" y="51566"/>
                    <a:pt x="3120" y="50280"/>
                  </a:cubicBezTo>
                  <a:cubicBezTo>
                    <a:pt x="3084" y="49863"/>
                    <a:pt x="3108" y="49447"/>
                    <a:pt x="3179" y="49030"/>
                  </a:cubicBezTo>
                  <a:cubicBezTo>
                    <a:pt x="3382" y="47756"/>
                    <a:pt x="3894" y="46577"/>
                    <a:pt x="4632" y="45518"/>
                  </a:cubicBezTo>
                  <a:cubicBezTo>
                    <a:pt x="5168" y="44767"/>
                    <a:pt x="5834" y="44172"/>
                    <a:pt x="6680" y="43755"/>
                  </a:cubicBezTo>
                  <a:cubicBezTo>
                    <a:pt x="7227" y="43470"/>
                    <a:pt x="7823" y="43279"/>
                    <a:pt x="8418" y="43160"/>
                  </a:cubicBezTo>
                  <a:cubicBezTo>
                    <a:pt x="9193" y="43000"/>
                    <a:pt x="9965" y="42923"/>
                    <a:pt x="10735" y="42923"/>
                  </a:cubicBezTo>
                  <a:close/>
                  <a:moveTo>
                    <a:pt x="30980" y="36433"/>
                  </a:moveTo>
                  <a:cubicBezTo>
                    <a:pt x="31028" y="36469"/>
                    <a:pt x="31064" y="36516"/>
                    <a:pt x="31111" y="36576"/>
                  </a:cubicBezTo>
                  <a:cubicBezTo>
                    <a:pt x="31266" y="36755"/>
                    <a:pt x="31397" y="36945"/>
                    <a:pt x="31540" y="37124"/>
                  </a:cubicBezTo>
                  <a:cubicBezTo>
                    <a:pt x="32302" y="38040"/>
                    <a:pt x="33171" y="38850"/>
                    <a:pt x="34028" y="39660"/>
                  </a:cubicBezTo>
                  <a:cubicBezTo>
                    <a:pt x="35160" y="40719"/>
                    <a:pt x="36291" y="41743"/>
                    <a:pt x="37291" y="42934"/>
                  </a:cubicBezTo>
                  <a:cubicBezTo>
                    <a:pt x="38172" y="43970"/>
                    <a:pt x="38827" y="45125"/>
                    <a:pt x="39160" y="46446"/>
                  </a:cubicBezTo>
                  <a:cubicBezTo>
                    <a:pt x="39422" y="47399"/>
                    <a:pt x="39422" y="48363"/>
                    <a:pt x="39386" y="49328"/>
                  </a:cubicBezTo>
                  <a:cubicBezTo>
                    <a:pt x="39315" y="51102"/>
                    <a:pt x="38743" y="52709"/>
                    <a:pt x="37874" y="54233"/>
                  </a:cubicBezTo>
                  <a:cubicBezTo>
                    <a:pt x="37648" y="54650"/>
                    <a:pt x="37315" y="54971"/>
                    <a:pt x="36934" y="55221"/>
                  </a:cubicBezTo>
                  <a:cubicBezTo>
                    <a:pt x="36601" y="55441"/>
                    <a:pt x="36272" y="55545"/>
                    <a:pt x="35961" y="55545"/>
                  </a:cubicBezTo>
                  <a:cubicBezTo>
                    <a:pt x="35550" y="55545"/>
                    <a:pt x="35169" y="55363"/>
                    <a:pt x="34850" y="55031"/>
                  </a:cubicBezTo>
                  <a:cubicBezTo>
                    <a:pt x="34779" y="54959"/>
                    <a:pt x="34695" y="54888"/>
                    <a:pt x="34636" y="54816"/>
                  </a:cubicBezTo>
                  <a:cubicBezTo>
                    <a:pt x="34159" y="54221"/>
                    <a:pt x="33778" y="53542"/>
                    <a:pt x="33433" y="52864"/>
                  </a:cubicBezTo>
                  <a:cubicBezTo>
                    <a:pt x="32993" y="51971"/>
                    <a:pt x="32540" y="51054"/>
                    <a:pt x="32076" y="50149"/>
                  </a:cubicBezTo>
                  <a:cubicBezTo>
                    <a:pt x="31421" y="48851"/>
                    <a:pt x="30849" y="47542"/>
                    <a:pt x="30349" y="46196"/>
                  </a:cubicBezTo>
                  <a:cubicBezTo>
                    <a:pt x="29683" y="44351"/>
                    <a:pt x="29516" y="42470"/>
                    <a:pt x="29980" y="40553"/>
                  </a:cubicBezTo>
                  <a:cubicBezTo>
                    <a:pt x="30147" y="39826"/>
                    <a:pt x="30373" y="39112"/>
                    <a:pt x="30576" y="38398"/>
                  </a:cubicBezTo>
                  <a:cubicBezTo>
                    <a:pt x="30754" y="37767"/>
                    <a:pt x="30933" y="37147"/>
                    <a:pt x="30933" y="36469"/>
                  </a:cubicBezTo>
                  <a:cubicBezTo>
                    <a:pt x="30933" y="36457"/>
                    <a:pt x="30969" y="36445"/>
                    <a:pt x="30980" y="36433"/>
                  </a:cubicBezTo>
                  <a:close/>
                  <a:moveTo>
                    <a:pt x="28370" y="52134"/>
                  </a:moveTo>
                  <a:cubicBezTo>
                    <a:pt x="28631" y="52134"/>
                    <a:pt x="28844" y="52240"/>
                    <a:pt x="29028" y="52435"/>
                  </a:cubicBezTo>
                  <a:cubicBezTo>
                    <a:pt x="29433" y="52816"/>
                    <a:pt x="29671" y="53292"/>
                    <a:pt x="29849" y="53816"/>
                  </a:cubicBezTo>
                  <a:cubicBezTo>
                    <a:pt x="30373" y="55352"/>
                    <a:pt x="30373" y="56900"/>
                    <a:pt x="29897" y="58424"/>
                  </a:cubicBezTo>
                  <a:cubicBezTo>
                    <a:pt x="29183" y="60686"/>
                    <a:pt x="27754" y="62412"/>
                    <a:pt x="25754" y="63686"/>
                  </a:cubicBezTo>
                  <a:cubicBezTo>
                    <a:pt x="24789" y="64294"/>
                    <a:pt x="23706" y="64675"/>
                    <a:pt x="22587" y="64937"/>
                  </a:cubicBezTo>
                  <a:cubicBezTo>
                    <a:pt x="21923" y="65078"/>
                    <a:pt x="21269" y="65190"/>
                    <a:pt x="20589" y="65190"/>
                  </a:cubicBezTo>
                  <a:cubicBezTo>
                    <a:pt x="20525" y="65190"/>
                    <a:pt x="20460" y="65189"/>
                    <a:pt x="20396" y="65187"/>
                  </a:cubicBezTo>
                  <a:cubicBezTo>
                    <a:pt x="19729" y="65175"/>
                    <a:pt x="19122" y="64960"/>
                    <a:pt x="18538" y="64591"/>
                  </a:cubicBezTo>
                  <a:cubicBezTo>
                    <a:pt x="17526" y="63936"/>
                    <a:pt x="16717" y="63067"/>
                    <a:pt x="16252" y="62281"/>
                  </a:cubicBezTo>
                  <a:cubicBezTo>
                    <a:pt x="15752" y="61365"/>
                    <a:pt x="15443" y="60686"/>
                    <a:pt x="15252" y="59960"/>
                  </a:cubicBezTo>
                  <a:cubicBezTo>
                    <a:pt x="14800" y="58245"/>
                    <a:pt x="15086" y="56709"/>
                    <a:pt x="16288" y="55388"/>
                  </a:cubicBezTo>
                  <a:cubicBezTo>
                    <a:pt x="16657" y="54983"/>
                    <a:pt x="17050" y="54590"/>
                    <a:pt x="17431" y="54197"/>
                  </a:cubicBezTo>
                  <a:cubicBezTo>
                    <a:pt x="17872" y="53780"/>
                    <a:pt x="18360" y="53471"/>
                    <a:pt x="18907" y="53233"/>
                  </a:cubicBezTo>
                  <a:cubicBezTo>
                    <a:pt x="19408" y="53024"/>
                    <a:pt x="19914" y="52898"/>
                    <a:pt x="20438" y="52898"/>
                  </a:cubicBezTo>
                  <a:cubicBezTo>
                    <a:pt x="20662" y="52898"/>
                    <a:pt x="20890" y="52921"/>
                    <a:pt x="21122" y="52971"/>
                  </a:cubicBezTo>
                  <a:cubicBezTo>
                    <a:pt x="21467" y="53042"/>
                    <a:pt x="21825" y="53126"/>
                    <a:pt x="22170" y="53221"/>
                  </a:cubicBezTo>
                  <a:cubicBezTo>
                    <a:pt x="22717" y="53370"/>
                    <a:pt x="23265" y="53456"/>
                    <a:pt x="23810" y="53456"/>
                  </a:cubicBezTo>
                  <a:cubicBezTo>
                    <a:pt x="24355" y="53456"/>
                    <a:pt x="24896" y="53370"/>
                    <a:pt x="25432" y="53173"/>
                  </a:cubicBezTo>
                  <a:cubicBezTo>
                    <a:pt x="25968" y="52983"/>
                    <a:pt x="26468" y="52733"/>
                    <a:pt x="26992" y="52471"/>
                  </a:cubicBezTo>
                  <a:cubicBezTo>
                    <a:pt x="27409" y="52268"/>
                    <a:pt x="27825" y="52137"/>
                    <a:pt x="28290" y="52137"/>
                  </a:cubicBezTo>
                  <a:cubicBezTo>
                    <a:pt x="28317" y="52135"/>
                    <a:pt x="28344" y="52134"/>
                    <a:pt x="28370" y="52134"/>
                  </a:cubicBezTo>
                  <a:close/>
                  <a:moveTo>
                    <a:pt x="9549" y="66484"/>
                  </a:moveTo>
                  <a:cubicBezTo>
                    <a:pt x="9513" y="66556"/>
                    <a:pt x="9502" y="66580"/>
                    <a:pt x="9490" y="66603"/>
                  </a:cubicBezTo>
                  <a:cubicBezTo>
                    <a:pt x="8728" y="67318"/>
                    <a:pt x="7870" y="67877"/>
                    <a:pt x="6882" y="68282"/>
                  </a:cubicBezTo>
                  <a:cubicBezTo>
                    <a:pt x="6168" y="68580"/>
                    <a:pt x="5406" y="68723"/>
                    <a:pt x="4632" y="68830"/>
                  </a:cubicBezTo>
                  <a:cubicBezTo>
                    <a:pt x="3953" y="68925"/>
                    <a:pt x="3286" y="69056"/>
                    <a:pt x="2655" y="69318"/>
                  </a:cubicBezTo>
                  <a:cubicBezTo>
                    <a:pt x="3382" y="68806"/>
                    <a:pt x="4203" y="68449"/>
                    <a:pt x="5049" y="68175"/>
                  </a:cubicBezTo>
                  <a:cubicBezTo>
                    <a:pt x="6227" y="67806"/>
                    <a:pt x="7394" y="67401"/>
                    <a:pt x="8525" y="66901"/>
                  </a:cubicBezTo>
                  <a:cubicBezTo>
                    <a:pt x="8847" y="66746"/>
                    <a:pt x="9180" y="66627"/>
                    <a:pt x="9549" y="66484"/>
                  </a:cubicBezTo>
                  <a:close/>
                  <a:moveTo>
                    <a:pt x="6799" y="72711"/>
                  </a:moveTo>
                  <a:cubicBezTo>
                    <a:pt x="6811" y="72735"/>
                    <a:pt x="6823" y="72759"/>
                    <a:pt x="6835" y="72771"/>
                  </a:cubicBezTo>
                  <a:cubicBezTo>
                    <a:pt x="5751" y="73961"/>
                    <a:pt x="4334" y="74712"/>
                    <a:pt x="3048" y="75616"/>
                  </a:cubicBezTo>
                  <a:cubicBezTo>
                    <a:pt x="3048" y="75605"/>
                    <a:pt x="3025" y="75569"/>
                    <a:pt x="3013" y="75557"/>
                  </a:cubicBezTo>
                  <a:cubicBezTo>
                    <a:pt x="3310" y="75212"/>
                    <a:pt x="3620" y="74878"/>
                    <a:pt x="3918" y="74533"/>
                  </a:cubicBezTo>
                  <a:cubicBezTo>
                    <a:pt x="4275" y="74116"/>
                    <a:pt x="4727" y="73807"/>
                    <a:pt x="5227" y="73569"/>
                  </a:cubicBezTo>
                  <a:cubicBezTo>
                    <a:pt x="5620" y="73390"/>
                    <a:pt x="6001" y="73188"/>
                    <a:pt x="6382" y="72997"/>
                  </a:cubicBezTo>
                  <a:cubicBezTo>
                    <a:pt x="6525" y="72926"/>
                    <a:pt x="6656" y="72807"/>
                    <a:pt x="6799" y="72711"/>
                  </a:cubicBezTo>
                  <a:close/>
                  <a:moveTo>
                    <a:pt x="9394" y="67032"/>
                  </a:moveTo>
                  <a:lnTo>
                    <a:pt x="9394" y="67032"/>
                  </a:lnTo>
                  <a:cubicBezTo>
                    <a:pt x="9335" y="67151"/>
                    <a:pt x="9323" y="67211"/>
                    <a:pt x="9299" y="67270"/>
                  </a:cubicBezTo>
                  <a:cubicBezTo>
                    <a:pt x="9109" y="67651"/>
                    <a:pt x="8918" y="68032"/>
                    <a:pt x="8775" y="68413"/>
                  </a:cubicBezTo>
                  <a:cubicBezTo>
                    <a:pt x="8537" y="69056"/>
                    <a:pt x="8347" y="69711"/>
                    <a:pt x="8109" y="70354"/>
                  </a:cubicBezTo>
                  <a:cubicBezTo>
                    <a:pt x="7930" y="70806"/>
                    <a:pt x="7728" y="71283"/>
                    <a:pt x="7525" y="71735"/>
                  </a:cubicBezTo>
                  <a:cubicBezTo>
                    <a:pt x="7454" y="71914"/>
                    <a:pt x="7311" y="72056"/>
                    <a:pt x="7180" y="72199"/>
                  </a:cubicBezTo>
                  <a:cubicBezTo>
                    <a:pt x="6692" y="72652"/>
                    <a:pt x="6108" y="72949"/>
                    <a:pt x="5513" y="73223"/>
                  </a:cubicBezTo>
                  <a:cubicBezTo>
                    <a:pt x="4846" y="73521"/>
                    <a:pt x="4203" y="73878"/>
                    <a:pt x="3727" y="74473"/>
                  </a:cubicBezTo>
                  <a:cubicBezTo>
                    <a:pt x="3525" y="74735"/>
                    <a:pt x="3298" y="74997"/>
                    <a:pt x="3072" y="75247"/>
                  </a:cubicBezTo>
                  <a:cubicBezTo>
                    <a:pt x="2775" y="75569"/>
                    <a:pt x="2453" y="75890"/>
                    <a:pt x="2036" y="76081"/>
                  </a:cubicBezTo>
                  <a:cubicBezTo>
                    <a:pt x="1832" y="76171"/>
                    <a:pt x="1610" y="76227"/>
                    <a:pt x="1396" y="76227"/>
                  </a:cubicBezTo>
                  <a:cubicBezTo>
                    <a:pt x="988" y="76227"/>
                    <a:pt x="613" y="76021"/>
                    <a:pt x="465" y="75450"/>
                  </a:cubicBezTo>
                  <a:cubicBezTo>
                    <a:pt x="381" y="75116"/>
                    <a:pt x="322" y="74759"/>
                    <a:pt x="322" y="74402"/>
                  </a:cubicBezTo>
                  <a:cubicBezTo>
                    <a:pt x="310" y="73509"/>
                    <a:pt x="489" y="72640"/>
                    <a:pt x="762" y="71806"/>
                  </a:cubicBezTo>
                  <a:cubicBezTo>
                    <a:pt x="941" y="71306"/>
                    <a:pt x="1215" y="70830"/>
                    <a:pt x="1524" y="70378"/>
                  </a:cubicBezTo>
                  <a:cubicBezTo>
                    <a:pt x="1762" y="70021"/>
                    <a:pt x="2072" y="69759"/>
                    <a:pt x="2477" y="69592"/>
                  </a:cubicBezTo>
                  <a:cubicBezTo>
                    <a:pt x="2655" y="69520"/>
                    <a:pt x="2846" y="69437"/>
                    <a:pt x="3048" y="69366"/>
                  </a:cubicBezTo>
                  <a:cubicBezTo>
                    <a:pt x="3548" y="69175"/>
                    <a:pt x="4084" y="69104"/>
                    <a:pt x="4620" y="69044"/>
                  </a:cubicBezTo>
                  <a:cubicBezTo>
                    <a:pt x="6049" y="68878"/>
                    <a:pt x="7394" y="68425"/>
                    <a:pt x="8585" y="67615"/>
                  </a:cubicBezTo>
                  <a:cubicBezTo>
                    <a:pt x="8835" y="67437"/>
                    <a:pt x="9073" y="67258"/>
                    <a:pt x="9394" y="67032"/>
                  </a:cubicBezTo>
                  <a:close/>
                  <a:moveTo>
                    <a:pt x="13240" y="66639"/>
                  </a:moveTo>
                  <a:cubicBezTo>
                    <a:pt x="13276" y="66925"/>
                    <a:pt x="13335" y="67223"/>
                    <a:pt x="13383" y="67508"/>
                  </a:cubicBezTo>
                  <a:cubicBezTo>
                    <a:pt x="13609" y="68842"/>
                    <a:pt x="13859" y="70175"/>
                    <a:pt x="14074" y="71497"/>
                  </a:cubicBezTo>
                  <a:cubicBezTo>
                    <a:pt x="14264" y="72807"/>
                    <a:pt x="14205" y="74092"/>
                    <a:pt x="13669" y="75343"/>
                  </a:cubicBezTo>
                  <a:cubicBezTo>
                    <a:pt x="13240" y="76378"/>
                    <a:pt x="12597" y="77271"/>
                    <a:pt x="11823" y="78069"/>
                  </a:cubicBezTo>
                  <a:cubicBezTo>
                    <a:pt x="11335" y="78581"/>
                    <a:pt x="10823" y="79069"/>
                    <a:pt x="10204" y="79415"/>
                  </a:cubicBezTo>
                  <a:cubicBezTo>
                    <a:pt x="9978" y="79533"/>
                    <a:pt x="9773" y="79592"/>
                    <a:pt x="9590" y="79592"/>
                  </a:cubicBezTo>
                  <a:cubicBezTo>
                    <a:pt x="9205" y="79592"/>
                    <a:pt x="8917" y="79332"/>
                    <a:pt x="8740" y="78831"/>
                  </a:cubicBezTo>
                  <a:cubicBezTo>
                    <a:pt x="8728" y="78748"/>
                    <a:pt x="8680" y="78653"/>
                    <a:pt x="8668" y="78557"/>
                  </a:cubicBezTo>
                  <a:cubicBezTo>
                    <a:pt x="8537" y="77950"/>
                    <a:pt x="8382" y="77343"/>
                    <a:pt x="8275" y="76736"/>
                  </a:cubicBezTo>
                  <a:cubicBezTo>
                    <a:pt x="7894" y="74521"/>
                    <a:pt x="8466" y="72580"/>
                    <a:pt x="10025" y="70961"/>
                  </a:cubicBezTo>
                  <a:cubicBezTo>
                    <a:pt x="10549" y="70425"/>
                    <a:pt x="11061" y="69890"/>
                    <a:pt x="11597" y="69366"/>
                  </a:cubicBezTo>
                  <a:cubicBezTo>
                    <a:pt x="12347" y="68651"/>
                    <a:pt x="12823" y="67770"/>
                    <a:pt x="13133" y="66794"/>
                  </a:cubicBezTo>
                  <a:cubicBezTo>
                    <a:pt x="13145" y="66734"/>
                    <a:pt x="13181" y="66687"/>
                    <a:pt x="13192" y="66639"/>
                  </a:cubicBezTo>
                  <a:close/>
                  <a:moveTo>
                    <a:pt x="31350" y="0"/>
                  </a:moveTo>
                  <a:cubicBezTo>
                    <a:pt x="31123" y="83"/>
                    <a:pt x="31040" y="274"/>
                    <a:pt x="31040" y="500"/>
                  </a:cubicBezTo>
                  <a:cubicBezTo>
                    <a:pt x="31016" y="833"/>
                    <a:pt x="31016" y="1155"/>
                    <a:pt x="31064" y="1488"/>
                  </a:cubicBezTo>
                  <a:cubicBezTo>
                    <a:pt x="31278" y="3179"/>
                    <a:pt x="31457" y="4882"/>
                    <a:pt x="31695" y="6560"/>
                  </a:cubicBezTo>
                  <a:cubicBezTo>
                    <a:pt x="32135" y="9692"/>
                    <a:pt x="32326" y="12823"/>
                    <a:pt x="32433" y="15966"/>
                  </a:cubicBezTo>
                  <a:lnTo>
                    <a:pt x="32433" y="16300"/>
                  </a:lnTo>
                  <a:cubicBezTo>
                    <a:pt x="32266" y="16312"/>
                    <a:pt x="32147" y="16323"/>
                    <a:pt x="32016" y="16323"/>
                  </a:cubicBezTo>
                  <a:cubicBezTo>
                    <a:pt x="31230" y="16371"/>
                    <a:pt x="30457" y="16383"/>
                    <a:pt x="29671" y="16454"/>
                  </a:cubicBezTo>
                  <a:cubicBezTo>
                    <a:pt x="28432" y="16585"/>
                    <a:pt x="27361" y="17097"/>
                    <a:pt x="26492" y="18014"/>
                  </a:cubicBezTo>
                  <a:cubicBezTo>
                    <a:pt x="25873" y="18693"/>
                    <a:pt x="25480" y="19491"/>
                    <a:pt x="25206" y="20360"/>
                  </a:cubicBezTo>
                  <a:cubicBezTo>
                    <a:pt x="25099" y="20657"/>
                    <a:pt x="25027" y="20967"/>
                    <a:pt x="24932" y="21288"/>
                  </a:cubicBezTo>
                  <a:cubicBezTo>
                    <a:pt x="24849" y="21312"/>
                    <a:pt x="24742" y="21348"/>
                    <a:pt x="24658" y="21372"/>
                  </a:cubicBezTo>
                  <a:cubicBezTo>
                    <a:pt x="23301" y="21669"/>
                    <a:pt x="21991" y="22146"/>
                    <a:pt x="20717" y="22729"/>
                  </a:cubicBezTo>
                  <a:cubicBezTo>
                    <a:pt x="20086" y="23027"/>
                    <a:pt x="19455" y="23336"/>
                    <a:pt x="18836" y="23658"/>
                  </a:cubicBezTo>
                  <a:cubicBezTo>
                    <a:pt x="17300" y="24467"/>
                    <a:pt x="15990" y="25551"/>
                    <a:pt x="14871" y="26860"/>
                  </a:cubicBezTo>
                  <a:cubicBezTo>
                    <a:pt x="14252" y="27587"/>
                    <a:pt x="13657" y="28349"/>
                    <a:pt x="13073" y="29111"/>
                  </a:cubicBezTo>
                  <a:cubicBezTo>
                    <a:pt x="12859" y="29396"/>
                    <a:pt x="12681" y="29718"/>
                    <a:pt x="12550" y="30051"/>
                  </a:cubicBezTo>
                  <a:cubicBezTo>
                    <a:pt x="12323" y="30551"/>
                    <a:pt x="12478" y="30968"/>
                    <a:pt x="12954" y="31278"/>
                  </a:cubicBezTo>
                  <a:cubicBezTo>
                    <a:pt x="13383" y="31563"/>
                    <a:pt x="13859" y="31718"/>
                    <a:pt x="14347" y="31802"/>
                  </a:cubicBezTo>
                  <a:cubicBezTo>
                    <a:pt x="14562" y="31849"/>
                    <a:pt x="14788" y="31873"/>
                    <a:pt x="14990" y="31873"/>
                  </a:cubicBezTo>
                  <a:cubicBezTo>
                    <a:pt x="15272" y="31877"/>
                    <a:pt x="15555" y="31880"/>
                    <a:pt x="15837" y="31880"/>
                  </a:cubicBezTo>
                  <a:cubicBezTo>
                    <a:pt x="17177" y="31880"/>
                    <a:pt x="18521" y="31819"/>
                    <a:pt x="19848" y="31563"/>
                  </a:cubicBezTo>
                  <a:cubicBezTo>
                    <a:pt x="21372" y="31278"/>
                    <a:pt x="22837" y="30742"/>
                    <a:pt x="24218" y="30028"/>
                  </a:cubicBezTo>
                  <a:cubicBezTo>
                    <a:pt x="25051" y="29599"/>
                    <a:pt x="25801" y="29051"/>
                    <a:pt x="26468" y="28396"/>
                  </a:cubicBezTo>
                  <a:cubicBezTo>
                    <a:pt x="26539" y="28325"/>
                    <a:pt x="26611" y="28265"/>
                    <a:pt x="26706" y="28170"/>
                  </a:cubicBezTo>
                  <a:cubicBezTo>
                    <a:pt x="27301" y="28777"/>
                    <a:pt x="27944" y="29301"/>
                    <a:pt x="28659" y="29718"/>
                  </a:cubicBezTo>
                  <a:cubicBezTo>
                    <a:pt x="29361" y="30135"/>
                    <a:pt x="30099" y="30468"/>
                    <a:pt x="30921" y="30730"/>
                  </a:cubicBezTo>
                  <a:cubicBezTo>
                    <a:pt x="30885" y="30861"/>
                    <a:pt x="30861" y="31004"/>
                    <a:pt x="30826" y="31123"/>
                  </a:cubicBezTo>
                  <a:cubicBezTo>
                    <a:pt x="30516" y="32266"/>
                    <a:pt x="30528" y="32266"/>
                    <a:pt x="29766" y="33171"/>
                  </a:cubicBezTo>
                  <a:cubicBezTo>
                    <a:pt x="28552" y="34635"/>
                    <a:pt x="27135" y="35826"/>
                    <a:pt x="25492" y="36743"/>
                  </a:cubicBezTo>
                  <a:cubicBezTo>
                    <a:pt x="24980" y="37028"/>
                    <a:pt x="24432" y="37171"/>
                    <a:pt x="23849" y="37195"/>
                  </a:cubicBezTo>
                  <a:cubicBezTo>
                    <a:pt x="23791" y="37196"/>
                    <a:pt x="23733" y="37197"/>
                    <a:pt x="23676" y="37197"/>
                  </a:cubicBezTo>
                  <a:cubicBezTo>
                    <a:pt x="22760" y="37197"/>
                    <a:pt x="21866" y="37019"/>
                    <a:pt x="21003" y="36683"/>
                  </a:cubicBezTo>
                  <a:cubicBezTo>
                    <a:pt x="19824" y="36219"/>
                    <a:pt x="18669" y="35719"/>
                    <a:pt x="17503" y="35207"/>
                  </a:cubicBezTo>
                  <a:cubicBezTo>
                    <a:pt x="15681" y="34421"/>
                    <a:pt x="13859" y="33599"/>
                    <a:pt x="12038" y="32825"/>
                  </a:cubicBezTo>
                  <a:cubicBezTo>
                    <a:pt x="10954" y="32373"/>
                    <a:pt x="9823" y="32040"/>
                    <a:pt x="8656" y="31873"/>
                  </a:cubicBezTo>
                  <a:cubicBezTo>
                    <a:pt x="8268" y="31821"/>
                    <a:pt x="7880" y="31791"/>
                    <a:pt x="7494" y="31791"/>
                  </a:cubicBezTo>
                  <a:cubicBezTo>
                    <a:pt x="6827" y="31791"/>
                    <a:pt x="6166" y="31880"/>
                    <a:pt x="5525" y="32099"/>
                  </a:cubicBezTo>
                  <a:cubicBezTo>
                    <a:pt x="5144" y="32230"/>
                    <a:pt x="4763" y="32385"/>
                    <a:pt x="4453" y="32671"/>
                  </a:cubicBezTo>
                  <a:cubicBezTo>
                    <a:pt x="4346" y="32766"/>
                    <a:pt x="4251" y="32861"/>
                    <a:pt x="4156" y="32980"/>
                  </a:cubicBezTo>
                  <a:cubicBezTo>
                    <a:pt x="3834" y="33421"/>
                    <a:pt x="3858" y="33897"/>
                    <a:pt x="4263" y="34278"/>
                  </a:cubicBezTo>
                  <a:cubicBezTo>
                    <a:pt x="4549" y="34516"/>
                    <a:pt x="4858" y="34719"/>
                    <a:pt x="5168" y="34897"/>
                  </a:cubicBezTo>
                  <a:cubicBezTo>
                    <a:pt x="5811" y="35254"/>
                    <a:pt x="6513" y="35445"/>
                    <a:pt x="7227" y="35600"/>
                  </a:cubicBezTo>
                  <a:cubicBezTo>
                    <a:pt x="8442" y="35850"/>
                    <a:pt x="9668" y="36064"/>
                    <a:pt x="10871" y="36314"/>
                  </a:cubicBezTo>
                  <a:cubicBezTo>
                    <a:pt x="13192" y="36802"/>
                    <a:pt x="15502" y="37314"/>
                    <a:pt x="17800" y="37790"/>
                  </a:cubicBezTo>
                  <a:cubicBezTo>
                    <a:pt x="18839" y="38000"/>
                    <a:pt x="19878" y="38126"/>
                    <a:pt x="20923" y="38126"/>
                  </a:cubicBezTo>
                  <a:cubicBezTo>
                    <a:pt x="21124" y="38126"/>
                    <a:pt x="21325" y="38121"/>
                    <a:pt x="21527" y="38112"/>
                  </a:cubicBezTo>
                  <a:cubicBezTo>
                    <a:pt x="23432" y="38028"/>
                    <a:pt x="25134" y="37386"/>
                    <a:pt x="26694" y="36314"/>
                  </a:cubicBezTo>
                  <a:cubicBezTo>
                    <a:pt x="28016" y="35409"/>
                    <a:pt x="29194" y="34338"/>
                    <a:pt x="30159" y="33052"/>
                  </a:cubicBezTo>
                  <a:lnTo>
                    <a:pt x="30236" y="32975"/>
                  </a:lnTo>
                  <a:lnTo>
                    <a:pt x="30236" y="32975"/>
                  </a:lnTo>
                  <a:cubicBezTo>
                    <a:pt x="30149" y="33233"/>
                    <a:pt x="30054" y="33498"/>
                    <a:pt x="29968" y="33754"/>
                  </a:cubicBezTo>
                  <a:cubicBezTo>
                    <a:pt x="29492" y="35016"/>
                    <a:pt x="28897" y="36243"/>
                    <a:pt x="28218" y="37433"/>
                  </a:cubicBezTo>
                  <a:cubicBezTo>
                    <a:pt x="26778" y="40017"/>
                    <a:pt x="25480" y="42696"/>
                    <a:pt x="24313" y="45434"/>
                  </a:cubicBezTo>
                  <a:cubicBezTo>
                    <a:pt x="24075" y="46006"/>
                    <a:pt x="23753" y="46518"/>
                    <a:pt x="23491" y="47053"/>
                  </a:cubicBezTo>
                  <a:cubicBezTo>
                    <a:pt x="23409" y="47210"/>
                    <a:pt x="23312" y="47288"/>
                    <a:pt x="23184" y="47288"/>
                  </a:cubicBezTo>
                  <a:cubicBezTo>
                    <a:pt x="23146" y="47288"/>
                    <a:pt x="23106" y="47281"/>
                    <a:pt x="23063" y="47268"/>
                  </a:cubicBezTo>
                  <a:cubicBezTo>
                    <a:pt x="22801" y="47196"/>
                    <a:pt x="22539" y="47113"/>
                    <a:pt x="22313" y="46982"/>
                  </a:cubicBezTo>
                  <a:cubicBezTo>
                    <a:pt x="21539" y="46518"/>
                    <a:pt x="20777" y="46041"/>
                    <a:pt x="20003" y="45589"/>
                  </a:cubicBezTo>
                  <a:cubicBezTo>
                    <a:pt x="17776" y="44220"/>
                    <a:pt x="15359" y="43279"/>
                    <a:pt x="12788" y="42767"/>
                  </a:cubicBezTo>
                  <a:cubicBezTo>
                    <a:pt x="12065" y="42633"/>
                    <a:pt x="11342" y="42563"/>
                    <a:pt x="10621" y="42563"/>
                  </a:cubicBezTo>
                  <a:cubicBezTo>
                    <a:pt x="9549" y="42563"/>
                    <a:pt x="8483" y="42718"/>
                    <a:pt x="7430" y="43053"/>
                  </a:cubicBezTo>
                  <a:cubicBezTo>
                    <a:pt x="6227" y="43446"/>
                    <a:pt x="5227" y="44124"/>
                    <a:pt x="4489" y="45148"/>
                  </a:cubicBezTo>
                  <a:cubicBezTo>
                    <a:pt x="3596" y="46387"/>
                    <a:pt x="3013" y="47744"/>
                    <a:pt x="2834" y="49256"/>
                  </a:cubicBezTo>
                  <a:cubicBezTo>
                    <a:pt x="2739" y="49959"/>
                    <a:pt x="2786" y="50673"/>
                    <a:pt x="3036" y="51340"/>
                  </a:cubicBezTo>
                  <a:cubicBezTo>
                    <a:pt x="3370" y="52268"/>
                    <a:pt x="4013" y="52887"/>
                    <a:pt x="4846" y="53352"/>
                  </a:cubicBezTo>
                  <a:cubicBezTo>
                    <a:pt x="5334" y="53626"/>
                    <a:pt x="5882" y="53780"/>
                    <a:pt x="6430" y="53888"/>
                  </a:cubicBezTo>
                  <a:cubicBezTo>
                    <a:pt x="7062" y="54004"/>
                    <a:pt x="7713" y="54082"/>
                    <a:pt x="8366" y="54082"/>
                  </a:cubicBezTo>
                  <a:cubicBezTo>
                    <a:pt x="8451" y="54082"/>
                    <a:pt x="8536" y="54081"/>
                    <a:pt x="8620" y="54078"/>
                  </a:cubicBezTo>
                  <a:cubicBezTo>
                    <a:pt x="10287" y="54042"/>
                    <a:pt x="11966" y="53995"/>
                    <a:pt x="13633" y="53899"/>
                  </a:cubicBezTo>
                  <a:cubicBezTo>
                    <a:pt x="15300" y="53816"/>
                    <a:pt x="16848" y="53328"/>
                    <a:pt x="18300" y="52506"/>
                  </a:cubicBezTo>
                  <a:cubicBezTo>
                    <a:pt x="20039" y="51518"/>
                    <a:pt x="21515" y="50256"/>
                    <a:pt x="22682" y="48649"/>
                  </a:cubicBezTo>
                  <a:cubicBezTo>
                    <a:pt x="22729" y="48577"/>
                    <a:pt x="22801" y="48506"/>
                    <a:pt x="22860" y="48423"/>
                  </a:cubicBezTo>
                  <a:cubicBezTo>
                    <a:pt x="22896" y="48423"/>
                    <a:pt x="22908" y="48446"/>
                    <a:pt x="22920" y="48458"/>
                  </a:cubicBezTo>
                  <a:cubicBezTo>
                    <a:pt x="22313" y="49661"/>
                    <a:pt x="21717" y="50887"/>
                    <a:pt x="21122" y="52090"/>
                  </a:cubicBezTo>
                  <a:cubicBezTo>
                    <a:pt x="20479" y="52173"/>
                    <a:pt x="19884" y="52387"/>
                    <a:pt x="19312" y="52614"/>
                  </a:cubicBezTo>
                  <a:cubicBezTo>
                    <a:pt x="18384" y="52983"/>
                    <a:pt x="17562" y="53542"/>
                    <a:pt x="16872" y="54257"/>
                  </a:cubicBezTo>
                  <a:cubicBezTo>
                    <a:pt x="16276" y="54876"/>
                    <a:pt x="15693" y="55495"/>
                    <a:pt x="15276" y="56269"/>
                  </a:cubicBezTo>
                  <a:cubicBezTo>
                    <a:pt x="14883" y="56995"/>
                    <a:pt x="14705" y="57757"/>
                    <a:pt x="14764" y="58579"/>
                  </a:cubicBezTo>
                  <a:cubicBezTo>
                    <a:pt x="14812" y="59186"/>
                    <a:pt x="14907" y="59793"/>
                    <a:pt x="15109" y="60376"/>
                  </a:cubicBezTo>
                  <a:cubicBezTo>
                    <a:pt x="15145" y="60448"/>
                    <a:pt x="15157" y="60507"/>
                    <a:pt x="15169" y="60603"/>
                  </a:cubicBezTo>
                  <a:cubicBezTo>
                    <a:pt x="15109" y="60674"/>
                    <a:pt x="15050" y="60746"/>
                    <a:pt x="14978" y="60829"/>
                  </a:cubicBezTo>
                  <a:cubicBezTo>
                    <a:pt x="13633" y="62234"/>
                    <a:pt x="12311" y="63651"/>
                    <a:pt x="10978" y="65056"/>
                  </a:cubicBezTo>
                  <a:cubicBezTo>
                    <a:pt x="10383" y="65675"/>
                    <a:pt x="9668" y="66127"/>
                    <a:pt x="8835" y="66401"/>
                  </a:cubicBezTo>
                  <a:cubicBezTo>
                    <a:pt x="8144" y="66627"/>
                    <a:pt x="7489" y="66937"/>
                    <a:pt x="6811" y="67199"/>
                  </a:cubicBezTo>
                  <a:cubicBezTo>
                    <a:pt x="6108" y="67449"/>
                    <a:pt x="5382" y="67675"/>
                    <a:pt x="4668" y="67925"/>
                  </a:cubicBezTo>
                  <a:cubicBezTo>
                    <a:pt x="3787" y="68235"/>
                    <a:pt x="2953" y="68627"/>
                    <a:pt x="2191" y="69187"/>
                  </a:cubicBezTo>
                  <a:cubicBezTo>
                    <a:pt x="1405" y="69770"/>
                    <a:pt x="870" y="70544"/>
                    <a:pt x="524" y="71449"/>
                  </a:cubicBezTo>
                  <a:cubicBezTo>
                    <a:pt x="167" y="72402"/>
                    <a:pt x="0" y="73390"/>
                    <a:pt x="0" y="74402"/>
                  </a:cubicBezTo>
                  <a:cubicBezTo>
                    <a:pt x="0" y="74878"/>
                    <a:pt x="84" y="75355"/>
                    <a:pt x="322" y="75783"/>
                  </a:cubicBezTo>
                  <a:cubicBezTo>
                    <a:pt x="524" y="76152"/>
                    <a:pt x="834" y="76331"/>
                    <a:pt x="1274" y="76343"/>
                  </a:cubicBezTo>
                  <a:cubicBezTo>
                    <a:pt x="1307" y="76344"/>
                    <a:pt x="1340" y="76345"/>
                    <a:pt x="1373" y="76345"/>
                  </a:cubicBezTo>
                  <a:cubicBezTo>
                    <a:pt x="1825" y="76345"/>
                    <a:pt x="2255" y="76196"/>
                    <a:pt x="2644" y="75974"/>
                  </a:cubicBezTo>
                  <a:cubicBezTo>
                    <a:pt x="3120" y="75712"/>
                    <a:pt x="3608" y="75414"/>
                    <a:pt x="4072" y="75093"/>
                  </a:cubicBezTo>
                  <a:cubicBezTo>
                    <a:pt x="4691" y="74676"/>
                    <a:pt x="5322" y="74235"/>
                    <a:pt x="5942" y="73783"/>
                  </a:cubicBezTo>
                  <a:cubicBezTo>
                    <a:pt x="6989" y="73057"/>
                    <a:pt x="7620" y="72033"/>
                    <a:pt x="8061" y="70854"/>
                  </a:cubicBezTo>
                  <a:cubicBezTo>
                    <a:pt x="8239" y="70366"/>
                    <a:pt x="8382" y="69890"/>
                    <a:pt x="8549" y="69401"/>
                  </a:cubicBezTo>
                  <a:cubicBezTo>
                    <a:pt x="8632" y="69116"/>
                    <a:pt x="8740" y="68830"/>
                    <a:pt x="8847" y="68532"/>
                  </a:cubicBezTo>
                  <a:cubicBezTo>
                    <a:pt x="9192" y="67520"/>
                    <a:pt x="9740" y="66663"/>
                    <a:pt x="10478" y="65901"/>
                  </a:cubicBezTo>
                  <a:cubicBezTo>
                    <a:pt x="11371" y="64996"/>
                    <a:pt x="12228" y="64056"/>
                    <a:pt x="13085" y="63127"/>
                  </a:cubicBezTo>
                  <a:cubicBezTo>
                    <a:pt x="13181" y="63032"/>
                    <a:pt x="13276" y="62936"/>
                    <a:pt x="13419" y="62877"/>
                  </a:cubicBezTo>
                  <a:lnTo>
                    <a:pt x="13419" y="62877"/>
                  </a:lnTo>
                  <a:cubicBezTo>
                    <a:pt x="13395" y="62948"/>
                    <a:pt x="13395" y="63008"/>
                    <a:pt x="13383" y="63067"/>
                  </a:cubicBezTo>
                  <a:cubicBezTo>
                    <a:pt x="13133" y="63889"/>
                    <a:pt x="13026" y="64722"/>
                    <a:pt x="13085" y="65591"/>
                  </a:cubicBezTo>
                  <a:cubicBezTo>
                    <a:pt x="13121" y="66068"/>
                    <a:pt x="12942" y="66496"/>
                    <a:pt x="12788" y="66925"/>
                  </a:cubicBezTo>
                  <a:cubicBezTo>
                    <a:pt x="12442" y="67925"/>
                    <a:pt x="11823" y="68723"/>
                    <a:pt x="11061" y="69425"/>
                  </a:cubicBezTo>
                  <a:cubicBezTo>
                    <a:pt x="10621" y="69830"/>
                    <a:pt x="10180" y="70271"/>
                    <a:pt x="9763" y="70723"/>
                  </a:cubicBezTo>
                  <a:cubicBezTo>
                    <a:pt x="9525" y="70973"/>
                    <a:pt x="9323" y="71247"/>
                    <a:pt x="9109" y="71521"/>
                  </a:cubicBezTo>
                  <a:cubicBezTo>
                    <a:pt x="8180" y="72735"/>
                    <a:pt x="7823" y="74128"/>
                    <a:pt x="7882" y="75628"/>
                  </a:cubicBezTo>
                  <a:cubicBezTo>
                    <a:pt x="7906" y="76724"/>
                    <a:pt x="8180" y="77748"/>
                    <a:pt x="8454" y="78784"/>
                  </a:cubicBezTo>
                  <a:cubicBezTo>
                    <a:pt x="8478" y="78819"/>
                    <a:pt x="8478" y="78843"/>
                    <a:pt x="8490" y="78879"/>
                  </a:cubicBezTo>
                  <a:cubicBezTo>
                    <a:pt x="8716" y="79390"/>
                    <a:pt x="9036" y="79724"/>
                    <a:pt x="9517" y="79724"/>
                  </a:cubicBezTo>
                  <a:cubicBezTo>
                    <a:pt x="9720" y="79724"/>
                    <a:pt x="9951" y="79664"/>
                    <a:pt x="10216" y="79534"/>
                  </a:cubicBezTo>
                  <a:cubicBezTo>
                    <a:pt x="10680" y="79307"/>
                    <a:pt x="11061" y="78962"/>
                    <a:pt x="11430" y="78629"/>
                  </a:cubicBezTo>
                  <a:cubicBezTo>
                    <a:pt x="12121" y="77998"/>
                    <a:pt x="12728" y="77295"/>
                    <a:pt x="13240" y="76509"/>
                  </a:cubicBezTo>
                  <a:cubicBezTo>
                    <a:pt x="14228" y="74974"/>
                    <a:pt x="14550" y="73307"/>
                    <a:pt x="14288" y="71521"/>
                  </a:cubicBezTo>
                  <a:cubicBezTo>
                    <a:pt x="14097" y="70199"/>
                    <a:pt x="13859" y="68901"/>
                    <a:pt x="13609" y="67592"/>
                  </a:cubicBezTo>
                  <a:cubicBezTo>
                    <a:pt x="13443" y="66687"/>
                    <a:pt x="13312" y="65794"/>
                    <a:pt x="13312" y="64889"/>
                  </a:cubicBezTo>
                  <a:cubicBezTo>
                    <a:pt x="13312" y="64056"/>
                    <a:pt x="13478" y="63246"/>
                    <a:pt x="13812" y="62472"/>
                  </a:cubicBezTo>
                  <a:cubicBezTo>
                    <a:pt x="13847" y="62389"/>
                    <a:pt x="13907" y="62293"/>
                    <a:pt x="13978" y="62222"/>
                  </a:cubicBezTo>
                  <a:cubicBezTo>
                    <a:pt x="14371" y="61817"/>
                    <a:pt x="14752" y="61400"/>
                    <a:pt x="15145" y="61008"/>
                  </a:cubicBezTo>
                  <a:cubicBezTo>
                    <a:pt x="15181" y="60960"/>
                    <a:pt x="15228" y="60924"/>
                    <a:pt x="15300" y="60865"/>
                  </a:cubicBezTo>
                  <a:cubicBezTo>
                    <a:pt x="15419" y="61127"/>
                    <a:pt x="15538" y="61365"/>
                    <a:pt x="15657" y="61603"/>
                  </a:cubicBezTo>
                  <a:cubicBezTo>
                    <a:pt x="16169" y="62591"/>
                    <a:pt x="16776" y="63484"/>
                    <a:pt x="17657" y="64175"/>
                  </a:cubicBezTo>
                  <a:lnTo>
                    <a:pt x="18276" y="64663"/>
                  </a:lnTo>
                  <a:cubicBezTo>
                    <a:pt x="18848" y="65139"/>
                    <a:pt x="19527" y="65306"/>
                    <a:pt x="20241" y="65353"/>
                  </a:cubicBezTo>
                  <a:cubicBezTo>
                    <a:pt x="20368" y="65361"/>
                    <a:pt x="20495" y="65365"/>
                    <a:pt x="20621" y="65365"/>
                  </a:cubicBezTo>
                  <a:cubicBezTo>
                    <a:pt x="21460" y="65365"/>
                    <a:pt x="22269" y="65200"/>
                    <a:pt x="23087" y="64972"/>
                  </a:cubicBezTo>
                  <a:cubicBezTo>
                    <a:pt x="24134" y="64710"/>
                    <a:pt x="25111" y="64294"/>
                    <a:pt x="26016" y="63698"/>
                  </a:cubicBezTo>
                  <a:cubicBezTo>
                    <a:pt x="28004" y="62389"/>
                    <a:pt x="29409" y="60650"/>
                    <a:pt x="30099" y="58352"/>
                  </a:cubicBezTo>
                  <a:cubicBezTo>
                    <a:pt x="30576" y="56793"/>
                    <a:pt x="30564" y="55209"/>
                    <a:pt x="30028" y="53649"/>
                  </a:cubicBezTo>
                  <a:cubicBezTo>
                    <a:pt x="29861" y="53173"/>
                    <a:pt x="29635" y="52733"/>
                    <a:pt x="29314" y="52340"/>
                  </a:cubicBezTo>
                  <a:cubicBezTo>
                    <a:pt x="29016" y="51994"/>
                    <a:pt x="28635" y="51744"/>
                    <a:pt x="28182" y="51673"/>
                  </a:cubicBezTo>
                  <a:cubicBezTo>
                    <a:pt x="27889" y="51630"/>
                    <a:pt x="27589" y="51599"/>
                    <a:pt x="27293" y="51599"/>
                  </a:cubicBezTo>
                  <a:cubicBezTo>
                    <a:pt x="27180" y="51599"/>
                    <a:pt x="27068" y="51604"/>
                    <a:pt x="26956" y="51613"/>
                  </a:cubicBezTo>
                  <a:cubicBezTo>
                    <a:pt x="25920" y="51709"/>
                    <a:pt x="24884" y="51864"/>
                    <a:pt x="23849" y="51971"/>
                  </a:cubicBezTo>
                  <a:cubicBezTo>
                    <a:pt x="23075" y="52042"/>
                    <a:pt x="22289" y="52078"/>
                    <a:pt x="21467" y="52114"/>
                  </a:cubicBezTo>
                  <a:cubicBezTo>
                    <a:pt x="21491" y="52006"/>
                    <a:pt x="21515" y="51935"/>
                    <a:pt x="21539" y="51875"/>
                  </a:cubicBezTo>
                  <a:cubicBezTo>
                    <a:pt x="23075" y="48923"/>
                    <a:pt x="24396" y="45863"/>
                    <a:pt x="25754" y="42815"/>
                  </a:cubicBezTo>
                  <a:cubicBezTo>
                    <a:pt x="26527" y="41065"/>
                    <a:pt x="27444" y="39374"/>
                    <a:pt x="28361" y="37683"/>
                  </a:cubicBezTo>
                  <a:cubicBezTo>
                    <a:pt x="28909" y="36659"/>
                    <a:pt x="29385" y="35600"/>
                    <a:pt x="29909" y="34552"/>
                  </a:cubicBezTo>
                  <a:cubicBezTo>
                    <a:pt x="29933" y="34492"/>
                    <a:pt x="29980" y="34433"/>
                    <a:pt x="30004" y="34373"/>
                  </a:cubicBezTo>
                  <a:cubicBezTo>
                    <a:pt x="30183" y="34838"/>
                    <a:pt x="30397" y="35254"/>
                    <a:pt x="30528" y="35707"/>
                  </a:cubicBezTo>
                  <a:cubicBezTo>
                    <a:pt x="30623" y="36016"/>
                    <a:pt x="30647" y="36374"/>
                    <a:pt x="30635" y="36695"/>
                  </a:cubicBezTo>
                  <a:cubicBezTo>
                    <a:pt x="30623" y="37052"/>
                    <a:pt x="30528" y="37409"/>
                    <a:pt x="30445" y="37755"/>
                  </a:cubicBezTo>
                  <a:cubicBezTo>
                    <a:pt x="30266" y="38421"/>
                    <a:pt x="30052" y="39076"/>
                    <a:pt x="29861" y="39731"/>
                  </a:cubicBezTo>
                  <a:cubicBezTo>
                    <a:pt x="29171" y="42005"/>
                    <a:pt x="29290" y="44255"/>
                    <a:pt x="30147" y="46494"/>
                  </a:cubicBezTo>
                  <a:cubicBezTo>
                    <a:pt x="30718" y="48042"/>
                    <a:pt x="31421" y="49530"/>
                    <a:pt x="32183" y="50982"/>
                  </a:cubicBezTo>
                  <a:cubicBezTo>
                    <a:pt x="32671" y="51923"/>
                    <a:pt x="33135" y="52840"/>
                    <a:pt x="33624" y="53769"/>
                  </a:cubicBezTo>
                  <a:cubicBezTo>
                    <a:pt x="33897" y="54280"/>
                    <a:pt x="34219" y="54757"/>
                    <a:pt x="34624" y="55173"/>
                  </a:cubicBezTo>
                  <a:cubicBezTo>
                    <a:pt x="34975" y="55551"/>
                    <a:pt x="35410" y="55761"/>
                    <a:pt x="35886" y="55761"/>
                  </a:cubicBezTo>
                  <a:cubicBezTo>
                    <a:pt x="36250" y="55761"/>
                    <a:pt x="36637" y="55639"/>
                    <a:pt x="37029" y="55376"/>
                  </a:cubicBezTo>
                  <a:cubicBezTo>
                    <a:pt x="37481" y="55066"/>
                    <a:pt x="37838" y="54661"/>
                    <a:pt x="38100" y="54185"/>
                  </a:cubicBezTo>
                  <a:cubicBezTo>
                    <a:pt x="39386" y="51935"/>
                    <a:pt x="39827" y="49542"/>
                    <a:pt x="39470" y="46994"/>
                  </a:cubicBezTo>
                  <a:cubicBezTo>
                    <a:pt x="39315" y="45803"/>
                    <a:pt x="38850" y="44720"/>
                    <a:pt x="38160" y="43720"/>
                  </a:cubicBezTo>
                  <a:cubicBezTo>
                    <a:pt x="37267" y="42434"/>
                    <a:pt x="36160" y="41327"/>
                    <a:pt x="35029" y="40255"/>
                  </a:cubicBezTo>
                  <a:cubicBezTo>
                    <a:pt x="34028" y="39314"/>
                    <a:pt x="33040" y="38350"/>
                    <a:pt x="32064" y="37386"/>
                  </a:cubicBezTo>
                  <a:cubicBezTo>
                    <a:pt x="31373" y="36695"/>
                    <a:pt x="30826" y="35909"/>
                    <a:pt x="30468" y="35004"/>
                  </a:cubicBezTo>
                  <a:cubicBezTo>
                    <a:pt x="30349" y="34707"/>
                    <a:pt x="30278" y="34373"/>
                    <a:pt x="30207" y="34064"/>
                  </a:cubicBezTo>
                  <a:cubicBezTo>
                    <a:pt x="30183" y="33992"/>
                    <a:pt x="30183" y="33897"/>
                    <a:pt x="30218" y="33826"/>
                  </a:cubicBezTo>
                  <a:cubicBezTo>
                    <a:pt x="30516" y="32873"/>
                    <a:pt x="30802" y="31933"/>
                    <a:pt x="31099" y="30980"/>
                  </a:cubicBezTo>
                  <a:cubicBezTo>
                    <a:pt x="31111" y="30920"/>
                    <a:pt x="31135" y="30885"/>
                    <a:pt x="31171" y="30801"/>
                  </a:cubicBezTo>
                  <a:cubicBezTo>
                    <a:pt x="31278" y="30837"/>
                    <a:pt x="31397" y="30849"/>
                    <a:pt x="31492" y="30885"/>
                  </a:cubicBezTo>
                  <a:cubicBezTo>
                    <a:pt x="32290" y="31063"/>
                    <a:pt x="33064" y="31194"/>
                    <a:pt x="33862" y="31218"/>
                  </a:cubicBezTo>
                  <a:cubicBezTo>
                    <a:pt x="33967" y="31223"/>
                    <a:pt x="34072" y="31225"/>
                    <a:pt x="34176" y="31225"/>
                  </a:cubicBezTo>
                  <a:cubicBezTo>
                    <a:pt x="34911" y="31225"/>
                    <a:pt x="35629" y="31114"/>
                    <a:pt x="36338" y="30885"/>
                  </a:cubicBezTo>
                  <a:cubicBezTo>
                    <a:pt x="36826" y="30730"/>
                    <a:pt x="37291" y="30492"/>
                    <a:pt x="37731" y="30254"/>
                  </a:cubicBezTo>
                  <a:cubicBezTo>
                    <a:pt x="38434" y="29885"/>
                    <a:pt x="39077" y="29420"/>
                    <a:pt x="39648" y="28885"/>
                  </a:cubicBezTo>
                  <a:cubicBezTo>
                    <a:pt x="40482" y="28111"/>
                    <a:pt x="41005" y="27146"/>
                    <a:pt x="41422" y="26122"/>
                  </a:cubicBezTo>
                  <a:cubicBezTo>
                    <a:pt x="42268" y="24003"/>
                    <a:pt x="42268" y="21872"/>
                    <a:pt x="41482" y="19752"/>
                  </a:cubicBezTo>
                  <a:cubicBezTo>
                    <a:pt x="41172" y="18895"/>
                    <a:pt x="40720" y="18145"/>
                    <a:pt x="40089" y="17502"/>
                  </a:cubicBezTo>
                  <a:cubicBezTo>
                    <a:pt x="39267" y="16669"/>
                    <a:pt x="38243" y="16216"/>
                    <a:pt x="37076" y="16157"/>
                  </a:cubicBezTo>
                  <a:cubicBezTo>
                    <a:pt x="36906" y="16150"/>
                    <a:pt x="36736" y="16147"/>
                    <a:pt x="36566" y="16147"/>
                  </a:cubicBezTo>
                  <a:cubicBezTo>
                    <a:pt x="36157" y="16147"/>
                    <a:pt x="35751" y="16164"/>
                    <a:pt x="35338" y="16181"/>
                  </a:cubicBezTo>
                  <a:cubicBezTo>
                    <a:pt x="34576" y="16204"/>
                    <a:pt x="33802" y="16252"/>
                    <a:pt x="33040" y="16276"/>
                  </a:cubicBezTo>
                  <a:lnTo>
                    <a:pt x="32719" y="16276"/>
                  </a:lnTo>
                  <a:cubicBezTo>
                    <a:pt x="32707" y="16145"/>
                    <a:pt x="32683" y="16026"/>
                    <a:pt x="32683" y="15907"/>
                  </a:cubicBezTo>
                  <a:cubicBezTo>
                    <a:pt x="32540" y="12930"/>
                    <a:pt x="32433" y="9954"/>
                    <a:pt x="32242" y="6977"/>
                  </a:cubicBezTo>
                  <a:cubicBezTo>
                    <a:pt x="32123" y="4941"/>
                    <a:pt x="31873" y="2917"/>
                    <a:pt x="31671" y="869"/>
                  </a:cubicBezTo>
                  <a:cubicBezTo>
                    <a:pt x="31659" y="726"/>
                    <a:pt x="31647" y="572"/>
                    <a:pt x="31611" y="441"/>
                  </a:cubicBezTo>
                  <a:cubicBezTo>
                    <a:pt x="31576" y="262"/>
                    <a:pt x="31540" y="95"/>
                    <a:pt x="3135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348200" y="3495200"/>
              <a:ext cx="135750" cy="341150"/>
            </a:xfrm>
            <a:custGeom>
              <a:avLst/>
              <a:gdLst/>
              <a:ahLst/>
              <a:cxnLst/>
              <a:rect l="l" t="t" r="r" b="b"/>
              <a:pathLst>
                <a:path w="5430" h="13646" extrusionOk="0">
                  <a:moveTo>
                    <a:pt x="5132" y="1"/>
                  </a:moveTo>
                  <a:cubicBezTo>
                    <a:pt x="5096" y="334"/>
                    <a:pt x="4965" y="655"/>
                    <a:pt x="4822" y="953"/>
                  </a:cubicBezTo>
                  <a:cubicBezTo>
                    <a:pt x="4001" y="2537"/>
                    <a:pt x="3048" y="4049"/>
                    <a:pt x="2024" y="5501"/>
                  </a:cubicBezTo>
                  <a:cubicBezTo>
                    <a:pt x="1465" y="6275"/>
                    <a:pt x="953" y="7061"/>
                    <a:pt x="572" y="7942"/>
                  </a:cubicBezTo>
                  <a:cubicBezTo>
                    <a:pt x="250" y="8704"/>
                    <a:pt x="96" y="9502"/>
                    <a:pt x="0" y="10311"/>
                  </a:cubicBezTo>
                  <a:cubicBezTo>
                    <a:pt x="0" y="10323"/>
                    <a:pt x="12" y="10335"/>
                    <a:pt x="36" y="10395"/>
                  </a:cubicBezTo>
                  <a:cubicBezTo>
                    <a:pt x="84" y="10192"/>
                    <a:pt x="119" y="10014"/>
                    <a:pt x="143" y="9835"/>
                  </a:cubicBezTo>
                  <a:cubicBezTo>
                    <a:pt x="334" y="8549"/>
                    <a:pt x="870" y="7406"/>
                    <a:pt x="1584" y="6347"/>
                  </a:cubicBezTo>
                  <a:cubicBezTo>
                    <a:pt x="2048" y="5668"/>
                    <a:pt x="2536" y="5001"/>
                    <a:pt x="2977" y="4299"/>
                  </a:cubicBezTo>
                  <a:cubicBezTo>
                    <a:pt x="3489" y="3465"/>
                    <a:pt x="3989" y="2620"/>
                    <a:pt x="4489" y="1787"/>
                  </a:cubicBezTo>
                  <a:cubicBezTo>
                    <a:pt x="4537" y="1691"/>
                    <a:pt x="4596" y="1620"/>
                    <a:pt x="4644" y="1525"/>
                  </a:cubicBezTo>
                  <a:cubicBezTo>
                    <a:pt x="4656" y="1548"/>
                    <a:pt x="4680" y="1548"/>
                    <a:pt x="4703" y="1560"/>
                  </a:cubicBezTo>
                  <a:cubicBezTo>
                    <a:pt x="4549" y="1965"/>
                    <a:pt x="4418" y="2382"/>
                    <a:pt x="4251" y="2775"/>
                  </a:cubicBezTo>
                  <a:cubicBezTo>
                    <a:pt x="3453" y="4644"/>
                    <a:pt x="2620" y="6489"/>
                    <a:pt x="1822" y="8347"/>
                  </a:cubicBezTo>
                  <a:cubicBezTo>
                    <a:pt x="1513" y="9085"/>
                    <a:pt x="1227" y="9847"/>
                    <a:pt x="953" y="10609"/>
                  </a:cubicBezTo>
                  <a:cubicBezTo>
                    <a:pt x="715" y="11288"/>
                    <a:pt x="572" y="11990"/>
                    <a:pt x="620" y="12716"/>
                  </a:cubicBezTo>
                  <a:cubicBezTo>
                    <a:pt x="631" y="12955"/>
                    <a:pt x="727" y="13193"/>
                    <a:pt x="786" y="13419"/>
                  </a:cubicBezTo>
                  <a:cubicBezTo>
                    <a:pt x="798" y="13467"/>
                    <a:pt x="858" y="13490"/>
                    <a:pt x="929" y="13586"/>
                  </a:cubicBezTo>
                  <a:cubicBezTo>
                    <a:pt x="548" y="12585"/>
                    <a:pt x="751" y="11669"/>
                    <a:pt x="1024" y="10752"/>
                  </a:cubicBezTo>
                  <a:cubicBezTo>
                    <a:pt x="1334" y="9728"/>
                    <a:pt x="1763" y="8752"/>
                    <a:pt x="2203" y="7763"/>
                  </a:cubicBezTo>
                  <a:cubicBezTo>
                    <a:pt x="2917" y="6156"/>
                    <a:pt x="3608" y="4549"/>
                    <a:pt x="4299" y="2930"/>
                  </a:cubicBezTo>
                  <a:cubicBezTo>
                    <a:pt x="4477" y="2513"/>
                    <a:pt x="4596" y="2060"/>
                    <a:pt x="4739" y="1620"/>
                  </a:cubicBezTo>
                  <a:cubicBezTo>
                    <a:pt x="4799" y="1453"/>
                    <a:pt x="4846" y="1286"/>
                    <a:pt x="4953" y="1144"/>
                  </a:cubicBezTo>
                  <a:lnTo>
                    <a:pt x="4953" y="1394"/>
                  </a:lnTo>
                  <a:cubicBezTo>
                    <a:pt x="4799" y="3370"/>
                    <a:pt x="4406" y="5299"/>
                    <a:pt x="3822" y="7180"/>
                  </a:cubicBezTo>
                  <a:cubicBezTo>
                    <a:pt x="3358" y="8704"/>
                    <a:pt x="2751" y="10157"/>
                    <a:pt x="2048" y="11585"/>
                  </a:cubicBezTo>
                  <a:cubicBezTo>
                    <a:pt x="1822" y="12050"/>
                    <a:pt x="1643" y="12562"/>
                    <a:pt x="1465" y="13038"/>
                  </a:cubicBezTo>
                  <a:cubicBezTo>
                    <a:pt x="1393" y="13228"/>
                    <a:pt x="1346" y="13431"/>
                    <a:pt x="1441" y="13645"/>
                  </a:cubicBezTo>
                  <a:cubicBezTo>
                    <a:pt x="1560" y="12836"/>
                    <a:pt x="1929" y="12109"/>
                    <a:pt x="2275" y="11395"/>
                  </a:cubicBezTo>
                  <a:cubicBezTo>
                    <a:pt x="3715" y="8466"/>
                    <a:pt x="4608" y="5382"/>
                    <a:pt x="5001" y="2156"/>
                  </a:cubicBezTo>
                  <a:cubicBezTo>
                    <a:pt x="5025" y="1929"/>
                    <a:pt x="5037" y="1703"/>
                    <a:pt x="5061" y="1489"/>
                  </a:cubicBezTo>
                  <a:cubicBezTo>
                    <a:pt x="5061" y="1465"/>
                    <a:pt x="5072" y="1453"/>
                    <a:pt x="5084" y="1429"/>
                  </a:cubicBezTo>
                  <a:cubicBezTo>
                    <a:pt x="5120" y="1465"/>
                    <a:pt x="5144" y="1465"/>
                    <a:pt x="5156" y="1465"/>
                  </a:cubicBezTo>
                  <a:cubicBezTo>
                    <a:pt x="5180" y="1977"/>
                    <a:pt x="5203" y="2477"/>
                    <a:pt x="5215" y="2989"/>
                  </a:cubicBezTo>
                  <a:cubicBezTo>
                    <a:pt x="5263" y="4823"/>
                    <a:pt x="5132" y="6644"/>
                    <a:pt x="4763" y="8430"/>
                  </a:cubicBezTo>
                  <a:cubicBezTo>
                    <a:pt x="4418" y="10097"/>
                    <a:pt x="3703" y="11573"/>
                    <a:pt x="2584" y="12871"/>
                  </a:cubicBezTo>
                  <a:cubicBezTo>
                    <a:pt x="2382" y="13109"/>
                    <a:pt x="2179" y="13371"/>
                    <a:pt x="1882" y="13526"/>
                  </a:cubicBezTo>
                  <a:cubicBezTo>
                    <a:pt x="1892" y="13527"/>
                    <a:pt x="1901" y="13527"/>
                    <a:pt x="1911" y="13527"/>
                  </a:cubicBezTo>
                  <a:cubicBezTo>
                    <a:pt x="2109" y="13527"/>
                    <a:pt x="2245" y="13413"/>
                    <a:pt x="2382" y="13288"/>
                  </a:cubicBezTo>
                  <a:cubicBezTo>
                    <a:pt x="3715" y="11823"/>
                    <a:pt x="4596" y="10145"/>
                    <a:pt x="4942" y="8180"/>
                  </a:cubicBezTo>
                  <a:cubicBezTo>
                    <a:pt x="5323" y="5989"/>
                    <a:pt x="5430" y="3811"/>
                    <a:pt x="5275" y="1584"/>
                  </a:cubicBezTo>
                  <a:cubicBezTo>
                    <a:pt x="5251" y="1155"/>
                    <a:pt x="5239" y="739"/>
                    <a:pt x="5203" y="310"/>
                  </a:cubicBezTo>
                  <a:cubicBezTo>
                    <a:pt x="5203" y="203"/>
                    <a:pt x="5180" y="96"/>
                    <a:pt x="513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2228250" y="2939700"/>
              <a:ext cx="501275" cy="112975"/>
            </a:xfrm>
            <a:custGeom>
              <a:avLst/>
              <a:gdLst/>
              <a:ahLst/>
              <a:cxnLst/>
              <a:rect l="l" t="t" r="r" b="b"/>
              <a:pathLst>
                <a:path w="20051" h="4519" extrusionOk="0">
                  <a:moveTo>
                    <a:pt x="5309" y="0"/>
                  </a:moveTo>
                  <a:cubicBezTo>
                    <a:pt x="4937" y="0"/>
                    <a:pt x="4565" y="13"/>
                    <a:pt x="4191" y="39"/>
                  </a:cubicBezTo>
                  <a:cubicBezTo>
                    <a:pt x="3632" y="87"/>
                    <a:pt x="3096" y="170"/>
                    <a:pt x="2608" y="468"/>
                  </a:cubicBezTo>
                  <a:cubicBezTo>
                    <a:pt x="2536" y="516"/>
                    <a:pt x="2465" y="587"/>
                    <a:pt x="2405" y="658"/>
                  </a:cubicBezTo>
                  <a:cubicBezTo>
                    <a:pt x="3251" y="182"/>
                    <a:pt x="4167" y="146"/>
                    <a:pt x="5108" y="146"/>
                  </a:cubicBezTo>
                  <a:cubicBezTo>
                    <a:pt x="5166" y="146"/>
                    <a:pt x="5224" y="145"/>
                    <a:pt x="5282" y="145"/>
                  </a:cubicBezTo>
                  <a:cubicBezTo>
                    <a:pt x="7233" y="145"/>
                    <a:pt x="9128" y="532"/>
                    <a:pt x="10990" y="1099"/>
                  </a:cubicBezTo>
                  <a:cubicBezTo>
                    <a:pt x="12716" y="1611"/>
                    <a:pt x="14383" y="2266"/>
                    <a:pt x="16050" y="2968"/>
                  </a:cubicBezTo>
                  <a:cubicBezTo>
                    <a:pt x="16943" y="3337"/>
                    <a:pt x="17848" y="3683"/>
                    <a:pt x="18812" y="3861"/>
                  </a:cubicBezTo>
                  <a:cubicBezTo>
                    <a:pt x="19014" y="3897"/>
                    <a:pt x="19217" y="3921"/>
                    <a:pt x="19431" y="3992"/>
                  </a:cubicBezTo>
                  <a:cubicBezTo>
                    <a:pt x="19288" y="4040"/>
                    <a:pt x="19157" y="4087"/>
                    <a:pt x="19014" y="4111"/>
                  </a:cubicBezTo>
                  <a:cubicBezTo>
                    <a:pt x="18038" y="4326"/>
                    <a:pt x="17074" y="4349"/>
                    <a:pt x="16097" y="4385"/>
                  </a:cubicBezTo>
                  <a:cubicBezTo>
                    <a:pt x="15836" y="4391"/>
                    <a:pt x="15574" y="4394"/>
                    <a:pt x="15313" y="4394"/>
                  </a:cubicBezTo>
                  <a:cubicBezTo>
                    <a:pt x="13577" y="4394"/>
                    <a:pt x="11849" y="4263"/>
                    <a:pt x="10121" y="4087"/>
                  </a:cubicBezTo>
                  <a:cubicBezTo>
                    <a:pt x="8192" y="3873"/>
                    <a:pt x="6251" y="3611"/>
                    <a:pt x="4322" y="3373"/>
                  </a:cubicBezTo>
                  <a:cubicBezTo>
                    <a:pt x="3781" y="3303"/>
                    <a:pt x="3239" y="3254"/>
                    <a:pt x="2697" y="3254"/>
                  </a:cubicBezTo>
                  <a:cubicBezTo>
                    <a:pt x="2405" y="3254"/>
                    <a:pt x="2114" y="3268"/>
                    <a:pt x="1822" y="3302"/>
                  </a:cubicBezTo>
                  <a:cubicBezTo>
                    <a:pt x="1286" y="3361"/>
                    <a:pt x="774" y="3504"/>
                    <a:pt x="334" y="3814"/>
                  </a:cubicBezTo>
                  <a:cubicBezTo>
                    <a:pt x="215" y="3909"/>
                    <a:pt x="107" y="4016"/>
                    <a:pt x="0" y="4099"/>
                  </a:cubicBezTo>
                  <a:lnTo>
                    <a:pt x="48" y="4147"/>
                  </a:lnTo>
                  <a:cubicBezTo>
                    <a:pt x="107" y="4099"/>
                    <a:pt x="203" y="4087"/>
                    <a:pt x="238" y="4028"/>
                  </a:cubicBezTo>
                  <a:cubicBezTo>
                    <a:pt x="619" y="3683"/>
                    <a:pt x="1060" y="3552"/>
                    <a:pt x="1536" y="3456"/>
                  </a:cubicBezTo>
                  <a:cubicBezTo>
                    <a:pt x="1884" y="3402"/>
                    <a:pt x="2235" y="3380"/>
                    <a:pt x="2586" y="3380"/>
                  </a:cubicBezTo>
                  <a:cubicBezTo>
                    <a:pt x="3003" y="3380"/>
                    <a:pt x="3420" y="3411"/>
                    <a:pt x="3834" y="3456"/>
                  </a:cubicBezTo>
                  <a:cubicBezTo>
                    <a:pt x="5465" y="3659"/>
                    <a:pt x="7120" y="3873"/>
                    <a:pt x="8751" y="4076"/>
                  </a:cubicBezTo>
                  <a:cubicBezTo>
                    <a:pt x="10874" y="4326"/>
                    <a:pt x="13004" y="4518"/>
                    <a:pt x="15141" y="4518"/>
                  </a:cubicBezTo>
                  <a:cubicBezTo>
                    <a:pt x="15749" y="4518"/>
                    <a:pt x="16357" y="4503"/>
                    <a:pt x="16967" y="4468"/>
                  </a:cubicBezTo>
                  <a:cubicBezTo>
                    <a:pt x="17717" y="4433"/>
                    <a:pt x="18455" y="4397"/>
                    <a:pt x="19169" y="4171"/>
                  </a:cubicBezTo>
                  <a:cubicBezTo>
                    <a:pt x="19467" y="4087"/>
                    <a:pt x="19765" y="3945"/>
                    <a:pt x="20050" y="3837"/>
                  </a:cubicBezTo>
                  <a:cubicBezTo>
                    <a:pt x="20038" y="3802"/>
                    <a:pt x="20038" y="3778"/>
                    <a:pt x="20027" y="3742"/>
                  </a:cubicBezTo>
                  <a:cubicBezTo>
                    <a:pt x="19854" y="3787"/>
                    <a:pt x="19684" y="3805"/>
                    <a:pt x="19515" y="3805"/>
                  </a:cubicBezTo>
                  <a:cubicBezTo>
                    <a:pt x="19239" y="3805"/>
                    <a:pt x="18966" y="3758"/>
                    <a:pt x="18693" y="3706"/>
                  </a:cubicBezTo>
                  <a:cubicBezTo>
                    <a:pt x="17764" y="3504"/>
                    <a:pt x="16848" y="3159"/>
                    <a:pt x="15978" y="2790"/>
                  </a:cubicBezTo>
                  <a:cubicBezTo>
                    <a:pt x="13931" y="1920"/>
                    <a:pt x="11847" y="1135"/>
                    <a:pt x="9704" y="587"/>
                  </a:cubicBezTo>
                  <a:cubicBezTo>
                    <a:pt x="8256" y="206"/>
                    <a:pt x="6793" y="0"/>
                    <a:pt x="530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2233600" y="3029975"/>
              <a:ext cx="501575" cy="117300"/>
            </a:xfrm>
            <a:custGeom>
              <a:avLst/>
              <a:gdLst/>
              <a:ahLst/>
              <a:cxnLst/>
              <a:rect l="l" t="t" r="r" b="b"/>
              <a:pathLst>
                <a:path w="20063" h="4692" extrusionOk="0">
                  <a:moveTo>
                    <a:pt x="8804" y="2783"/>
                  </a:moveTo>
                  <a:cubicBezTo>
                    <a:pt x="8901" y="2783"/>
                    <a:pt x="8999" y="2784"/>
                    <a:pt x="9097" y="2786"/>
                  </a:cubicBezTo>
                  <a:cubicBezTo>
                    <a:pt x="10323" y="2810"/>
                    <a:pt x="11561" y="2893"/>
                    <a:pt x="12800" y="2953"/>
                  </a:cubicBezTo>
                  <a:cubicBezTo>
                    <a:pt x="13377" y="2971"/>
                    <a:pt x="13958" y="2995"/>
                    <a:pt x="14538" y="2995"/>
                  </a:cubicBezTo>
                  <a:cubicBezTo>
                    <a:pt x="15118" y="2995"/>
                    <a:pt x="15699" y="2971"/>
                    <a:pt x="16276" y="2893"/>
                  </a:cubicBezTo>
                  <a:cubicBezTo>
                    <a:pt x="16324" y="2893"/>
                    <a:pt x="16348" y="2905"/>
                    <a:pt x="16443" y="2905"/>
                  </a:cubicBezTo>
                  <a:cubicBezTo>
                    <a:pt x="16276" y="2977"/>
                    <a:pt x="16169" y="3024"/>
                    <a:pt x="16050" y="3072"/>
                  </a:cubicBezTo>
                  <a:cubicBezTo>
                    <a:pt x="15943" y="3108"/>
                    <a:pt x="15836" y="3155"/>
                    <a:pt x="15717" y="3203"/>
                  </a:cubicBezTo>
                  <a:cubicBezTo>
                    <a:pt x="14359" y="3763"/>
                    <a:pt x="12943" y="4084"/>
                    <a:pt x="11478" y="4155"/>
                  </a:cubicBezTo>
                  <a:cubicBezTo>
                    <a:pt x="11228" y="4167"/>
                    <a:pt x="10978" y="4172"/>
                    <a:pt x="10730" y="4172"/>
                  </a:cubicBezTo>
                  <a:cubicBezTo>
                    <a:pt x="9713" y="4172"/>
                    <a:pt x="8708" y="4084"/>
                    <a:pt x="7704" y="3989"/>
                  </a:cubicBezTo>
                  <a:cubicBezTo>
                    <a:pt x="6655" y="3895"/>
                    <a:pt x="5599" y="3831"/>
                    <a:pt x="4542" y="3831"/>
                  </a:cubicBezTo>
                  <a:cubicBezTo>
                    <a:pt x="4255" y="3831"/>
                    <a:pt x="3967" y="3836"/>
                    <a:pt x="3680" y="3846"/>
                  </a:cubicBezTo>
                  <a:cubicBezTo>
                    <a:pt x="3227" y="3858"/>
                    <a:pt x="2787" y="3882"/>
                    <a:pt x="2334" y="3893"/>
                  </a:cubicBezTo>
                  <a:lnTo>
                    <a:pt x="2334" y="3858"/>
                  </a:lnTo>
                  <a:cubicBezTo>
                    <a:pt x="2370" y="3846"/>
                    <a:pt x="2382" y="3810"/>
                    <a:pt x="2406" y="3810"/>
                  </a:cubicBezTo>
                  <a:cubicBezTo>
                    <a:pt x="3179" y="3643"/>
                    <a:pt x="3977" y="3489"/>
                    <a:pt x="4763" y="3310"/>
                  </a:cubicBezTo>
                  <a:cubicBezTo>
                    <a:pt x="6096" y="3010"/>
                    <a:pt x="7440" y="2783"/>
                    <a:pt x="8804" y="2783"/>
                  </a:cubicBezTo>
                  <a:close/>
                  <a:moveTo>
                    <a:pt x="20063" y="0"/>
                  </a:moveTo>
                  <a:lnTo>
                    <a:pt x="19836" y="226"/>
                  </a:lnTo>
                  <a:cubicBezTo>
                    <a:pt x="19693" y="393"/>
                    <a:pt x="19539" y="572"/>
                    <a:pt x="19396" y="679"/>
                  </a:cubicBezTo>
                  <a:cubicBezTo>
                    <a:pt x="18991" y="1084"/>
                    <a:pt x="18586" y="1488"/>
                    <a:pt x="18158" y="1858"/>
                  </a:cubicBezTo>
                  <a:cubicBezTo>
                    <a:pt x="17562" y="2393"/>
                    <a:pt x="16860" y="2679"/>
                    <a:pt x="16074" y="2762"/>
                  </a:cubicBezTo>
                  <a:cubicBezTo>
                    <a:pt x="15580" y="2822"/>
                    <a:pt x="15092" y="2843"/>
                    <a:pt x="14605" y="2843"/>
                  </a:cubicBezTo>
                  <a:cubicBezTo>
                    <a:pt x="14118" y="2843"/>
                    <a:pt x="13633" y="2822"/>
                    <a:pt x="13145" y="2798"/>
                  </a:cubicBezTo>
                  <a:cubicBezTo>
                    <a:pt x="12407" y="2774"/>
                    <a:pt x="11692" y="2739"/>
                    <a:pt x="10966" y="2679"/>
                  </a:cubicBezTo>
                  <a:cubicBezTo>
                    <a:pt x="10468" y="2641"/>
                    <a:pt x="9972" y="2622"/>
                    <a:pt x="9477" y="2622"/>
                  </a:cubicBezTo>
                  <a:cubicBezTo>
                    <a:pt x="7828" y="2622"/>
                    <a:pt x="6193" y="2830"/>
                    <a:pt x="4573" y="3215"/>
                  </a:cubicBezTo>
                  <a:cubicBezTo>
                    <a:pt x="3560" y="3453"/>
                    <a:pt x="2525" y="3691"/>
                    <a:pt x="1513" y="3941"/>
                  </a:cubicBezTo>
                  <a:cubicBezTo>
                    <a:pt x="1120" y="4048"/>
                    <a:pt x="679" y="4120"/>
                    <a:pt x="310" y="4358"/>
                  </a:cubicBezTo>
                  <a:cubicBezTo>
                    <a:pt x="191" y="4429"/>
                    <a:pt x="108" y="4536"/>
                    <a:pt x="1" y="4632"/>
                  </a:cubicBezTo>
                  <a:cubicBezTo>
                    <a:pt x="1" y="4644"/>
                    <a:pt x="12" y="4667"/>
                    <a:pt x="24" y="4691"/>
                  </a:cubicBezTo>
                  <a:cubicBezTo>
                    <a:pt x="72" y="4667"/>
                    <a:pt x="120" y="4667"/>
                    <a:pt x="143" y="4644"/>
                  </a:cubicBezTo>
                  <a:cubicBezTo>
                    <a:pt x="358" y="4405"/>
                    <a:pt x="643" y="4334"/>
                    <a:pt x="917" y="4251"/>
                  </a:cubicBezTo>
                  <a:cubicBezTo>
                    <a:pt x="1727" y="4060"/>
                    <a:pt x="2560" y="4013"/>
                    <a:pt x="3382" y="3977"/>
                  </a:cubicBezTo>
                  <a:cubicBezTo>
                    <a:pt x="3768" y="3955"/>
                    <a:pt x="4154" y="3946"/>
                    <a:pt x="4540" y="3946"/>
                  </a:cubicBezTo>
                  <a:cubicBezTo>
                    <a:pt x="5650" y="3946"/>
                    <a:pt x="6757" y="4026"/>
                    <a:pt x="7871" y="4132"/>
                  </a:cubicBezTo>
                  <a:cubicBezTo>
                    <a:pt x="8704" y="4227"/>
                    <a:pt x="9537" y="4274"/>
                    <a:pt x="10371" y="4298"/>
                  </a:cubicBezTo>
                  <a:cubicBezTo>
                    <a:pt x="10498" y="4302"/>
                    <a:pt x="10626" y="4303"/>
                    <a:pt x="10753" y="4303"/>
                  </a:cubicBezTo>
                  <a:cubicBezTo>
                    <a:pt x="12418" y="4303"/>
                    <a:pt x="14051" y="4012"/>
                    <a:pt x="15622" y="3382"/>
                  </a:cubicBezTo>
                  <a:cubicBezTo>
                    <a:pt x="16276" y="3108"/>
                    <a:pt x="16955" y="2858"/>
                    <a:pt x="17562" y="2489"/>
                  </a:cubicBezTo>
                  <a:cubicBezTo>
                    <a:pt x="17979" y="2227"/>
                    <a:pt x="18336" y="1929"/>
                    <a:pt x="18681" y="1596"/>
                  </a:cubicBezTo>
                  <a:cubicBezTo>
                    <a:pt x="18979" y="1298"/>
                    <a:pt x="19277" y="1012"/>
                    <a:pt x="19574" y="715"/>
                  </a:cubicBezTo>
                  <a:cubicBezTo>
                    <a:pt x="19777" y="500"/>
                    <a:pt x="19967" y="298"/>
                    <a:pt x="2006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916725" y="2747500"/>
              <a:ext cx="135450" cy="492625"/>
            </a:xfrm>
            <a:custGeom>
              <a:avLst/>
              <a:gdLst/>
              <a:ahLst/>
              <a:cxnLst/>
              <a:rect l="l" t="t" r="r" b="b"/>
              <a:pathLst>
                <a:path w="5418" h="19705" extrusionOk="0">
                  <a:moveTo>
                    <a:pt x="60" y="0"/>
                  </a:moveTo>
                  <a:cubicBezTo>
                    <a:pt x="48" y="12"/>
                    <a:pt x="12" y="12"/>
                    <a:pt x="0" y="36"/>
                  </a:cubicBezTo>
                  <a:cubicBezTo>
                    <a:pt x="12" y="119"/>
                    <a:pt x="48" y="214"/>
                    <a:pt x="60" y="298"/>
                  </a:cubicBezTo>
                  <a:cubicBezTo>
                    <a:pt x="381" y="1560"/>
                    <a:pt x="500" y="2846"/>
                    <a:pt x="524" y="4144"/>
                  </a:cubicBezTo>
                  <a:cubicBezTo>
                    <a:pt x="548" y="5691"/>
                    <a:pt x="524" y="7239"/>
                    <a:pt x="548" y="8799"/>
                  </a:cubicBezTo>
                  <a:cubicBezTo>
                    <a:pt x="596" y="10644"/>
                    <a:pt x="858" y="12442"/>
                    <a:pt x="1453" y="14204"/>
                  </a:cubicBezTo>
                  <a:cubicBezTo>
                    <a:pt x="1632" y="14704"/>
                    <a:pt x="1834" y="15216"/>
                    <a:pt x="2084" y="15693"/>
                  </a:cubicBezTo>
                  <a:cubicBezTo>
                    <a:pt x="2310" y="16109"/>
                    <a:pt x="2489" y="16550"/>
                    <a:pt x="2691" y="16978"/>
                  </a:cubicBezTo>
                  <a:cubicBezTo>
                    <a:pt x="2703" y="17026"/>
                    <a:pt x="2739" y="17074"/>
                    <a:pt x="2763" y="17121"/>
                  </a:cubicBezTo>
                  <a:cubicBezTo>
                    <a:pt x="2739" y="17074"/>
                    <a:pt x="2739" y="17074"/>
                    <a:pt x="2739" y="17062"/>
                  </a:cubicBezTo>
                  <a:cubicBezTo>
                    <a:pt x="2560" y="16609"/>
                    <a:pt x="2370" y="16157"/>
                    <a:pt x="2179" y="15704"/>
                  </a:cubicBezTo>
                  <a:cubicBezTo>
                    <a:pt x="2084" y="15443"/>
                    <a:pt x="1941" y="15181"/>
                    <a:pt x="1834" y="14931"/>
                  </a:cubicBezTo>
                  <a:cubicBezTo>
                    <a:pt x="1370" y="13811"/>
                    <a:pt x="1084" y="12656"/>
                    <a:pt x="893" y="11466"/>
                  </a:cubicBezTo>
                  <a:cubicBezTo>
                    <a:pt x="643" y="9954"/>
                    <a:pt x="643" y="8442"/>
                    <a:pt x="655" y="6930"/>
                  </a:cubicBezTo>
                  <a:cubicBezTo>
                    <a:pt x="667" y="5417"/>
                    <a:pt x="655" y="3917"/>
                    <a:pt x="524" y="2429"/>
                  </a:cubicBezTo>
                  <a:cubicBezTo>
                    <a:pt x="477" y="1941"/>
                    <a:pt x="381" y="1441"/>
                    <a:pt x="310" y="905"/>
                  </a:cubicBezTo>
                  <a:lnTo>
                    <a:pt x="310" y="905"/>
                  </a:lnTo>
                  <a:cubicBezTo>
                    <a:pt x="358" y="965"/>
                    <a:pt x="405" y="1000"/>
                    <a:pt x="417" y="1048"/>
                  </a:cubicBezTo>
                  <a:cubicBezTo>
                    <a:pt x="560" y="1369"/>
                    <a:pt x="703" y="1703"/>
                    <a:pt x="846" y="2024"/>
                  </a:cubicBezTo>
                  <a:cubicBezTo>
                    <a:pt x="1072" y="2489"/>
                    <a:pt x="1310" y="2965"/>
                    <a:pt x="1560" y="3405"/>
                  </a:cubicBezTo>
                  <a:cubicBezTo>
                    <a:pt x="2941" y="5894"/>
                    <a:pt x="3894" y="8525"/>
                    <a:pt x="4453" y="11323"/>
                  </a:cubicBezTo>
                  <a:cubicBezTo>
                    <a:pt x="4858" y="13407"/>
                    <a:pt x="5061" y="15490"/>
                    <a:pt x="5120" y="17609"/>
                  </a:cubicBezTo>
                  <a:cubicBezTo>
                    <a:pt x="5132" y="18169"/>
                    <a:pt x="5191" y="18729"/>
                    <a:pt x="5251" y="19288"/>
                  </a:cubicBezTo>
                  <a:cubicBezTo>
                    <a:pt x="5263" y="19407"/>
                    <a:pt x="5311" y="19538"/>
                    <a:pt x="5358" y="19705"/>
                  </a:cubicBezTo>
                  <a:cubicBezTo>
                    <a:pt x="5406" y="19645"/>
                    <a:pt x="5418" y="19634"/>
                    <a:pt x="5418" y="19622"/>
                  </a:cubicBezTo>
                  <a:cubicBezTo>
                    <a:pt x="5227" y="18169"/>
                    <a:pt x="5239" y="16716"/>
                    <a:pt x="5132" y="15252"/>
                  </a:cubicBezTo>
                  <a:cubicBezTo>
                    <a:pt x="4941" y="12799"/>
                    <a:pt x="4477" y="10394"/>
                    <a:pt x="3751" y="8037"/>
                  </a:cubicBezTo>
                  <a:cubicBezTo>
                    <a:pt x="3501" y="7215"/>
                    <a:pt x="3203" y="6418"/>
                    <a:pt x="2822" y="5656"/>
                  </a:cubicBezTo>
                  <a:cubicBezTo>
                    <a:pt x="2489" y="4989"/>
                    <a:pt x="2155" y="4298"/>
                    <a:pt x="1810" y="3632"/>
                  </a:cubicBezTo>
                  <a:cubicBezTo>
                    <a:pt x="1429" y="2858"/>
                    <a:pt x="1024" y="2084"/>
                    <a:pt x="643" y="1310"/>
                  </a:cubicBezTo>
                  <a:cubicBezTo>
                    <a:pt x="477" y="988"/>
                    <a:pt x="358" y="631"/>
                    <a:pt x="227" y="298"/>
                  </a:cubicBezTo>
                  <a:cubicBezTo>
                    <a:pt x="179" y="191"/>
                    <a:pt x="108" y="95"/>
                    <a:pt x="6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930425" y="2769225"/>
              <a:ext cx="173850" cy="448300"/>
            </a:xfrm>
            <a:custGeom>
              <a:avLst/>
              <a:gdLst/>
              <a:ahLst/>
              <a:cxnLst/>
              <a:rect l="l" t="t" r="r" b="b"/>
              <a:pathLst>
                <a:path w="6954" h="17932" extrusionOk="0">
                  <a:moveTo>
                    <a:pt x="0" y="0"/>
                  </a:moveTo>
                  <a:lnTo>
                    <a:pt x="0" y="0"/>
                  </a:lnTo>
                  <a:cubicBezTo>
                    <a:pt x="155" y="179"/>
                    <a:pt x="310" y="346"/>
                    <a:pt x="464" y="536"/>
                  </a:cubicBezTo>
                  <a:cubicBezTo>
                    <a:pt x="810" y="977"/>
                    <a:pt x="1143" y="1417"/>
                    <a:pt x="1476" y="1870"/>
                  </a:cubicBezTo>
                  <a:cubicBezTo>
                    <a:pt x="1905" y="2489"/>
                    <a:pt x="2310" y="3108"/>
                    <a:pt x="2727" y="3715"/>
                  </a:cubicBezTo>
                  <a:cubicBezTo>
                    <a:pt x="2989" y="4120"/>
                    <a:pt x="3262" y="4537"/>
                    <a:pt x="3512" y="4965"/>
                  </a:cubicBezTo>
                  <a:cubicBezTo>
                    <a:pt x="3870" y="5561"/>
                    <a:pt x="4215" y="6180"/>
                    <a:pt x="4536" y="6787"/>
                  </a:cubicBezTo>
                  <a:cubicBezTo>
                    <a:pt x="5763" y="9109"/>
                    <a:pt x="6560" y="11561"/>
                    <a:pt x="6775" y="14193"/>
                  </a:cubicBezTo>
                  <a:cubicBezTo>
                    <a:pt x="6858" y="15478"/>
                    <a:pt x="6691" y="16729"/>
                    <a:pt x="6132" y="17907"/>
                  </a:cubicBezTo>
                  <a:cubicBezTo>
                    <a:pt x="6120" y="17907"/>
                    <a:pt x="6132" y="17919"/>
                    <a:pt x="6144" y="17931"/>
                  </a:cubicBezTo>
                  <a:cubicBezTo>
                    <a:pt x="6203" y="17824"/>
                    <a:pt x="6287" y="17741"/>
                    <a:pt x="6346" y="17633"/>
                  </a:cubicBezTo>
                  <a:cubicBezTo>
                    <a:pt x="6691" y="16895"/>
                    <a:pt x="6846" y="16086"/>
                    <a:pt x="6894" y="15252"/>
                  </a:cubicBezTo>
                  <a:cubicBezTo>
                    <a:pt x="6953" y="13883"/>
                    <a:pt x="6763" y="12549"/>
                    <a:pt x="6382" y="11240"/>
                  </a:cubicBezTo>
                  <a:cubicBezTo>
                    <a:pt x="6144" y="10371"/>
                    <a:pt x="5870" y="9525"/>
                    <a:pt x="5572" y="8680"/>
                  </a:cubicBezTo>
                  <a:cubicBezTo>
                    <a:pt x="5370" y="8120"/>
                    <a:pt x="5108" y="7596"/>
                    <a:pt x="4822" y="7096"/>
                  </a:cubicBezTo>
                  <a:cubicBezTo>
                    <a:pt x="4358" y="6251"/>
                    <a:pt x="3905" y="5418"/>
                    <a:pt x="3405" y="4584"/>
                  </a:cubicBezTo>
                  <a:cubicBezTo>
                    <a:pt x="2989" y="3894"/>
                    <a:pt x="2512" y="3239"/>
                    <a:pt x="2084" y="2572"/>
                  </a:cubicBezTo>
                  <a:cubicBezTo>
                    <a:pt x="1893" y="2274"/>
                    <a:pt x="1679" y="1977"/>
                    <a:pt x="1488" y="1679"/>
                  </a:cubicBezTo>
                  <a:cubicBezTo>
                    <a:pt x="1084" y="1036"/>
                    <a:pt x="595" y="48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2518450" y="3266300"/>
              <a:ext cx="333100" cy="122750"/>
            </a:xfrm>
            <a:custGeom>
              <a:avLst/>
              <a:gdLst/>
              <a:ahLst/>
              <a:cxnLst/>
              <a:rect l="l" t="t" r="r" b="b"/>
              <a:pathLst>
                <a:path w="13324" h="4910" extrusionOk="0">
                  <a:moveTo>
                    <a:pt x="13300" y="1"/>
                  </a:moveTo>
                  <a:cubicBezTo>
                    <a:pt x="12919" y="441"/>
                    <a:pt x="12562" y="917"/>
                    <a:pt x="12181" y="1370"/>
                  </a:cubicBezTo>
                  <a:cubicBezTo>
                    <a:pt x="11669" y="1953"/>
                    <a:pt x="11109" y="2465"/>
                    <a:pt x="10466" y="2870"/>
                  </a:cubicBezTo>
                  <a:cubicBezTo>
                    <a:pt x="9943" y="3215"/>
                    <a:pt x="9431" y="3573"/>
                    <a:pt x="8871" y="3823"/>
                  </a:cubicBezTo>
                  <a:cubicBezTo>
                    <a:pt x="7557" y="4431"/>
                    <a:pt x="6232" y="4762"/>
                    <a:pt x="4897" y="4762"/>
                  </a:cubicBezTo>
                  <a:cubicBezTo>
                    <a:pt x="3800" y="4762"/>
                    <a:pt x="2696" y="4539"/>
                    <a:pt x="1584" y="4061"/>
                  </a:cubicBezTo>
                  <a:cubicBezTo>
                    <a:pt x="941" y="3799"/>
                    <a:pt x="537" y="3263"/>
                    <a:pt x="275" y="2632"/>
                  </a:cubicBezTo>
                  <a:cubicBezTo>
                    <a:pt x="167" y="2382"/>
                    <a:pt x="96" y="2108"/>
                    <a:pt x="1" y="1834"/>
                  </a:cubicBezTo>
                  <a:lnTo>
                    <a:pt x="1" y="2025"/>
                  </a:lnTo>
                  <a:cubicBezTo>
                    <a:pt x="179" y="3144"/>
                    <a:pt x="810" y="3882"/>
                    <a:pt x="1846" y="4311"/>
                  </a:cubicBezTo>
                  <a:cubicBezTo>
                    <a:pt x="2847" y="4720"/>
                    <a:pt x="3853" y="4909"/>
                    <a:pt x="4865" y="4909"/>
                  </a:cubicBezTo>
                  <a:cubicBezTo>
                    <a:pt x="5768" y="4909"/>
                    <a:pt x="6675" y="4758"/>
                    <a:pt x="7585" y="4477"/>
                  </a:cubicBezTo>
                  <a:cubicBezTo>
                    <a:pt x="8180" y="4299"/>
                    <a:pt x="8752" y="4061"/>
                    <a:pt x="9311" y="3763"/>
                  </a:cubicBezTo>
                  <a:cubicBezTo>
                    <a:pt x="10978" y="2870"/>
                    <a:pt x="12312" y="1620"/>
                    <a:pt x="13324" y="13"/>
                  </a:cubicBezTo>
                  <a:cubicBezTo>
                    <a:pt x="13312" y="13"/>
                    <a:pt x="13300" y="1"/>
                    <a:pt x="13300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900350" y="2256350"/>
              <a:ext cx="125050" cy="323875"/>
            </a:xfrm>
            <a:custGeom>
              <a:avLst/>
              <a:gdLst/>
              <a:ahLst/>
              <a:cxnLst/>
              <a:rect l="l" t="t" r="r" b="b"/>
              <a:pathLst>
                <a:path w="5002" h="12955" extrusionOk="0">
                  <a:moveTo>
                    <a:pt x="2501" y="1"/>
                  </a:moveTo>
                  <a:cubicBezTo>
                    <a:pt x="2489" y="25"/>
                    <a:pt x="2489" y="49"/>
                    <a:pt x="2465" y="60"/>
                  </a:cubicBezTo>
                  <a:cubicBezTo>
                    <a:pt x="2513" y="96"/>
                    <a:pt x="2548" y="120"/>
                    <a:pt x="2584" y="132"/>
                  </a:cubicBezTo>
                  <a:cubicBezTo>
                    <a:pt x="3215" y="346"/>
                    <a:pt x="3644" y="751"/>
                    <a:pt x="3989" y="1311"/>
                  </a:cubicBezTo>
                  <a:cubicBezTo>
                    <a:pt x="4549" y="2251"/>
                    <a:pt x="4751" y="3287"/>
                    <a:pt x="4727" y="4359"/>
                  </a:cubicBezTo>
                  <a:cubicBezTo>
                    <a:pt x="4715" y="6954"/>
                    <a:pt x="3930" y="9276"/>
                    <a:pt x="2287" y="11300"/>
                  </a:cubicBezTo>
                  <a:cubicBezTo>
                    <a:pt x="1739" y="11990"/>
                    <a:pt x="1036" y="12491"/>
                    <a:pt x="239" y="12860"/>
                  </a:cubicBezTo>
                  <a:cubicBezTo>
                    <a:pt x="179" y="12895"/>
                    <a:pt x="84" y="12919"/>
                    <a:pt x="1" y="12955"/>
                  </a:cubicBezTo>
                  <a:cubicBezTo>
                    <a:pt x="596" y="12883"/>
                    <a:pt x="1072" y="12586"/>
                    <a:pt x="1513" y="12229"/>
                  </a:cubicBezTo>
                  <a:cubicBezTo>
                    <a:pt x="2870" y="11121"/>
                    <a:pt x="3691" y="9681"/>
                    <a:pt x="4251" y="8061"/>
                  </a:cubicBezTo>
                  <a:cubicBezTo>
                    <a:pt x="4775" y="6585"/>
                    <a:pt x="5001" y="5061"/>
                    <a:pt x="4811" y="3501"/>
                  </a:cubicBezTo>
                  <a:cubicBezTo>
                    <a:pt x="4703" y="2704"/>
                    <a:pt x="4513" y="1918"/>
                    <a:pt x="4061" y="1227"/>
                  </a:cubicBezTo>
                  <a:cubicBezTo>
                    <a:pt x="3751" y="751"/>
                    <a:pt x="3346" y="358"/>
                    <a:pt x="2822" y="120"/>
                  </a:cubicBezTo>
                  <a:cubicBezTo>
                    <a:pt x="2727" y="84"/>
                    <a:pt x="2608" y="49"/>
                    <a:pt x="2501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2463400" y="2452800"/>
              <a:ext cx="308100" cy="160175"/>
            </a:xfrm>
            <a:custGeom>
              <a:avLst/>
              <a:gdLst/>
              <a:ahLst/>
              <a:cxnLst/>
              <a:rect l="l" t="t" r="r" b="b"/>
              <a:pathLst>
                <a:path w="12324" h="6407" extrusionOk="0">
                  <a:moveTo>
                    <a:pt x="12287" y="1"/>
                  </a:moveTo>
                  <a:cubicBezTo>
                    <a:pt x="12240" y="25"/>
                    <a:pt x="12192" y="37"/>
                    <a:pt x="12168" y="61"/>
                  </a:cubicBezTo>
                  <a:cubicBezTo>
                    <a:pt x="11716" y="465"/>
                    <a:pt x="11180" y="692"/>
                    <a:pt x="10632" y="882"/>
                  </a:cubicBezTo>
                  <a:cubicBezTo>
                    <a:pt x="9227" y="1394"/>
                    <a:pt x="7799" y="1846"/>
                    <a:pt x="6394" y="2347"/>
                  </a:cubicBezTo>
                  <a:cubicBezTo>
                    <a:pt x="5417" y="2680"/>
                    <a:pt x="4453" y="3025"/>
                    <a:pt x="3536" y="3501"/>
                  </a:cubicBezTo>
                  <a:cubicBezTo>
                    <a:pt x="3120" y="3728"/>
                    <a:pt x="2679" y="3918"/>
                    <a:pt x="2286" y="4156"/>
                  </a:cubicBezTo>
                  <a:cubicBezTo>
                    <a:pt x="1524" y="4621"/>
                    <a:pt x="834" y="5168"/>
                    <a:pt x="262" y="5859"/>
                  </a:cubicBezTo>
                  <a:cubicBezTo>
                    <a:pt x="60" y="6121"/>
                    <a:pt x="48" y="6157"/>
                    <a:pt x="0" y="6407"/>
                  </a:cubicBezTo>
                  <a:cubicBezTo>
                    <a:pt x="381" y="5871"/>
                    <a:pt x="834" y="5406"/>
                    <a:pt x="1334" y="4990"/>
                  </a:cubicBezTo>
                  <a:cubicBezTo>
                    <a:pt x="1774" y="4621"/>
                    <a:pt x="2262" y="4311"/>
                    <a:pt x="2774" y="4025"/>
                  </a:cubicBezTo>
                  <a:cubicBezTo>
                    <a:pt x="4144" y="3263"/>
                    <a:pt x="5596" y="2728"/>
                    <a:pt x="7084" y="2239"/>
                  </a:cubicBezTo>
                  <a:cubicBezTo>
                    <a:pt x="7977" y="1942"/>
                    <a:pt x="8894" y="1656"/>
                    <a:pt x="9787" y="1346"/>
                  </a:cubicBezTo>
                  <a:cubicBezTo>
                    <a:pt x="10537" y="1073"/>
                    <a:pt x="11287" y="775"/>
                    <a:pt x="11966" y="346"/>
                  </a:cubicBezTo>
                  <a:cubicBezTo>
                    <a:pt x="12109" y="263"/>
                    <a:pt x="12204" y="156"/>
                    <a:pt x="12323" y="61"/>
                  </a:cubicBezTo>
                  <a:cubicBezTo>
                    <a:pt x="12311" y="49"/>
                    <a:pt x="12299" y="25"/>
                    <a:pt x="122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2468750" y="2507575"/>
              <a:ext cx="320000" cy="120050"/>
            </a:xfrm>
            <a:custGeom>
              <a:avLst/>
              <a:gdLst/>
              <a:ahLst/>
              <a:cxnLst/>
              <a:rect l="l" t="t" r="r" b="b"/>
              <a:pathLst>
                <a:path w="12800" h="4802" extrusionOk="0">
                  <a:moveTo>
                    <a:pt x="12788" y="1"/>
                  </a:moveTo>
                  <a:cubicBezTo>
                    <a:pt x="12573" y="156"/>
                    <a:pt x="12383" y="286"/>
                    <a:pt x="12169" y="429"/>
                  </a:cubicBezTo>
                  <a:cubicBezTo>
                    <a:pt x="11859" y="644"/>
                    <a:pt x="11561" y="882"/>
                    <a:pt x="11240" y="1072"/>
                  </a:cubicBezTo>
                  <a:cubicBezTo>
                    <a:pt x="10621" y="1429"/>
                    <a:pt x="10014" y="1787"/>
                    <a:pt x="9394" y="2120"/>
                  </a:cubicBezTo>
                  <a:cubicBezTo>
                    <a:pt x="8763" y="2442"/>
                    <a:pt x="8109" y="2715"/>
                    <a:pt x="7489" y="3013"/>
                  </a:cubicBezTo>
                  <a:cubicBezTo>
                    <a:pt x="6323" y="3549"/>
                    <a:pt x="5120" y="3930"/>
                    <a:pt x="3882" y="4239"/>
                  </a:cubicBezTo>
                  <a:cubicBezTo>
                    <a:pt x="2989" y="4477"/>
                    <a:pt x="2096" y="4644"/>
                    <a:pt x="1179" y="4668"/>
                  </a:cubicBezTo>
                  <a:cubicBezTo>
                    <a:pt x="1062" y="4675"/>
                    <a:pt x="946" y="4677"/>
                    <a:pt x="829" y="4677"/>
                  </a:cubicBezTo>
                  <a:cubicBezTo>
                    <a:pt x="705" y="4677"/>
                    <a:pt x="582" y="4675"/>
                    <a:pt x="458" y="4675"/>
                  </a:cubicBezTo>
                  <a:cubicBezTo>
                    <a:pt x="305" y="4675"/>
                    <a:pt x="153" y="4678"/>
                    <a:pt x="0" y="4692"/>
                  </a:cubicBezTo>
                  <a:cubicBezTo>
                    <a:pt x="131" y="4716"/>
                    <a:pt x="262" y="4751"/>
                    <a:pt x="381" y="4763"/>
                  </a:cubicBezTo>
                  <a:cubicBezTo>
                    <a:pt x="600" y="4790"/>
                    <a:pt x="818" y="4802"/>
                    <a:pt x="1034" y="4802"/>
                  </a:cubicBezTo>
                  <a:cubicBezTo>
                    <a:pt x="1585" y="4802"/>
                    <a:pt x="2129" y="4726"/>
                    <a:pt x="2667" y="4632"/>
                  </a:cubicBezTo>
                  <a:cubicBezTo>
                    <a:pt x="3834" y="4418"/>
                    <a:pt x="4989" y="4096"/>
                    <a:pt x="6096" y="3692"/>
                  </a:cubicBezTo>
                  <a:cubicBezTo>
                    <a:pt x="6978" y="3382"/>
                    <a:pt x="7823" y="3037"/>
                    <a:pt x="8644" y="2596"/>
                  </a:cubicBezTo>
                  <a:cubicBezTo>
                    <a:pt x="9597" y="2084"/>
                    <a:pt x="10561" y="1584"/>
                    <a:pt x="11490" y="1025"/>
                  </a:cubicBezTo>
                  <a:cubicBezTo>
                    <a:pt x="11919" y="775"/>
                    <a:pt x="12288" y="453"/>
                    <a:pt x="12693" y="156"/>
                  </a:cubicBezTo>
                  <a:cubicBezTo>
                    <a:pt x="12728" y="120"/>
                    <a:pt x="12752" y="72"/>
                    <a:pt x="12788" y="48"/>
                  </a:cubicBezTo>
                  <a:cubicBezTo>
                    <a:pt x="12800" y="36"/>
                    <a:pt x="12788" y="13"/>
                    <a:pt x="1278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2500900" y="2533775"/>
              <a:ext cx="302725" cy="107525"/>
            </a:xfrm>
            <a:custGeom>
              <a:avLst/>
              <a:gdLst/>
              <a:ahLst/>
              <a:cxnLst/>
              <a:rect l="l" t="t" r="r" b="b"/>
              <a:pathLst>
                <a:path w="12109" h="4301" extrusionOk="0">
                  <a:moveTo>
                    <a:pt x="12073" y="0"/>
                  </a:moveTo>
                  <a:cubicBezTo>
                    <a:pt x="12038" y="12"/>
                    <a:pt x="11990" y="36"/>
                    <a:pt x="11942" y="60"/>
                  </a:cubicBezTo>
                  <a:cubicBezTo>
                    <a:pt x="11502" y="358"/>
                    <a:pt x="11049" y="667"/>
                    <a:pt x="10585" y="953"/>
                  </a:cubicBezTo>
                  <a:cubicBezTo>
                    <a:pt x="9978" y="1322"/>
                    <a:pt x="9371" y="1679"/>
                    <a:pt x="8728" y="2001"/>
                  </a:cubicBezTo>
                  <a:cubicBezTo>
                    <a:pt x="8097" y="2322"/>
                    <a:pt x="7466" y="2596"/>
                    <a:pt x="6811" y="2870"/>
                  </a:cubicBezTo>
                  <a:cubicBezTo>
                    <a:pt x="6192" y="3108"/>
                    <a:pt x="5572" y="3346"/>
                    <a:pt x="4930" y="3513"/>
                  </a:cubicBezTo>
                  <a:cubicBezTo>
                    <a:pt x="3977" y="3751"/>
                    <a:pt x="3013" y="3953"/>
                    <a:pt x="2048" y="4120"/>
                  </a:cubicBezTo>
                  <a:cubicBezTo>
                    <a:pt x="1512" y="4203"/>
                    <a:pt x="941" y="4191"/>
                    <a:pt x="393" y="4227"/>
                  </a:cubicBezTo>
                  <a:lnTo>
                    <a:pt x="0" y="4227"/>
                  </a:lnTo>
                  <a:lnTo>
                    <a:pt x="12" y="4251"/>
                  </a:lnTo>
                  <a:cubicBezTo>
                    <a:pt x="227" y="4263"/>
                    <a:pt x="465" y="4287"/>
                    <a:pt x="691" y="4299"/>
                  </a:cubicBezTo>
                  <a:cubicBezTo>
                    <a:pt x="747" y="4300"/>
                    <a:pt x="803" y="4300"/>
                    <a:pt x="859" y="4300"/>
                  </a:cubicBezTo>
                  <a:cubicBezTo>
                    <a:pt x="2062" y="4300"/>
                    <a:pt x="3233" y="4060"/>
                    <a:pt x="4394" y="3787"/>
                  </a:cubicBezTo>
                  <a:cubicBezTo>
                    <a:pt x="5406" y="3549"/>
                    <a:pt x="6382" y="3168"/>
                    <a:pt x="7335" y="2775"/>
                  </a:cubicBezTo>
                  <a:cubicBezTo>
                    <a:pt x="8251" y="2406"/>
                    <a:pt x="9144" y="1989"/>
                    <a:pt x="9990" y="1465"/>
                  </a:cubicBezTo>
                  <a:cubicBezTo>
                    <a:pt x="10609" y="1096"/>
                    <a:pt x="11216" y="691"/>
                    <a:pt x="11823" y="298"/>
                  </a:cubicBezTo>
                  <a:cubicBezTo>
                    <a:pt x="11930" y="215"/>
                    <a:pt x="12014" y="120"/>
                    <a:pt x="12109" y="36"/>
                  </a:cubicBezTo>
                  <a:cubicBezTo>
                    <a:pt x="12097" y="24"/>
                    <a:pt x="12073" y="12"/>
                    <a:pt x="120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2533350" y="2425725"/>
              <a:ext cx="231900" cy="84550"/>
            </a:xfrm>
            <a:custGeom>
              <a:avLst/>
              <a:gdLst/>
              <a:ahLst/>
              <a:cxnLst/>
              <a:rect l="l" t="t" r="r" b="b"/>
              <a:pathLst>
                <a:path w="9276" h="3382" extrusionOk="0">
                  <a:moveTo>
                    <a:pt x="9275" y="1"/>
                  </a:moveTo>
                  <a:lnTo>
                    <a:pt x="9275" y="1"/>
                  </a:lnTo>
                  <a:cubicBezTo>
                    <a:pt x="8263" y="108"/>
                    <a:pt x="7239" y="155"/>
                    <a:pt x="6251" y="417"/>
                  </a:cubicBezTo>
                  <a:cubicBezTo>
                    <a:pt x="5358" y="667"/>
                    <a:pt x="4465" y="893"/>
                    <a:pt x="3596" y="1179"/>
                  </a:cubicBezTo>
                  <a:cubicBezTo>
                    <a:pt x="2727" y="1465"/>
                    <a:pt x="1905" y="1858"/>
                    <a:pt x="1179" y="2429"/>
                  </a:cubicBezTo>
                  <a:cubicBezTo>
                    <a:pt x="774" y="2739"/>
                    <a:pt x="381" y="3037"/>
                    <a:pt x="0" y="3382"/>
                  </a:cubicBezTo>
                  <a:lnTo>
                    <a:pt x="941" y="2751"/>
                  </a:lnTo>
                  <a:cubicBezTo>
                    <a:pt x="1512" y="2358"/>
                    <a:pt x="2072" y="1953"/>
                    <a:pt x="2715" y="1679"/>
                  </a:cubicBezTo>
                  <a:cubicBezTo>
                    <a:pt x="4560" y="905"/>
                    <a:pt x="6465" y="405"/>
                    <a:pt x="8454" y="191"/>
                  </a:cubicBezTo>
                  <a:cubicBezTo>
                    <a:pt x="8739" y="179"/>
                    <a:pt x="9025" y="155"/>
                    <a:pt x="927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2220800" y="3513650"/>
              <a:ext cx="168500" cy="165525"/>
            </a:xfrm>
            <a:custGeom>
              <a:avLst/>
              <a:gdLst/>
              <a:ahLst/>
              <a:cxnLst/>
              <a:rect l="l" t="t" r="r" b="b"/>
              <a:pathLst>
                <a:path w="6740" h="6621" extrusionOk="0">
                  <a:moveTo>
                    <a:pt x="6739" y="1"/>
                  </a:moveTo>
                  <a:lnTo>
                    <a:pt x="6739" y="1"/>
                  </a:lnTo>
                  <a:cubicBezTo>
                    <a:pt x="6489" y="36"/>
                    <a:pt x="6347" y="191"/>
                    <a:pt x="6204" y="334"/>
                  </a:cubicBezTo>
                  <a:cubicBezTo>
                    <a:pt x="5287" y="1203"/>
                    <a:pt x="4358" y="2072"/>
                    <a:pt x="3465" y="2977"/>
                  </a:cubicBezTo>
                  <a:cubicBezTo>
                    <a:pt x="2382" y="4085"/>
                    <a:pt x="1310" y="5228"/>
                    <a:pt x="239" y="6359"/>
                  </a:cubicBezTo>
                  <a:cubicBezTo>
                    <a:pt x="155" y="6442"/>
                    <a:pt x="84" y="6537"/>
                    <a:pt x="1" y="6621"/>
                  </a:cubicBezTo>
                  <a:cubicBezTo>
                    <a:pt x="2263" y="4430"/>
                    <a:pt x="4358" y="2120"/>
                    <a:pt x="673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2333025" y="2696525"/>
              <a:ext cx="210750" cy="68550"/>
            </a:xfrm>
            <a:custGeom>
              <a:avLst/>
              <a:gdLst/>
              <a:ahLst/>
              <a:cxnLst/>
              <a:rect l="l" t="t" r="r" b="b"/>
              <a:pathLst>
                <a:path w="8430" h="2742" extrusionOk="0">
                  <a:moveTo>
                    <a:pt x="73" y="0"/>
                  </a:moveTo>
                  <a:cubicBezTo>
                    <a:pt x="49" y="0"/>
                    <a:pt x="25" y="1"/>
                    <a:pt x="0" y="3"/>
                  </a:cubicBezTo>
                  <a:cubicBezTo>
                    <a:pt x="298" y="110"/>
                    <a:pt x="596" y="229"/>
                    <a:pt x="905" y="313"/>
                  </a:cubicBezTo>
                  <a:cubicBezTo>
                    <a:pt x="2381" y="765"/>
                    <a:pt x="3846" y="1206"/>
                    <a:pt x="5322" y="1670"/>
                  </a:cubicBezTo>
                  <a:cubicBezTo>
                    <a:pt x="6322" y="1980"/>
                    <a:pt x="7287" y="2361"/>
                    <a:pt x="8275" y="2694"/>
                  </a:cubicBezTo>
                  <a:lnTo>
                    <a:pt x="8406" y="2742"/>
                  </a:lnTo>
                  <a:cubicBezTo>
                    <a:pt x="8406" y="2730"/>
                    <a:pt x="8418" y="2694"/>
                    <a:pt x="8430" y="2682"/>
                  </a:cubicBezTo>
                  <a:cubicBezTo>
                    <a:pt x="8037" y="2444"/>
                    <a:pt x="7596" y="2265"/>
                    <a:pt x="7156" y="2122"/>
                  </a:cubicBezTo>
                  <a:cubicBezTo>
                    <a:pt x="6215" y="1825"/>
                    <a:pt x="5263" y="1527"/>
                    <a:pt x="4310" y="1241"/>
                  </a:cubicBezTo>
                  <a:cubicBezTo>
                    <a:pt x="3012" y="849"/>
                    <a:pt x="1703" y="468"/>
                    <a:pt x="405" y="63"/>
                  </a:cubicBezTo>
                  <a:cubicBezTo>
                    <a:pt x="297" y="23"/>
                    <a:pt x="188" y="0"/>
                    <a:pt x="73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2975950" y="2335825"/>
              <a:ext cx="67300" cy="192025"/>
            </a:xfrm>
            <a:custGeom>
              <a:avLst/>
              <a:gdLst/>
              <a:ahLst/>
              <a:cxnLst/>
              <a:rect l="l" t="t" r="r" b="b"/>
              <a:pathLst>
                <a:path w="2692" h="7681" extrusionOk="0">
                  <a:moveTo>
                    <a:pt x="2025" y="1"/>
                  </a:moveTo>
                  <a:lnTo>
                    <a:pt x="2025" y="1"/>
                  </a:lnTo>
                  <a:cubicBezTo>
                    <a:pt x="2382" y="2811"/>
                    <a:pt x="1668" y="5335"/>
                    <a:pt x="1" y="7680"/>
                  </a:cubicBezTo>
                  <a:cubicBezTo>
                    <a:pt x="1513" y="6466"/>
                    <a:pt x="2692" y="1977"/>
                    <a:pt x="2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2611925" y="3301125"/>
              <a:ext cx="200650" cy="78875"/>
            </a:xfrm>
            <a:custGeom>
              <a:avLst/>
              <a:gdLst/>
              <a:ahLst/>
              <a:cxnLst/>
              <a:rect l="l" t="t" r="r" b="b"/>
              <a:pathLst>
                <a:path w="8026" h="3155" extrusionOk="0">
                  <a:moveTo>
                    <a:pt x="8025" y="1"/>
                  </a:moveTo>
                  <a:lnTo>
                    <a:pt x="8025" y="1"/>
                  </a:lnTo>
                  <a:cubicBezTo>
                    <a:pt x="5974" y="2063"/>
                    <a:pt x="3534" y="3104"/>
                    <a:pt x="686" y="3104"/>
                  </a:cubicBezTo>
                  <a:cubicBezTo>
                    <a:pt x="460" y="3104"/>
                    <a:pt x="232" y="3098"/>
                    <a:pt x="0" y="3084"/>
                  </a:cubicBezTo>
                  <a:lnTo>
                    <a:pt x="0" y="3084"/>
                  </a:lnTo>
                  <a:cubicBezTo>
                    <a:pt x="371" y="3132"/>
                    <a:pt x="739" y="3155"/>
                    <a:pt x="1104" y="3155"/>
                  </a:cubicBezTo>
                  <a:cubicBezTo>
                    <a:pt x="2217" y="3155"/>
                    <a:pt x="3306" y="2940"/>
                    <a:pt x="4382" y="2537"/>
                  </a:cubicBezTo>
                  <a:cubicBezTo>
                    <a:pt x="5787" y="1989"/>
                    <a:pt x="7013" y="1168"/>
                    <a:pt x="802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2266950" y="3565750"/>
              <a:ext cx="77400" cy="81575"/>
            </a:xfrm>
            <a:custGeom>
              <a:avLst/>
              <a:gdLst/>
              <a:ahLst/>
              <a:cxnLst/>
              <a:rect l="l" t="t" r="r" b="b"/>
              <a:pathLst>
                <a:path w="3096" h="3263" extrusionOk="0">
                  <a:moveTo>
                    <a:pt x="3060" y="0"/>
                  </a:moveTo>
                  <a:cubicBezTo>
                    <a:pt x="1965" y="1000"/>
                    <a:pt x="1000" y="2120"/>
                    <a:pt x="0" y="3215"/>
                  </a:cubicBezTo>
                  <a:cubicBezTo>
                    <a:pt x="24" y="3215"/>
                    <a:pt x="36" y="3227"/>
                    <a:pt x="48" y="3263"/>
                  </a:cubicBezTo>
                  <a:cubicBezTo>
                    <a:pt x="1060" y="2191"/>
                    <a:pt x="2072" y="1120"/>
                    <a:pt x="3096" y="48"/>
                  </a:cubicBezTo>
                  <a:lnTo>
                    <a:pt x="3060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371" name="Google Shape;371;p34"/>
          <p:cNvPicPr preferRelativeResize="0"/>
          <p:nvPr/>
        </p:nvPicPr>
        <p:blipFill rotWithShape="1">
          <a:blip r:embed="rId7">
            <a:alphaModFix/>
          </a:blip>
          <a:srcRect l="45691" t="12052" r="18787" b="20159"/>
          <a:stretch/>
        </p:blipFill>
        <p:spPr>
          <a:xfrm>
            <a:off x="7584075" y="2786587"/>
            <a:ext cx="1366949" cy="19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4"/>
          <p:cNvPicPr preferRelativeResize="0"/>
          <p:nvPr/>
        </p:nvPicPr>
        <p:blipFill rotWithShape="1">
          <a:blip r:embed="rId8">
            <a:alphaModFix/>
          </a:blip>
          <a:srcRect l="28680" t="19555" r="23804" b="32703"/>
          <a:stretch/>
        </p:blipFill>
        <p:spPr>
          <a:xfrm rot="-1761291">
            <a:off x="1740799" y="744546"/>
            <a:ext cx="1287877" cy="970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4"/>
          <p:cNvPicPr preferRelativeResize="0"/>
          <p:nvPr/>
        </p:nvPicPr>
        <p:blipFill rotWithShape="1">
          <a:blip r:embed="rId8">
            <a:alphaModFix/>
          </a:blip>
          <a:srcRect l="28680" t="19555" r="23804" b="32703"/>
          <a:stretch/>
        </p:blipFill>
        <p:spPr>
          <a:xfrm rot="172044">
            <a:off x="2435547" y="5382046"/>
            <a:ext cx="1287878" cy="970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573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5"/>
          <p:cNvPicPr preferRelativeResize="0"/>
          <p:nvPr/>
        </p:nvPicPr>
        <p:blipFill rotWithShape="1">
          <a:blip r:embed="rId2">
            <a:alphaModFix amt="67000"/>
          </a:blip>
          <a:srcRect l="36305" t="26731" r="30909" b="23776"/>
          <a:stretch/>
        </p:blipFill>
        <p:spPr>
          <a:xfrm>
            <a:off x="6922475" y="-428034"/>
            <a:ext cx="2714400" cy="307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 rotWithShape="1">
          <a:blip r:embed="rId3">
            <a:alphaModFix amt="57000"/>
          </a:blip>
          <a:srcRect l="36305" t="26731" r="30909" b="23776"/>
          <a:stretch/>
        </p:blipFill>
        <p:spPr>
          <a:xfrm flipH="1">
            <a:off x="-340752" y="-796139"/>
            <a:ext cx="2772552" cy="313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63000"/>
          </a:blip>
          <a:srcRect l="17536" t="30943" r="20804" b="36495"/>
          <a:stretch/>
        </p:blipFill>
        <p:spPr>
          <a:xfrm rot="6776336">
            <a:off x="-3385356" y="1164059"/>
            <a:ext cx="6432908" cy="143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5"/>
          <p:cNvPicPr preferRelativeResize="0"/>
          <p:nvPr/>
        </p:nvPicPr>
        <p:blipFill rotWithShape="1">
          <a:blip r:embed="rId5">
            <a:alphaModFix amt="82000"/>
          </a:blip>
          <a:srcRect l="50645" t="40792" r="22239" b="48222"/>
          <a:stretch/>
        </p:blipFill>
        <p:spPr>
          <a:xfrm>
            <a:off x="-426925" y="3592551"/>
            <a:ext cx="2446373" cy="74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5"/>
          <p:cNvPicPr preferRelativeResize="0"/>
          <p:nvPr/>
        </p:nvPicPr>
        <p:blipFill rotWithShape="1">
          <a:blip r:embed="rId6">
            <a:alphaModFix amt="76000"/>
          </a:blip>
          <a:srcRect l="37412" t="9009" r="30455" b="20771"/>
          <a:stretch/>
        </p:blipFill>
        <p:spPr>
          <a:xfrm>
            <a:off x="7000279" y="3738640"/>
            <a:ext cx="2446373" cy="400949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5"/>
          <p:cNvSpPr/>
          <p:nvPr/>
        </p:nvSpPr>
        <p:spPr>
          <a:xfrm>
            <a:off x="8339052" y="-103533"/>
            <a:ext cx="452343" cy="7324427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81" name="Google Shape;381;p35"/>
          <p:cNvPicPr preferRelativeResize="0"/>
          <p:nvPr/>
        </p:nvPicPr>
        <p:blipFill rotWithShape="1">
          <a:blip r:embed="rId7">
            <a:alphaModFix/>
          </a:blip>
          <a:srcRect l="45691" t="12052" r="18787" b="20159"/>
          <a:stretch/>
        </p:blipFill>
        <p:spPr>
          <a:xfrm>
            <a:off x="1" y="1472587"/>
            <a:ext cx="1366949" cy="19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5"/>
          <p:cNvPicPr preferRelativeResize="0"/>
          <p:nvPr/>
        </p:nvPicPr>
        <p:blipFill rotWithShape="1">
          <a:blip r:embed="rId8">
            <a:alphaModFix amt="63000"/>
          </a:blip>
          <a:srcRect l="53150" t="21324" r="10379" b="61757"/>
          <a:stretch/>
        </p:blipFill>
        <p:spPr>
          <a:xfrm flipH="1">
            <a:off x="5133028" y="6144767"/>
            <a:ext cx="4267248" cy="148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5"/>
          <p:cNvPicPr preferRelativeResize="0"/>
          <p:nvPr/>
        </p:nvPicPr>
        <p:blipFill rotWithShape="1">
          <a:blip r:embed="rId9">
            <a:alphaModFix/>
          </a:blip>
          <a:srcRect l="3061" t="37780" r="11424" b="34639"/>
          <a:stretch/>
        </p:blipFill>
        <p:spPr>
          <a:xfrm>
            <a:off x="3926901" y="5866267"/>
            <a:ext cx="3073373" cy="743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35"/>
          <p:cNvGrpSpPr/>
          <p:nvPr/>
        </p:nvGrpSpPr>
        <p:grpSpPr>
          <a:xfrm rot="-3308681">
            <a:off x="-76559" y="5078047"/>
            <a:ext cx="2244172" cy="2875712"/>
            <a:chOff x="4084725" y="1655475"/>
            <a:chExt cx="916200" cy="1565375"/>
          </a:xfrm>
        </p:grpSpPr>
        <p:sp>
          <p:nvSpPr>
            <p:cNvPr id="385" name="Google Shape;385;p35"/>
            <p:cNvSpPr/>
            <p:nvPr/>
          </p:nvSpPr>
          <p:spPr>
            <a:xfrm>
              <a:off x="4084725" y="1655475"/>
              <a:ext cx="916200" cy="1565375"/>
            </a:xfrm>
            <a:custGeom>
              <a:avLst/>
              <a:gdLst/>
              <a:ahLst/>
              <a:cxnLst/>
              <a:rect l="l" t="t" r="r" b="b"/>
              <a:pathLst>
                <a:path w="36648" h="62615" extrusionOk="0">
                  <a:moveTo>
                    <a:pt x="32038" y="113"/>
                  </a:moveTo>
                  <a:cubicBezTo>
                    <a:pt x="32273" y="113"/>
                    <a:pt x="32434" y="295"/>
                    <a:pt x="32528" y="664"/>
                  </a:cubicBezTo>
                  <a:cubicBezTo>
                    <a:pt x="32647" y="1104"/>
                    <a:pt x="32600" y="1557"/>
                    <a:pt x="32505" y="1997"/>
                  </a:cubicBezTo>
                  <a:cubicBezTo>
                    <a:pt x="32255" y="2962"/>
                    <a:pt x="31933" y="3902"/>
                    <a:pt x="31469" y="4795"/>
                  </a:cubicBezTo>
                  <a:cubicBezTo>
                    <a:pt x="31064" y="5581"/>
                    <a:pt x="30635" y="6379"/>
                    <a:pt x="30207" y="7153"/>
                  </a:cubicBezTo>
                  <a:cubicBezTo>
                    <a:pt x="29766" y="7951"/>
                    <a:pt x="29195" y="8665"/>
                    <a:pt x="28611" y="9367"/>
                  </a:cubicBezTo>
                  <a:cubicBezTo>
                    <a:pt x="28278" y="9784"/>
                    <a:pt x="27956" y="10213"/>
                    <a:pt x="27635" y="10629"/>
                  </a:cubicBezTo>
                  <a:cubicBezTo>
                    <a:pt x="27635" y="10641"/>
                    <a:pt x="27623" y="10641"/>
                    <a:pt x="27587" y="10665"/>
                  </a:cubicBezTo>
                  <a:cubicBezTo>
                    <a:pt x="27575" y="10629"/>
                    <a:pt x="27575" y="10618"/>
                    <a:pt x="27563" y="10618"/>
                  </a:cubicBezTo>
                  <a:cubicBezTo>
                    <a:pt x="27647" y="9510"/>
                    <a:pt x="27718" y="8427"/>
                    <a:pt x="27825" y="7331"/>
                  </a:cubicBezTo>
                  <a:cubicBezTo>
                    <a:pt x="27885" y="6653"/>
                    <a:pt x="27980" y="5986"/>
                    <a:pt x="28135" y="5331"/>
                  </a:cubicBezTo>
                  <a:cubicBezTo>
                    <a:pt x="28349" y="4510"/>
                    <a:pt x="28671" y="3736"/>
                    <a:pt x="29076" y="3009"/>
                  </a:cubicBezTo>
                  <a:cubicBezTo>
                    <a:pt x="29540" y="2164"/>
                    <a:pt x="30135" y="1414"/>
                    <a:pt x="30861" y="795"/>
                  </a:cubicBezTo>
                  <a:cubicBezTo>
                    <a:pt x="31100" y="604"/>
                    <a:pt x="31338" y="402"/>
                    <a:pt x="31612" y="259"/>
                  </a:cubicBezTo>
                  <a:cubicBezTo>
                    <a:pt x="31774" y="162"/>
                    <a:pt x="31916" y="113"/>
                    <a:pt x="32038" y="113"/>
                  </a:cubicBezTo>
                  <a:close/>
                  <a:moveTo>
                    <a:pt x="36100" y="8486"/>
                  </a:moveTo>
                  <a:cubicBezTo>
                    <a:pt x="36350" y="8498"/>
                    <a:pt x="36457" y="8629"/>
                    <a:pt x="36386" y="8879"/>
                  </a:cubicBezTo>
                  <a:cubicBezTo>
                    <a:pt x="36338" y="9010"/>
                    <a:pt x="36291" y="9141"/>
                    <a:pt x="36219" y="9260"/>
                  </a:cubicBezTo>
                  <a:cubicBezTo>
                    <a:pt x="35684" y="10141"/>
                    <a:pt x="34993" y="10903"/>
                    <a:pt x="34207" y="11558"/>
                  </a:cubicBezTo>
                  <a:cubicBezTo>
                    <a:pt x="33826" y="11868"/>
                    <a:pt x="33374" y="12058"/>
                    <a:pt x="32909" y="12177"/>
                  </a:cubicBezTo>
                  <a:cubicBezTo>
                    <a:pt x="32219" y="12356"/>
                    <a:pt x="31516" y="12523"/>
                    <a:pt x="30802" y="12665"/>
                  </a:cubicBezTo>
                  <a:cubicBezTo>
                    <a:pt x="29790" y="12880"/>
                    <a:pt x="28766" y="13070"/>
                    <a:pt x="27754" y="13261"/>
                  </a:cubicBezTo>
                  <a:cubicBezTo>
                    <a:pt x="27540" y="13296"/>
                    <a:pt x="27349" y="13356"/>
                    <a:pt x="27135" y="13416"/>
                  </a:cubicBezTo>
                  <a:cubicBezTo>
                    <a:pt x="27135" y="13392"/>
                    <a:pt x="27123" y="13380"/>
                    <a:pt x="27123" y="13368"/>
                  </a:cubicBezTo>
                  <a:cubicBezTo>
                    <a:pt x="27421" y="13046"/>
                    <a:pt x="27718" y="12713"/>
                    <a:pt x="28028" y="12427"/>
                  </a:cubicBezTo>
                  <a:cubicBezTo>
                    <a:pt x="28492" y="11987"/>
                    <a:pt x="28968" y="11546"/>
                    <a:pt x="29445" y="11118"/>
                  </a:cubicBezTo>
                  <a:cubicBezTo>
                    <a:pt x="29873" y="10749"/>
                    <a:pt x="30350" y="10439"/>
                    <a:pt x="30873" y="10225"/>
                  </a:cubicBezTo>
                  <a:cubicBezTo>
                    <a:pt x="32219" y="9677"/>
                    <a:pt x="33552" y="9153"/>
                    <a:pt x="34933" y="8724"/>
                  </a:cubicBezTo>
                  <a:cubicBezTo>
                    <a:pt x="35219" y="8629"/>
                    <a:pt x="35505" y="8570"/>
                    <a:pt x="35791" y="8510"/>
                  </a:cubicBezTo>
                  <a:cubicBezTo>
                    <a:pt x="35886" y="8486"/>
                    <a:pt x="35993" y="8486"/>
                    <a:pt x="36100" y="8486"/>
                  </a:cubicBezTo>
                  <a:close/>
                  <a:moveTo>
                    <a:pt x="18131" y="849"/>
                  </a:moveTo>
                  <a:cubicBezTo>
                    <a:pt x="18269" y="849"/>
                    <a:pt x="18400" y="924"/>
                    <a:pt x="18539" y="1069"/>
                  </a:cubicBezTo>
                  <a:cubicBezTo>
                    <a:pt x="18610" y="1164"/>
                    <a:pt x="18693" y="1259"/>
                    <a:pt x="18753" y="1343"/>
                  </a:cubicBezTo>
                  <a:cubicBezTo>
                    <a:pt x="19193" y="1974"/>
                    <a:pt x="19598" y="2605"/>
                    <a:pt x="19896" y="3319"/>
                  </a:cubicBezTo>
                  <a:cubicBezTo>
                    <a:pt x="20384" y="4498"/>
                    <a:pt x="20896" y="5676"/>
                    <a:pt x="21384" y="6843"/>
                  </a:cubicBezTo>
                  <a:cubicBezTo>
                    <a:pt x="21801" y="7867"/>
                    <a:pt x="21979" y="8915"/>
                    <a:pt x="22146" y="9987"/>
                  </a:cubicBezTo>
                  <a:cubicBezTo>
                    <a:pt x="22301" y="11010"/>
                    <a:pt x="22349" y="12046"/>
                    <a:pt x="22206" y="13070"/>
                  </a:cubicBezTo>
                  <a:cubicBezTo>
                    <a:pt x="22087" y="13844"/>
                    <a:pt x="21884" y="14618"/>
                    <a:pt x="21646" y="15380"/>
                  </a:cubicBezTo>
                  <a:cubicBezTo>
                    <a:pt x="21503" y="15821"/>
                    <a:pt x="21325" y="16273"/>
                    <a:pt x="21170" y="16714"/>
                  </a:cubicBezTo>
                  <a:cubicBezTo>
                    <a:pt x="21098" y="16952"/>
                    <a:pt x="21039" y="17178"/>
                    <a:pt x="20967" y="17416"/>
                  </a:cubicBezTo>
                  <a:cubicBezTo>
                    <a:pt x="20955" y="17452"/>
                    <a:pt x="20932" y="17487"/>
                    <a:pt x="20920" y="17523"/>
                  </a:cubicBezTo>
                  <a:cubicBezTo>
                    <a:pt x="20908" y="17523"/>
                    <a:pt x="20872" y="17535"/>
                    <a:pt x="20860" y="17535"/>
                  </a:cubicBezTo>
                  <a:cubicBezTo>
                    <a:pt x="20848" y="17476"/>
                    <a:pt x="20848" y="17416"/>
                    <a:pt x="20848" y="17368"/>
                  </a:cubicBezTo>
                  <a:cubicBezTo>
                    <a:pt x="20622" y="16642"/>
                    <a:pt x="20313" y="15952"/>
                    <a:pt x="19943" y="15285"/>
                  </a:cubicBezTo>
                  <a:cubicBezTo>
                    <a:pt x="19658" y="14761"/>
                    <a:pt x="19360" y="14261"/>
                    <a:pt x="19050" y="13773"/>
                  </a:cubicBezTo>
                  <a:cubicBezTo>
                    <a:pt x="18122" y="12284"/>
                    <a:pt x="17515" y="10665"/>
                    <a:pt x="17169" y="8927"/>
                  </a:cubicBezTo>
                  <a:cubicBezTo>
                    <a:pt x="16824" y="7189"/>
                    <a:pt x="16669" y="5450"/>
                    <a:pt x="16812" y="3676"/>
                  </a:cubicBezTo>
                  <a:cubicBezTo>
                    <a:pt x="16872" y="3057"/>
                    <a:pt x="16991" y="2450"/>
                    <a:pt x="17217" y="1866"/>
                  </a:cubicBezTo>
                  <a:cubicBezTo>
                    <a:pt x="17300" y="1640"/>
                    <a:pt x="17443" y="1426"/>
                    <a:pt x="17562" y="1224"/>
                  </a:cubicBezTo>
                  <a:cubicBezTo>
                    <a:pt x="17598" y="1152"/>
                    <a:pt x="17657" y="1093"/>
                    <a:pt x="17741" y="1033"/>
                  </a:cubicBezTo>
                  <a:cubicBezTo>
                    <a:pt x="17881" y="909"/>
                    <a:pt x="18009" y="849"/>
                    <a:pt x="18131" y="849"/>
                  </a:cubicBezTo>
                  <a:close/>
                  <a:moveTo>
                    <a:pt x="26007" y="23434"/>
                  </a:moveTo>
                  <a:cubicBezTo>
                    <a:pt x="26186" y="23434"/>
                    <a:pt x="26368" y="23444"/>
                    <a:pt x="26551" y="23464"/>
                  </a:cubicBezTo>
                  <a:cubicBezTo>
                    <a:pt x="27004" y="23524"/>
                    <a:pt x="27468" y="23560"/>
                    <a:pt x="27933" y="23643"/>
                  </a:cubicBezTo>
                  <a:cubicBezTo>
                    <a:pt x="28647" y="23762"/>
                    <a:pt x="29373" y="23893"/>
                    <a:pt x="30099" y="24012"/>
                  </a:cubicBezTo>
                  <a:cubicBezTo>
                    <a:pt x="30415" y="24062"/>
                    <a:pt x="30730" y="24083"/>
                    <a:pt x="31046" y="24083"/>
                  </a:cubicBezTo>
                  <a:cubicBezTo>
                    <a:pt x="31183" y="24083"/>
                    <a:pt x="31320" y="24079"/>
                    <a:pt x="31457" y="24072"/>
                  </a:cubicBezTo>
                  <a:lnTo>
                    <a:pt x="31635" y="24072"/>
                  </a:lnTo>
                  <a:cubicBezTo>
                    <a:pt x="31635" y="24084"/>
                    <a:pt x="31647" y="24095"/>
                    <a:pt x="31647" y="24119"/>
                  </a:cubicBezTo>
                  <a:cubicBezTo>
                    <a:pt x="31576" y="24143"/>
                    <a:pt x="31504" y="24179"/>
                    <a:pt x="31421" y="24191"/>
                  </a:cubicBezTo>
                  <a:cubicBezTo>
                    <a:pt x="30457" y="24453"/>
                    <a:pt x="29457" y="24595"/>
                    <a:pt x="28468" y="24679"/>
                  </a:cubicBezTo>
                  <a:cubicBezTo>
                    <a:pt x="27492" y="24750"/>
                    <a:pt x="26516" y="24810"/>
                    <a:pt x="25551" y="24869"/>
                  </a:cubicBezTo>
                  <a:cubicBezTo>
                    <a:pt x="24456" y="24953"/>
                    <a:pt x="23384" y="25072"/>
                    <a:pt x="22349" y="25429"/>
                  </a:cubicBezTo>
                  <a:cubicBezTo>
                    <a:pt x="21979" y="25560"/>
                    <a:pt x="21622" y="25727"/>
                    <a:pt x="21289" y="25929"/>
                  </a:cubicBezTo>
                  <a:cubicBezTo>
                    <a:pt x="20991" y="26119"/>
                    <a:pt x="20694" y="26334"/>
                    <a:pt x="20396" y="26524"/>
                  </a:cubicBezTo>
                  <a:cubicBezTo>
                    <a:pt x="20348" y="26560"/>
                    <a:pt x="20301" y="26596"/>
                    <a:pt x="20241" y="26631"/>
                  </a:cubicBezTo>
                  <a:cubicBezTo>
                    <a:pt x="20241" y="26620"/>
                    <a:pt x="20217" y="26620"/>
                    <a:pt x="20217" y="26596"/>
                  </a:cubicBezTo>
                  <a:lnTo>
                    <a:pt x="20301" y="26524"/>
                  </a:lnTo>
                  <a:cubicBezTo>
                    <a:pt x="21241" y="25524"/>
                    <a:pt x="22301" y="24679"/>
                    <a:pt x="23539" y="24060"/>
                  </a:cubicBezTo>
                  <a:cubicBezTo>
                    <a:pt x="24328" y="23665"/>
                    <a:pt x="25142" y="23434"/>
                    <a:pt x="26007" y="23434"/>
                  </a:cubicBezTo>
                  <a:close/>
                  <a:moveTo>
                    <a:pt x="32275" y="17767"/>
                  </a:moveTo>
                  <a:cubicBezTo>
                    <a:pt x="32407" y="17767"/>
                    <a:pt x="32539" y="17769"/>
                    <a:pt x="32671" y="17773"/>
                  </a:cubicBezTo>
                  <a:cubicBezTo>
                    <a:pt x="33362" y="17785"/>
                    <a:pt x="34040" y="17880"/>
                    <a:pt x="34695" y="18071"/>
                  </a:cubicBezTo>
                  <a:cubicBezTo>
                    <a:pt x="35029" y="18178"/>
                    <a:pt x="35350" y="18309"/>
                    <a:pt x="35648" y="18488"/>
                  </a:cubicBezTo>
                  <a:cubicBezTo>
                    <a:pt x="36219" y="18833"/>
                    <a:pt x="36422" y="19440"/>
                    <a:pt x="36231" y="20083"/>
                  </a:cubicBezTo>
                  <a:cubicBezTo>
                    <a:pt x="36124" y="20464"/>
                    <a:pt x="35922" y="20797"/>
                    <a:pt x="35684" y="21119"/>
                  </a:cubicBezTo>
                  <a:cubicBezTo>
                    <a:pt x="34969" y="22107"/>
                    <a:pt x="34076" y="22881"/>
                    <a:pt x="33052" y="23500"/>
                  </a:cubicBezTo>
                  <a:cubicBezTo>
                    <a:pt x="32766" y="23679"/>
                    <a:pt x="32445" y="23786"/>
                    <a:pt x="32112" y="23845"/>
                  </a:cubicBezTo>
                  <a:cubicBezTo>
                    <a:pt x="31790" y="23896"/>
                    <a:pt x="31471" y="23918"/>
                    <a:pt x="31153" y="23918"/>
                  </a:cubicBezTo>
                  <a:cubicBezTo>
                    <a:pt x="30646" y="23918"/>
                    <a:pt x="30145" y="23862"/>
                    <a:pt x="29647" y="23774"/>
                  </a:cubicBezTo>
                  <a:cubicBezTo>
                    <a:pt x="28599" y="23583"/>
                    <a:pt x="27540" y="23381"/>
                    <a:pt x="26492" y="23298"/>
                  </a:cubicBezTo>
                  <a:cubicBezTo>
                    <a:pt x="26327" y="23282"/>
                    <a:pt x="26164" y="23275"/>
                    <a:pt x="26002" y="23275"/>
                  </a:cubicBezTo>
                  <a:cubicBezTo>
                    <a:pt x="25168" y="23275"/>
                    <a:pt x="24368" y="23477"/>
                    <a:pt x="23611" y="23845"/>
                  </a:cubicBezTo>
                  <a:cubicBezTo>
                    <a:pt x="22360" y="24453"/>
                    <a:pt x="21289" y="25286"/>
                    <a:pt x="20324" y="26262"/>
                  </a:cubicBezTo>
                  <a:cubicBezTo>
                    <a:pt x="19836" y="26751"/>
                    <a:pt x="19348" y="27215"/>
                    <a:pt x="18848" y="27691"/>
                  </a:cubicBezTo>
                  <a:cubicBezTo>
                    <a:pt x="18812" y="27727"/>
                    <a:pt x="18753" y="27774"/>
                    <a:pt x="18705" y="27822"/>
                  </a:cubicBezTo>
                  <a:lnTo>
                    <a:pt x="18669" y="27786"/>
                  </a:lnTo>
                  <a:cubicBezTo>
                    <a:pt x="18812" y="27548"/>
                    <a:pt x="18943" y="27298"/>
                    <a:pt x="19086" y="27048"/>
                  </a:cubicBezTo>
                  <a:cubicBezTo>
                    <a:pt x="20813" y="24214"/>
                    <a:pt x="23015" y="21857"/>
                    <a:pt x="25682" y="19916"/>
                  </a:cubicBezTo>
                  <a:cubicBezTo>
                    <a:pt x="27647" y="18493"/>
                    <a:pt x="29858" y="17767"/>
                    <a:pt x="32275" y="17767"/>
                  </a:cubicBezTo>
                  <a:close/>
                  <a:moveTo>
                    <a:pt x="11058" y="13217"/>
                  </a:moveTo>
                  <a:cubicBezTo>
                    <a:pt x="11163" y="13217"/>
                    <a:pt x="11271" y="13231"/>
                    <a:pt x="11383" y="13261"/>
                  </a:cubicBezTo>
                  <a:cubicBezTo>
                    <a:pt x="11681" y="13356"/>
                    <a:pt x="11931" y="13499"/>
                    <a:pt x="12169" y="13701"/>
                  </a:cubicBezTo>
                  <a:cubicBezTo>
                    <a:pt x="12478" y="13951"/>
                    <a:pt x="12728" y="14237"/>
                    <a:pt x="12966" y="14547"/>
                  </a:cubicBezTo>
                  <a:cubicBezTo>
                    <a:pt x="13967" y="15856"/>
                    <a:pt x="14717" y="17297"/>
                    <a:pt x="15193" y="18880"/>
                  </a:cubicBezTo>
                  <a:cubicBezTo>
                    <a:pt x="15883" y="21178"/>
                    <a:pt x="16288" y="23560"/>
                    <a:pt x="16407" y="25977"/>
                  </a:cubicBezTo>
                  <a:cubicBezTo>
                    <a:pt x="16443" y="26715"/>
                    <a:pt x="16479" y="27465"/>
                    <a:pt x="16526" y="28203"/>
                  </a:cubicBezTo>
                  <a:lnTo>
                    <a:pt x="16526" y="28536"/>
                  </a:lnTo>
                  <a:lnTo>
                    <a:pt x="16479" y="28536"/>
                  </a:lnTo>
                  <a:cubicBezTo>
                    <a:pt x="16395" y="28382"/>
                    <a:pt x="16312" y="28251"/>
                    <a:pt x="16217" y="28108"/>
                  </a:cubicBezTo>
                  <a:cubicBezTo>
                    <a:pt x="15848" y="27524"/>
                    <a:pt x="15383" y="27012"/>
                    <a:pt x="14883" y="26536"/>
                  </a:cubicBezTo>
                  <a:cubicBezTo>
                    <a:pt x="13895" y="25608"/>
                    <a:pt x="13050" y="24548"/>
                    <a:pt x="12288" y="23417"/>
                  </a:cubicBezTo>
                  <a:cubicBezTo>
                    <a:pt x="11823" y="22714"/>
                    <a:pt x="11454" y="21988"/>
                    <a:pt x="11180" y="21214"/>
                  </a:cubicBezTo>
                  <a:cubicBezTo>
                    <a:pt x="10549" y="19357"/>
                    <a:pt x="10014" y="17476"/>
                    <a:pt x="9752" y="15511"/>
                  </a:cubicBezTo>
                  <a:cubicBezTo>
                    <a:pt x="9728" y="15213"/>
                    <a:pt x="9692" y="14928"/>
                    <a:pt x="9680" y="14630"/>
                  </a:cubicBezTo>
                  <a:cubicBezTo>
                    <a:pt x="9668" y="14475"/>
                    <a:pt x="9668" y="14320"/>
                    <a:pt x="9692" y="14154"/>
                  </a:cubicBezTo>
                  <a:cubicBezTo>
                    <a:pt x="9740" y="13856"/>
                    <a:pt x="9895" y="13618"/>
                    <a:pt x="10168" y="13475"/>
                  </a:cubicBezTo>
                  <a:cubicBezTo>
                    <a:pt x="10462" y="13333"/>
                    <a:pt x="10748" y="13217"/>
                    <a:pt x="11058" y="13217"/>
                  </a:cubicBezTo>
                  <a:close/>
                  <a:moveTo>
                    <a:pt x="7125" y="29645"/>
                  </a:moveTo>
                  <a:cubicBezTo>
                    <a:pt x="7427" y="29645"/>
                    <a:pt x="7730" y="29660"/>
                    <a:pt x="8037" y="29691"/>
                  </a:cubicBezTo>
                  <a:cubicBezTo>
                    <a:pt x="9609" y="29894"/>
                    <a:pt x="11109" y="30346"/>
                    <a:pt x="12526" y="31096"/>
                  </a:cubicBezTo>
                  <a:cubicBezTo>
                    <a:pt x="12752" y="31215"/>
                    <a:pt x="12978" y="31346"/>
                    <a:pt x="13193" y="31477"/>
                  </a:cubicBezTo>
                  <a:cubicBezTo>
                    <a:pt x="13252" y="31513"/>
                    <a:pt x="13312" y="31573"/>
                    <a:pt x="13359" y="31620"/>
                  </a:cubicBezTo>
                  <a:cubicBezTo>
                    <a:pt x="10751" y="30642"/>
                    <a:pt x="8068" y="30279"/>
                    <a:pt x="5326" y="30279"/>
                  </a:cubicBezTo>
                  <a:cubicBezTo>
                    <a:pt x="4764" y="30279"/>
                    <a:pt x="4199" y="30294"/>
                    <a:pt x="3632" y="30322"/>
                  </a:cubicBezTo>
                  <a:cubicBezTo>
                    <a:pt x="4773" y="29885"/>
                    <a:pt x="5929" y="29645"/>
                    <a:pt x="7125" y="29645"/>
                  </a:cubicBezTo>
                  <a:close/>
                  <a:moveTo>
                    <a:pt x="5900" y="28785"/>
                  </a:moveTo>
                  <a:cubicBezTo>
                    <a:pt x="6981" y="28785"/>
                    <a:pt x="8063" y="28903"/>
                    <a:pt x="9144" y="29132"/>
                  </a:cubicBezTo>
                  <a:cubicBezTo>
                    <a:pt x="10145" y="29334"/>
                    <a:pt x="11097" y="29632"/>
                    <a:pt x="12026" y="30072"/>
                  </a:cubicBezTo>
                  <a:cubicBezTo>
                    <a:pt x="12824" y="30453"/>
                    <a:pt x="13574" y="30906"/>
                    <a:pt x="14228" y="31501"/>
                  </a:cubicBezTo>
                  <a:cubicBezTo>
                    <a:pt x="14538" y="31775"/>
                    <a:pt x="14788" y="32108"/>
                    <a:pt x="15026" y="32454"/>
                  </a:cubicBezTo>
                  <a:cubicBezTo>
                    <a:pt x="15062" y="32489"/>
                    <a:pt x="15074" y="32537"/>
                    <a:pt x="15121" y="32608"/>
                  </a:cubicBezTo>
                  <a:cubicBezTo>
                    <a:pt x="14836" y="32406"/>
                    <a:pt x="14586" y="32215"/>
                    <a:pt x="14324" y="32037"/>
                  </a:cubicBezTo>
                  <a:cubicBezTo>
                    <a:pt x="13812" y="31692"/>
                    <a:pt x="13288" y="31334"/>
                    <a:pt x="12752" y="31025"/>
                  </a:cubicBezTo>
                  <a:cubicBezTo>
                    <a:pt x="12109" y="30644"/>
                    <a:pt x="11430" y="30370"/>
                    <a:pt x="10716" y="30132"/>
                  </a:cubicBezTo>
                  <a:cubicBezTo>
                    <a:pt x="9716" y="29787"/>
                    <a:pt x="8692" y="29572"/>
                    <a:pt x="7644" y="29501"/>
                  </a:cubicBezTo>
                  <a:cubicBezTo>
                    <a:pt x="7419" y="29485"/>
                    <a:pt x="7196" y="29477"/>
                    <a:pt x="6975" y="29477"/>
                  </a:cubicBezTo>
                  <a:cubicBezTo>
                    <a:pt x="6211" y="29477"/>
                    <a:pt x="5466" y="29574"/>
                    <a:pt x="4727" y="29787"/>
                  </a:cubicBezTo>
                  <a:cubicBezTo>
                    <a:pt x="4144" y="29953"/>
                    <a:pt x="3584" y="30132"/>
                    <a:pt x="3013" y="30275"/>
                  </a:cubicBezTo>
                  <a:cubicBezTo>
                    <a:pt x="2298" y="30465"/>
                    <a:pt x="1572" y="30513"/>
                    <a:pt x="834" y="30513"/>
                  </a:cubicBezTo>
                  <a:cubicBezTo>
                    <a:pt x="727" y="30513"/>
                    <a:pt x="608" y="30501"/>
                    <a:pt x="501" y="30465"/>
                  </a:cubicBezTo>
                  <a:cubicBezTo>
                    <a:pt x="429" y="30453"/>
                    <a:pt x="358" y="30406"/>
                    <a:pt x="298" y="30382"/>
                  </a:cubicBezTo>
                  <a:cubicBezTo>
                    <a:pt x="262" y="30251"/>
                    <a:pt x="310" y="30168"/>
                    <a:pt x="381" y="30108"/>
                  </a:cubicBezTo>
                  <a:cubicBezTo>
                    <a:pt x="453" y="30049"/>
                    <a:pt x="536" y="30013"/>
                    <a:pt x="608" y="29965"/>
                  </a:cubicBezTo>
                  <a:cubicBezTo>
                    <a:pt x="1489" y="29501"/>
                    <a:pt x="2406" y="29156"/>
                    <a:pt x="3394" y="29001"/>
                  </a:cubicBezTo>
                  <a:cubicBezTo>
                    <a:pt x="4229" y="28856"/>
                    <a:pt x="5064" y="28785"/>
                    <a:pt x="5900" y="28785"/>
                  </a:cubicBezTo>
                  <a:close/>
                  <a:moveTo>
                    <a:pt x="22417" y="30566"/>
                  </a:moveTo>
                  <a:cubicBezTo>
                    <a:pt x="22825" y="30566"/>
                    <a:pt x="23221" y="30666"/>
                    <a:pt x="23587" y="30882"/>
                  </a:cubicBezTo>
                  <a:cubicBezTo>
                    <a:pt x="23968" y="31108"/>
                    <a:pt x="24158" y="31465"/>
                    <a:pt x="24146" y="31930"/>
                  </a:cubicBezTo>
                  <a:cubicBezTo>
                    <a:pt x="24123" y="32418"/>
                    <a:pt x="23992" y="32882"/>
                    <a:pt x="23813" y="33323"/>
                  </a:cubicBezTo>
                  <a:cubicBezTo>
                    <a:pt x="23527" y="34025"/>
                    <a:pt x="23146" y="34680"/>
                    <a:pt x="22730" y="35311"/>
                  </a:cubicBezTo>
                  <a:cubicBezTo>
                    <a:pt x="21515" y="37180"/>
                    <a:pt x="19920" y="38704"/>
                    <a:pt x="18169" y="40050"/>
                  </a:cubicBezTo>
                  <a:cubicBezTo>
                    <a:pt x="17562" y="40514"/>
                    <a:pt x="16895" y="40967"/>
                    <a:pt x="16288" y="41443"/>
                  </a:cubicBezTo>
                  <a:cubicBezTo>
                    <a:pt x="15788" y="41824"/>
                    <a:pt x="15324" y="42241"/>
                    <a:pt x="14848" y="42669"/>
                  </a:cubicBezTo>
                  <a:cubicBezTo>
                    <a:pt x="14550" y="42943"/>
                    <a:pt x="14300" y="43264"/>
                    <a:pt x="14097" y="43622"/>
                  </a:cubicBezTo>
                  <a:cubicBezTo>
                    <a:pt x="14086" y="43657"/>
                    <a:pt x="14062" y="43681"/>
                    <a:pt x="14026" y="43717"/>
                  </a:cubicBezTo>
                  <a:cubicBezTo>
                    <a:pt x="14014" y="43717"/>
                    <a:pt x="14002" y="43705"/>
                    <a:pt x="13990" y="43705"/>
                  </a:cubicBezTo>
                  <a:cubicBezTo>
                    <a:pt x="14074" y="43145"/>
                    <a:pt x="14145" y="42586"/>
                    <a:pt x="14205" y="42038"/>
                  </a:cubicBezTo>
                  <a:cubicBezTo>
                    <a:pt x="14502" y="40264"/>
                    <a:pt x="14859" y="38526"/>
                    <a:pt x="15288" y="36776"/>
                  </a:cubicBezTo>
                  <a:cubicBezTo>
                    <a:pt x="15491" y="36037"/>
                    <a:pt x="15681" y="35275"/>
                    <a:pt x="15860" y="34537"/>
                  </a:cubicBezTo>
                  <a:cubicBezTo>
                    <a:pt x="15883" y="34418"/>
                    <a:pt x="15943" y="34311"/>
                    <a:pt x="16038" y="34216"/>
                  </a:cubicBezTo>
                  <a:cubicBezTo>
                    <a:pt x="17336" y="32954"/>
                    <a:pt x="18789" y="31918"/>
                    <a:pt x="20408" y="31144"/>
                  </a:cubicBezTo>
                  <a:cubicBezTo>
                    <a:pt x="20884" y="30918"/>
                    <a:pt x="21384" y="30727"/>
                    <a:pt x="21884" y="30620"/>
                  </a:cubicBezTo>
                  <a:cubicBezTo>
                    <a:pt x="22063" y="30584"/>
                    <a:pt x="22242" y="30566"/>
                    <a:pt x="22417" y="30566"/>
                  </a:cubicBezTo>
                  <a:close/>
                  <a:moveTo>
                    <a:pt x="15657" y="34716"/>
                  </a:moveTo>
                  <a:cubicBezTo>
                    <a:pt x="14800" y="37990"/>
                    <a:pt x="14074" y="41276"/>
                    <a:pt x="13705" y="44634"/>
                  </a:cubicBezTo>
                  <a:lnTo>
                    <a:pt x="13645" y="44634"/>
                  </a:lnTo>
                  <a:cubicBezTo>
                    <a:pt x="13586" y="44407"/>
                    <a:pt x="13502" y="44193"/>
                    <a:pt x="13466" y="44003"/>
                  </a:cubicBezTo>
                  <a:cubicBezTo>
                    <a:pt x="13276" y="43122"/>
                    <a:pt x="13109" y="42229"/>
                    <a:pt x="13074" y="41336"/>
                  </a:cubicBezTo>
                  <a:cubicBezTo>
                    <a:pt x="13026" y="39752"/>
                    <a:pt x="13324" y="38252"/>
                    <a:pt x="14062" y="36835"/>
                  </a:cubicBezTo>
                  <a:cubicBezTo>
                    <a:pt x="14431" y="36097"/>
                    <a:pt x="14907" y="35442"/>
                    <a:pt x="15455" y="34847"/>
                  </a:cubicBezTo>
                  <a:lnTo>
                    <a:pt x="15574" y="34728"/>
                  </a:lnTo>
                  <a:cubicBezTo>
                    <a:pt x="15586" y="34716"/>
                    <a:pt x="15610" y="34716"/>
                    <a:pt x="15657" y="34716"/>
                  </a:cubicBezTo>
                  <a:close/>
                  <a:moveTo>
                    <a:pt x="27142" y="36639"/>
                  </a:moveTo>
                  <a:cubicBezTo>
                    <a:pt x="27246" y="36639"/>
                    <a:pt x="27351" y="36654"/>
                    <a:pt x="27456" y="36680"/>
                  </a:cubicBezTo>
                  <a:cubicBezTo>
                    <a:pt x="27730" y="36740"/>
                    <a:pt x="27873" y="36895"/>
                    <a:pt x="27825" y="37180"/>
                  </a:cubicBezTo>
                  <a:cubicBezTo>
                    <a:pt x="27778" y="37454"/>
                    <a:pt x="27694" y="37716"/>
                    <a:pt x="27587" y="37966"/>
                  </a:cubicBezTo>
                  <a:cubicBezTo>
                    <a:pt x="27337" y="38609"/>
                    <a:pt x="26897" y="39133"/>
                    <a:pt x="26385" y="39574"/>
                  </a:cubicBezTo>
                  <a:cubicBezTo>
                    <a:pt x="25599" y="40252"/>
                    <a:pt x="24730" y="40800"/>
                    <a:pt x="23837" y="41288"/>
                  </a:cubicBezTo>
                  <a:cubicBezTo>
                    <a:pt x="22634" y="41955"/>
                    <a:pt x="21408" y="42633"/>
                    <a:pt x="20193" y="43288"/>
                  </a:cubicBezTo>
                  <a:cubicBezTo>
                    <a:pt x="18729" y="44062"/>
                    <a:pt x="17479" y="45086"/>
                    <a:pt x="16383" y="46301"/>
                  </a:cubicBezTo>
                  <a:lnTo>
                    <a:pt x="16253" y="46443"/>
                  </a:lnTo>
                  <a:cubicBezTo>
                    <a:pt x="16229" y="46455"/>
                    <a:pt x="16217" y="46455"/>
                    <a:pt x="16181" y="46467"/>
                  </a:cubicBezTo>
                  <a:cubicBezTo>
                    <a:pt x="16372" y="46039"/>
                    <a:pt x="16526" y="45622"/>
                    <a:pt x="16705" y="45217"/>
                  </a:cubicBezTo>
                  <a:cubicBezTo>
                    <a:pt x="16931" y="44753"/>
                    <a:pt x="17169" y="44312"/>
                    <a:pt x="17407" y="43848"/>
                  </a:cubicBezTo>
                  <a:cubicBezTo>
                    <a:pt x="18193" y="42348"/>
                    <a:pt x="19336" y="41157"/>
                    <a:pt x="20753" y="40252"/>
                  </a:cubicBezTo>
                  <a:cubicBezTo>
                    <a:pt x="22432" y="39181"/>
                    <a:pt x="24146" y="38180"/>
                    <a:pt x="25849" y="37157"/>
                  </a:cubicBezTo>
                  <a:cubicBezTo>
                    <a:pt x="26123" y="36978"/>
                    <a:pt x="26444" y="36859"/>
                    <a:pt x="26754" y="36716"/>
                  </a:cubicBezTo>
                  <a:cubicBezTo>
                    <a:pt x="26880" y="36663"/>
                    <a:pt x="27010" y="36639"/>
                    <a:pt x="27142" y="36639"/>
                  </a:cubicBezTo>
                  <a:close/>
                  <a:moveTo>
                    <a:pt x="23849" y="45360"/>
                  </a:moveTo>
                  <a:cubicBezTo>
                    <a:pt x="25027" y="45360"/>
                    <a:pt x="26206" y="45384"/>
                    <a:pt x="27385" y="45396"/>
                  </a:cubicBezTo>
                  <a:cubicBezTo>
                    <a:pt x="27635" y="45396"/>
                    <a:pt x="27873" y="45431"/>
                    <a:pt x="28111" y="45467"/>
                  </a:cubicBezTo>
                  <a:cubicBezTo>
                    <a:pt x="28492" y="45550"/>
                    <a:pt x="28611" y="45884"/>
                    <a:pt x="28397" y="46217"/>
                  </a:cubicBezTo>
                  <a:lnTo>
                    <a:pt x="28349" y="46253"/>
                  </a:lnTo>
                  <a:cubicBezTo>
                    <a:pt x="27361" y="47408"/>
                    <a:pt x="26170" y="48206"/>
                    <a:pt x="24670" y="48491"/>
                  </a:cubicBezTo>
                  <a:cubicBezTo>
                    <a:pt x="23603" y="48681"/>
                    <a:pt x="22542" y="48808"/>
                    <a:pt x="21467" y="48808"/>
                  </a:cubicBezTo>
                  <a:cubicBezTo>
                    <a:pt x="20994" y="48808"/>
                    <a:pt x="20519" y="48784"/>
                    <a:pt x="20039" y="48729"/>
                  </a:cubicBezTo>
                  <a:cubicBezTo>
                    <a:pt x="19282" y="48638"/>
                    <a:pt x="18498" y="48582"/>
                    <a:pt x="17717" y="48582"/>
                  </a:cubicBezTo>
                  <a:cubicBezTo>
                    <a:pt x="17478" y="48582"/>
                    <a:pt x="17240" y="48587"/>
                    <a:pt x="17003" y="48598"/>
                  </a:cubicBezTo>
                  <a:cubicBezTo>
                    <a:pt x="16979" y="48598"/>
                    <a:pt x="16943" y="48575"/>
                    <a:pt x="16907" y="48575"/>
                  </a:cubicBezTo>
                  <a:cubicBezTo>
                    <a:pt x="16921" y="48554"/>
                    <a:pt x="16927" y="48541"/>
                    <a:pt x="16929" y="48541"/>
                  </a:cubicBezTo>
                  <a:cubicBezTo>
                    <a:pt x="16931" y="48541"/>
                    <a:pt x="16931" y="48548"/>
                    <a:pt x="16931" y="48563"/>
                  </a:cubicBezTo>
                  <a:cubicBezTo>
                    <a:pt x="17693" y="48086"/>
                    <a:pt x="18360" y="47479"/>
                    <a:pt x="19074" y="46943"/>
                  </a:cubicBezTo>
                  <a:cubicBezTo>
                    <a:pt x="19408" y="46693"/>
                    <a:pt x="19729" y="46467"/>
                    <a:pt x="20074" y="46241"/>
                  </a:cubicBezTo>
                  <a:cubicBezTo>
                    <a:pt x="20551" y="45920"/>
                    <a:pt x="21086" y="45705"/>
                    <a:pt x="21646" y="45598"/>
                  </a:cubicBezTo>
                  <a:cubicBezTo>
                    <a:pt x="22372" y="45455"/>
                    <a:pt x="23111" y="45360"/>
                    <a:pt x="23849" y="45360"/>
                  </a:cubicBezTo>
                  <a:close/>
                  <a:moveTo>
                    <a:pt x="7136" y="36210"/>
                  </a:moveTo>
                  <a:cubicBezTo>
                    <a:pt x="7207" y="36210"/>
                    <a:pt x="7282" y="36227"/>
                    <a:pt x="7359" y="36264"/>
                  </a:cubicBezTo>
                  <a:cubicBezTo>
                    <a:pt x="7478" y="36323"/>
                    <a:pt x="7620" y="36406"/>
                    <a:pt x="7704" y="36502"/>
                  </a:cubicBezTo>
                  <a:cubicBezTo>
                    <a:pt x="7871" y="36656"/>
                    <a:pt x="8037" y="36823"/>
                    <a:pt x="8156" y="37014"/>
                  </a:cubicBezTo>
                  <a:cubicBezTo>
                    <a:pt x="9121" y="38538"/>
                    <a:pt x="10026" y="40085"/>
                    <a:pt x="10573" y="41812"/>
                  </a:cubicBezTo>
                  <a:cubicBezTo>
                    <a:pt x="10966" y="43026"/>
                    <a:pt x="11157" y="44300"/>
                    <a:pt x="11288" y="45562"/>
                  </a:cubicBezTo>
                  <a:cubicBezTo>
                    <a:pt x="11371" y="46324"/>
                    <a:pt x="11454" y="47074"/>
                    <a:pt x="11704" y="47813"/>
                  </a:cubicBezTo>
                  <a:cubicBezTo>
                    <a:pt x="11823" y="48146"/>
                    <a:pt x="11978" y="48491"/>
                    <a:pt x="12109" y="48837"/>
                  </a:cubicBezTo>
                  <a:cubicBezTo>
                    <a:pt x="12145" y="48908"/>
                    <a:pt x="12204" y="48968"/>
                    <a:pt x="12240" y="49039"/>
                  </a:cubicBezTo>
                  <a:cubicBezTo>
                    <a:pt x="12228" y="49039"/>
                    <a:pt x="12204" y="49063"/>
                    <a:pt x="12181" y="49075"/>
                  </a:cubicBezTo>
                  <a:cubicBezTo>
                    <a:pt x="12164" y="49066"/>
                    <a:pt x="12142" y="49053"/>
                    <a:pt x="12118" y="49053"/>
                  </a:cubicBezTo>
                  <a:cubicBezTo>
                    <a:pt x="12107" y="49053"/>
                    <a:pt x="12096" y="49055"/>
                    <a:pt x="12085" y="49063"/>
                  </a:cubicBezTo>
                  <a:cubicBezTo>
                    <a:pt x="11157" y="48253"/>
                    <a:pt x="10240" y="47420"/>
                    <a:pt x="9383" y="46527"/>
                  </a:cubicBezTo>
                  <a:cubicBezTo>
                    <a:pt x="8775" y="45884"/>
                    <a:pt x="8252" y="45193"/>
                    <a:pt x="7823" y="44407"/>
                  </a:cubicBezTo>
                  <a:cubicBezTo>
                    <a:pt x="7382" y="43645"/>
                    <a:pt x="7109" y="42800"/>
                    <a:pt x="6978" y="41931"/>
                  </a:cubicBezTo>
                  <a:cubicBezTo>
                    <a:pt x="6751" y="40455"/>
                    <a:pt x="6608" y="38966"/>
                    <a:pt x="6561" y="37478"/>
                  </a:cubicBezTo>
                  <a:cubicBezTo>
                    <a:pt x="6561" y="37264"/>
                    <a:pt x="6573" y="37049"/>
                    <a:pt x="6608" y="36835"/>
                  </a:cubicBezTo>
                  <a:cubicBezTo>
                    <a:pt x="6632" y="36704"/>
                    <a:pt x="6680" y="36585"/>
                    <a:pt x="6739" y="36466"/>
                  </a:cubicBezTo>
                  <a:cubicBezTo>
                    <a:pt x="6830" y="36301"/>
                    <a:pt x="6973" y="36210"/>
                    <a:pt x="7136" y="36210"/>
                  </a:cubicBezTo>
                  <a:close/>
                  <a:moveTo>
                    <a:pt x="12776" y="56397"/>
                  </a:moveTo>
                  <a:cubicBezTo>
                    <a:pt x="12800" y="56457"/>
                    <a:pt x="12800" y="56516"/>
                    <a:pt x="12776" y="56599"/>
                  </a:cubicBezTo>
                  <a:cubicBezTo>
                    <a:pt x="12693" y="58183"/>
                    <a:pt x="12752" y="59743"/>
                    <a:pt x="12812" y="61314"/>
                  </a:cubicBezTo>
                  <a:cubicBezTo>
                    <a:pt x="12824" y="61600"/>
                    <a:pt x="12812" y="61886"/>
                    <a:pt x="12800" y="62172"/>
                  </a:cubicBezTo>
                  <a:cubicBezTo>
                    <a:pt x="12800" y="62267"/>
                    <a:pt x="12776" y="62374"/>
                    <a:pt x="12681" y="62469"/>
                  </a:cubicBezTo>
                  <a:cubicBezTo>
                    <a:pt x="12585" y="62410"/>
                    <a:pt x="12609" y="62326"/>
                    <a:pt x="12609" y="62255"/>
                  </a:cubicBezTo>
                  <a:cubicBezTo>
                    <a:pt x="12609" y="61636"/>
                    <a:pt x="12609" y="61029"/>
                    <a:pt x="12633" y="60397"/>
                  </a:cubicBezTo>
                  <a:cubicBezTo>
                    <a:pt x="12645" y="59278"/>
                    <a:pt x="12681" y="58147"/>
                    <a:pt x="12693" y="57028"/>
                  </a:cubicBezTo>
                  <a:cubicBezTo>
                    <a:pt x="12693" y="56849"/>
                    <a:pt x="12704" y="56695"/>
                    <a:pt x="12716" y="56516"/>
                  </a:cubicBezTo>
                  <a:cubicBezTo>
                    <a:pt x="12716" y="56468"/>
                    <a:pt x="12740" y="56433"/>
                    <a:pt x="12752" y="56397"/>
                  </a:cubicBezTo>
                  <a:close/>
                  <a:moveTo>
                    <a:pt x="32028" y="0"/>
                  </a:moveTo>
                  <a:cubicBezTo>
                    <a:pt x="31939" y="0"/>
                    <a:pt x="31844" y="19"/>
                    <a:pt x="31743" y="57"/>
                  </a:cubicBezTo>
                  <a:cubicBezTo>
                    <a:pt x="31612" y="104"/>
                    <a:pt x="31457" y="176"/>
                    <a:pt x="31338" y="271"/>
                  </a:cubicBezTo>
                  <a:cubicBezTo>
                    <a:pt x="31028" y="509"/>
                    <a:pt x="30695" y="747"/>
                    <a:pt x="30421" y="1009"/>
                  </a:cubicBezTo>
                  <a:cubicBezTo>
                    <a:pt x="29730" y="1664"/>
                    <a:pt x="29195" y="2426"/>
                    <a:pt x="28766" y="3260"/>
                  </a:cubicBezTo>
                  <a:cubicBezTo>
                    <a:pt x="28421" y="3926"/>
                    <a:pt x="28135" y="4629"/>
                    <a:pt x="27956" y="5355"/>
                  </a:cubicBezTo>
                  <a:cubicBezTo>
                    <a:pt x="27742" y="6212"/>
                    <a:pt x="27659" y="7070"/>
                    <a:pt x="27587" y="7939"/>
                  </a:cubicBezTo>
                  <a:cubicBezTo>
                    <a:pt x="27516" y="8844"/>
                    <a:pt x="27456" y="9737"/>
                    <a:pt x="27385" y="10641"/>
                  </a:cubicBezTo>
                  <a:cubicBezTo>
                    <a:pt x="27337" y="11118"/>
                    <a:pt x="27182" y="11570"/>
                    <a:pt x="26921" y="11963"/>
                  </a:cubicBezTo>
                  <a:cubicBezTo>
                    <a:pt x="26313" y="12892"/>
                    <a:pt x="25718" y="13808"/>
                    <a:pt x="25087" y="14725"/>
                  </a:cubicBezTo>
                  <a:cubicBezTo>
                    <a:pt x="23646" y="16773"/>
                    <a:pt x="22360" y="18928"/>
                    <a:pt x="21110" y="21119"/>
                  </a:cubicBezTo>
                  <a:cubicBezTo>
                    <a:pt x="21027" y="21286"/>
                    <a:pt x="20920" y="21428"/>
                    <a:pt x="20836" y="21595"/>
                  </a:cubicBezTo>
                  <a:cubicBezTo>
                    <a:pt x="20848" y="21226"/>
                    <a:pt x="20920" y="20881"/>
                    <a:pt x="20932" y="20524"/>
                  </a:cubicBezTo>
                  <a:cubicBezTo>
                    <a:pt x="20979" y="19809"/>
                    <a:pt x="20991" y="19107"/>
                    <a:pt x="21015" y="18416"/>
                  </a:cubicBezTo>
                  <a:cubicBezTo>
                    <a:pt x="21015" y="17821"/>
                    <a:pt x="21110" y="17249"/>
                    <a:pt x="21336" y="16714"/>
                  </a:cubicBezTo>
                  <a:cubicBezTo>
                    <a:pt x="21646" y="15952"/>
                    <a:pt x="21908" y="15178"/>
                    <a:pt x="22098" y="14392"/>
                  </a:cubicBezTo>
                  <a:cubicBezTo>
                    <a:pt x="22349" y="13427"/>
                    <a:pt x="22503" y="12463"/>
                    <a:pt x="22444" y="11463"/>
                  </a:cubicBezTo>
                  <a:cubicBezTo>
                    <a:pt x="22337" y="9665"/>
                    <a:pt x="22027" y="7891"/>
                    <a:pt x="21289" y="6224"/>
                  </a:cubicBezTo>
                  <a:cubicBezTo>
                    <a:pt x="21194" y="5998"/>
                    <a:pt x="21098" y="5772"/>
                    <a:pt x="21015" y="5557"/>
                  </a:cubicBezTo>
                  <a:cubicBezTo>
                    <a:pt x="20634" y="4688"/>
                    <a:pt x="20277" y="3831"/>
                    <a:pt x="19896" y="2962"/>
                  </a:cubicBezTo>
                  <a:cubicBezTo>
                    <a:pt x="19586" y="2259"/>
                    <a:pt x="19170" y="1628"/>
                    <a:pt x="18693" y="1033"/>
                  </a:cubicBezTo>
                  <a:cubicBezTo>
                    <a:pt x="18510" y="801"/>
                    <a:pt x="18310" y="688"/>
                    <a:pt x="18107" y="688"/>
                  </a:cubicBezTo>
                  <a:cubicBezTo>
                    <a:pt x="17914" y="688"/>
                    <a:pt x="17717" y="789"/>
                    <a:pt x="17526" y="985"/>
                  </a:cubicBezTo>
                  <a:cubicBezTo>
                    <a:pt x="17503" y="1033"/>
                    <a:pt x="17455" y="1069"/>
                    <a:pt x="17419" y="1116"/>
                  </a:cubicBezTo>
                  <a:cubicBezTo>
                    <a:pt x="17324" y="1295"/>
                    <a:pt x="17181" y="1462"/>
                    <a:pt x="17110" y="1652"/>
                  </a:cubicBezTo>
                  <a:cubicBezTo>
                    <a:pt x="16812" y="2355"/>
                    <a:pt x="16669" y="3081"/>
                    <a:pt x="16610" y="3843"/>
                  </a:cubicBezTo>
                  <a:cubicBezTo>
                    <a:pt x="16467" y="5617"/>
                    <a:pt x="16634" y="7355"/>
                    <a:pt x="16991" y="9082"/>
                  </a:cubicBezTo>
                  <a:cubicBezTo>
                    <a:pt x="17348" y="10772"/>
                    <a:pt x="17955" y="12368"/>
                    <a:pt x="18872" y="13856"/>
                  </a:cubicBezTo>
                  <a:cubicBezTo>
                    <a:pt x="19420" y="14761"/>
                    <a:pt x="19979" y="15678"/>
                    <a:pt x="20384" y="16666"/>
                  </a:cubicBezTo>
                  <a:cubicBezTo>
                    <a:pt x="20610" y="17237"/>
                    <a:pt x="20848" y="17785"/>
                    <a:pt x="20848" y="18392"/>
                  </a:cubicBezTo>
                  <a:cubicBezTo>
                    <a:pt x="20848" y="19488"/>
                    <a:pt x="20813" y="20559"/>
                    <a:pt x="20634" y="21631"/>
                  </a:cubicBezTo>
                  <a:cubicBezTo>
                    <a:pt x="20598" y="21881"/>
                    <a:pt x="20551" y="22131"/>
                    <a:pt x="20420" y="22357"/>
                  </a:cubicBezTo>
                  <a:cubicBezTo>
                    <a:pt x="20265" y="22595"/>
                    <a:pt x="20134" y="22845"/>
                    <a:pt x="20003" y="23095"/>
                  </a:cubicBezTo>
                  <a:cubicBezTo>
                    <a:pt x="19443" y="24107"/>
                    <a:pt x="18955" y="25143"/>
                    <a:pt x="18491" y="26179"/>
                  </a:cubicBezTo>
                  <a:cubicBezTo>
                    <a:pt x="17955" y="27405"/>
                    <a:pt x="17479" y="28655"/>
                    <a:pt x="17086" y="29929"/>
                  </a:cubicBezTo>
                  <a:cubicBezTo>
                    <a:pt x="17050" y="29977"/>
                    <a:pt x="17038" y="30037"/>
                    <a:pt x="16991" y="30120"/>
                  </a:cubicBezTo>
                  <a:cubicBezTo>
                    <a:pt x="16884" y="29668"/>
                    <a:pt x="16788" y="29275"/>
                    <a:pt x="16693" y="28870"/>
                  </a:cubicBezTo>
                  <a:cubicBezTo>
                    <a:pt x="16669" y="28751"/>
                    <a:pt x="16669" y="28632"/>
                    <a:pt x="16669" y="28513"/>
                  </a:cubicBezTo>
                  <a:cubicBezTo>
                    <a:pt x="16645" y="28334"/>
                    <a:pt x="16669" y="28179"/>
                    <a:pt x="16645" y="28013"/>
                  </a:cubicBezTo>
                  <a:cubicBezTo>
                    <a:pt x="16622" y="27358"/>
                    <a:pt x="16586" y="26691"/>
                    <a:pt x="16562" y="26036"/>
                  </a:cubicBezTo>
                  <a:cubicBezTo>
                    <a:pt x="16455" y="23691"/>
                    <a:pt x="16074" y="21393"/>
                    <a:pt x="15431" y="19142"/>
                  </a:cubicBezTo>
                  <a:cubicBezTo>
                    <a:pt x="14955" y="17464"/>
                    <a:pt x="14193" y="15892"/>
                    <a:pt x="13133" y="14499"/>
                  </a:cubicBezTo>
                  <a:cubicBezTo>
                    <a:pt x="12895" y="14166"/>
                    <a:pt x="12621" y="13856"/>
                    <a:pt x="12288" y="13594"/>
                  </a:cubicBezTo>
                  <a:cubicBezTo>
                    <a:pt x="12002" y="13368"/>
                    <a:pt x="11704" y="13177"/>
                    <a:pt x="11347" y="13094"/>
                  </a:cubicBezTo>
                  <a:cubicBezTo>
                    <a:pt x="11248" y="13077"/>
                    <a:pt x="11150" y="13068"/>
                    <a:pt x="11054" y="13068"/>
                  </a:cubicBezTo>
                  <a:cubicBezTo>
                    <a:pt x="10623" y="13068"/>
                    <a:pt x="10229" y="13236"/>
                    <a:pt x="9859" y="13499"/>
                  </a:cubicBezTo>
                  <a:cubicBezTo>
                    <a:pt x="9776" y="13570"/>
                    <a:pt x="9716" y="13677"/>
                    <a:pt x="9656" y="13785"/>
                  </a:cubicBezTo>
                  <a:cubicBezTo>
                    <a:pt x="9525" y="14023"/>
                    <a:pt x="9490" y="14285"/>
                    <a:pt x="9502" y="14559"/>
                  </a:cubicBezTo>
                  <a:cubicBezTo>
                    <a:pt x="9537" y="14928"/>
                    <a:pt x="9561" y="15297"/>
                    <a:pt x="9609" y="15678"/>
                  </a:cubicBezTo>
                  <a:cubicBezTo>
                    <a:pt x="9823" y="17309"/>
                    <a:pt x="10264" y="18904"/>
                    <a:pt x="10752" y="20476"/>
                  </a:cubicBezTo>
                  <a:cubicBezTo>
                    <a:pt x="10978" y="21190"/>
                    <a:pt x="11228" y="21905"/>
                    <a:pt x="11609" y="22560"/>
                  </a:cubicBezTo>
                  <a:cubicBezTo>
                    <a:pt x="12335" y="23857"/>
                    <a:pt x="13216" y="25036"/>
                    <a:pt x="14240" y="26108"/>
                  </a:cubicBezTo>
                  <a:cubicBezTo>
                    <a:pt x="14669" y="26548"/>
                    <a:pt x="15121" y="26965"/>
                    <a:pt x="15514" y="27429"/>
                  </a:cubicBezTo>
                  <a:cubicBezTo>
                    <a:pt x="16145" y="28132"/>
                    <a:pt x="16622" y="28929"/>
                    <a:pt x="16812" y="29870"/>
                  </a:cubicBezTo>
                  <a:cubicBezTo>
                    <a:pt x="16884" y="30263"/>
                    <a:pt x="16872" y="30632"/>
                    <a:pt x="16753" y="31001"/>
                  </a:cubicBezTo>
                  <a:cubicBezTo>
                    <a:pt x="16526" y="31715"/>
                    <a:pt x="16324" y="32442"/>
                    <a:pt x="16098" y="33156"/>
                  </a:cubicBezTo>
                  <a:cubicBezTo>
                    <a:pt x="16050" y="33323"/>
                    <a:pt x="15991" y="33489"/>
                    <a:pt x="15955" y="33656"/>
                  </a:cubicBezTo>
                  <a:cubicBezTo>
                    <a:pt x="15919" y="33632"/>
                    <a:pt x="15895" y="33632"/>
                    <a:pt x="15895" y="33620"/>
                  </a:cubicBezTo>
                  <a:cubicBezTo>
                    <a:pt x="15848" y="33549"/>
                    <a:pt x="15812" y="33489"/>
                    <a:pt x="15788" y="33418"/>
                  </a:cubicBezTo>
                  <a:cubicBezTo>
                    <a:pt x="15371" y="32465"/>
                    <a:pt x="14776" y="31656"/>
                    <a:pt x="13955" y="31037"/>
                  </a:cubicBezTo>
                  <a:cubicBezTo>
                    <a:pt x="12978" y="30287"/>
                    <a:pt x="11871" y="29763"/>
                    <a:pt x="10716" y="29382"/>
                  </a:cubicBezTo>
                  <a:cubicBezTo>
                    <a:pt x="9430" y="28965"/>
                    <a:pt x="8132" y="28727"/>
                    <a:pt x="6799" y="28655"/>
                  </a:cubicBezTo>
                  <a:cubicBezTo>
                    <a:pt x="6479" y="28637"/>
                    <a:pt x="6161" y="28627"/>
                    <a:pt x="5844" y="28627"/>
                  </a:cubicBezTo>
                  <a:cubicBezTo>
                    <a:pt x="4730" y="28627"/>
                    <a:pt x="3630" y="28747"/>
                    <a:pt x="2537" y="29025"/>
                  </a:cubicBezTo>
                  <a:cubicBezTo>
                    <a:pt x="1810" y="29203"/>
                    <a:pt x="1143" y="29501"/>
                    <a:pt x="489" y="29846"/>
                  </a:cubicBezTo>
                  <a:cubicBezTo>
                    <a:pt x="370" y="29918"/>
                    <a:pt x="239" y="30001"/>
                    <a:pt x="155" y="30120"/>
                  </a:cubicBezTo>
                  <a:cubicBezTo>
                    <a:pt x="0" y="30346"/>
                    <a:pt x="96" y="30560"/>
                    <a:pt x="358" y="30620"/>
                  </a:cubicBezTo>
                  <a:cubicBezTo>
                    <a:pt x="477" y="30644"/>
                    <a:pt x="608" y="30680"/>
                    <a:pt x="739" y="30680"/>
                  </a:cubicBezTo>
                  <a:cubicBezTo>
                    <a:pt x="1048" y="30680"/>
                    <a:pt x="1370" y="30680"/>
                    <a:pt x="1679" y="30656"/>
                  </a:cubicBezTo>
                  <a:cubicBezTo>
                    <a:pt x="2501" y="30596"/>
                    <a:pt x="3310" y="30513"/>
                    <a:pt x="4132" y="30477"/>
                  </a:cubicBezTo>
                  <a:cubicBezTo>
                    <a:pt x="4590" y="30459"/>
                    <a:pt x="5048" y="30449"/>
                    <a:pt x="5504" y="30449"/>
                  </a:cubicBezTo>
                  <a:cubicBezTo>
                    <a:pt x="7451" y="30449"/>
                    <a:pt x="9375" y="30630"/>
                    <a:pt x="11276" y="31132"/>
                  </a:cubicBezTo>
                  <a:cubicBezTo>
                    <a:pt x="12121" y="31370"/>
                    <a:pt x="12954" y="31608"/>
                    <a:pt x="13752" y="31989"/>
                  </a:cubicBezTo>
                  <a:cubicBezTo>
                    <a:pt x="14288" y="32239"/>
                    <a:pt x="14776" y="32549"/>
                    <a:pt x="15205" y="32954"/>
                  </a:cubicBezTo>
                  <a:cubicBezTo>
                    <a:pt x="15502" y="33204"/>
                    <a:pt x="15633" y="33537"/>
                    <a:pt x="15741" y="33894"/>
                  </a:cubicBezTo>
                  <a:cubicBezTo>
                    <a:pt x="15800" y="34097"/>
                    <a:pt x="15752" y="34251"/>
                    <a:pt x="15598" y="34406"/>
                  </a:cubicBezTo>
                  <a:cubicBezTo>
                    <a:pt x="14907" y="35097"/>
                    <a:pt x="14324" y="35835"/>
                    <a:pt x="13895" y="36716"/>
                  </a:cubicBezTo>
                  <a:cubicBezTo>
                    <a:pt x="13586" y="37359"/>
                    <a:pt x="13312" y="38014"/>
                    <a:pt x="13157" y="38716"/>
                  </a:cubicBezTo>
                  <a:cubicBezTo>
                    <a:pt x="12835" y="40026"/>
                    <a:pt x="12812" y="41336"/>
                    <a:pt x="13038" y="42657"/>
                  </a:cubicBezTo>
                  <a:cubicBezTo>
                    <a:pt x="13157" y="43383"/>
                    <a:pt x="13300" y="44086"/>
                    <a:pt x="13490" y="44788"/>
                  </a:cubicBezTo>
                  <a:cubicBezTo>
                    <a:pt x="13550" y="44979"/>
                    <a:pt x="13597" y="45181"/>
                    <a:pt x="13586" y="45396"/>
                  </a:cubicBezTo>
                  <a:cubicBezTo>
                    <a:pt x="13478" y="47063"/>
                    <a:pt x="13359" y="48741"/>
                    <a:pt x="13240" y="50408"/>
                  </a:cubicBezTo>
                  <a:cubicBezTo>
                    <a:pt x="13228" y="50468"/>
                    <a:pt x="13228" y="50539"/>
                    <a:pt x="13216" y="50646"/>
                  </a:cubicBezTo>
                  <a:cubicBezTo>
                    <a:pt x="13181" y="50575"/>
                    <a:pt x="13157" y="50527"/>
                    <a:pt x="13133" y="50503"/>
                  </a:cubicBezTo>
                  <a:cubicBezTo>
                    <a:pt x="13014" y="50158"/>
                    <a:pt x="12835" y="49849"/>
                    <a:pt x="12633" y="49563"/>
                  </a:cubicBezTo>
                  <a:cubicBezTo>
                    <a:pt x="12573" y="49468"/>
                    <a:pt x="12514" y="49349"/>
                    <a:pt x="12466" y="49253"/>
                  </a:cubicBezTo>
                  <a:cubicBezTo>
                    <a:pt x="12383" y="49051"/>
                    <a:pt x="12300" y="48872"/>
                    <a:pt x="12228" y="48682"/>
                  </a:cubicBezTo>
                  <a:cubicBezTo>
                    <a:pt x="11883" y="47860"/>
                    <a:pt x="11645" y="47051"/>
                    <a:pt x="11550" y="46170"/>
                  </a:cubicBezTo>
                  <a:cubicBezTo>
                    <a:pt x="11442" y="45336"/>
                    <a:pt x="11347" y="44503"/>
                    <a:pt x="11216" y="43681"/>
                  </a:cubicBezTo>
                  <a:cubicBezTo>
                    <a:pt x="10990" y="42324"/>
                    <a:pt x="10609" y="41038"/>
                    <a:pt x="9978" y="39812"/>
                  </a:cubicBezTo>
                  <a:cubicBezTo>
                    <a:pt x="9561" y="38978"/>
                    <a:pt x="9085" y="38157"/>
                    <a:pt x="8633" y="37359"/>
                  </a:cubicBezTo>
                  <a:cubicBezTo>
                    <a:pt x="8454" y="37049"/>
                    <a:pt x="8216" y="36728"/>
                    <a:pt x="7978" y="36454"/>
                  </a:cubicBezTo>
                  <a:cubicBezTo>
                    <a:pt x="7859" y="36299"/>
                    <a:pt x="7680" y="36168"/>
                    <a:pt x="7501" y="36061"/>
                  </a:cubicBezTo>
                  <a:cubicBezTo>
                    <a:pt x="7386" y="35998"/>
                    <a:pt x="7270" y="35967"/>
                    <a:pt x="7159" y="35967"/>
                  </a:cubicBezTo>
                  <a:cubicBezTo>
                    <a:pt x="6937" y="35967"/>
                    <a:pt x="6735" y="36089"/>
                    <a:pt x="6608" y="36311"/>
                  </a:cubicBezTo>
                  <a:cubicBezTo>
                    <a:pt x="6549" y="36406"/>
                    <a:pt x="6501" y="36490"/>
                    <a:pt x="6489" y="36585"/>
                  </a:cubicBezTo>
                  <a:cubicBezTo>
                    <a:pt x="6442" y="36871"/>
                    <a:pt x="6394" y="37145"/>
                    <a:pt x="6394" y="37418"/>
                  </a:cubicBezTo>
                  <a:cubicBezTo>
                    <a:pt x="6442" y="38978"/>
                    <a:pt x="6585" y="40538"/>
                    <a:pt x="6858" y="42086"/>
                  </a:cubicBezTo>
                  <a:cubicBezTo>
                    <a:pt x="7037" y="43122"/>
                    <a:pt x="7418" y="44050"/>
                    <a:pt x="7978" y="44919"/>
                  </a:cubicBezTo>
                  <a:cubicBezTo>
                    <a:pt x="8418" y="45622"/>
                    <a:pt x="8942" y="46241"/>
                    <a:pt x="9525" y="46836"/>
                  </a:cubicBezTo>
                  <a:cubicBezTo>
                    <a:pt x="10276" y="47622"/>
                    <a:pt x="11097" y="48372"/>
                    <a:pt x="11931" y="49087"/>
                  </a:cubicBezTo>
                  <a:cubicBezTo>
                    <a:pt x="12514" y="49587"/>
                    <a:pt x="12895" y="50206"/>
                    <a:pt x="13133" y="50920"/>
                  </a:cubicBezTo>
                  <a:cubicBezTo>
                    <a:pt x="13181" y="51039"/>
                    <a:pt x="13216" y="51182"/>
                    <a:pt x="13193" y="51301"/>
                  </a:cubicBezTo>
                  <a:cubicBezTo>
                    <a:pt x="13121" y="52135"/>
                    <a:pt x="13038" y="52956"/>
                    <a:pt x="12919" y="53778"/>
                  </a:cubicBezTo>
                  <a:cubicBezTo>
                    <a:pt x="12764" y="54802"/>
                    <a:pt x="12585" y="55814"/>
                    <a:pt x="12526" y="56838"/>
                  </a:cubicBezTo>
                  <a:cubicBezTo>
                    <a:pt x="12419" y="58683"/>
                    <a:pt x="12478" y="60528"/>
                    <a:pt x="12454" y="62374"/>
                  </a:cubicBezTo>
                  <a:cubicBezTo>
                    <a:pt x="12454" y="62445"/>
                    <a:pt x="12478" y="62505"/>
                    <a:pt x="12478" y="62564"/>
                  </a:cubicBezTo>
                  <a:cubicBezTo>
                    <a:pt x="12561" y="62597"/>
                    <a:pt x="12629" y="62615"/>
                    <a:pt x="12686" y="62615"/>
                  </a:cubicBezTo>
                  <a:cubicBezTo>
                    <a:pt x="12792" y="62615"/>
                    <a:pt x="12856" y="62554"/>
                    <a:pt x="12895" y="62422"/>
                  </a:cubicBezTo>
                  <a:cubicBezTo>
                    <a:pt x="12954" y="62207"/>
                    <a:pt x="12990" y="61993"/>
                    <a:pt x="12990" y="61767"/>
                  </a:cubicBezTo>
                  <a:cubicBezTo>
                    <a:pt x="12978" y="61076"/>
                    <a:pt x="12931" y="60386"/>
                    <a:pt x="12931" y="59695"/>
                  </a:cubicBezTo>
                  <a:cubicBezTo>
                    <a:pt x="12931" y="58600"/>
                    <a:pt x="12931" y="57480"/>
                    <a:pt x="12954" y="56373"/>
                  </a:cubicBezTo>
                  <a:cubicBezTo>
                    <a:pt x="12990" y="55635"/>
                    <a:pt x="13002" y="54885"/>
                    <a:pt x="13074" y="54147"/>
                  </a:cubicBezTo>
                  <a:cubicBezTo>
                    <a:pt x="13157" y="53242"/>
                    <a:pt x="13288" y="52349"/>
                    <a:pt x="13407" y="51432"/>
                  </a:cubicBezTo>
                  <a:cubicBezTo>
                    <a:pt x="13419" y="51373"/>
                    <a:pt x="13419" y="51313"/>
                    <a:pt x="13455" y="51254"/>
                  </a:cubicBezTo>
                  <a:cubicBezTo>
                    <a:pt x="13645" y="50837"/>
                    <a:pt x="13847" y="50408"/>
                    <a:pt x="14050" y="49991"/>
                  </a:cubicBezTo>
                  <a:cubicBezTo>
                    <a:pt x="14240" y="49610"/>
                    <a:pt x="14538" y="49349"/>
                    <a:pt x="14919" y="49194"/>
                  </a:cubicBezTo>
                  <a:cubicBezTo>
                    <a:pt x="15133" y="49098"/>
                    <a:pt x="15336" y="49027"/>
                    <a:pt x="15550" y="48968"/>
                  </a:cubicBezTo>
                  <a:cubicBezTo>
                    <a:pt x="16026" y="48837"/>
                    <a:pt x="16514" y="48777"/>
                    <a:pt x="17003" y="48741"/>
                  </a:cubicBezTo>
                  <a:cubicBezTo>
                    <a:pt x="17245" y="48730"/>
                    <a:pt x="17488" y="48725"/>
                    <a:pt x="17729" y="48725"/>
                  </a:cubicBezTo>
                  <a:cubicBezTo>
                    <a:pt x="18519" y="48725"/>
                    <a:pt x="19302" y="48781"/>
                    <a:pt x="20086" y="48872"/>
                  </a:cubicBezTo>
                  <a:cubicBezTo>
                    <a:pt x="20567" y="48926"/>
                    <a:pt x="21048" y="48950"/>
                    <a:pt x="21526" y="48950"/>
                  </a:cubicBezTo>
                  <a:cubicBezTo>
                    <a:pt x="22647" y="48950"/>
                    <a:pt x="23760" y="48815"/>
                    <a:pt x="24861" y="48598"/>
                  </a:cubicBezTo>
                  <a:cubicBezTo>
                    <a:pt x="26373" y="48301"/>
                    <a:pt x="27540" y="47444"/>
                    <a:pt x="28516" y="46301"/>
                  </a:cubicBezTo>
                  <a:cubicBezTo>
                    <a:pt x="28837" y="45920"/>
                    <a:pt x="28718" y="45467"/>
                    <a:pt x="28230" y="45324"/>
                  </a:cubicBezTo>
                  <a:cubicBezTo>
                    <a:pt x="27992" y="45229"/>
                    <a:pt x="27718" y="45205"/>
                    <a:pt x="27468" y="45205"/>
                  </a:cubicBezTo>
                  <a:lnTo>
                    <a:pt x="24206" y="45158"/>
                  </a:lnTo>
                  <a:cubicBezTo>
                    <a:pt x="24151" y="45157"/>
                    <a:pt x="24097" y="45156"/>
                    <a:pt x="24043" y="45156"/>
                  </a:cubicBezTo>
                  <a:cubicBezTo>
                    <a:pt x="23349" y="45156"/>
                    <a:pt x="22664" y="45226"/>
                    <a:pt x="21979" y="45336"/>
                  </a:cubicBezTo>
                  <a:cubicBezTo>
                    <a:pt x="21206" y="45467"/>
                    <a:pt x="20479" y="45717"/>
                    <a:pt x="19824" y="46181"/>
                  </a:cubicBezTo>
                  <a:cubicBezTo>
                    <a:pt x="19539" y="46384"/>
                    <a:pt x="19253" y="46586"/>
                    <a:pt x="18967" y="46789"/>
                  </a:cubicBezTo>
                  <a:cubicBezTo>
                    <a:pt x="18515" y="47158"/>
                    <a:pt x="18062" y="47527"/>
                    <a:pt x="17598" y="47872"/>
                  </a:cubicBezTo>
                  <a:cubicBezTo>
                    <a:pt x="17288" y="48086"/>
                    <a:pt x="16967" y="48301"/>
                    <a:pt x="16645" y="48503"/>
                  </a:cubicBezTo>
                  <a:cubicBezTo>
                    <a:pt x="16514" y="48598"/>
                    <a:pt x="16372" y="48622"/>
                    <a:pt x="16217" y="48658"/>
                  </a:cubicBezTo>
                  <a:cubicBezTo>
                    <a:pt x="15681" y="48741"/>
                    <a:pt x="15145" y="48872"/>
                    <a:pt x="14669" y="49146"/>
                  </a:cubicBezTo>
                  <a:cubicBezTo>
                    <a:pt x="14625" y="49168"/>
                    <a:pt x="14571" y="49210"/>
                    <a:pt x="14535" y="49244"/>
                  </a:cubicBezTo>
                  <a:lnTo>
                    <a:pt x="14535" y="49244"/>
                  </a:lnTo>
                  <a:cubicBezTo>
                    <a:pt x="14551" y="49204"/>
                    <a:pt x="14555" y="49165"/>
                    <a:pt x="14586" y="49134"/>
                  </a:cubicBezTo>
                  <a:cubicBezTo>
                    <a:pt x="15002" y="48432"/>
                    <a:pt x="15455" y="47789"/>
                    <a:pt x="15967" y="47146"/>
                  </a:cubicBezTo>
                  <a:cubicBezTo>
                    <a:pt x="17145" y="45646"/>
                    <a:pt x="18574" y="44407"/>
                    <a:pt x="20265" y="43503"/>
                  </a:cubicBezTo>
                  <a:cubicBezTo>
                    <a:pt x="21587" y="42788"/>
                    <a:pt x="22920" y="42050"/>
                    <a:pt x="24242" y="41312"/>
                  </a:cubicBezTo>
                  <a:cubicBezTo>
                    <a:pt x="25039" y="40871"/>
                    <a:pt x="25813" y="40347"/>
                    <a:pt x="26516" y="39740"/>
                  </a:cubicBezTo>
                  <a:cubicBezTo>
                    <a:pt x="27159" y="39193"/>
                    <a:pt x="27635" y="38514"/>
                    <a:pt x="27897" y="37716"/>
                  </a:cubicBezTo>
                  <a:cubicBezTo>
                    <a:pt x="27944" y="37549"/>
                    <a:pt x="27992" y="37383"/>
                    <a:pt x="28004" y="37228"/>
                  </a:cubicBezTo>
                  <a:cubicBezTo>
                    <a:pt x="28040" y="36895"/>
                    <a:pt x="27861" y="36668"/>
                    <a:pt x="27540" y="36585"/>
                  </a:cubicBezTo>
                  <a:cubicBezTo>
                    <a:pt x="27410" y="36554"/>
                    <a:pt x="27284" y="36536"/>
                    <a:pt x="27160" y="36536"/>
                  </a:cubicBezTo>
                  <a:cubicBezTo>
                    <a:pt x="27001" y="36536"/>
                    <a:pt x="26843" y="36566"/>
                    <a:pt x="26682" y="36633"/>
                  </a:cubicBezTo>
                  <a:cubicBezTo>
                    <a:pt x="26373" y="36764"/>
                    <a:pt x="26075" y="36883"/>
                    <a:pt x="25789" y="37049"/>
                  </a:cubicBezTo>
                  <a:cubicBezTo>
                    <a:pt x="24075" y="38085"/>
                    <a:pt x="22349" y="39097"/>
                    <a:pt x="20670" y="40169"/>
                  </a:cubicBezTo>
                  <a:cubicBezTo>
                    <a:pt x="19027" y="41217"/>
                    <a:pt x="17812" y="42669"/>
                    <a:pt x="16967" y="44431"/>
                  </a:cubicBezTo>
                  <a:cubicBezTo>
                    <a:pt x="16645" y="45098"/>
                    <a:pt x="16348" y="45765"/>
                    <a:pt x="16074" y="46431"/>
                  </a:cubicBezTo>
                  <a:cubicBezTo>
                    <a:pt x="15907" y="46824"/>
                    <a:pt x="15729" y="47182"/>
                    <a:pt x="15479" y="47503"/>
                  </a:cubicBezTo>
                  <a:cubicBezTo>
                    <a:pt x="14800" y="48396"/>
                    <a:pt x="14228" y="49349"/>
                    <a:pt x="13716" y="50361"/>
                  </a:cubicBezTo>
                  <a:cubicBezTo>
                    <a:pt x="13645" y="50515"/>
                    <a:pt x="13574" y="50658"/>
                    <a:pt x="13466" y="50861"/>
                  </a:cubicBezTo>
                  <a:lnTo>
                    <a:pt x="13466" y="50658"/>
                  </a:lnTo>
                  <a:cubicBezTo>
                    <a:pt x="13586" y="48968"/>
                    <a:pt x="13705" y="47253"/>
                    <a:pt x="13824" y="45562"/>
                  </a:cubicBezTo>
                  <a:cubicBezTo>
                    <a:pt x="13847" y="45217"/>
                    <a:pt x="13895" y="44872"/>
                    <a:pt x="13967" y="44550"/>
                  </a:cubicBezTo>
                  <a:cubicBezTo>
                    <a:pt x="14133" y="43872"/>
                    <a:pt x="14526" y="43324"/>
                    <a:pt x="15014" y="42860"/>
                  </a:cubicBezTo>
                  <a:cubicBezTo>
                    <a:pt x="15479" y="42443"/>
                    <a:pt x="15931" y="42050"/>
                    <a:pt x="16431" y="41657"/>
                  </a:cubicBezTo>
                  <a:cubicBezTo>
                    <a:pt x="16991" y="41217"/>
                    <a:pt x="17586" y="40800"/>
                    <a:pt x="18169" y="40359"/>
                  </a:cubicBezTo>
                  <a:cubicBezTo>
                    <a:pt x="19610" y="39288"/>
                    <a:pt x="20908" y="38073"/>
                    <a:pt x="22039" y="36692"/>
                  </a:cubicBezTo>
                  <a:cubicBezTo>
                    <a:pt x="22872" y="35656"/>
                    <a:pt x="23551" y="34561"/>
                    <a:pt x="24063" y="33323"/>
                  </a:cubicBezTo>
                  <a:cubicBezTo>
                    <a:pt x="24230" y="32918"/>
                    <a:pt x="24325" y="32501"/>
                    <a:pt x="24361" y="32073"/>
                  </a:cubicBezTo>
                  <a:cubicBezTo>
                    <a:pt x="24384" y="31430"/>
                    <a:pt x="24087" y="30941"/>
                    <a:pt x="23492" y="30691"/>
                  </a:cubicBezTo>
                  <a:cubicBezTo>
                    <a:pt x="23152" y="30540"/>
                    <a:pt x="22799" y="30463"/>
                    <a:pt x="22441" y="30463"/>
                  </a:cubicBezTo>
                  <a:cubicBezTo>
                    <a:pt x="22209" y="30463"/>
                    <a:pt x="21975" y="30495"/>
                    <a:pt x="21741" y="30560"/>
                  </a:cubicBezTo>
                  <a:cubicBezTo>
                    <a:pt x="21170" y="30703"/>
                    <a:pt x="20634" y="30930"/>
                    <a:pt x="20122" y="31180"/>
                  </a:cubicBezTo>
                  <a:cubicBezTo>
                    <a:pt x="18693" y="31894"/>
                    <a:pt x="17407" y="32799"/>
                    <a:pt x="16253" y="33894"/>
                  </a:cubicBezTo>
                  <a:cubicBezTo>
                    <a:pt x="16205" y="33930"/>
                    <a:pt x="16145" y="33966"/>
                    <a:pt x="16098" y="34013"/>
                  </a:cubicBezTo>
                  <a:cubicBezTo>
                    <a:pt x="16086" y="33954"/>
                    <a:pt x="16086" y="33918"/>
                    <a:pt x="16098" y="33894"/>
                  </a:cubicBezTo>
                  <a:cubicBezTo>
                    <a:pt x="16455" y="32716"/>
                    <a:pt x="16800" y="31549"/>
                    <a:pt x="17169" y="30382"/>
                  </a:cubicBezTo>
                  <a:cubicBezTo>
                    <a:pt x="17229" y="30168"/>
                    <a:pt x="17336" y="29977"/>
                    <a:pt x="17443" y="29798"/>
                  </a:cubicBezTo>
                  <a:cubicBezTo>
                    <a:pt x="17753" y="29275"/>
                    <a:pt x="18110" y="28786"/>
                    <a:pt x="18539" y="28358"/>
                  </a:cubicBezTo>
                  <a:cubicBezTo>
                    <a:pt x="18777" y="28132"/>
                    <a:pt x="18991" y="27882"/>
                    <a:pt x="19241" y="27667"/>
                  </a:cubicBezTo>
                  <a:cubicBezTo>
                    <a:pt x="20003" y="27060"/>
                    <a:pt x="20789" y="26512"/>
                    <a:pt x="21610" y="26012"/>
                  </a:cubicBezTo>
                  <a:cubicBezTo>
                    <a:pt x="21860" y="25858"/>
                    <a:pt x="22146" y="25750"/>
                    <a:pt x="22420" y="25643"/>
                  </a:cubicBezTo>
                  <a:cubicBezTo>
                    <a:pt x="23456" y="25286"/>
                    <a:pt x="24527" y="25155"/>
                    <a:pt x="25611" y="25107"/>
                  </a:cubicBezTo>
                  <a:cubicBezTo>
                    <a:pt x="26825" y="25048"/>
                    <a:pt x="28052" y="24988"/>
                    <a:pt x="29254" y="24846"/>
                  </a:cubicBezTo>
                  <a:cubicBezTo>
                    <a:pt x="30147" y="24738"/>
                    <a:pt x="31028" y="24584"/>
                    <a:pt x="31874" y="24310"/>
                  </a:cubicBezTo>
                  <a:cubicBezTo>
                    <a:pt x="33314" y="23833"/>
                    <a:pt x="34469" y="22905"/>
                    <a:pt x="35457" y="21774"/>
                  </a:cubicBezTo>
                  <a:cubicBezTo>
                    <a:pt x="35803" y="21369"/>
                    <a:pt x="36112" y="20940"/>
                    <a:pt x="36326" y="20452"/>
                  </a:cubicBezTo>
                  <a:cubicBezTo>
                    <a:pt x="36648" y="19678"/>
                    <a:pt x="36529" y="18738"/>
                    <a:pt x="35505" y="18261"/>
                  </a:cubicBezTo>
                  <a:cubicBezTo>
                    <a:pt x="34862" y="17964"/>
                    <a:pt x="34195" y="17797"/>
                    <a:pt x="33517" y="17726"/>
                  </a:cubicBezTo>
                  <a:cubicBezTo>
                    <a:pt x="33095" y="17679"/>
                    <a:pt x="32678" y="17656"/>
                    <a:pt x="32264" y="17656"/>
                  </a:cubicBezTo>
                  <a:cubicBezTo>
                    <a:pt x="30460" y="17656"/>
                    <a:pt x="28734" y="18095"/>
                    <a:pt x="27087" y="18928"/>
                  </a:cubicBezTo>
                  <a:cubicBezTo>
                    <a:pt x="26087" y="19440"/>
                    <a:pt x="25206" y="20095"/>
                    <a:pt x="24361" y="20797"/>
                  </a:cubicBezTo>
                  <a:cubicBezTo>
                    <a:pt x="23039" y="21893"/>
                    <a:pt x="21860" y="23143"/>
                    <a:pt x="20753" y="24465"/>
                  </a:cubicBezTo>
                  <a:cubicBezTo>
                    <a:pt x="20086" y="25274"/>
                    <a:pt x="19479" y="26119"/>
                    <a:pt x="18955" y="27048"/>
                  </a:cubicBezTo>
                  <a:cubicBezTo>
                    <a:pt x="18634" y="27620"/>
                    <a:pt x="18288" y="28191"/>
                    <a:pt x="17943" y="28751"/>
                  </a:cubicBezTo>
                  <a:cubicBezTo>
                    <a:pt x="17824" y="28953"/>
                    <a:pt x="17681" y="29144"/>
                    <a:pt x="17538" y="29334"/>
                  </a:cubicBezTo>
                  <a:cubicBezTo>
                    <a:pt x="17526" y="29251"/>
                    <a:pt x="17538" y="29167"/>
                    <a:pt x="17574" y="29096"/>
                  </a:cubicBezTo>
                  <a:cubicBezTo>
                    <a:pt x="17931" y="28191"/>
                    <a:pt x="18253" y="27262"/>
                    <a:pt x="18646" y="26370"/>
                  </a:cubicBezTo>
                  <a:cubicBezTo>
                    <a:pt x="18955" y="25631"/>
                    <a:pt x="19312" y="24905"/>
                    <a:pt x="19682" y="24167"/>
                  </a:cubicBezTo>
                  <a:cubicBezTo>
                    <a:pt x="20039" y="23452"/>
                    <a:pt x="20444" y="22738"/>
                    <a:pt x="20836" y="22048"/>
                  </a:cubicBezTo>
                  <a:cubicBezTo>
                    <a:pt x="21253" y="21297"/>
                    <a:pt x="21682" y="20571"/>
                    <a:pt x="22110" y="19845"/>
                  </a:cubicBezTo>
                  <a:cubicBezTo>
                    <a:pt x="22563" y="19107"/>
                    <a:pt x="22980" y="18369"/>
                    <a:pt x="23432" y="17642"/>
                  </a:cubicBezTo>
                  <a:cubicBezTo>
                    <a:pt x="24027" y="16690"/>
                    <a:pt x="24670" y="15761"/>
                    <a:pt x="25277" y="14809"/>
                  </a:cubicBezTo>
                  <a:cubicBezTo>
                    <a:pt x="25492" y="14499"/>
                    <a:pt x="25742" y="14285"/>
                    <a:pt x="26051" y="14130"/>
                  </a:cubicBezTo>
                  <a:cubicBezTo>
                    <a:pt x="26135" y="14082"/>
                    <a:pt x="26206" y="14070"/>
                    <a:pt x="26278" y="14023"/>
                  </a:cubicBezTo>
                  <a:cubicBezTo>
                    <a:pt x="26813" y="13713"/>
                    <a:pt x="27409" y="13546"/>
                    <a:pt x="28004" y="13427"/>
                  </a:cubicBezTo>
                  <a:cubicBezTo>
                    <a:pt x="28933" y="13249"/>
                    <a:pt x="29849" y="13082"/>
                    <a:pt x="30778" y="12904"/>
                  </a:cubicBezTo>
                  <a:cubicBezTo>
                    <a:pt x="31564" y="12761"/>
                    <a:pt x="32350" y="12594"/>
                    <a:pt x="33124" y="12344"/>
                  </a:cubicBezTo>
                  <a:cubicBezTo>
                    <a:pt x="33588" y="12189"/>
                    <a:pt x="34029" y="11987"/>
                    <a:pt x="34410" y="11653"/>
                  </a:cubicBezTo>
                  <a:cubicBezTo>
                    <a:pt x="35183" y="10987"/>
                    <a:pt x="35850" y="10237"/>
                    <a:pt x="36374" y="9344"/>
                  </a:cubicBezTo>
                  <a:cubicBezTo>
                    <a:pt x="36457" y="9201"/>
                    <a:pt x="36517" y="9022"/>
                    <a:pt x="36553" y="8844"/>
                  </a:cubicBezTo>
                  <a:cubicBezTo>
                    <a:pt x="36588" y="8617"/>
                    <a:pt x="36505" y="8474"/>
                    <a:pt x="36279" y="8415"/>
                  </a:cubicBezTo>
                  <a:cubicBezTo>
                    <a:pt x="36192" y="8383"/>
                    <a:pt x="36088" y="8367"/>
                    <a:pt x="35987" y="8367"/>
                  </a:cubicBezTo>
                  <a:cubicBezTo>
                    <a:pt x="35936" y="8367"/>
                    <a:pt x="35886" y="8371"/>
                    <a:pt x="35838" y="8379"/>
                  </a:cubicBezTo>
                  <a:cubicBezTo>
                    <a:pt x="35517" y="8439"/>
                    <a:pt x="35207" y="8510"/>
                    <a:pt x="34898" y="8605"/>
                  </a:cubicBezTo>
                  <a:cubicBezTo>
                    <a:pt x="33540" y="9022"/>
                    <a:pt x="32219" y="9546"/>
                    <a:pt x="30909" y="10058"/>
                  </a:cubicBezTo>
                  <a:cubicBezTo>
                    <a:pt x="30302" y="10320"/>
                    <a:pt x="29742" y="10653"/>
                    <a:pt x="29254" y="11106"/>
                  </a:cubicBezTo>
                  <a:cubicBezTo>
                    <a:pt x="28480" y="11784"/>
                    <a:pt x="27742" y="12499"/>
                    <a:pt x="27051" y="13273"/>
                  </a:cubicBezTo>
                  <a:cubicBezTo>
                    <a:pt x="26849" y="13499"/>
                    <a:pt x="26623" y="13689"/>
                    <a:pt x="26337" y="13808"/>
                  </a:cubicBezTo>
                  <a:cubicBezTo>
                    <a:pt x="26206" y="13856"/>
                    <a:pt x="26075" y="13951"/>
                    <a:pt x="25932" y="14023"/>
                  </a:cubicBezTo>
                  <a:cubicBezTo>
                    <a:pt x="25897" y="14047"/>
                    <a:pt x="25849" y="14070"/>
                    <a:pt x="25754" y="14106"/>
                  </a:cubicBezTo>
                  <a:cubicBezTo>
                    <a:pt x="25956" y="13808"/>
                    <a:pt x="26135" y="13558"/>
                    <a:pt x="26289" y="13296"/>
                  </a:cubicBezTo>
                  <a:cubicBezTo>
                    <a:pt x="26670" y="12665"/>
                    <a:pt x="27051" y="12046"/>
                    <a:pt x="27421" y="11415"/>
                  </a:cubicBezTo>
                  <a:cubicBezTo>
                    <a:pt x="27528" y="11237"/>
                    <a:pt x="27623" y="11010"/>
                    <a:pt x="27742" y="10832"/>
                  </a:cubicBezTo>
                  <a:cubicBezTo>
                    <a:pt x="27956" y="10510"/>
                    <a:pt x="28194" y="10177"/>
                    <a:pt x="28456" y="9879"/>
                  </a:cubicBezTo>
                  <a:cubicBezTo>
                    <a:pt x="29004" y="9213"/>
                    <a:pt x="29588" y="8546"/>
                    <a:pt x="30040" y="7796"/>
                  </a:cubicBezTo>
                  <a:cubicBezTo>
                    <a:pt x="30445" y="7117"/>
                    <a:pt x="30838" y="6427"/>
                    <a:pt x="31219" y="5736"/>
                  </a:cubicBezTo>
                  <a:cubicBezTo>
                    <a:pt x="31814" y="4641"/>
                    <a:pt x="32290" y="3498"/>
                    <a:pt x="32624" y="2295"/>
                  </a:cubicBezTo>
                  <a:cubicBezTo>
                    <a:pt x="32719" y="1902"/>
                    <a:pt x="32778" y="1521"/>
                    <a:pt x="32766" y="1128"/>
                  </a:cubicBezTo>
                  <a:cubicBezTo>
                    <a:pt x="32755" y="878"/>
                    <a:pt x="32707" y="640"/>
                    <a:pt x="32600" y="414"/>
                  </a:cubicBezTo>
                  <a:cubicBezTo>
                    <a:pt x="32469" y="143"/>
                    <a:pt x="32273" y="0"/>
                    <a:pt x="32028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4329700" y="1984000"/>
              <a:ext cx="172950" cy="397100"/>
            </a:xfrm>
            <a:custGeom>
              <a:avLst/>
              <a:gdLst/>
              <a:ahLst/>
              <a:cxnLst/>
              <a:rect l="l" t="t" r="r" b="b"/>
              <a:pathLst>
                <a:path w="6918" h="15884" extrusionOk="0">
                  <a:moveTo>
                    <a:pt x="1048" y="1"/>
                  </a:moveTo>
                  <a:lnTo>
                    <a:pt x="1048" y="1"/>
                  </a:lnTo>
                  <a:cubicBezTo>
                    <a:pt x="1072" y="48"/>
                    <a:pt x="1120" y="84"/>
                    <a:pt x="1167" y="108"/>
                  </a:cubicBezTo>
                  <a:cubicBezTo>
                    <a:pt x="1298" y="179"/>
                    <a:pt x="1465" y="227"/>
                    <a:pt x="1584" y="334"/>
                  </a:cubicBezTo>
                  <a:cubicBezTo>
                    <a:pt x="2179" y="810"/>
                    <a:pt x="2644" y="1394"/>
                    <a:pt x="3025" y="2037"/>
                  </a:cubicBezTo>
                  <a:cubicBezTo>
                    <a:pt x="3596" y="2977"/>
                    <a:pt x="3977" y="3989"/>
                    <a:pt x="4287" y="5037"/>
                  </a:cubicBezTo>
                  <a:cubicBezTo>
                    <a:pt x="4691" y="6371"/>
                    <a:pt x="5013" y="7740"/>
                    <a:pt x="5299" y="9109"/>
                  </a:cubicBezTo>
                  <a:cubicBezTo>
                    <a:pt x="5644" y="10752"/>
                    <a:pt x="5953" y="12371"/>
                    <a:pt x="6287" y="14002"/>
                  </a:cubicBezTo>
                  <a:cubicBezTo>
                    <a:pt x="6299" y="14038"/>
                    <a:pt x="6287" y="14074"/>
                    <a:pt x="6287" y="14098"/>
                  </a:cubicBezTo>
                  <a:cubicBezTo>
                    <a:pt x="6239" y="14038"/>
                    <a:pt x="6203" y="13979"/>
                    <a:pt x="6180" y="13919"/>
                  </a:cubicBezTo>
                  <a:cubicBezTo>
                    <a:pt x="5299" y="11669"/>
                    <a:pt x="4525" y="9395"/>
                    <a:pt x="3822" y="7109"/>
                  </a:cubicBezTo>
                  <a:cubicBezTo>
                    <a:pt x="3275" y="5287"/>
                    <a:pt x="2632" y="3489"/>
                    <a:pt x="1774" y="1775"/>
                  </a:cubicBezTo>
                  <a:cubicBezTo>
                    <a:pt x="1584" y="1370"/>
                    <a:pt x="1370" y="1001"/>
                    <a:pt x="1143" y="608"/>
                  </a:cubicBezTo>
                  <a:cubicBezTo>
                    <a:pt x="1024" y="417"/>
                    <a:pt x="869" y="251"/>
                    <a:pt x="655" y="155"/>
                  </a:cubicBezTo>
                  <a:lnTo>
                    <a:pt x="655" y="155"/>
                  </a:lnTo>
                  <a:cubicBezTo>
                    <a:pt x="679" y="179"/>
                    <a:pt x="691" y="215"/>
                    <a:pt x="715" y="239"/>
                  </a:cubicBezTo>
                  <a:cubicBezTo>
                    <a:pt x="953" y="453"/>
                    <a:pt x="1120" y="703"/>
                    <a:pt x="1274" y="965"/>
                  </a:cubicBezTo>
                  <a:cubicBezTo>
                    <a:pt x="2179" y="2668"/>
                    <a:pt x="2905" y="4418"/>
                    <a:pt x="3477" y="6251"/>
                  </a:cubicBezTo>
                  <a:cubicBezTo>
                    <a:pt x="4168" y="8502"/>
                    <a:pt x="4882" y="10752"/>
                    <a:pt x="5715" y="12967"/>
                  </a:cubicBezTo>
                  <a:cubicBezTo>
                    <a:pt x="5739" y="13014"/>
                    <a:pt x="5739" y="13050"/>
                    <a:pt x="5751" y="13098"/>
                  </a:cubicBezTo>
                  <a:cubicBezTo>
                    <a:pt x="5572" y="12836"/>
                    <a:pt x="5418" y="12550"/>
                    <a:pt x="5263" y="12276"/>
                  </a:cubicBezTo>
                  <a:cubicBezTo>
                    <a:pt x="4537" y="11085"/>
                    <a:pt x="3822" y="9919"/>
                    <a:pt x="3108" y="8740"/>
                  </a:cubicBezTo>
                  <a:cubicBezTo>
                    <a:pt x="2191" y="7180"/>
                    <a:pt x="1322" y="5585"/>
                    <a:pt x="715" y="3870"/>
                  </a:cubicBezTo>
                  <a:cubicBezTo>
                    <a:pt x="477" y="3203"/>
                    <a:pt x="274" y="2537"/>
                    <a:pt x="167" y="1834"/>
                  </a:cubicBezTo>
                  <a:cubicBezTo>
                    <a:pt x="96" y="1358"/>
                    <a:pt x="36" y="894"/>
                    <a:pt x="238" y="429"/>
                  </a:cubicBezTo>
                  <a:lnTo>
                    <a:pt x="215" y="405"/>
                  </a:lnTo>
                  <a:cubicBezTo>
                    <a:pt x="107" y="513"/>
                    <a:pt x="60" y="644"/>
                    <a:pt x="48" y="798"/>
                  </a:cubicBezTo>
                  <a:cubicBezTo>
                    <a:pt x="0" y="1275"/>
                    <a:pt x="48" y="1739"/>
                    <a:pt x="155" y="2203"/>
                  </a:cubicBezTo>
                  <a:cubicBezTo>
                    <a:pt x="512" y="3787"/>
                    <a:pt x="1108" y="5263"/>
                    <a:pt x="1846" y="6668"/>
                  </a:cubicBezTo>
                  <a:cubicBezTo>
                    <a:pt x="2560" y="8037"/>
                    <a:pt x="3370" y="9347"/>
                    <a:pt x="4168" y="10657"/>
                  </a:cubicBezTo>
                  <a:cubicBezTo>
                    <a:pt x="4870" y="11788"/>
                    <a:pt x="5572" y="12943"/>
                    <a:pt x="6156" y="14133"/>
                  </a:cubicBezTo>
                  <a:cubicBezTo>
                    <a:pt x="6346" y="14514"/>
                    <a:pt x="6513" y="14919"/>
                    <a:pt x="6656" y="15324"/>
                  </a:cubicBezTo>
                  <a:cubicBezTo>
                    <a:pt x="6727" y="15514"/>
                    <a:pt x="6811" y="15693"/>
                    <a:pt x="6894" y="15872"/>
                  </a:cubicBezTo>
                  <a:cubicBezTo>
                    <a:pt x="6897" y="15872"/>
                    <a:pt x="6902" y="15871"/>
                    <a:pt x="6906" y="15870"/>
                  </a:cubicBezTo>
                  <a:lnTo>
                    <a:pt x="6906" y="15870"/>
                  </a:lnTo>
                  <a:cubicBezTo>
                    <a:pt x="6906" y="15874"/>
                    <a:pt x="6906" y="15879"/>
                    <a:pt x="6906" y="15884"/>
                  </a:cubicBezTo>
                  <a:cubicBezTo>
                    <a:pt x="6918" y="15872"/>
                    <a:pt x="6918" y="15869"/>
                    <a:pt x="6913" y="15869"/>
                  </a:cubicBezTo>
                  <a:cubicBezTo>
                    <a:pt x="6911" y="15869"/>
                    <a:pt x="6909" y="15869"/>
                    <a:pt x="6906" y="15870"/>
                  </a:cubicBezTo>
                  <a:lnTo>
                    <a:pt x="6906" y="15870"/>
                  </a:lnTo>
                  <a:cubicBezTo>
                    <a:pt x="6904" y="15817"/>
                    <a:pt x="6893" y="15772"/>
                    <a:pt x="6882" y="15717"/>
                  </a:cubicBezTo>
                  <a:cubicBezTo>
                    <a:pt x="6751" y="15300"/>
                    <a:pt x="6596" y="14907"/>
                    <a:pt x="6489" y="14491"/>
                  </a:cubicBezTo>
                  <a:cubicBezTo>
                    <a:pt x="6334" y="13800"/>
                    <a:pt x="6180" y="13086"/>
                    <a:pt x="6049" y="12383"/>
                  </a:cubicBezTo>
                  <a:cubicBezTo>
                    <a:pt x="5632" y="10145"/>
                    <a:pt x="5180" y="7906"/>
                    <a:pt x="4572" y="5704"/>
                  </a:cubicBezTo>
                  <a:cubicBezTo>
                    <a:pt x="4275" y="4620"/>
                    <a:pt x="3929" y="3549"/>
                    <a:pt x="3417" y="2549"/>
                  </a:cubicBezTo>
                  <a:cubicBezTo>
                    <a:pt x="2977" y="1715"/>
                    <a:pt x="2465" y="953"/>
                    <a:pt x="1751" y="346"/>
                  </a:cubicBezTo>
                  <a:cubicBezTo>
                    <a:pt x="1536" y="167"/>
                    <a:pt x="1298" y="84"/>
                    <a:pt x="104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4543125" y="2106900"/>
              <a:ext cx="448575" cy="258725"/>
            </a:xfrm>
            <a:custGeom>
              <a:avLst/>
              <a:gdLst/>
              <a:ahLst/>
              <a:cxnLst/>
              <a:rect l="l" t="t" r="r" b="b"/>
              <a:pathLst>
                <a:path w="17943" h="10349" extrusionOk="0">
                  <a:moveTo>
                    <a:pt x="15346" y="1"/>
                  </a:moveTo>
                  <a:cubicBezTo>
                    <a:pt x="15101" y="1"/>
                    <a:pt x="14855" y="14"/>
                    <a:pt x="14609" y="38"/>
                  </a:cubicBezTo>
                  <a:cubicBezTo>
                    <a:pt x="12133" y="300"/>
                    <a:pt x="9870" y="1145"/>
                    <a:pt x="7787" y="2455"/>
                  </a:cubicBezTo>
                  <a:cubicBezTo>
                    <a:pt x="6144" y="3479"/>
                    <a:pt x="4632" y="4717"/>
                    <a:pt x="3286" y="6110"/>
                  </a:cubicBezTo>
                  <a:cubicBezTo>
                    <a:pt x="2381" y="7050"/>
                    <a:pt x="1465" y="7979"/>
                    <a:pt x="714" y="9039"/>
                  </a:cubicBezTo>
                  <a:cubicBezTo>
                    <a:pt x="429" y="9432"/>
                    <a:pt x="119" y="9837"/>
                    <a:pt x="0" y="10348"/>
                  </a:cubicBezTo>
                  <a:cubicBezTo>
                    <a:pt x="8" y="10326"/>
                    <a:pt x="15" y="10318"/>
                    <a:pt x="23" y="10318"/>
                  </a:cubicBezTo>
                  <a:cubicBezTo>
                    <a:pt x="27" y="10318"/>
                    <a:pt x="31" y="10320"/>
                    <a:pt x="36" y="10325"/>
                  </a:cubicBezTo>
                  <a:cubicBezTo>
                    <a:pt x="95" y="10206"/>
                    <a:pt x="179" y="10075"/>
                    <a:pt x="250" y="9967"/>
                  </a:cubicBezTo>
                  <a:cubicBezTo>
                    <a:pt x="453" y="9682"/>
                    <a:pt x="667" y="9384"/>
                    <a:pt x="893" y="9122"/>
                  </a:cubicBezTo>
                  <a:cubicBezTo>
                    <a:pt x="1631" y="8193"/>
                    <a:pt x="2524" y="7408"/>
                    <a:pt x="3465" y="6693"/>
                  </a:cubicBezTo>
                  <a:cubicBezTo>
                    <a:pt x="4739" y="5717"/>
                    <a:pt x="6132" y="4919"/>
                    <a:pt x="7656" y="4383"/>
                  </a:cubicBezTo>
                  <a:cubicBezTo>
                    <a:pt x="8835" y="3991"/>
                    <a:pt x="10061" y="3729"/>
                    <a:pt x="11275" y="3538"/>
                  </a:cubicBezTo>
                  <a:cubicBezTo>
                    <a:pt x="12537" y="3348"/>
                    <a:pt x="13811" y="3181"/>
                    <a:pt x="15038" y="2883"/>
                  </a:cubicBezTo>
                  <a:cubicBezTo>
                    <a:pt x="15788" y="2705"/>
                    <a:pt x="16514" y="2478"/>
                    <a:pt x="17217" y="2205"/>
                  </a:cubicBezTo>
                  <a:cubicBezTo>
                    <a:pt x="17443" y="2109"/>
                    <a:pt x="17645" y="1966"/>
                    <a:pt x="17859" y="1847"/>
                  </a:cubicBezTo>
                  <a:cubicBezTo>
                    <a:pt x="17943" y="1788"/>
                    <a:pt x="17943" y="1788"/>
                    <a:pt x="17943" y="1669"/>
                  </a:cubicBezTo>
                  <a:lnTo>
                    <a:pt x="17943" y="1669"/>
                  </a:lnTo>
                  <a:cubicBezTo>
                    <a:pt x="17645" y="1907"/>
                    <a:pt x="17324" y="2086"/>
                    <a:pt x="16967" y="2205"/>
                  </a:cubicBezTo>
                  <a:cubicBezTo>
                    <a:pt x="16645" y="2324"/>
                    <a:pt x="16335" y="2419"/>
                    <a:pt x="16026" y="2514"/>
                  </a:cubicBezTo>
                  <a:cubicBezTo>
                    <a:pt x="14919" y="2836"/>
                    <a:pt x="13811" y="3050"/>
                    <a:pt x="12680" y="3229"/>
                  </a:cubicBezTo>
                  <a:cubicBezTo>
                    <a:pt x="11763" y="3371"/>
                    <a:pt x="10847" y="3514"/>
                    <a:pt x="9942" y="3693"/>
                  </a:cubicBezTo>
                  <a:cubicBezTo>
                    <a:pt x="8549" y="3955"/>
                    <a:pt x="7215" y="4372"/>
                    <a:pt x="5965" y="5014"/>
                  </a:cubicBezTo>
                  <a:cubicBezTo>
                    <a:pt x="4298" y="5860"/>
                    <a:pt x="2822" y="6979"/>
                    <a:pt x="1500" y="8301"/>
                  </a:cubicBezTo>
                  <a:lnTo>
                    <a:pt x="1322" y="8479"/>
                  </a:lnTo>
                  <a:cubicBezTo>
                    <a:pt x="1310" y="8432"/>
                    <a:pt x="1334" y="8408"/>
                    <a:pt x="1346" y="8372"/>
                  </a:cubicBezTo>
                  <a:cubicBezTo>
                    <a:pt x="1703" y="7955"/>
                    <a:pt x="2048" y="7562"/>
                    <a:pt x="2417" y="7158"/>
                  </a:cubicBezTo>
                  <a:cubicBezTo>
                    <a:pt x="3655" y="5836"/>
                    <a:pt x="4965" y="4562"/>
                    <a:pt x="6441" y="3490"/>
                  </a:cubicBezTo>
                  <a:cubicBezTo>
                    <a:pt x="7584" y="2657"/>
                    <a:pt x="8763" y="1931"/>
                    <a:pt x="10049" y="1371"/>
                  </a:cubicBezTo>
                  <a:cubicBezTo>
                    <a:pt x="11573" y="716"/>
                    <a:pt x="13145" y="264"/>
                    <a:pt x="14811" y="121"/>
                  </a:cubicBezTo>
                  <a:cubicBezTo>
                    <a:pt x="15011" y="99"/>
                    <a:pt x="15209" y="89"/>
                    <a:pt x="15406" y="89"/>
                  </a:cubicBezTo>
                  <a:cubicBezTo>
                    <a:pt x="16080" y="89"/>
                    <a:pt x="16739" y="212"/>
                    <a:pt x="17383" y="442"/>
                  </a:cubicBezTo>
                  <a:cubicBezTo>
                    <a:pt x="17407" y="454"/>
                    <a:pt x="17431" y="454"/>
                    <a:pt x="17467" y="454"/>
                  </a:cubicBezTo>
                  <a:cubicBezTo>
                    <a:pt x="17276" y="276"/>
                    <a:pt x="17014" y="240"/>
                    <a:pt x="16800" y="181"/>
                  </a:cubicBezTo>
                  <a:cubicBezTo>
                    <a:pt x="16324" y="54"/>
                    <a:pt x="15837" y="1"/>
                    <a:pt x="1534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486275" y="2571875"/>
              <a:ext cx="295000" cy="252425"/>
            </a:xfrm>
            <a:custGeom>
              <a:avLst/>
              <a:gdLst/>
              <a:ahLst/>
              <a:cxnLst/>
              <a:rect l="l" t="t" r="r" b="b"/>
              <a:pathLst>
                <a:path w="11800" h="10097" extrusionOk="0">
                  <a:moveTo>
                    <a:pt x="11585" y="0"/>
                  </a:moveTo>
                  <a:lnTo>
                    <a:pt x="11585" y="0"/>
                  </a:lnTo>
                  <a:cubicBezTo>
                    <a:pt x="11704" y="215"/>
                    <a:pt x="11632" y="393"/>
                    <a:pt x="11525" y="584"/>
                  </a:cubicBezTo>
                  <a:cubicBezTo>
                    <a:pt x="11418" y="715"/>
                    <a:pt x="11311" y="834"/>
                    <a:pt x="11192" y="953"/>
                  </a:cubicBezTo>
                  <a:cubicBezTo>
                    <a:pt x="10525" y="1644"/>
                    <a:pt x="9763" y="2239"/>
                    <a:pt x="8977" y="2787"/>
                  </a:cubicBezTo>
                  <a:cubicBezTo>
                    <a:pt x="7608" y="3775"/>
                    <a:pt x="6227" y="4727"/>
                    <a:pt x="4846" y="5692"/>
                  </a:cubicBezTo>
                  <a:cubicBezTo>
                    <a:pt x="3620" y="6537"/>
                    <a:pt x="2417" y="7406"/>
                    <a:pt x="1334" y="8418"/>
                  </a:cubicBezTo>
                  <a:cubicBezTo>
                    <a:pt x="1310" y="8430"/>
                    <a:pt x="1286" y="8442"/>
                    <a:pt x="1274" y="8454"/>
                  </a:cubicBezTo>
                  <a:cubicBezTo>
                    <a:pt x="1274" y="8394"/>
                    <a:pt x="1298" y="8359"/>
                    <a:pt x="1334" y="8311"/>
                  </a:cubicBezTo>
                  <a:cubicBezTo>
                    <a:pt x="1655" y="7894"/>
                    <a:pt x="1988" y="7466"/>
                    <a:pt x="2322" y="7061"/>
                  </a:cubicBezTo>
                  <a:cubicBezTo>
                    <a:pt x="3536" y="5632"/>
                    <a:pt x="4798" y="4275"/>
                    <a:pt x="6227" y="3072"/>
                  </a:cubicBezTo>
                  <a:cubicBezTo>
                    <a:pt x="7620" y="1905"/>
                    <a:pt x="9108" y="870"/>
                    <a:pt x="10775" y="84"/>
                  </a:cubicBezTo>
                  <a:cubicBezTo>
                    <a:pt x="10799" y="60"/>
                    <a:pt x="10823" y="48"/>
                    <a:pt x="10835" y="36"/>
                  </a:cubicBezTo>
                  <a:cubicBezTo>
                    <a:pt x="10815" y="17"/>
                    <a:pt x="10799" y="8"/>
                    <a:pt x="10785" y="8"/>
                  </a:cubicBezTo>
                  <a:cubicBezTo>
                    <a:pt x="10773" y="8"/>
                    <a:pt x="10762" y="14"/>
                    <a:pt x="10751" y="24"/>
                  </a:cubicBezTo>
                  <a:cubicBezTo>
                    <a:pt x="10501" y="120"/>
                    <a:pt x="10239" y="215"/>
                    <a:pt x="10001" y="346"/>
                  </a:cubicBezTo>
                  <a:cubicBezTo>
                    <a:pt x="8394" y="1191"/>
                    <a:pt x="6941" y="2251"/>
                    <a:pt x="5596" y="3453"/>
                  </a:cubicBezTo>
                  <a:cubicBezTo>
                    <a:pt x="4084" y="4811"/>
                    <a:pt x="2727" y="6311"/>
                    <a:pt x="1476" y="7918"/>
                  </a:cubicBezTo>
                  <a:cubicBezTo>
                    <a:pt x="988" y="8549"/>
                    <a:pt x="512" y="9168"/>
                    <a:pt x="95" y="9847"/>
                  </a:cubicBezTo>
                  <a:cubicBezTo>
                    <a:pt x="60" y="9906"/>
                    <a:pt x="0" y="9978"/>
                    <a:pt x="36" y="10097"/>
                  </a:cubicBezTo>
                  <a:cubicBezTo>
                    <a:pt x="83" y="10037"/>
                    <a:pt x="95" y="10002"/>
                    <a:pt x="107" y="9978"/>
                  </a:cubicBezTo>
                  <a:cubicBezTo>
                    <a:pt x="119" y="9942"/>
                    <a:pt x="143" y="9906"/>
                    <a:pt x="167" y="9871"/>
                  </a:cubicBezTo>
                  <a:cubicBezTo>
                    <a:pt x="643" y="9156"/>
                    <a:pt x="1226" y="8549"/>
                    <a:pt x="1881" y="8001"/>
                  </a:cubicBezTo>
                  <a:cubicBezTo>
                    <a:pt x="2881" y="7168"/>
                    <a:pt x="3917" y="6394"/>
                    <a:pt x="4989" y="5644"/>
                  </a:cubicBezTo>
                  <a:cubicBezTo>
                    <a:pt x="6417" y="4644"/>
                    <a:pt x="7870" y="3632"/>
                    <a:pt x="9299" y="2620"/>
                  </a:cubicBezTo>
                  <a:cubicBezTo>
                    <a:pt x="10037" y="2084"/>
                    <a:pt x="10751" y="1513"/>
                    <a:pt x="11394" y="822"/>
                  </a:cubicBezTo>
                  <a:cubicBezTo>
                    <a:pt x="11430" y="762"/>
                    <a:pt x="11478" y="715"/>
                    <a:pt x="11549" y="643"/>
                  </a:cubicBezTo>
                  <a:lnTo>
                    <a:pt x="11549" y="643"/>
                  </a:lnTo>
                  <a:cubicBezTo>
                    <a:pt x="11537" y="691"/>
                    <a:pt x="11537" y="715"/>
                    <a:pt x="11537" y="739"/>
                  </a:cubicBezTo>
                  <a:cubicBezTo>
                    <a:pt x="11430" y="1155"/>
                    <a:pt x="11168" y="1465"/>
                    <a:pt x="10870" y="1751"/>
                  </a:cubicBezTo>
                  <a:cubicBezTo>
                    <a:pt x="9870" y="2715"/>
                    <a:pt x="8799" y="3572"/>
                    <a:pt x="7656" y="4334"/>
                  </a:cubicBezTo>
                  <a:cubicBezTo>
                    <a:pt x="6298" y="5239"/>
                    <a:pt x="4953" y="6120"/>
                    <a:pt x="3596" y="7013"/>
                  </a:cubicBezTo>
                  <a:cubicBezTo>
                    <a:pt x="3381" y="7144"/>
                    <a:pt x="3191" y="7299"/>
                    <a:pt x="3000" y="7430"/>
                  </a:cubicBezTo>
                  <a:cubicBezTo>
                    <a:pt x="3009" y="7432"/>
                    <a:pt x="3018" y="7433"/>
                    <a:pt x="3026" y="7433"/>
                  </a:cubicBezTo>
                  <a:cubicBezTo>
                    <a:pt x="3062" y="7433"/>
                    <a:pt x="3091" y="7416"/>
                    <a:pt x="3119" y="7406"/>
                  </a:cubicBezTo>
                  <a:cubicBezTo>
                    <a:pt x="4667" y="6406"/>
                    <a:pt x="6215" y="5406"/>
                    <a:pt x="7751" y="4394"/>
                  </a:cubicBezTo>
                  <a:cubicBezTo>
                    <a:pt x="8870" y="3632"/>
                    <a:pt x="9942" y="2787"/>
                    <a:pt x="10918" y="1822"/>
                  </a:cubicBezTo>
                  <a:cubicBezTo>
                    <a:pt x="11240" y="1489"/>
                    <a:pt x="11537" y="1132"/>
                    <a:pt x="11644" y="655"/>
                  </a:cubicBezTo>
                  <a:cubicBezTo>
                    <a:pt x="11680" y="572"/>
                    <a:pt x="11680" y="465"/>
                    <a:pt x="11716" y="393"/>
                  </a:cubicBezTo>
                  <a:cubicBezTo>
                    <a:pt x="11799" y="227"/>
                    <a:pt x="11716" y="108"/>
                    <a:pt x="1158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4756825" y="1866125"/>
              <a:ext cx="234875" cy="128025"/>
            </a:xfrm>
            <a:custGeom>
              <a:avLst/>
              <a:gdLst/>
              <a:ahLst/>
              <a:cxnLst/>
              <a:rect l="l" t="t" r="r" b="b"/>
              <a:pathLst>
                <a:path w="9395" h="5121" extrusionOk="0">
                  <a:moveTo>
                    <a:pt x="9252" y="60"/>
                  </a:moveTo>
                  <a:cubicBezTo>
                    <a:pt x="9311" y="215"/>
                    <a:pt x="9252" y="298"/>
                    <a:pt x="9192" y="394"/>
                  </a:cubicBezTo>
                  <a:cubicBezTo>
                    <a:pt x="8930" y="775"/>
                    <a:pt x="8609" y="1072"/>
                    <a:pt x="8240" y="1346"/>
                  </a:cubicBezTo>
                  <a:cubicBezTo>
                    <a:pt x="7526" y="1870"/>
                    <a:pt x="6716" y="2263"/>
                    <a:pt x="5882" y="2561"/>
                  </a:cubicBezTo>
                  <a:cubicBezTo>
                    <a:pt x="5001" y="2870"/>
                    <a:pt x="4132" y="3156"/>
                    <a:pt x="3239" y="3454"/>
                  </a:cubicBezTo>
                  <a:cubicBezTo>
                    <a:pt x="2489" y="3692"/>
                    <a:pt x="1775" y="3978"/>
                    <a:pt x="1108" y="4359"/>
                  </a:cubicBezTo>
                  <a:cubicBezTo>
                    <a:pt x="1072" y="4394"/>
                    <a:pt x="1037" y="4406"/>
                    <a:pt x="1001" y="4418"/>
                  </a:cubicBezTo>
                  <a:cubicBezTo>
                    <a:pt x="1751" y="3739"/>
                    <a:pt x="2430" y="2989"/>
                    <a:pt x="3323" y="2513"/>
                  </a:cubicBezTo>
                  <a:cubicBezTo>
                    <a:pt x="3751" y="2275"/>
                    <a:pt x="4216" y="2073"/>
                    <a:pt x="4692" y="1918"/>
                  </a:cubicBezTo>
                  <a:cubicBezTo>
                    <a:pt x="5871" y="1561"/>
                    <a:pt x="7002" y="1049"/>
                    <a:pt x="8121" y="537"/>
                  </a:cubicBezTo>
                  <a:cubicBezTo>
                    <a:pt x="8490" y="370"/>
                    <a:pt x="8859" y="227"/>
                    <a:pt x="9252" y="60"/>
                  </a:cubicBezTo>
                  <a:close/>
                  <a:moveTo>
                    <a:pt x="9264" y="1"/>
                  </a:moveTo>
                  <a:cubicBezTo>
                    <a:pt x="9145" y="37"/>
                    <a:pt x="9026" y="60"/>
                    <a:pt x="8907" y="108"/>
                  </a:cubicBezTo>
                  <a:cubicBezTo>
                    <a:pt x="8526" y="251"/>
                    <a:pt x="8157" y="406"/>
                    <a:pt x="7799" y="572"/>
                  </a:cubicBezTo>
                  <a:cubicBezTo>
                    <a:pt x="6764" y="1060"/>
                    <a:pt x="5692" y="1501"/>
                    <a:pt x="4585" y="1846"/>
                  </a:cubicBezTo>
                  <a:cubicBezTo>
                    <a:pt x="3632" y="2144"/>
                    <a:pt x="2775" y="2632"/>
                    <a:pt x="2025" y="3311"/>
                  </a:cubicBezTo>
                  <a:cubicBezTo>
                    <a:pt x="1406" y="3870"/>
                    <a:pt x="775" y="4418"/>
                    <a:pt x="156" y="4978"/>
                  </a:cubicBezTo>
                  <a:cubicBezTo>
                    <a:pt x="108" y="5001"/>
                    <a:pt x="60" y="5049"/>
                    <a:pt x="1" y="5120"/>
                  </a:cubicBezTo>
                  <a:cubicBezTo>
                    <a:pt x="191" y="5061"/>
                    <a:pt x="346" y="5013"/>
                    <a:pt x="489" y="4954"/>
                  </a:cubicBezTo>
                  <a:cubicBezTo>
                    <a:pt x="1465" y="4585"/>
                    <a:pt x="2453" y="4299"/>
                    <a:pt x="3454" y="4061"/>
                  </a:cubicBezTo>
                  <a:cubicBezTo>
                    <a:pt x="4525" y="3811"/>
                    <a:pt x="5585" y="3477"/>
                    <a:pt x="6609" y="3085"/>
                  </a:cubicBezTo>
                  <a:cubicBezTo>
                    <a:pt x="7383" y="2763"/>
                    <a:pt x="8097" y="2358"/>
                    <a:pt x="8680" y="1739"/>
                  </a:cubicBezTo>
                  <a:cubicBezTo>
                    <a:pt x="8811" y="1596"/>
                    <a:pt x="8930" y="1441"/>
                    <a:pt x="9050" y="1299"/>
                  </a:cubicBezTo>
                  <a:cubicBezTo>
                    <a:pt x="9038" y="1287"/>
                    <a:pt x="9038" y="1287"/>
                    <a:pt x="9026" y="1287"/>
                  </a:cubicBezTo>
                  <a:lnTo>
                    <a:pt x="8847" y="1465"/>
                  </a:lnTo>
                  <a:cubicBezTo>
                    <a:pt x="8740" y="1584"/>
                    <a:pt x="8621" y="1703"/>
                    <a:pt x="8502" y="1822"/>
                  </a:cubicBezTo>
                  <a:cubicBezTo>
                    <a:pt x="7966" y="2323"/>
                    <a:pt x="7335" y="2692"/>
                    <a:pt x="6656" y="2977"/>
                  </a:cubicBezTo>
                  <a:cubicBezTo>
                    <a:pt x="5823" y="3323"/>
                    <a:pt x="4966" y="3608"/>
                    <a:pt x="4085" y="3823"/>
                  </a:cubicBezTo>
                  <a:cubicBezTo>
                    <a:pt x="2930" y="4120"/>
                    <a:pt x="1787" y="4382"/>
                    <a:pt x="691" y="4811"/>
                  </a:cubicBezTo>
                  <a:cubicBezTo>
                    <a:pt x="679" y="4811"/>
                    <a:pt x="656" y="4799"/>
                    <a:pt x="608" y="4799"/>
                  </a:cubicBezTo>
                  <a:cubicBezTo>
                    <a:pt x="691" y="4751"/>
                    <a:pt x="727" y="4716"/>
                    <a:pt x="775" y="4692"/>
                  </a:cubicBezTo>
                  <a:cubicBezTo>
                    <a:pt x="1703" y="4108"/>
                    <a:pt x="2680" y="3727"/>
                    <a:pt x="3704" y="3430"/>
                  </a:cubicBezTo>
                  <a:cubicBezTo>
                    <a:pt x="4870" y="3073"/>
                    <a:pt x="6013" y="2680"/>
                    <a:pt x="7097" y="2144"/>
                  </a:cubicBezTo>
                  <a:cubicBezTo>
                    <a:pt x="7716" y="1846"/>
                    <a:pt x="8276" y="1489"/>
                    <a:pt x="8764" y="1013"/>
                  </a:cubicBezTo>
                  <a:cubicBezTo>
                    <a:pt x="8942" y="834"/>
                    <a:pt x="9109" y="608"/>
                    <a:pt x="9264" y="406"/>
                  </a:cubicBezTo>
                  <a:cubicBezTo>
                    <a:pt x="9335" y="287"/>
                    <a:pt x="9395" y="156"/>
                    <a:pt x="926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4424950" y="2471775"/>
              <a:ext cx="215825" cy="307900"/>
            </a:xfrm>
            <a:custGeom>
              <a:avLst/>
              <a:gdLst/>
              <a:ahLst/>
              <a:cxnLst/>
              <a:rect l="l" t="t" r="r" b="b"/>
              <a:pathLst>
                <a:path w="8633" h="12316" extrusionOk="0">
                  <a:moveTo>
                    <a:pt x="8606" y="1"/>
                  </a:moveTo>
                  <a:cubicBezTo>
                    <a:pt x="8571" y="1"/>
                    <a:pt x="8542" y="18"/>
                    <a:pt x="8513" y="28"/>
                  </a:cubicBezTo>
                  <a:cubicBezTo>
                    <a:pt x="6596" y="1242"/>
                    <a:pt x="4882" y="2683"/>
                    <a:pt x="3441" y="4421"/>
                  </a:cubicBezTo>
                  <a:cubicBezTo>
                    <a:pt x="2870" y="5124"/>
                    <a:pt x="2334" y="5850"/>
                    <a:pt x="1882" y="6624"/>
                  </a:cubicBezTo>
                  <a:cubicBezTo>
                    <a:pt x="1679" y="6957"/>
                    <a:pt x="1489" y="7291"/>
                    <a:pt x="1310" y="7636"/>
                  </a:cubicBezTo>
                  <a:cubicBezTo>
                    <a:pt x="1131" y="7993"/>
                    <a:pt x="941" y="8350"/>
                    <a:pt x="786" y="8731"/>
                  </a:cubicBezTo>
                  <a:cubicBezTo>
                    <a:pt x="584" y="9267"/>
                    <a:pt x="393" y="9803"/>
                    <a:pt x="262" y="10362"/>
                  </a:cubicBezTo>
                  <a:cubicBezTo>
                    <a:pt x="143" y="10886"/>
                    <a:pt x="36" y="11386"/>
                    <a:pt x="24" y="11922"/>
                  </a:cubicBezTo>
                  <a:cubicBezTo>
                    <a:pt x="0" y="12053"/>
                    <a:pt x="36" y="12184"/>
                    <a:pt x="36" y="12315"/>
                  </a:cubicBezTo>
                  <a:lnTo>
                    <a:pt x="60" y="12315"/>
                  </a:lnTo>
                  <a:cubicBezTo>
                    <a:pt x="60" y="12315"/>
                    <a:pt x="72" y="12303"/>
                    <a:pt x="72" y="12279"/>
                  </a:cubicBezTo>
                  <a:cubicBezTo>
                    <a:pt x="60" y="11196"/>
                    <a:pt x="358" y="10172"/>
                    <a:pt x="703" y="9172"/>
                  </a:cubicBezTo>
                  <a:cubicBezTo>
                    <a:pt x="869" y="8731"/>
                    <a:pt x="1084" y="8315"/>
                    <a:pt x="1286" y="7874"/>
                  </a:cubicBezTo>
                  <a:cubicBezTo>
                    <a:pt x="1584" y="7243"/>
                    <a:pt x="1941" y="6624"/>
                    <a:pt x="2334" y="6052"/>
                  </a:cubicBezTo>
                  <a:cubicBezTo>
                    <a:pt x="3275" y="4659"/>
                    <a:pt x="4358" y="3421"/>
                    <a:pt x="5608" y="2314"/>
                  </a:cubicBezTo>
                  <a:cubicBezTo>
                    <a:pt x="6442" y="1564"/>
                    <a:pt x="7358" y="909"/>
                    <a:pt x="8263" y="278"/>
                  </a:cubicBezTo>
                  <a:cubicBezTo>
                    <a:pt x="8382" y="183"/>
                    <a:pt x="8513" y="99"/>
                    <a:pt x="8632" y="4"/>
                  </a:cubicBezTo>
                  <a:cubicBezTo>
                    <a:pt x="8623" y="2"/>
                    <a:pt x="8615" y="1"/>
                    <a:pt x="860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4548175" y="1770575"/>
              <a:ext cx="62525" cy="339650"/>
            </a:xfrm>
            <a:custGeom>
              <a:avLst/>
              <a:gdLst/>
              <a:ahLst/>
              <a:cxnLst/>
              <a:rect l="l" t="t" r="r" b="b"/>
              <a:pathLst>
                <a:path w="2501" h="13586" extrusionOk="0">
                  <a:moveTo>
                    <a:pt x="12" y="1"/>
                  </a:moveTo>
                  <a:cubicBezTo>
                    <a:pt x="1" y="49"/>
                    <a:pt x="1" y="60"/>
                    <a:pt x="1" y="72"/>
                  </a:cubicBezTo>
                  <a:cubicBezTo>
                    <a:pt x="24" y="132"/>
                    <a:pt x="48" y="203"/>
                    <a:pt x="72" y="263"/>
                  </a:cubicBezTo>
                  <a:cubicBezTo>
                    <a:pt x="858" y="2370"/>
                    <a:pt x="1453" y="4537"/>
                    <a:pt x="1858" y="6752"/>
                  </a:cubicBezTo>
                  <a:cubicBezTo>
                    <a:pt x="2167" y="8478"/>
                    <a:pt x="2382" y="10228"/>
                    <a:pt x="2382" y="11990"/>
                  </a:cubicBezTo>
                  <a:cubicBezTo>
                    <a:pt x="2382" y="12467"/>
                    <a:pt x="2346" y="12931"/>
                    <a:pt x="2334" y="13407"/>
                  </a:cubicBezTo>
                  <a:cubicBezTo>
                    <a:pt x="2334" y="13455"/>
                    <a:pt x="2298" y="13538"/>
                    <a:pt x="2406" y="13586"/>
                  </a:cubicBezTo>
                  <a:cubicBezTo>
                    <a:pt x="2429" y="13503"/>
                    <a:pt x="2441" y="13419"/>
                    <a:pt x="2441" y="13395"/>
                  </a:cubicBezTo>
                  <a:cubicBezTo>
                    <a:pt x="2453" y="12800"/>
                    <a:pt x="2501" y="12217"/>
                    <a:pt x="2489" y="11633"/>
                  </a:cubicBezTo>
                  <a:cubicBezTo>
                    <a:pt x="2453" y="9466"/>
                    <a:pt x="2132" y="7323"/>
                    <a:pt x="1655" y="5204"/>
                  </a:cubicBezTo>
                  <a:cubicBezTo>
                    <a:pt x="1263" y="3513"/>
                    <a:pt x="774" y="1846"/>
                    <a:pt x="120" y="227"/>
                  </a:cubicBezTo>
                  <a:cubicBezTo>
                    <a:pt x="84" y="168"/>
                    <a:pt x="60" y="84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4110925" y="2379875"/>
              <a:ext cx="358400" cy="98850"/>
            </a:xfrm>
            <a:custGeom>
              <a:avLst/>
              <a:gdLst/>
              <a:ahLst/>
              <a:cxnLst/>
              <a:rect l="l" t="t" r="r" b="b"/>
              <a:pathLst>
                <a:path w="14336" h="3954" extrusionOk="0">
                  <a:moveTo>
                    <a:pt x="3767" y="0"/>
                  </a:moveTo>
                  <a:cubicBezTo>
                    <a:pt x="2701" y="0"/>
                    <a:pt x="1667" y="123"/>
                    <a:pt x="655" y="441"/>
                  </a:cubicBezTo>
                  <a:cubicBezTo>
                    <a:pt x="441" y="501"/>
                    <a:pt x="226" y="596"/>
                    <a:pt x="0" y="692"/>
                  </a:cubicBezTo>
                  <a:cubicBezTo>
                    <a:pt x="0" y="703"/>
                    <a:pt x="0" y="715"/>
                    <a:pt x="24" y="751"/>
                  </a:cubicBezTo>
                  <a:cubicBezTo>
                    <a:pt x="143" y="703"/>
                    <a:pt x="274" y="656"/>
                    <a:pt x="393" y="608"/>
                  </a:cubicBezTo>
                  <a:cubicBezTo>
                    <a:pt x="1238" y="311"/>
                    <a:pt x="2120" y="156"/>
                    <a:pt x="3013" y="108"/>
                  </a:cubicBezTo>
                  <a:cubicBezTo>
                    <a:pt x="3261" y="97"/>
                    <a:pt x="3510" y="91"/>
                    <a:pt x="3759" y="91"/>
                  </a:cubicBezTo>
                  <a:cubicBezTo>
                    <a:pt x="4800" y="91"/>
                    <a:pt x="5847" y="183"/>
                    <a:pt x="6894" y="299"/>
                  </a:cubicBezTo>
                  <a:cubicBezTo>
                    <a:pt x="7930" y="418"/>
                    <a:pt x="8954" y="703"/>
                    <a:pt x="9930" y="1061"/>
                  </a:cubicBezTo>
                  <a:cubicBezTo>
                    <a:pt x="10740" y="1358"/>
                    <a:pt x="11514" y="1715"/>
                    <a:pt x="12228" y="2192"/>
                  </a:cubicBezTo>
                  <a:cubicBezTo>
                    <a:pt x="12919" y="2656"/>
                    <a:pt x="13550" y="3180"/>
                    <a:pt x="14145" y="3751"/>
                  </a:cubicBezTo>
                  <a:cubicBezTo>
                    <a:pt x="14204" y="3811"/>
                    <a:pt x="14240" y="3894"/>
                    <a:pt x="14312" y="3954"/>
                  </a:cubicBezTo>
                  <a:lnTo>
                    <a:pt x="14335" y="3918"/>
                  </a:lnTo>
                  <a:cubicBezTo>
                    <a:pt x="14264" y="3847"/>
                    <a:pt x="14204" y="3740"/>
                    <a:pt x="14133" y="3668"/>
                  </a:cubicBezTo>
                  <a:cubicBezTo>
                    <a:pt x="13907" y="3442"/>
                    <a:pt x="13681" y="3228"/>
                    <a:pt x="13442" y="3025"/>
                  </a:cubicBezTo>
                  <a:cubicBezTo>
                    <a:pt x="12585" y="2287"/>
                    <a:pt x="11645" y="1692"/>
                    <a:pt x="10585" y="1251"/>
                  </a:cubicBezTo>
                  <a:cubicBezTo>
                    <a:pt x="10097" y="1049"/>
                    <a:pt x="9609" y="858"/>
                    <a:pt x="9085" y="703"/>
                  </a:cubicBezTo>
                  <a:cubicBezTo>
                    <a:pt x="8668" y="584"/>
                    <a:pt x="8239" y="441"/>
                    <a:pt x="7799" y="358"/>
                  </a:cubicBezTo>
                  <a:cubicBezTo>
                    <a:pt x="6525" y="144"/>
                    <a:pt x="5227" y="25"/>
                    <a:pt x="3917" y="1"/>
                  </a:cubicBezTo>
                  <a:cubicBezTo>
                    <a:pt x="3867" y="0"/>
                    <a:pt x="3817" y="0"/>
                    <a:pt x="3767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4772900" y="2155150"/>
              <a:ext cx="221475" cy="88725"/>
            </a:xfrm>
            <a:custGeom>
              <a:avLst/>
              <a:gdLst/>
              <a:ahLst/>
              <a:cxnLst/>
              <a:rect l="l" t="t" r="r" b="b"/>
              <a:pathLst>
                <a:path w="8859" h="3549" extrusionOk="0">
                  <a:moveTo>
                    <a:pt x="8799" y="1"/>
                  </a:moveTo>
                  <a:cubicBezTo>
                    <a:pt x="8597" y="346"/>
                    <a:pt x="8383" y="656"/>
                    <a:pt x="8073" y="894"/>
                  </a:cubicBezTo>
                  <a:cubicBezTo>
                    <a:pt x="7728" y="1156"/>
                    <a:pt x="7371" y="1394"/>
                    <a:pt x="7014" y="1608"/>
                  </a:cubicBezTo>
                  <a:cubicBezTo>
                    <a:pt x="5704" y="2406"/>
                    <a:pt x="4287" y="2942"/>
                    <a:pt x="2799" y="3275"/>
                  </a:cubicBezTo>
                  <a:cubicBezTo>
                    <a:pt x="2156" y="3430"/>
                    <a:pt x="1501" y="3477"/>
                    <a:pt x="846" y="3477"/>
                  </a:cubicBezTo>
                  <a:cubicBezTo>
                    <a:pt x="572" y="3477"/>
                    <a:pt x="286" y="3489"/>
                    <a:pt x="1" y="3489"/>
                  </a:cubicBezTo>
                  <a:cubicBezTo>
                    <a:pt x="72" y="3537"/>
                    <a:pt x="167" y="3549"/>
                    <a:pt x="239" y="3549"/>
                  </a:cubicBezTo>
                  <a:cubicBezTo>
                    <a:pt x="632" y="3549"/>
                    <a:pt x="1001" y="3549"/>
                    <a:pt x="1370" y="3537"/>
                  </a:cubicBezTo>
                  <a:cubicBezTo>
                    <a:pt x="1680" y="3513"/>
                    <a:pt x="2025" y="3501"/>
                    <a:pt x="2334" y="3442"/>
                  </a:cubicBezTo>
                  <a:cubicBezTo>
                    <a:pt x="4275" y="3084"/>
                    <a:pt x="6061" y="2370"/>
                    <a:pt x="7692" y="1299"/>
                  </a:cubicBezTo>
                  <a:cubicBezTo>
                    <a:pt x="8145" y="1001"/>
                    <a:pt x="8502" y="632"/>
                    <a:pt x="8788" y="179"/>
                  </a:cubicBezTo>
                  <a:cubicBezTo>
                    <a:pt x="8811" y="144"/>
                    <a:pt x="8823" y="84"/>
                    <a:pt x="8859" y="25"/>
                  </a:cubicBezTo>
                  <a:cubicBezTo>
                    <a:pt x="8847" y="1"/>
                    <a:pt x="8823" y="1"/>
                    <a:pt x="879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4290100" y="2673975"/>
              <a:ext cx="107200" cy="217600"/>
            </a:xfrm>
            <a:custGeom>
              <a:avLst/>
              <a:gdLst/>
              <a:ahLst/>
              <a:cxnLst/>
              <a:rect l="l" t="t" r="r" b="b"/>
              <a:pathLst>
                <a:path w="4288" h="8704" extrusionOk="0">
                  <a:moveTo>
                    <a:pt x="25" y="0"/>
                  </a:moveTo>
                  <a:cubicBezTo>
                    <a:pt x="25" y="0"/>
                    <a:pt x="13" y="0"/>
                    <a:pt x="1" y="12"/>
                  </a:cubicBezTo>
                  <a:cubicBezTo>
                    <a:pt x="1" y="60"/>
                    <a:pt x="13" y="84"/>
                    <a:pt x="25" y="131"/>
                  </a:cubicBezTo>
                  <a:cubicBezTo>
                    <a:pt x="191" y="584"/>
                    <a:pt x="334" y="1036"/>
                    <a:pt x="501" y="1489"/>
                  </a:cubicBezTo>
                  <a:cubicBezTo>
                    <a:pt x="1168" y="3382"/>
                    <a:pt x="1965" y="5227"/>
                    <a:pt x="2989" y="6954"/>
                  </a:cubicBezTo>
                  <a:cubicBezTo>
                    <a:pt x="3299" y="7466"/>
                    <a:pt x="3668" y="7966"/>
                    <a:pt x="4013" y="8466"/>
                  </a:cubicBezTo>
                  <a:cubicBezTo>
                    <a:pt x="4085" y="8561"/>
                    <a:pt x="4180" y="8632"/>
                    <a:pt x="4251" y="8704"/>
                  </a:cubicBezTo>
                  <a:cubicBezTo>
                    <a:pt x="4251" y="8692"/>
                    <a:pt x="4263" y="8692"/>
                    <a:pt x="4287" y="8680"/>
                  </a:cubicBezTo>
                  <a:cubicBezTo>
                    <a:pt x="4263" y="8656"/>
                    <a:pt x="4251" y="8632"/>
                    <a:pt x="4239" y="8620"/>
                  </a:cubicBezTo>
                  <a:cubicBezTo>
                    <a:pt x="4013" y="8323"/>
                    <a:pt x="3775" y="8025"/>
                    <a:pt x="3573" y="7704"/>
                  </a:cubicBezTo>
                  <a:cubicBezTo>
                    <a:pt x="2715" y="6418"/>
                    <a:pt x="2025" y="5013"/>
                    <a:pt x="1430" y="3584"/>
                  </a:cubicBezTo>
                  <a:cubicBezTo>
                    <a:pt x="965" y="2453"/>
                    <a:pt x="548" y="1310"/>
                    <a:pt x="96" y="179"/>
                  </a:cubicBezTo>
                  <a:cubicBezTo>
                    <a:pt x="84" y="119"/>
                    <a:pt x="60" y="60"/>
                    <a:pt x="25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4768450" y="1718500"/>
              <a:ext cx="82175" cy="219400"/>
            </a:xfrm>
            <a:custGeom>
              <a:avLst/>
              <a:gdLst/>
              <a:ahLst/>
              <a:cxnLst/>
              <a:rect l="l" t="t" r="r" b="b"/>
              <a:pathLst>
                <a:path w="3287" h="8776" extrusionOk="0">
                  <a:moveTo>
                    <a:pt x="3286" y="0"/>
                  </a:moveTo>
                  <a:lnTo>
                    <a:pt x="3286" y="0"/>
                  </a:lnTo>
                  <a:cubicBezTo>
                    <a:pt x="3012" y="584"/>
                    <a:pt x="2715" y="1143"/>
                    <a:pt x="2477" y="1703"/>
                  </a:cubicBezTo>
                  <a:cubicBezTo>
                    <a:pt x="2000" y="2822"/>
                    <a:pt x="1488" y="3929"/>
                    <a:pt x="1131" y="5084"/>
                  </a:cubicBezTo>
                  <a:cubicBezTo>
                    <a:pt x="965" y="5608"/>
                    <a:pt x="774" y="6132"/>
                    <a:pt x="607" y="6668"/>
                  </a:cubicBezTo>
                  <a:cubicBezTo>
                    <a:pt x="417" y="7275"/>
                    <a:pt x="238" y="7882"/>
                    <a:pt x="60" y="8489"/>
                  </a:cubicBezTo>
                  <a:cubicBezTo>
                    <a:pt x="36" y="8585"/>
                    <a:pt x="12" y="8668"/>
                    <a:pt x="0" y="8763"/>
                  </a:cubicBezTo>
                  <a:cubicBezTo>
                    <a:pt x="12" y="8763"/>
                    <a:pt x="36" y="8775"/>
                    <a:pt x="48" y="8775"/>
                  </a:cubicBezTo>
                  <a:cubicBezTo>
                    <a:pt x="95" y="8692"/>
                    <a:pt x="143" y="8597"/>
                    <a:pt x="179" y="8501"/>
                  </a:cubicBezTo>
                  <a:cubicBezTo>
                    <a:pt x="262" y="8228"/>
                    <a:pt x="345" y="7942"/>
                    <a:pt x="417" y="7680"/>
                  </a:cubicBezTo>
                  <a:cubicBezTo>
                    <a:pt x="536" y="7263"/>
                    <a:pt x="643" y="6858"/>
                    <a:pt x="774" y="6442"/>
                  </a:cubicBezTo>
                  <a:cubicBezTo>
                    <a:pt x="893" y="6061"/>
                    <a:pt x="1024" y="5680"/>
                    <a:pt x="1155" y="5299"/>
                  </a:cubicBezTo>
                  <a:cubicBezTo>
                    <a:pt x="1334" y="4751"/>
                    <a:pt x="1524" y="4179"/>
                    <a:pt x="1738" y="3632"/>
                  </a:cubicBezTo>
                  <a:cubicBezTo>
                    <a:pt x="2119" y="2703"/>
                    <a:pt x="2536" y="1786"/>
                    <a:pt x="2917" y="858"/>
                  </a:cubicBezTo>
                  <a:cubicBezTo>
                    <a:pt x="3048" y="584"/>
                    <a:pt x="3167" y="286"/>
                    <a:pt x="328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4500250" y="2818625"/>
              <a:ext cx="197075" cy="53600"/>
            </a:xfrm>
            <a:custGeom>
              <a:avLst/>
              <a:gdLst/>
              <a:ahLst/>
              <a:cxnLst/>
              <a:rect l="l" t="t" r="r" b="b"/>
              <a:pathLst>
                <a:path w="7883" h="2144" extrusionOk="0">
                  <a:moveTo>
                    <a:pt x="7859" y="1"/>
                  </a:moveTo>
                  <a:cubicBezTo>
                    <a:pt x="7763" y="13"/>
                    <a:pt x="7656" y="25"/>
                    <a:pt x="7573" y="48"/>
                  </a:cubicBezTo>
                  <a:cubicBezTo>
                    <a:pt x="5585" y="358"/>
                    <a:pt x="3596" y="810"/>
                    <a:pt x="1679" y="1453"/>
                  </a:cubicBezTo>
                  <a:cubicBezTo>
                    <a:pt x="1191" y="1620"/>
                    <a:pt x="715" y="1787"/>
                    <a:pt x="227" y="1965"/>
                  </a:cubicBezTo>
                  <a:cubicBezTo>
                    <a:pt x="143" y="2001"/>
                    <a:pt x="72" y="2037"/>
                    <a:pt x="1" y="2072"/>
                  </a:cubicBezTo>
                  <a:cubicBezTo>
                    <a:pt x="13" y="2096"/>
                    <a:pt x="13" y="2108"/>
                    <a:pt x="24" y="2144"/>
                  </a:cubicBezTo>
                  <a:cubicBezTo>
                    <a:pt x="2572" y="1156"/>
                    <a:pt x="5204" y="489"/>
                    <a:pt x="7883" y="48"/>
                  </a:cubicBezTo>
                  <a:cubicBezTo>
                    <a:pt x="7871" y="36"/>
                    <a:pt x="7871" y="13"/>
                    <a:pt x="7859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091575" y="2390475"/>
              <a:ext cx="193500" cy="27525"/>
            </a:xfrm>
            <a:custGeom>
              <a:avLst/>
              <a:gdLst/>
              <a:ahLst/>
              <a:cxnLst/>
              <a:rect l="l" t="t" r="r" b="b"/>
              <a:pathLst>
                <a:path w="7740" h="1101" extrusionOk="0">
                  <a:moveTo>
                    <a:pt x="5766" y="0"/>
                  </a:moveTo>
                  <a:cubicBezTo>
                    <a:pt x="5063" y="0"/>
                    <a:pt x="4360" y="80"/>
                    <a:pt x="3667" y="232"/>
                  </a:cubicBezTo>
                  <a:cubicBezTo>
                    <a:pt x="3155" y="351"/>
                    <a:pt x="2667" y="494"/>
                    <a:pt x="2167" y="613"/>
                  </a:cubicBezTo>
                  <a:cubicBezTo>
                    <a:pt x="1453" y="791"/>
                    <a:pt x="739" y="982"/>
                    <a:pt x="0" y="1089"/>
                  </a:cubicBezTo>
                  <a:cubicBezTo>
                    <a:pt x="48" y="1089"/>
                    <a:pt x="84" y="1101"/>
                    <a:pt x="96" y="1101"/>
                  </a:cubicBezTo>
                  <a:cubicBezTo>
                    <a:pt x="393" y="1053"/>
                    <a:pt x="703" y="1041"/>
                    <a:pt x="1000" y="958"/>
                  </a:cubicBezTo>
                  <a:cubicBezTo>
                    <a:pt x="1810" y="779"/>
                    <a:pt x="2608" y="577"/>
                    <a:pt x="3417" y="387"/>
                  </a:cubicBezTo>
                  <a:cubicBezTo>
                    <a:pt x="4215" y="194"/>
                    <a:pt x="5012" y="78"/>
                    <a:pt x="5819" y="78"/>
                  </a:cubicBezTo>
                  <a:cubicBezTo>
                    <a:pt x="6109" y="78"/>
                    <a:pt x="6399" y="93"/>
                    <a:pt x="6692" y="125"/>
                  </a:cubicBezTo>
                  <a:cubicBezTo>
                    <a:pt x="7049" y="160"/>
                    <a:pt x="7382" y="172"/>
                    <a:pt x="7739" y="208"/>
                  </a:cubicBezTo>
                  <a:cubicBezTo>
                    <a:pt x="7692" y="172"/>
                    <a:pt x="7656" y="148"/>
                    <a:pt x="7608" y="148"/>
                  </a:cubicBezTo>
                  <a:cubicBezTo>
                    <a:pt x="7394" y="113"/>
                    <a:pt x="7180" y="101"/>
                    <a:pt x="6954" y="77"/>
                  </a:cubicBezTo>
                  <a:cubicBezTo>
                    <a:pt x="6559" y="26"/>
                    <a:pt x="6162" y="0"/>
                    <a:pt x="5766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4460075" y="2501025"/>
              <a:ext cx="125325" cy="145875"/>
            </a:xfrm>
            <a:custGeom>
              <a:avLst/>
              <a:gdLst/>
              <a:ahLst/>
              <a:cxnLst/>
              <a:rect l="l" t="t" r="r" b="b"/>
              <a:pathLst>
                <a:path w="5013" h="5835" extrusionOk="0">
                  <a:moveTo>
                    <a:pt x="4965" y="1"/>
                  </a:moveTo>
                  <a:cubicBezTo>
                    <a:pt x="4953" y="13"/>
                    <a:pt x="4941" y="13"/>
                    <a:pt x="4929" y="25"/>
                  </a:cubicBezTo>
                  <a:cubicBezTo>
                    <a:pt x="3929" y="799"/>
                    <a:pt x="2989" y="1632"/>
                    <a:pt x="2155" y="2596"/>
                  </a:cubicBezTo>
                  <a:cubicBezTo>
                    <a:pt x="1560" y="3299"/>
                    <a:pt x="1024" y="4025"/>
                    <a:pt x="548" y="4799"/>
                  </a:cubicBezTo>
                  <a:cubicBezTo>
                    <a:pt x="346" y="5120"/>
                    <a:pt x="179" y="5478"/>
                    <a:pt x="0" y="5799"/>
                  </a:cubicBezTo>
                  <a:cubicBezTo>
                    <a:pt x="12" y="5811"/>
                    <a:pt x="24" y="5811"/>
                    <a:pt x="48" y="5835"/>
                  </a:cubicBezTo>
                  <a:cubicBezTo>
                    <a:pt x="1262" y="3525"/>
                    <a:pt x="2965" y="1620"/>
                    <a:pt x="5013" y="25"/>
                  </a:cubicBezTo>
                  <a:cubicBezTo>
                    <a:pt x="5001" y="13"/>
                    <a:pt x="4989" y="1"/>
                    <a:pt x="4965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4577950" y="1839650"/>
              <a:ext cx="32450" cy="154200"/>
            </a:xfrm>
            <a:custGeom>
              <a:avLst/>
              <a:gdLst/>
              <a:ahLst/>
              <a:cxnLst/>
              <a:rect l="l" t="t" r="r" b="b"/>
              <a:pathLst>
                <a:path w="1298" h="6168" extrusionOk="0">
                  <a:moveTo>
                    <a:pt x="0" y="0"/>
                  </a:moveTo>
                  <a:lnTo>
                    <a:pt x="0" y="0"/>
                  </a:lnTo>
                  <a:cubicBezTo>
                    <a:pt x="643" y="2048"/>
                    <a:pt x="1060" y="4084"/>
                    <a:pt x="1286" y="6168"/>
                  </a:cubicBezTo>
                  <a:cubicBezTo>
                    <a:pt x="1298" y="4786"/>
                    <a:pt x="417" y="57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4316000" y="2727850"/>
              <a:ext cx="48550" cy="105975"/>
            </a:xfrm>
            <a:custGeom>
              <a:avLst/>
              <a:gdLst/>
              <a:ahLst/>
              <a:cxnLst/>
              <a:rect l="l" t="t" r="r" b="b"/>
              <a:pathLst>
                <a:path w="1942" h="4239" extrusionOk="0">
                  <a:moveTo>
                    <a:pt x="1" y="0"/>
                  </a:moveTo>
                  <a:lnTo>
                    <a:pt x="1" y="0"/>
                  </a:lnTo>
                  <a:cubicBezTo>
                    <a:pt x="536" y="1465"/>
                    <a:pt x="1167" y="2894"/>
                    <a:pt x="1941" y="4239"/>
                  </a:cubicBezTo>
                  <a:cubicBezTo>
                    <a:pt x="1298" y="2834"/>
                    <a:pt x="644" y="1417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557100" y="2818075"/>
              <a:ext cx="108075" cy="29450"/>
            </a:xfrm>
            <a:custGeom>
              <a:avLst/>
              <a:gdLst/>
              <a:ahLst/>
              <a:cxnLst/>
              <a:rect l="l" t="t" r="r" b="b"/>
              <a:pathLst>
                <a:path w="4323" h="1178" extrusionOk="0">
                  <a:moveTo>
                    <a:pt x="4307" y="1"/>
                  </a:moveTo>
                  <a:cubicBezTo>
                    <a:pt x="4304" y="1"/>
                    <a:pt x="4304" y="5"/>
                    <a:pt x="4308" y="11"/>
                  </a:cubicBezTo>
                  <a:lnTo>
                    <a:pt x="4308" y="11"/>
                  </a:lnTo>
                  <a:cubicBezTo>
                    <a:pt x="4313" y="11"/>
                    <a:pt x="4318" y="11"/>
                    <a:pt x="4323" y="11"/>
                  </a:cubicBezTo>
                  <a:cubicBezTo>
                    <a:pt x="4315" y="3"/>
                    <a:pt x="4310" y="1"/>
                    <a:pt x="4307" y="1"/>
                  </a:cubicBezTo>
                  <a:close/>
                  <a:moveTo>
                    <a:pt x="4308" y="11"/>
                  </a:moveTo>
                  <a:lnTo>
                    <a:pt x="4308" y="11"/>
                  </a:lnTo>
                  <a:cubicBezTo>
                    <a:pt x="4267" y="11"/>
                    <a:pt x="4236" y="12"/>
                    <a:pt x="4204" y="23"/>
                  </a:cubicBezTo>
                  <a:cubicBezTo>
                    <a:pt x="3275" y="225"/>
                    <a:pt x="2334" y="428"/>
                    <a:pt x="1418" y="666"/>
                  </a:cubicBezTo>
                  <a:cubicBezTo>
                    <a:pt x="989" y="761"/>
                    <a:pt x="584" y="928"/>
                    <a:pt x="179" y="1059"/>
                  </a:cubicBezTo>
                  <a:cubicBezTo>
                    <a:pt x="108" y="1082"/>
                    <a:pt x="60" y="1118"/>
                    <a:pt x="1" y="1154"/>
                  </a:cubicBezTo>
                  <a:cubicBezTo>
                    <a:pt x="1" y="1154"/>
                    <a:pt x="13" y="1166"/>
                    <a:pt x="13" y="1178"/>
                  </a:cubicBezTo>
                  <a:cubicBezTo>
                    <a:pt x="1418" y="654"/>
                    <a:pt x="2870" y="356"/>
                    <a:pt x="4323" y="23"/>
                  </a:cubicBezTo>
                  <a:cubicBezTo>
                    <a:pt x="4316" y="19"/>
                    <a:pt x="4311" y="15"/>
                    <a:pt x="4308" y="1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4800000" y="1770575"/>
              <a:ext cx="35450" cy="85475"/>
            </a:xfrm>
            <a:custGeom>
              <a:avLst/>
              <a:gdLst/>
              <a:ahLst/>
              <a:cxnLst/>
              <a:rect l="l" t="t" r="r" b="b"/>
              <a:pathLst>
                <a:path w="1418" h="3419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322" y="168"/>
                    <a:pt x="1227" y="299"/>
                    <a:pt x="1167" y="465"/>
                  </a:cubicBezTo>
                  <a:cubicBezTo>
                    <a:pt x="786" y="1382"/>
                    <a:pt x="405" y="2323"/>
                    <a:pt x="36" y="3239"/>
                  </a:cubicBezTo>
                  <a:cubicBezTo>
                    <a:pt x="12" y="3299"/>
                    <a:pt x="12" y="3358"/>
                    <a:pt x="0" y="3418"/>
                  </a:cubicBezTo>
                  <a:lnTo>
                    <a:pt x="36" y="3418"/>
                  </a:lnTo>
                  <a:cubicBezTo>
                    <a:pt x="488" y="2275"/>
                    <a:pt x="953" y="1144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403" name="Google Shape;403;p35"/>
          <p:cNvPicPr preferRelativeResize="0"/>
          <p:nvPr/>
        </p:nvPicPr>
        <p:blipFill rotWithShape="1">
          <a:blip r:embed="rId10">
            <a:alphaModFix/>
          </a:blip>
          <a:srcRect l="28680" t="19555" r="23804" b="32703"/>
          <a:stretch/>
        </p:blipFill>
        <p:spPr>
          <a:xfrm rot="-1761291">
            <a:off x="7018199" y="1637079"/>
            <a:ext cx="1287877" cy="970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4733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6"/>
          <p:cNvPicPr preferRelativeResize="0"/>
          <p:nvPr/>
        </p:nvPicPr>
        <p:blipFill rotWithShape="1">
          <a:blip r:embed="rId2">
            <a:alphaModFix amt="79000"/>
          </a:blip>
          <a:srcRect l="21247" t="43688" r="45967" b="20070"/>
          <a:stretch/>
        </p:blipFill>
        <p:spPr>
          <a:xfrm>
            <a:off x="-1318012" y="4424566"/>
            <a:ext cx="4598875" cy="381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6"/>
          <p:cNvPicPr preferRelativeResize="0"/>
          <p:nvPr/>
        </p:nvPicPr>
        <p:blipFill rotWithShape="1">
          <a:blip r:embed="rId3">
            <a:alphaModFix/>
          </a:blip>
          <a:srcRect l="37412" t="9009" r="30455" b="20771"/>
          <a:stretch/>
        </p:blipFill>
        <p:spPr>
          <a:xfrm>
            <a:off x="-464550" y="2836783"/>
            <a:ext cx="1834123" cy="300603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6"/>
          <p:cNvSpPr/>
          <p:nvPr/>
        </p:nvSpPr>
        <p:spPr>
          <a:xfrm rot="3210999" flipH="1">
            <a:off x="595916" y="-1895697"/>
            <a:ext cx="1930253" cy="4544882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08" name="Google Shape;408;p36"/>
          <p:cNvPicPr preferRelativeResize="0"/>
          <p:nvPr/>
        </p:nvPicPr>
        <p:blipFill rotWithShape="1">
          <a:blip r:embed="rId4">
            <a:alphaModFix amt="77000"/>
          </a:blip>
          <a:srcRect l="2217" t="17852" r="9074" b="32321"/>
          <a:stretch/>
        </p:blipFill>
        <p:spPr>
          <a:xfrm flipH="1">
            <a:off x="6023137" y="-575184"/>
            <a:ext cx="4759008" cy="200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6"/>
          <p:cNvPicPr preferRelativeResize="0"/>
          <p:nvPr/>
        </p:nvPicPr>
        <p:blipFill rotWithShape="1">
          <a:blip r:embed="rId3">
            <a:alphaModFix amt="76000"/>
          </a:blip>
          <a:srcRect l="37412" t="9009" r="30455" b="20771"/>
          <a:stretch/>
        </p:blipFill>
        <p:spPr>
          <a:xfrm>
            <a:off x="8287725" y="474300"/>
            <a:ext cx="1834123" cy="3006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36"/>
          <p:cNvGrpSpPr/>
          <p:nvPr/>
        </p:nvGrpSpPr>
        <p:grpSpPr>
          <a:xfrm rot="-743451" flipH="1">
            <a:off x="6936842" y="1924823"/>
            <a:ext cx="2335622" cy="3373948"/>
            <a:chOff x="5032175" y="2294450"/>
            <a:chExt cx="1144500" cy="1239975"/>
          </a:xfrm>
        </p:grpSpPr>
        <p:sp>
          <p:nvSpPr>
            <p:cNvPr id="411" name="Google Shape;411;p36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415" name="Google Shape;415;p36"/>
          <p:cNvPicPr preferRelativeResize="0"/>
          <p:nvPr/>
        </p:nvPicPr>
        <p:blipFill rotWithShape="1">
          <a:blip r:embed="rId5">
            <a:alphaModFix/>
          </a:blip>
          <a:srcRect l="45691" t="12052" r="18787" b="20159"/>
          <a:stretch/>
        </p:blipFill>
        <p:spPr>
          <a:xfrm>
            <a:off x="6353401" y="553754"/>
            <a:ext cx="1366949" cy="195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6"/>
          <p:cNvPicPr preferRelativeResize="0"/>
          <p:nvPr/>
        </p:nvPicPr>
        <p:blipFill rotWithShape="1">
          <a:blip r:embed="rId6">
            <a:alphaModFix/>
          </a:blip>
          <a:srcRect l="28680" t="19555" r="23804" b="32703"/>
          <a:stretch/>
        </p:blipFill>
        <p:spPr>
          <a:xfrm rot="-1761291">
            <a:off x="634999" y="3901879"/>
            <a:ext cx="1287877" cy="970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518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70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561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 txBox="1">
            <a:spLocks noGrp="1"/>
          </p:cNvSpPr>
          <p:nvPr>
            <p:ph type="title"/>
          </p:nvPr>
        </p:nvSpPr>
        <p:spPr>
          <a:xfrm>
            <a:off x="1048350" y="431800"/>
            <a:ext cx="70473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09409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848852"/>
            <a:ext cx="6196200" cy="25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4393252"/>
            <a:ext cx="6196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798757"/>
            <a:ext cx="1173854" cy="3281944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79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1333878" y="3354733"/>
            <a:ext cx="2899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4910850" y="3354733"/>
            <a:ext cx="2899200" cy="6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333900" y="3905367"/>
            <a:ext cx="2899200" cy="10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4910875" y="3905369"/>
            <a:ext cx="2899200" cy="107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 amt="76000"/>
          </a:blip>
          <a:srcRect l="37412" t="9009" r="30455" b="20771"/>
          <a:stretch/>
        </p:blipFill>
        <p:spPr>
          <a:xfrm>
            <a:off x="-1442622" y="-108760"/>
            <a:ext cx="2446373" cy="40094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/>
          <p:nvPr/>
        </p:nvSpPr>
        <p:spPr>
          <a:xfrm rot="-3210999">
            <a:off x="-101409" y="3734119"/>
            <a:ext cx="1930253" cy="4544882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0" name="Google Shape;60;p5"/>
          <p:cNvPicPr preferRelativeResize="0"/>
          <p:nvPr/>
        </p:nvPicPr>
        <p:blipFill rotWithShape="1">
          <a:blip r:embed="rId3">
            <a:alphaModFix amt="74000"/>
          </a:blip>
          <a:srcRect l="37807" t="9859" r="25038" b="24368"/>
          <a:stretch/>
        </p:blipFill>
        <p:spPr>
          <a:xfrm rot="408619">
            <a:off x="8237564" y="1752293"/>
            <a:ext cx="3011205" cy="399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4">
            <a:alphaModFix amt="47000"/>
          </a:blip>
          <a:srcRect l="36305" t="26731" r="30909" b="23776"/>
          <a:stretch/>
        </p:blipFill>
        <p:spPr>
          <a:xfrm flipH="1">
            <a:off x="7258236" y="-1342872"/>
            <a:ext cx="2772552" cy="3139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5"/>
          <p:cNvGrpSpPr/>
          <p:nvPr/>
        </p:nvGrpSpPr>
        <p:grpSpPr>
          <a:xfrm rot="743550">
            <a:off x="-611572" y="3469848"/>
            <a:ext cx="1716691" cy="2479864"/>
            <a:chOff x="5032175" y="2294450"/>
            <a:chExt cx="1144500" cy="1239975"/>
          </a:xfrm>
        </p:grpSpPr>
        <p:sp>
          <p:nvSpPr>
            <p:cNvPr id="63" name="Google Shape;63;p5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2083993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4127700"/>
            <a:ext cx="6501300" cy="274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7" name="Google Shape;67;p3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68" name="Google Shape;68;p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720500" y="3432625"/>
            <a:ext cx="3852000" cy="9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399025"/>
            <a:ext cx="3852000" cy="10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subTitle" idx="1"/>
          </p:nvPr>
        </p:nvSpPr>
        <p:spPr>
          <a:xfrm>
            <a:off x="5096513" y="2855333"/>
            <a:ext cx="3327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82255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10767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98" name="Google Shape;98;p4"/>
          <p:cNvGrpSpPr/>
          <p:nvPr/>
        </p:nvGrpSpPr>
        <p:grpSpPr>
          <a:xfrm rot="-5400000">
            <a:off x="7480771" y="591428"/>
            <a:ext cx="1506360" cy="1173854"/>
            <a:chOff x="11" y="583339"/>
            <a:chExt cx="1129770" cy="1173854"/>
          </a:xfrm>
        </p:grpSpPr>
        <p:sp>
          <p:nvSpPr>
            <p:cNvPr id="99" name="Google Shape;99;p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525884"/>
            <a:ext cx="77040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561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5400000">
            <a:off x="2041275" y="-457307"/>
            <a:ext cx="24316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8" name="Google Shape;128;p5"/>
          <p:cNvSpPr/>
          <p:nvPr/>
        </p:nvSpPr>
        <p:spPr>
          <a:xfrm rot="5400000">
            <a:off x="4683775" y="2384210"/>
            <a:ext cx="24316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9" name="Google Shape;129;p5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130" name="Google Shape;130;p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720000" y="1935043"/>
            <a:ext cx="1729200" cy="17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3346901" y="4758700"/>
            <a:ext cx="1729200" cy="17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2449150" y="1935043"/>
            <a:ext cx="3342600" cy="17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5104675" y="4758700"/>
            <a:ext cx="3342600" cy="17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6680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 rot="-5400000">
            <a:off x="144693" y="589480"/>
            <a:ext cx="1506360" cy="1173854"/>
            <a:chOff x="11" y="583339"/>
            <a:chExt cx="1129770" cy="1173854"/>
          </a:xfrm>
        </p:grpSpPr>
        <p:sp>
          <p:nvSpPr>
            <p:cNvPr id="163" name="Google Shape;163;p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8578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1246800"/>
            <a:ext cx="7709700" cy="43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1602450" y="1941433"/>
            <a:ext cx="5939100" cy="7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1602450" y="2665800"/>
            <a:ext cx="5939100" cy="23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96937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717150" y="1246800"/>
            <a:ext cx="7709700" cy="43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1388100" y="1742800"/>
            <a:ext cx="6367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222" name="Google Shape;222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247" name="Google Shape;247;p8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248" name="Google Shape;248;p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5958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73165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75" name="Google Shape;275;p9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276" name="Google Shape;276;p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301" name="Google Shape;301;p9"/>
          <p:cNvSpPr txBox="1">
            <a:spLocks noGrp="1"/>
          </p:cNvSpPr>
          <p:nvPr>
            <p:ph type="title"/>
          </p:nvPr>
        </p:nvSpPr>
        <p:spPr>
          <a:xfrm>
            <a:off x="702175" y="1708400"/>
            <a:ext cx="4387800" cy="24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subTitle" idx="1"/>
          </p:nvPr>
        </p:nvSpPr>
        <p:spPr>
          <a:xfrm>
            <a:off x="702175" y="4198400"/>
            <a:ext cx="4387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750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"/>
          <p:cNvSpPr txBox="1">
            <a:spLocks noGrp="1"/>
          </p:cNvSpPr>
          <p:nvPr>
            <p:ph type="title"/>
          </p:nvPr>
        </p:nvSpPr>
        <p:spPr>
          <a:xfrm>
            <a:off x="713225" y="5289033"/>
            <a:ext cx="7717500" cy="850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94911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/>
          <p:nvPr/>
        </p:nvSpPr>
        <p:spPr>
          <a:xfrm>
            <a:off x="717150" y="1246800"/>
            <a:ext cx="7709700" cy="43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307" name="Google Shape;307;p11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308" name="Google Shape;308;p1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333" name="Google Shape;33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077967"/>
            <a:ext cx="6576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>
            <a:spLocks noGrp="1"/>
          </p:cNvSpPr>
          <p:nvPr>
            <p:ph type="subTitle" idx="1"/>
          </p:nvPr>
        </p:nvSpPr>
        <p:spPr>
          <a:xfrm>
            <a:off x="1284000" y="4092833"/>
            <a:ext cx="6576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80993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1746945" y="2308567"/>
            <a:ext cx="27234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2" hasCustomPrompt="1"/>
          </p:nvPr>
        </p:nvSpPr>
        <p:spPr>
          <a:xfrm>
            <a:off x="797895" y="2300700"/>
            <a:ext cx="9513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1"/>
          </p:nvPr>
        </p:nvSpPr>
        <p:spPr>
          <a:xfrm>
            <a:off x="1749195" y="2997892"/>
            <a:ext cx="27234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3"/>
          </p:nvPr>
        </p:nvSpPr>
        <p:spPr>
          <a:xfrm>
            <a:off x="1746938" y="4517500"/>
            <a:ext cx="27234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>
            <a:off x="797895" y="4517500"/>
            <a:ext cx="9513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1746938" y="5196483"/>
            <a:ext cx="27234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6"/>
          </p:nvPr>
        </p:nvSpPr>
        <p:spPr>
          <a:xfrm>
            <a:off x="5602945" y="2304333"/>
            <a:ext cx="27312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7" hasCustomPrompt="1"/>
          </p:nvPr>
        </p:nvSpPr>
        <p:spPr>
          <a:xfrm>
            <a:off x="4659709" y="2308565"/>
            <a:ext cx="9513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5605195" y="2990027"/>
            <a:ext cx="27312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5602945" y="4518500"/>
            <a:ext cx="27312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13" hasCustomPrompt="1"/>
          </p:nvPr>
        </p:nvSpPr>
        <p:spPr>
          <a:xfrm>
            <a:off x="4659709" y="4518884"/>
            <a:ext cx="951300" cy="6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4"/>
          </p:nvPr>
        </p:nvSpPr>
        <p:spPr>
          <a:xfrm>
            <a:off x="5602945" y="5196483"/>
            <a:ext cx="27312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15"/>
          </p:nvPr>
        </p:nvSpPr>
        <p:spPr>
          <a:xfrm>
            <a:off x="723388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50" name="Google Shape;350;p13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351" name="Google Shape;351;p1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78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2">
            <a:alphaModFix amt="74000"/>
          </a:blip>
          <a:srcRect l="37807" t="9859" r="25038" b="24368"/>
          <a:stretch/>
        </p:blipFill>
        <p:spPr>
          <a:xfrm rot="1619442">
            <a:off x="-1524487" y="13076"/>
            <a:ext cx="3011204" cy="399819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6"/>
          <p:cNvSpPr/>
          <p:nvPr/>
        </p:nvSpPr>
        <p:spPr>
          <a:xfrm>
            <a:off x="8508052" y="-156134"/>
            <a:ext cx="452343" cy="7324427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0" name="Google Shape;70;p6"/>
          <p:cNvPicPr preferRelativeResize="0"/>
          <p:nvPr/>
        </p:nvPicPr>
        <p:blipFill rotWithShape="1">
          <a:blip r:embed="rId3">
            <a:alphaModFix amt="63000"/>
          </a:blip>
          <a:srcRect l="17536" t="30943" r="20804" b="36495"/>
          <a:stretch/>
        </p:blipFill>
        <p:spPr>
          <a:xfrm rot="2158025">
            <a:off x="7242949" y="728950"/>
            <a:ext cx="4271279" cy="169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/>
          <p:cNvPicPr preferRelativeResize="0"/>
          <p:nvPr/>
        </p:nvPicPr>
        <p:blipFill rotWithShape="1">
          <a:blip r:embed="rId4">
            <a:alphaModFix/>
          </a:blip>
          <a:srcRect l="28680" t="19555" r="23804" b="32703"/>
          <a:stretch/>
        </p:blipFill>
        <p:spPr>
          <a:xfrm rot="5400000">
            <a:off x="-356498" y="1412768"/>
            <a:ext cx="1717165" cy="72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6"/>
          <p:cNvGrpSpPr/>
          <p:nvPr/>
        </p:nvGrpSpPr>
        <p:grpSpPr>
          <a:xfrm>
            <a:off x="-949827" y="4529395"/>
            <a:ext cx="1741471" cy="2515661"/>
            <a:chOff x="5032175" y="2294450"/>
            <a:chExt cx="1144500" cy="1239975"/>
          </a:xfrm>
        </p:grpSpPr>
        <p:sp>
          <p:nvSpPr>
            <p:cNvPr id="73" name="Google Shape;73;p6"/>
            <p:cNvSpPr/>
            <p:nvPr/>
          </p:nvSpPr>
          <p:spPr>
            <a:xfrm>
              <a:off x="5447100" y="2296850"/>
              <a:ext cx="224450" cy="701900"/>
            </a:xfrm>
            <a:custGeom>
              <a:avLst/>
              <a:gdLst/>
              <a:ahLst/>
              <a:cxnLst/>
              <a:rect l="l" t="t" r="r" b="b"/>
              <a:pathLst>
                <a:path w="8978" h="28076" extrusionOk="0">
                  <a:moveTo>
                    <a:pt x="8156" y="1"/>
                  </a:moveTo>
                  <a:cubicBezTo>
                    <a:pt x="8097" y="72"/>
                    <a:pt x="8013" y="144"/>
                    <a:pt x="7978" y="239"/>
                  </a:cubicBezTo>
                  <a:cubicBezTo>
                    <a:pt x="7775" y="537"/>
                    <a:pt x="7573" y="822"/>
                    <a:pt x="7382" y="1120"/>
                  </a:cubicBezTo>
                  <a:cubicBezTo>
                    <a:pt x="7144" y="1501"/>
                    <a:pt x="6977" y="1906"/>
                    <a:pt x="6858" y="2334"/>
                  </a:cubicBezTo>
                  <a:cubicBezTo>
                    <a:pt x="6561" y="3537"/>
                    <a:pt x="6251" y="4763"/>
                    <a:pt x="5954" y="5966"/>
                  </a:cubicBezTo>
                  <a:cubicBezTo>
                    <a:pt x="5299" y="8657"/>
                    <a:pt x="4644" y="11347"/>
                    <a:pt x="3965" y="14026"/>
                  </a:cubicBezTo>
                  <a:cubicBezTo>
                    <a:pt x="3358" y="16467"/>
                    <a:pt x="2751" y="18908"/>
                    <a:pt x="2108" y="21349"/>
                  </a:cubicBezTo>
                  <a:cubicBezTo>
                    <a:pt x="1679" y="22992"/>
                    <a:pt x="1262" y="24611"/>
                    <a:pt x="739" y="26218"/>
                  </a:cubicBezTo>
                  <a:cubicBezTo>
                    <a:pt x="548" y="26814"/>
                    <a:pt x="310" y="27397"/>
                    <a:pt x="36" y="27945"/>
                  </a:cubicBezTo>
                  <a:cubicBezTo>
                    <a:pt x="24" y="27992"/>
                    <a:pt x="0" y="28076"/>
                    <a:pt x="12" y="28076"/>
                  </a:cubicBezTo>
                  <a:cubicBezTo>
                    <a:pt x="24" y="28076"/>
                    <a:pt x="84" y="28004"/>
                    <a:pt x="119" y="27957"/>
                  </a:cubicBezTo>
                  <a:cubicBezTo>
                    <a:pt x="369" y="27528"/>
                    <a:pt x="631" y="27087"/>
                    <a:pt x="870" y="26623"/>
                  </a:cubicBezTo>
                  <a:cubicBezTo>
                    <a:pt x="1167" y="26028"/>
                    <a:pt x="1477" y="25432"/>
                    <a:pt x="1846" y="24861"/>
                  </a:cubicBezTo>
                  <a:cubicBezTo>
                    <a:pt x="1977" y="24659"/>
                    <a:pt x="2096" y="24444"/>
                    <a:pt x="2203" y="24206"/>
                  </a:cubicBezTo>
                  <a:cubicBezTo>
                    <a:pt x="2525" y="23420"/>
                    <a:pt x="2953" y="22706"/>
                    <a:pt x="3406" y="21992"/>
                  </a:cubicBezTo>
                  <a:cubicBezTo>
                    <a:pt x="4501" y="20241"/>
                    <a:pt x="5561" y="18467"/>
                    <a:pt x="6501" y="16622"/>
                  </a:cubicBezTo>
                  <a:cubicBezTo>
                    <a:pt x="7347" y="14943"/>
                    <a:pt x="7930" y="13193"/>
                    <a:pt x="8287" y="11347"/>
                  </a:cubicBezTo>
                  <a:cubicBezTo>
                    <a:pt x="8609" y="9681"/>
                    <a:pt x="8692" y="8026"/>
                    <a:pt x="8751" y="6323"/>
                  </a:cubicBezTo>
                  <a:lnTo>
                    <a:pt x="8882" y="3465"/>
                  </a:lnTo>
                  <a:cubicBezTo>
                    <a:pt x="8930" y="2632"/>
                    <a:pt x="8942" y="1799"/>
                    <a:pt x="8966" y="953"/>
                  </a:cubicBezTo>
                  <a:cubicBezTo>
                    <a:pt x="8966" y="787"/>
                    <a:pt x="8978" y="596"/>
                    <a:pt x="8894" y="441"/>
                  </a:cubicBezTo>
                  <a:lnTo>
                    <a:pt x="8894" y="906"/>
                  </a:lnTo>
                  <a:cubicBezTo>
                    <a:pt x="8894" y="1906"/>
                    <a:pt x="8823" y="2870"/>
                    <a:pt x="8775" y="3870"/>
                  </a:cubicBezTo>
                  <a:cubicBezTo>
                    <a:pt x="8704" y="5192"/>
                    <a:pt x="8692" y="6502"/>
                    <a:pt x="8597" y="7811"/>
                  </a:cubicBezTo>
                  <a:cubicBezTo>
                    <a:pt x="8406" y="10657"/>
                    <a:pt x="7918" y="13324"/>
                    <a:pt x="6727" y="15919"/>
                  </a:cubicBezTo>
                  <a:cubicBezTo>
                    <a:pt x="5918" y="17693"/>
                    <a:pt x="4918" y="19348"/>
                    <a:pt x="3906" y="21015"/>
                  </a:cubicBezTo>
                  <a:cubicBezTo>
                    <a:pt x="3596" y="21539"/>
                    <a:pt x="3251" y="22039"/>
                    <a:pt x="2929" y="22575"/>
                  </a:cubicBezTo>
                  <a:cubicBezTo>
                    <a:pt x="2894" y="22623"/>
                    <a:pt x="2858" y="22670"/>
                    <a:pt x="2810" y="22694"/>
                  </a:cubicBezTo>
                  <a:lnTo>
                    <a:pt x="2941" y="22384"/>
                  </a:lnTo>
                  <a:cubicBezTo>
                    <a:pt x="3251" y="21670"/>
                    <a:pt x="3584" y="20968"/>
                    <a:pt x="3882" y="20241"/>
                  </a:cubicBezTo>
                  <a:cubicBezTo>
                    <a:pt x="4489" y="18801"/>
                    <a:pt x="4906" y="17324"/>
                    <a:pt x="5203" y="15788"/>
                  </a:cubicBezTo>
                  <a:cubicBezTo>
                    <a:pt x="5668" y="13419"/>
                    <a:pt x="6144" y="11074"/>
                    <a:pt x="6739" y="8752"/>
                  </a:cubicBezTo>
                  <a:cubicBezTo>
                    <a:pt x="7120" y="7252"/>
                    <a:pt x="7585" y="5740"/>
                    <a:pt x="7989" y="4239"/>
                  </a:cubicBezTo>
                  <a:cubicBezTo>
                    <a:pt x="8216" y="3394"/>
                    <a:pt x="8430" y="2525"/>
                    <a:pt x="8644" y="1668"/>
                  </a:cubicBezTo>
                  <a:cubicBezTo>
                    <a:pt x="8716" y="1334"/>
                    <a:pt x="8775" y="989"/>
                    <a:pt x="8751" y="656"/>
                  </a:cubicBezTo>
                  <a:cubicBezTo>
                    <a:pt x="8728" y="429"/>
                    <a:pt x="8656" y="227"/>
                    <a:pt x="8525" y="25"/>
                  </a:cubicBezTo>
                  <a:lnTo>
                    <a:pt x="8525" y="25"/>
                  </a:lnTo>
                  <a:cubicBezTo>
                    <a:pt x="8525" y="60"/>
                    <a:pt x="8525" y="120"/>
                    <a:pt x="8537" y="132"/>
                  </a:cubicBezTo>
                  <a:cubicBezTo>
                    <a:pt x="8692" y="429"/>
                    <a:pt x="8704" y="715"/>
                    <a:pt x="8668" y="1025"/>
                  </a:cubicBezTo>
                  <a:cubicBezTo>
                    <a:pt x="8632" y="1334"/>
                    <a:pt x="8573" y="1644"/>
                    <a:pt x="8490" y="1941"/>
                  </a:cubicBezTo>
                  <a:cubicBezTo>
                    <a:pt x="8073" y="3561"/>
                    <a:pt x="7620" y="5144"/>
                    <a:pt x="7180" y="6740"/>
                  </a:cubicBezTo>
                  <a:cubicBezTo>
                    <a:pt x="6513" y="9133"/>
                    <a:pt x="5989" y="11562"/>
                    <a:pt x="5489" y="14002"/>
                  </a:cubicBezTo>
                  <a:cubicBezTo>
                    <a:pt x="5239" y="15217"/>
                    <a:pt x="5001" y="16431"/>
                    <a:pt x="4715" y="17634"/>
                  </a:cubicBezTo>
                  <a:cubicBezTo>
                    <a:pt x="4465" y="18658"/>
                    <a:pt x="4060" y="19610"/>
                    <a:pt x="3656" y="20575"/>
                  </a:cubicBezTo>
                  <a:cubicBezTo>
                    <a:pt x="3287" y="21456"/>
                    <a:pt x="2894" y="22337"/>
                    <a:pt x="2525" y="23230"/>
                  </a:cubicBezTo>
                  <a:cubicBezTo>
                    <a:pt x="2465" y="23361"/>
                    <a:pt x="2405" y="23516"/>
                    <a:pt x="2334" y="23647"/>
                  </a:cubicBezTo>
                  <a:cubicBezTo>
                    <a:pt x="1822" y="24635"/>
                    <a:pt x="1322" y="25611"/>
                    <a:pt x="798" y="26575"/>
                  </a:cubicBezTo>
                  <a:cubicBezTo>
                    <a:pt x="786" y="26611"/>
                    <a:pt x="774" y="26635"/>
                    <a:pt x="750" y="26635"/>
                  </a:cubicBezTo>
                  <a:cubicBezTo>
                    <a:pt x="734" y="26646"/>
                    <a:pt x="721" y="26652"/>
                    <a:pt x="711" y="26652"/>
                  </a:cubicBezTo>
                  <a:cubicBezTo>
                    <a:pt x="698" y="26652"/>
                    <a:pt x="691" y="26643"/>
                    <a:pt x="691" y="26623"/>
                  </a:cubicBezTo>
                  <a:cubicBezTo>
                    <a:pt x="691" y="26611"/>
                    <a:pt x="703" y="26552"/>
                    <a:pt x="727" y="26504"/>
                  </a:cubicBezTo>
                  <a:cubicBezTo>
                    <a:pt x="1251" y="24909"/>
                    <a:pt x="1679" y="23289"/>
                    <a:pt x="2120" y="21670"/>
                  </a:cubicBezTo>
                  <a:cubicBezTo>
                    <a:pt x="2953" y="18622"/>
                    <a:pt x="3691" y="15550"/>
                    <a:pt x="4441" y="12467"/>
                  </a:cubicBezTo>
                  <a:cubicBezTo>
                    <a:pt x="5132" y="9704"/>
                    <a:pt x="5799" y="6918"/>
                    <a:pt x="6489" y="4132"/>
                  </a:cubicBezTo>
                  <a:cubicBezTo>
                    <a:pt x="6632" y="3561"/>
                    <a:pt x="6787" y="2965"/>
                    <a:pt x="6930" y="2382"/>
                  </a:cubicBezTo>
                  <a:cubicBezTo>
                    <a:pt x="7085" y="1799"/>
                    <a:pt x="7335" y="1310"/>
                    <a:pt x="7656" y="822"/>
                  </a:cubicBezTo>
                  <a:cubicBezTo>
                    <a:pt x="7835" y="548"/>
                    <a:pt x="8001" y="275"/>
                    <a:pt x="8156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419725" y="3136050"/>
              <a:ext cx="698600" cy="92800"/>
            </a:xfrm>
            <a:custGeom>
              <a:avLst/>
              <a:gdLst/>
              <a:ahLst/>
              <a:cxnLst/>
              <a:rect l="l" t="t" r="r" b="b"/>
              <a:pathLst>
                <a:path w="27944" h="3712" extrusionOk="0">
                  <a:moveTo>
                    <a:pt x="25184" y="1"/>
                  </a:moveTo>
                  <a:cubicBezTo>
                    <a:pt x="23797" y="1"/>
                    <a:pt x="22400" y="93"/>
                    <a:pt x="21038" y="246"/>
                  </a:cubicBezTo>
                  <a:cubicBezTo>
                    <a:pt x="19098" y="449"/>
                    <a:pt x="17181" y="675"/>
                    <a:pt x="15240" y="735"/>
                  </a:cubicBezTo>
                  <a:cubicBezTo>
                    <a:pt x="14942" y="746"/>
                    <a:pt x="14646" y="750"/>
                    <a:pt x="14351" y="750"/>
                  </a:cubicBezTo>
                  <a:cubicBezTo>
                    <a:pt x="13761" y="750"/>
                    <a:pt x="13176" y="735"/>
                    <a:pt x="12597" y="735"/>
                  </a:cubicBezTo>
                  <a:cubicBezTo>
                    <a:pt x="11287" y="735"/>
                    <a:pt x="10001" y="770"/>
                    <a:pt x="8739" y="997"/>
                  </a:cubicBezTo>
                  <a:cubicBezTo>
                    <a:pt x="7775" y="1175"/>
                    <a:pt x="6834" y="1473"/>
                    <a:pt x="5906" y="1770"/>
                  </a:cubicBezTo>
                  <a:cubicBezTo>
                    <a:pt x="4215" y="2330"/>
                    <a:pt x="2548" y="2878"/>
                    <a:pt x="845" y="3425"/>
                  </a:cubicBezTo>
                  <a:lnTo>
                    <a:pt x="0" y="3699"/>
                  </a:lnTo>
                  <a:cubicBezTo>
                    <a:pt x="52" y="3707"/>
                    <a:pt x="102" y="3711"/>
                    <a:pt x="152" y="3711"/>
                  </a:cubicBezTo>
                  <a:cubicBezTo>
                    <a:pt x="251" y="3711"/>
                    <a:pt x="349" y="3695"/>
                    <a:pt x="452" y="3664"/>
                  </a:cubicBezTo>
                  <a:cubicBezTo>
                    <a:pt x="810" y="3556"/>
                    <a:pt x="1131" y="3461"/>
                    <a:pt x="1488" y="3354"/>
                  </a:cubicBezTo>
                  <a:cubicBezTo>
                    <a:pt x="2977" y="2925"/>
                    <a:pt x="4405" y="2509"/>
                    <a:pt x="5941" y="2163"/>
                  </a:cubicBezTo>
                  <a:cubicBezTo>
                    <a:pt x="7880" y="1736"/>
                    <a:pt x="9777" y="1532"/>
                    <a:pt x="11751" y="1532"/>
                  </a:cubicBezTo>
                  <a:cubicBezTo>
                    <a:pt x="12141" y="1532"/>
                    <a:pt x="12533" y="1540"/>
                    <a:pt x="12930" y="1556"/>
                  </a:cubicBezTo>
                  <a:cubicBezTo>
                    <a:pt x="15895" y="1651"/>
                    <a:pt x="18883" y="1735"/>
                    <a:pt x="21860" y="1878"/>
                  </a:cubicBezTo>
                  <a:cubicBezTo>
                    <a:pt x="23015" y="1937"/>
                    <a:pt x="24182" y="1997"/>
                    <a:pt x="25348" y="2044"/>
                  </a:cubicBezTo>
                  <a:cubicBezTo>
                    <a:pt x="25601" y="2050"/>
                    <a:pt x="25856" y="2061"/>
                    <a:pt x="26113" y="2061"/>
                  </a:cubicBezTo>
                  <a:cubicBezTo>
                    <a:pt x="26403" y="2061"/>
                    <a:pt x="26695" y="2047"/>
                    <a:pt x="26991" y="1997"/>
                  </a:cubicBezTo>
                  <a:cubicBezTo>
                    <a:pt x="27063" y="1985"/>
                    <a:pt x="27170" y="1961"/>
                    <a:pt x="27218" y="1925"/>
                  </a:cubicBezTo>
                  <a:cubicBezTo>
                    <a:pt x="27242" y="1913"/>
                    <a:pt x="27182" y="1913"/>
                    <a:pt x="27158" y="1913"/>
                  </a:cubicBezTo>
                  <a:cubicBezTo>
                    <a:pt x="26732" y="1953"/>
                    <a:pt x="26300" y="1968"/>
                    <a:pt x="25866" y="1968"/>
                  </a:cubicBezTo>
                  <a:cubicBezTo>
                    <a:pt x="25392" y="1968"/>
                    <a:pt x="24916" y="1950"/>
                    <a:pt x="24444" y="1925"/>
                  </a:cubicBezTo>
                  <a:cubicBezTo>
                    <a:pt x="21919" y="1806"/>
                    <a:pt x="19395" y="1687"/>
                    <a:pt x="16895" y="1616"/>
                  </a:cubicBezTo>
                  <a:cubicBezTo>
                    <a:pt x="15466" y="1568"/>
                    <a:pt x="14061" y="1508"/>
                    <a:pt x="12656" y="1449"/>
                  </a:cubicBezTo>
                  <a:cubicBezTo>
                    <a:pt x="12312" y="1435"/>
                    <a:pt x="11970" y="1428"/>
                    <a:pt x="11631" y="1428"/>
                  </a:cubicBezTo>
                  <a:cubicBezTo>
                    <a:pt x="9719" y="1428"/>
                    <a:pt x="7880" y="1652"/>
                    <a:pt x="5989" y="2056"/>
                  </a:cubicBezTo>
                  <a:cubicBezTo>
                    <a:pt x="5239" y="2223"/>
                    <a:pt x="4560" y="2413"/>
                    <a:pt x="3822" y="2592"/>
                  </a:cubicBezTo>
                  <a:cubicBezTo>
                    <a:pt x="3773" y="2600"/>
                    <a:pt x="3723" y="2614"/>
                    <a:pt x="3678" y="2614"/>
                  </a:cubicBezTo>
                  <a:cubicBezTo>
                    <a:pt x="3658" y="2614"/>
                    <a:pt x="3638" y="2611"/>
                    <a:pt x="3620" y="2604"/>
                  </a:cubicBezTo>
                  <a:cubicBezTo>
                    <a:pt x="3608" y="2604"/>
                    <a:pt x="3667" y="2592"/>
                    <a:pt x="3679" y="2580"/>
                  </a:cubicBezTo>
                  <a:cubicBezTo>
                    <a:pt x="5048" y="2175"/>
                    <a:pt x="6382" y="1711"/>
                    <a:pt x="7787" y="1330"/>
                  </a:cubicBezTo>
                  <a:cubicBezTo>
                    <a:pt x="9275" y="913"/>
                    <a:pt x="10787" y="818"/>
                    <a:pt x="12335" y="818"/>
                  </a:cubicBezTo>
                  <a:cubicBezTo>
                    <a:pt x="12994" y="818"/>
                    <a:pt x="13637" y="834"/>
                    <a:pt x="14281" y="834"/>
                  </a:cubicBezTo>
                  <a:cubicBezTo>
                    <a:pt x="14604" y="834"/>
                    <a:pt x="14926" y="830"/>
                    <a:pt x="15252" y="818"/>
                  </a:cubicBezTo>
                  <a:cubicBezTo>
                    <a:pt x="16955" y="782"/>
                    <a:pt x="18645" y="604"/>
                    <a:pt x="20348" y="425"/>
                  </a:cubicBezTo>
                  <a:cubicBezTo>
                    <a:pt x="21800" y="258"/>
                    <a:pt x="23277" y="104"/>
                    <a:pt x="24765" y="92"/>
                  </a:cubicBezTo>
                  <a:cubicBezTo>
                    <a:pt x="25253" y="92"/>
                    <a:pt x="25729" y="92"/>
                    <a:pt x="26265" y="127"/>
                  </a:cubicBezTo>
                  <a:cubicBezTo>
                    <a:pt x="26789" y="139"/>
                    <a:pt x="27372" y="306"/>
                    <a:pt x="27873" y="508"/>
                  </a:cubicBezTo>
                  <a:lnTo>
                    <a:pt x="27944" y="544"/>
                  </a:lnTo>
                  <a:cubicBezTo>
                    <a:pt x="27587" y="318"/>
                    <a:pt x="27194" y="175"/>
                    <a:pt x="26777" y="92"/>
                  </a:cubicBezTo>
                  <a:cubicBezTo>
                    <a:pt x="26468" y="56"/>
                    <a:pt x="26158" y="20"/>
                    <a:pt x="25860" y="8"/>
                  </a:cubicBezTo>
                  <a:cubicBezTo>
                    <a:pt x="25635" y="3"/>
                    <a:pt x="25410" y="1"/>
                    <a:pt x="25184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5535500" y="2716550"/>
              <a:ext cx="634325" cy="305200"/>
            </a:xfrm>
            <a:custGeom>
              <a:avLst/>
              <a:gdLst/>
              <a:ahLst/>
              <a:cxnLst/>
              <a:rect l="l" t="t" r="r" b="b"/>
              <a:pathLst>
                <a:path w="25373" h="12208" extrusionOk="0">
                  <a:moveTo>
                    <a:pt x="24182" y="1"/>
                  </a:moveTo>
                  <a:lnTo>
                    <a:pt x="24182" y="1"/>
                  </a:lnTo>
                  <a:cubicBezTo>
                    <a:pt x="23884" y="48"/>
                    <a:pt x="23587" y="60"/>
                    <a:pt x="23313" y="120"/>
                  </a:cubicBezTo>
                  <a:cubicBezTo>
                    <a:pt x="22515" y="298"/>
                    <a:pt x="21741" y="524"/>
                    <a:pt x="21015" y="834"/>
                  </a:cubicBezTo>
                  <a:cubicBezTo>
                    <a:pt x="20527" y="1036"/>
                    <a:pt x="19979" y="1263"/>
                    <a:pt x="19515" y="1453"/>
                  </a:cubicBezTo>
                  <a:cubicBezTo>
                    <a:pt x="19051" y="1655"/>
                    <a:pt x="18634" y="1834"/>
                    <a:pt x="18205" y="2025"/>
                  </a:cubicBezTo>
                  <a:cubicBezTo>
                    <a:pt x="17777" y="2215"/>
                    <a:pt x="17360" y="2406"/>
                    <a:pt x="16955" y="2584"/>
                  </a:cubicBezTo>
                  <a:cubicBezTo>
                    <a:pt x="16550" y="2787"/>
                    <a:pt x="16205" y="2965"/>
                    <a:pt x="15824" y="3144"/>
                  </a:cubicBezTo>
                  <a:cubicBezTo>
                    <a:pt x="15360" y="3346"/>
                    <a:pt x="14895" y="3560"/>
                    <a:pt x="14455" y="3751"/>
                  </a:cubicBezTo>
                  <a:cubicBezTo>
                    <a:pt x="14002" y="3941"/>
                    <a:pt x="13574" y="4108"/>
                    <a:pt x="13133" y="4287"/>
                  </a:cubicBezTo>
                  <a:cubicBezTo>
                    <a:pt x="12788" y="4418"/>
                    <a:pt x="12454" y="4549"/>
                    <a:pt x="12097" y="4703"/>
                  </a:cubicBezTo>
                  <a:cubicBezTo>
                    <a:pt x="11740" y="4846"/>
                    <a:pt x="11371" y="5001"/>
                    <a:pt x="11014" y="5180"/>
                  </a:cubicBezTo>
                  <a:cubicBezTo>
                    <a:pt x="10454" y="5465"/>
                    <a:pt x="9871" y="5739"/>
                    <a:pt x="9335" y="6061"/>
                  </a:cubicBezTo>
                  <a:cubicBezTo>
                    <a:pt x="8799" y="6370"/>
                    <a:pt x="8323" y="6680"/>
                    <a:pt x="7811" y="7025"/>
                  </a:cubicBezTo>
                  <a:cubicBezTo>
                    <a:pt x="7430" y="7275"/>
                    <a:pt x="7061" y="7525"/>
                    <a:pt x="6680" y="7799"/>
                  </a:cubicBezTo>
                  <a:cubicBezTo>
                    <a:pt x="6299" y="8061"/>
                    <a:pt x="5906" y="8359"/>
                    <a:pt x="5525" y="8644"/>
                  </a:cubicBezTo>
                  <a:cubicBezTo>
                    <a:pt x="5192" y="8871"/>
                    <a:pt x="4870" y="9109"/>
                    <a:pt x="4537" y="9335"/>
                  </a:cubicBezTo>
                  <a:cubicBezTo>
                    <a:pt x="4120" y="9609"/>
                    <a:pt x="3703" y="9883"/>
                    <a:pt x="3287" y="10145"/>
                  </a:cubicBezTo>
                  <a:cubicBezTo>
                    <a:pt x="2977" y="10347"/>
                    <a:pt x="2679" y="10538"/>
                    <a:pt x="2358" y="10728"/>
                  </a:cubicBezTo>
                  <a:cubicBezTo>
                    <a:pt x="2025" y="10942"/>
                    <a:pt x="1644" y="11157"/>
                    <a:pt x="1310" y="11371"/>
                  </a:cubicBezTo>
                  <a:cubicBezTo>
                    <a:pt x="989" y="11573"/>
                    <a:pt x="655" y="11776"/>
                    <a:pt x="334" y="11966"/>
                  </a:cubicBezTo>
                  <a:cubicBezTo>
                    <a:pt x="227" y="12026"/>
                    <a:pt x="108" y="12097"/>
                    <a:pt x="12" y="12157"/>
                  </a:cubicBezTo>
                  <a:cubicBezTo>
                    <a:pt x="1" y="12169"/>
                    <a:pt x="12" y="12192"/>
                    <a:pt x="36" y="12204"/>
                  </a:cubicBezTo>
                  <a:cubicBezTo>
                    <a:pt x="38" y="12207"/>
                    <a:pt x="42" y="12208"/>
                    <a:pt x="47" y="12208"/>
                  </a:cubicBezTo>
                  <a:cubicBezTo>
                    <a:pt x="70" y="12208"/>
                    <a:pt x="116" y="12188"/>
                    <a:pt x="155" y="12169"/>
                  </a:cubicBezTo>
                  <a:cubicBezTo>
                    <a:pt x="810" y="11800"/>
                    <a:pt x="1548" y="11430"/>
                    <a:pt x="2215" y="11145"/>
                  </a:cubicBezTo>
                  <a:cubicBezTo>
                    <a:pt x="2906" y="10859"/>
                    <a:pt x="3584" y="10585"/>
                    <a:pt x="4215" y="10323"/>
                  </a:cubicBezTo>
                  <a:cubicBezTo>
                    <a:pt x="4858" y="10073"/>
                    <a:pt x="5418" y="9895"/>
                    <a:pt x="6013" y="9656"/>
                  </a:cubicBezTo>
                  <a:cubicBezTo>
                    <a:pt x="6478" y="9478"/>
                    <a:pt x="6954" y="9275"/>
                    <a:pt x="7371" y="9073"/>
                  </a:cubicBezTo>
                  <a:cubicBezTo>
                    <a:pt x="7799" y="8894"/>
                    <a:pt x="8133" y="8752"/>
                    <a:pt x="8525" y="8573"/>
                  </a:cubicBezTo>
                  <a:cubicBezTo>
                    <a:pt x="8930" y="8394"/>
                    <a:pt x="9335" y="8204"/>
                    <a:pt x="9752" y="8025"/>
                  </a:cubicBezTo>
                  <a:cubicBezTo>
                    <a:pt x="10240" y="7799"/>
                    <a:pt x="10728" y="7573"/>
                    <a:pt x="11204" y="7347"/>
                  </a:cubicBezTo>
                  <a:cubicBezTo>
                    <a:pt x="11466" y="7228"/>
                    <a:pt x="11728" y="7097"/>
                    <a:pt x="11978" y="6978"/>
                  </a:cubicBezTo>
                  <a:cubicBezTo>
                    <a:pt x="12490" y="6728"/>
                    <a:pt x="13038" y="6454"/>
                    <a:pt x="13526" y="6239"/>
                  </a:cubicBezTo>
                  <a:cubicBezTo>
                    <a:pt x="14026" y="6013"/>
                    <a:pt x="14479" y="5799"/>
                    <a:pt x="14955" y="5608"/>
                  </a:cubicBezTo>
                  <a:cubicBezTo>
                    <a:pt x="15586" y="5346"/>
                    <a:pt x="16181" y="5084"/>
                    <a:pt x="16800" y="4846"/>
                  </a:cubicBezTo>
                  <a:cubicBezTo>
                    <a:pt x="17562" y="4549"/>
                    <a:pt x="18324" y="4287"/>
                    <a:pt x="19086" y="4001"/>
                  </a:cubicBezTo>
                  <a:cubicBezTo>
                    <a:pt x="20277" y="3572"/>
                    <a:pt x="21468" y="3156"/>
                    <a:pt x="22634" y="2703"/>
                  </a:cubicBezTo>
                  <a:cubicBezTo>
                    <a:pt x="23230" y="2489"/>
                    <a:pt x="23813" y="2227"/>
                    <a:pt x="24396" y="1965"/>
                  </a:cubicBezTo>
                  <a:cubicBezTo>
                    <a:pt x="24694" y="1834"/>
                    <a:pt x="24944" y="1667"/>
                    <a:pt x="25230" y="1513"/>
                  </a:cubicBezTo>
                  <a:cubicBezTo>
                    <a:pt x="25313" y="1477"/>
                    <a:pt x="25373" y="1394"/>
                    <a:pt x="25361" y="1298"/>
                  </a:cubicBezTo>
                  <a:lnTo>
                    <a:pt x="25361" y="1298"/>
                  </a:lnTo>
                  <a:cubicBezTo>
                    <a:pt x="25099" y="1548"/>
                    <a:pt x="24766" y="1679"/>
                    <a:pt x="24456" y="1846"/>
                  </a:cubicBezTo>
                  <a:cubicBezTo>
                    <a:pt x="23515" y="2287"/>
                    <a:pt x="22575" y="2644"/>
                    <a:pt x="21598" y="3001"/>
                  </a:cubicBezTo>
                  <a:cubicBezTo>
                    <a:pt x="20491" y="3406"/>
                    <a:pt x="19396" y="3799"/>
                    <a:pt x="18312" y="4192"/>
                  </a:cubicBezTo>
                  <a:cubicBezTo>
                    <a:pt x="17622" y="4453"/>
                    <a:pt x="16943" y="4715"/>
                    <a:pt x="16264" y="4989"/>
                  </a:cubicBezTo>
                  <a:cubicBezTo>
                    <a:pt x="15705" y="5204"/>
                    <a:pt x="15157" y="5430"/>
                    <a:pt x="14598" y="5668"/>
                  </a:cubicBezTo>
                  <a:cubicBezTo>
                    <a:pt x="14240" y="5823"/>
                    <a:pt x="13883" y="6001"/>
                    <a:pt x="13526" y="6156"/>
                  </a:cubicBezTo>
                  <a:cubicBezTo>
                    <a:pt x="13038" y="6382"/>
                    <a:pt x="12550" y="6620"/>
                    <a:pt x="12073" y="6847"/>
                  </a:cubicBezTo>
                  <a:cubicBezTo>
                    <a:pt x="11800" y="6978"/>
                    <a:pt x="11550" y="7097"/>
                    <a:pt x="11264" y="7228"/>
                  </a:cubicBezTo>
                  <a:cubicBezTo>
                    <a:pt x="10764" y="7466"/>
                    <a:pt x="10299" y="7704"/>
                    <a:pt x="9764" y="7942"/>
                  </a:cubicBezTo>
                  <a:cubicBezTo>
                    <a:pt x="9228" y="8180"/>
                    <a:pt x="8633" y="8454"/>
                    <a:pt x="8073" y="8704"/>
                  </a:cubicBezTo>
                  <a:cubicBezTo>
                    <a:pt x="7692" y="8871"/>
                    <a:pt x="7359" y="9037"/>
                    <a:pt x="6954" y="9192"/>
                  </a:cubicBezTo>
                  <a:cubicBezTo>
                    <a:pt x="6549" y="9371"/>
                    <a:pt x="6120" y="9537"/>
                    <a:pt x="5668" y="9716"/>
                  </a:cubicBezTo>
                  <a:cubicBezTo>
                    <a:pt x="5227" y="9895"/>
                    <a:pt x="4656" y="10109"/>
                    <a:pt x="4180" y="10288"/>
                  </a:cubicBezTo>
                  <a:lnTo>
                    <a:pt x="2799" y="10823"/>
                  </a:lnTo>
                  <a:cubicBezTo>
                    <a:pt x="2441" y="10966"/>
                    <a:pt x="2072" y="11133"/>
                    <a:pt x="1727" y="11276"/>
                  </a:cubicBezTo>
                  <a:cubicBezTo>
                    <a:pt x="1656" y="11311"/>
                    <a:pt x="1560" y="11371"/>
                    <a:pt x="1536" y="11371"/>
                  </a:cubicBezTo>
                  <a:cubicBezTo>
                    <a:pt x="1513" y="11335"/>
                    <a:pt x="1513" y="11311"/>
                    <a:pt x="1536" y="11300"/>
                  </a:cubicBezTo>
                  <a:cubicBezTo>
                    <a:pt x="1846" y="11097"/>
                    <a:pt x="2179" y="10907"/>
                    <a:pt x="2501" y="10704"/>
                  </a:cubicBezTo>
                  <a:cubicBezTo>
                    <a:pt x="2834" y="10490"/>
                    <a:pt x="3215" y="10252"/>
                    <a:pt x="3525" y="10049"/>
                  </a:cubicBezTo>
                  <a:cubicBezTo>
                    <a:pt x="3846" y="9847"/>
                    <a:pt x="4084" y="9692"/>
                    <a:pt x="4358" y="9514"/>
                  </a:cubicBezTo>
                  <a:cubicBezTo>
                    <a:pt x="4739" y="9264"/>
                    <a:pt x="5049" y="9061"/>
                    <a:pt x="5418" y="8799"/>
                  </a:cubicBezTo>
                  <a:cubicBezTo>
                    <a:pt x="5787" y="8525"/>
                    <a:pt x="6228" y="8216"/>
                    <a:pt x="6597" y="7942"/>
                  </a:cubicBezTo>
                  <a:cubicBezTo>
                    <a:pt x="6978" y="7680"/>
                    <a:pt x="7359" y="7394"/>
                    <a:pt x="7740" y="7144"/>
                  </a:cubicBezTo>
                  <a:cubicBezTo>
                    <a:pt x="8049" y="6930"/>
                    <a:pt x="8383" y="6716"/>
                    <a:pt x="8704" y="6513"/>
                  </a:cubicBezTo>
                  <a:cubicBezTo>
                    <a:pt x="9478" y="6037"/>
                    <a:pt x="10276" y="5585"/>
                    <a:pt x="11109" y="5204"/>
                  </a:cubicBezTo>
                  <a:cubicBezTo>
                    <a:pt x="11704" y="4942"/>
                    <a:pt x="12335" y="4703"/>
                    <a:pt x="12919" y="4465"/>
                  </a:cubicBezTo>
                  <a:cubicBezTo>
                    <a:pt x="13502" y="4227"/>
                    <a:pt x="14050" y="4013"/>
                    <a:pt x="14598" y="3763"/>
                  </a:cubicBezTo>
                  <a:cubicBezTo>
                    <a:pt x="15336" y="3441"/>
                    <a:pt x="16014" y="3096"/>
                    <a:pt x="16741" y="2763"/>
                  </a:cubicBezTo>
                  <a:cubicBezTo>
                    <a:pt x="17372" y="2489"/>
                    <a:pt x="17979" y="2203"/>
                    <a:pt x="18610" y="1929"/>
                  </a:cubicBezTo>
                  <a:cubicBezTo>
                    <a:pt x="19467" y="1560"/>
                    <a:pt x="20348" y="1191"/>
                    <a:pt x="21206" y="834"/>
                  </a:cubicBezTo>
                  <a:cubicBezTo>
                    <a:pt x="22003" y="501"/>
                    <a:pt x="22813" y="286"/>
                    <a:pt x="23646" y="131"/>
                  </a:cubicBezTo>
                  <a:cubicBezTo>
                    <a:pt x="23765" y="120"/>
                    <a:pt x="23908" y="84"/>
                    <a:pt x="23992" y="72"/>
                  </a:cubicBezTo>
                  <a:cubicBezTo>
                    <a:pt x="24087" y="48"/>
                    <a:pt x="24111" y="24"/>
                    <a:pt x="2418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032175" y="2294450"/>
              <a:ext cx="1144500" cy="1239975"/>
            </a:xfrm>
            <a:custGeom>
              <a:avLst/>
              <a:gdLst/>
              <a:ahLst/>
              <a:cxnLst/>
              <a:rect l="l" t="t" r="r" b="b"/>
              <a:pathLst>
                <a:path w="45780" h="49599" extrusionOk="0">
                  <a:moveTo>
                    <a:pt x="25010" y="177"/>
                  </a:moveTo>
                  <a:cubicBezTo>
                    <a:pt x="25106" y="177"/>
                    <a:pt x="25196" y="223"/>
                    <a:pt x="25265" y="323"/>
                  </a:cubicBezTo>
                  <a:cubicBezTo>
                    <a:pt x="25325" y="394"/>
                    <a:pt x="25384" y="466"/>
                    <a:pt x="25408" y="561"/>
                  </a:cubicBezTo>
                  <a:cubicBezTo>
                    <a:pt x="25444" y="752"/>
                    <a:pt x="25491" y="942"/>
                    <a:pt x="25503" y="1133"/>
                  </a:cubicBezTo>
                  <a:cubicBezTo>
                    <a:pt x="25539" y="1728"/>
                    <a:pt x="25539" y="2311"/>
                    <a:pt x="25551" y="2919"/>
                  </a:cubicBezTo>
                  <a:cubicBezTo>
                    <a:pt x="25563" y="3526"/>
                    <a:pt x="25587" y="4157"/>
                    <a:pt x="25610" y="4764"/>
                  </a:cubicBezTo>
                  <a:cubicBezTo>
                    <a:pt x="25670" y="6050"/>
                    <a:pt x="25718" y="7324"/>
                    <a:pt x="25610" y="8610"/>
                  </a:cubicBezTo>
                  <a:cubicBezTo>
                    <a:pt x="25479" y="10265"/>
                    <a:pt x="25265" y="11896"/>
                    <a:pt x="24765" y="13491"/>
                  </a:cubicBezTo>
                  <a:cubicBezTo>
                    <a:pt x="23765" y="16658"/>
                    <a:pt x="22396" y="19587"/>
                    <a:pt x="20598" y="22373"/>
                  </a:cubicBezTo>
                  <a:cubicBezTo>
                    <a:pt x="19836" y="23540"/>
                    <a:pt x="18967" y="24624"/>
                    <a:pt x="18181" y="25767"/>
                  </a:cubicBezTo>
                  <a:cubicBezTo>
                    <a:pt x="17812" y="26338"/>
                    <a:pt x="17395" y="26850"/>
                    <a:pt x="17074" y="27445"/>
                  </a:cubicBezTo>
                  <a:cubicBezTo>
                    <a:pt x="17050" y="27481"/>
                    <a:pt x="17014" y="27529"/>
                    <a:pt x="16978" y="27541"/>
                  </a:cubicBezTo>
                  <a:cubicBezTo>
                    <a:pt x="16973" y="27546"/>
                    <a:pt x="16969" y="27548"/>
                    <a:pt x="16964" y="27548"/>
                  </a:cubicBezTo>
                  <a:cubicBezTo>
                    <a:pt x="16959" y="27548"/>
                    <a:pt x="16955" y="27543"/>
                    <a:pt x="16955" y="27529"/>
                  </a:cubicBezTo>
                  <a:cubicBezTo>
                    <a:pt x="16966" y="27493"/>
                    <a:pt x="16990" y="27410"/>
                    <a:pt x="17014" y="27326"/>
                  </a:cubicBezTo>
                  <a:cubicBezTo>
                    <a:pt x="17109" y="26910"/>
                    <a:pt x="17264" y="26493"/>
                    <a:pt x="17347" y="26064"/>
                  </a:cubicBezTo>
                  <a:cubicBezTo>
                    <a:pt x="17681" y="24552"/>
                    <a:pt x="17990" y="23028"/>
                    <a:pt x="18300" y="21492"/>
                  </a:cubicBezTo>
                  <a:cubicBezTo>
                    <a:pt x="18871" y="18694"/>
                    <a:pt x="19431" y="15884"/>
                    <a:pt x="19991" y="13075"/>
                  </a:cubicBezTo>
                  <a:cubicBezTo>
                    <a:pt x="20312" y="11420"/>
                    <a:pt x="20669" y="9788"/>
                    <a:pt x="21181" y="8193"/>
                  </a:cubicBezTo>
                  <a:cubicBezTo>
                    <a:pt x="21503" y="7193"/>
                    <a:pt x="21848" y="6193"/>
                    <a:pt x="22193" y="5205"/>
                  </a:cubicBezTo>
                  <a:cubicBezTo>
                    <a:pt x="22658" y="3811"/>
                    <a:pt x="23253" y="2502"/>
                    <a:pt x="23991" y="1240"/>
                  </a:cubicBezTo>
                  <a:cubicBezTo>
                    <a:pt x="24134" y="978"/>
                    <a:pt x="24313" y="716"/>
                    <a:pt x="24515" y="478"/>
                  </a:cubicBezTo>
                  <a:cubicBezTo>
                    <a:pt x="24598" y="359"/>
                    <a:pt x="24706" y="287"/>
                    <a:pt x="24848" y="216"/>
                  </a:cubicBezTo>
                  <a:cubicBezTo>
                    <a:pt x="24903" y="191"/>
                    <a:pt x="24957" y="177"/>
                    <a:pt x="25010" y="177"/>
                  </a:cubicBezTo>
                  <a:close/>
                  <a:moveTo>
                    <a:pt x="44363" y="16944"/>
                  </a:moveTo>
                  <a:cubicBezTo>
                    <a:pt x="44601" y="16944"/>
                    <a:pt x="44839" y="16980"/>
                    <a:pt x="45065" y="17075"/>
                  </a:cubicBezTo>
                  <a:cubicBezTo>
                    <a:pt x="45506" y="17266"/>
                    <a:pt x="45625" y="17599"/>
                    <a:pt x="45434" y="18039"/>
                  </a:cubicBezTo>
                  <a:cubicBezTo>
                    <a:pt x="45363" y="18218"/>
                    <a:pt x="45244" y="18385"/>
                    <a:pt x="45113" y="18516"/>
                  </a:cubicBezTo>
                  <a:cubicBezTo>
                    <a:pt x="44851" y="18754"/>
                    <a:pt x="44613" y="18992"/>
                    <a:pt x="44339" y="19206"/>
                  </a:cubicBezTo>
                  <a:cubicBezTo>
                    <a:pt x="43470" y="19873"/>
                    <a:pt x="42553" y="20409"/>
                    <a:pt x="41517" y="20790"/>
                  </a:cubicBezTo>
                  <a:cubicBezTo>
                    <a:pt x="40862" y="21052"/>
                    <a:pt x="40184" y="21230"/>
                    <a:pt x="39517" y="21433"/>
                  </a:cubicBezTo>
                  <a:cubicBezTo>
                    <a:pt x="38457" y="21778"/>
                    <a:pt x="37445" y="22254"/>
                    <a:pt x="36433" y="22719"/>
                  </a:cubicBezTo>
                  <a:cubicBezTo>
                    <a:pt x="35766" y="23016"/>
                    <a:pt x="35076" y="23314"/>
                    <a:pt x="34433" y="23576"/>
                  </a:cubicBezTo>
                  <a:cubicBezTo>
                    <a:pt x="33790" y="23862"/>
                    <a:pt x="33183" y="24100"/>
                    <a:pt x="32564" y="24374"/>
                  </a:cubicBezTo>
                  <a:cubicBezTo>
                    <a:pt x="32028" y="24588"/>
                    <a:pt x="31504" y="24826"/>
                    <a:pt x="30968" y="25040"/>
                  </a:cubicBezTo>
                  <a:cubicBezTo>
                    <a:pt x="30182" y="25338"/>
                    <a:pt x="29420" y="25636"/>
                    <a:pt x="28635" y="25898"/>
                  </a:cubicBezTo>
                  <a:cubicBezTo>
                    <a:pt x="27301" y="26350"/>
                    <a:pt x="25968" y="26767"/>
                    <a:pt x="24610" y="27172"/>
                  </a:cubicBezTo>
                  <a:cubicBezTo>
                    <a:pt x="24217" y="27291"/>
                    <a:pt x="23789" y="27374"/>
                    <a:pt x="23408" y="27541"/>
                  </a:cubicBezTo>
                  <a:cubicBezTo>
                    <a:pt x="22562" y="27898"/>
                    <a:pt x="21717" y="28267"/>
                    <a:pt x="20860" y="28636"/>
                  </a:cubicBezTo>
                  <a:cubicBezTo>
                    <a:pt x="20753" y="28684"/>
                    <a:pt x="20657" y="28731"/>
                    <a:pt x="20586" y="28791"/>
                  </a:cubicBezTo>
                  <a:cubicBezTo>
                    <a:pt x="20586" y="28791"/>
                    <a:pt x="20550" y="28755"/>
                    <a:pt x="20562" y="28755"/>
                  </a:cubicBezTo>
                  <a:cubicBezTo>
                    <a:pt x="20979" y="28434"/>
                    <a:pt x="21431" y="28100"/>
                    <a:pt x="21860" y="27779"/>
                  </a:cubicBezTo>
                  <a:cubicBezTo>
                    <a:pt x="22979" y="26898"/>
                    <a:pt x="24003" y="25921"/>
                    <a:pt x="25003" y="24909"/>
                  </a:cubicBezTo>
                  <a:cubicBezTo>
                    <a:pt x="26194" y="23683"/>
                    <a:pt x="27349" y="22528"/>
                    <a:pt x="28766" y="21576"/>
                  </a:cubicBezTo>
                  <a:cubicBezTo>
                    <a:pt x="29778" y="20885"/>
                    <a:pt x="30802" y="20337"/>
                    <a:pt x="31933" y="19861"/>
                  </a:cubicBezTo>
                  <a:cubicBezTo>
                    <a:pt x="33064" y="19373"/>
                    <a:pt x="34278" y="19004"/>
                    <a:pt x="35481" y="18730"/>
                  </a:cubicBezTo>
                  <a:cubicBezTo>
                    <a:pt x="37029" y="18385"/>
                    <a:pt x="38576" y="18063"/>
                    <a:pt x="40124" y="17718"/>
                  </a:cubicBezTo>
                  <a:cubicBezTo>
                    <a:pt x="41160" y="17480"/>
                    <a:pt x="42232" y="17254"/>
                    <a:pt x="43291" y="17051"/>
                  </a:cubicBezTo>
                  <a:cubicBezTo>
                    <a:pt x="43648" y="16968"/>
                    <a:pt x="44006" y="16944"/>
                    <a:pt x="44363" y="16944"/>
                  </a:cubicBezTo>
                  <a:close/>
                  <a:moveTo>
                    <a:pt x="33085" y="31932"/>
                  </a:moveTo>
                  <a:cubicBezTo>
                    <a:pt x="34703" y="31932"/>
                    <a:pt x="36322" y="32075"/>
                    <a:pt x="37945" y="32327"/>
                  </a:cubicBezTo>
                  <a:cubicBezTo>
                    <a:pt x="39303" y="32541"/>
                    <a:pt x="40672" y="32982"/>
                    <a:pt x="41970" y="33518"/>
                  </a:cubicBezTo>
                  <a:cubicBezTo>
                    <a:pt x="42470" y="33732"/>
                    <a:pt x="42994" y="33994"/>
                    <a:pt x="43458" y="34327"/>
                  </a:cubicBezTo>
                  <a:cubicBezTo>
                    <a:pt x="43625" y="34434"/>
                    <a:pt x="43756" y="34565"/>
                    <a:pt x="43887" y="34708"/>
                  </a:cubicBezTo>
                  <a:cubicBezTo>
                    <a:pt x="44017" y="34863"/>
                    <a:pt x="44017" y="35006"/>
                    <a:pt x="43839" y="35137"/>
                  </a:cubicBezTo>
                  <a:cubicBezTo>
                    <a:pt x="43744" y="35220"/>
                    <a:pt x="43625" y="35280"/>
                    <a:pt x="43506" y="35327"/>
                  </a:cubicBezTo>
                  <a:cubicBezTo>
                    <a:pt x="43267" y="35399"/>
                    <a:pt x="43029" y="35470"/>
                    <a:pt x="42767" y="35506"/>
                  </a:cubicBezTo>
                  <a:cubicBezTo>
                    <a:pt x="41982" y="35601"/>
                    <a:pt x="41196" y="35744"/>
                    <a:pt x="40410" y="35815"/>
                  </a:cubicBezTo>
                  <a:cubicBezTo>
                    <a:pt x="37775" y="36084"/>
                    <a:pt x="35125" y="36201"/>
                    <a:pt x="32483" y="36201"/>
                  </a:cubicBezTo>
                  <a:cubicBezTo>
                    <a:pt x="31723" y="36201"/>
                    <a:pt x="30964" y="36191"/>
                    <a:pt x="30206" y="36173"/>
                  </a:cubicBezTo>
                  <a:cubicBezTo>
                    <a:pt x="28808" y="36140"/>
                    <a:pt x="27421" y="36076"/>
                    <a:pt x="26015" y="36076"/>
                  </a:cubicBezTo>
                  <a:cubicBezTo>
                    <a:pt x="25900" y="36076"/>
                    <a:pt x="25785" y="36076"/>
                    <a:pt x="25670" y="36077"/>
                  </a:cubicBezTo>
                  <a:cubicBezTo>
                    <a:pt x="24027" y="36101"/>
                    <a:pt x="22431" y="36196"/>
                    <a:pt x="20824" y="36435"/>
                  </a:cubicBezTo>
                  <a:cubicBezTo>
                    <a:pt x="19693" y="36601"/>
                    <a:pt x="18586" y="36816"/>
                    <a:pt x="17467" y="36994"/>
                  </a:cubicBezTo>
                  <a:cubicBezTo>
                    <a:pt x="16966" y="37066"/>
                    <a:pt x="16490" y="37149"/>
                    <a:pt x="15990" y="37256"/>
                  </a:cubicBezTo>
                  <a:cubicBezTo>
                    <a:pt x="15978" y="37256"/>
                    <a:pt x="15966" y="37244"/>
                    <a:pt x="15978" y="37220"/>
                  </a:cubicBezTo>
                  <a:cubicBezTo>
                    <a:pt x="15990" y="37208"/>
                    <a:pt x="16038" y="37185"/>
                    <a:pt x="16074" y="37161"/>
                  </a:cubicBezTo>
                  <a:cubicBezTo>
                    <a:pt x="17598" y="36458"/>
                    <a:pt x="19050" y="35661"/>
                    <a:pt x="20574" y="34934"/>
                  </a:cubicBezTo>
                  <a:cubicBezTo>
                    <a:pt x="23420" y="33577"/>
                    <a:pt x="26313" y="32625"/>
                    <a:pt x="29468" y="32184"/>
                  </a:cubicBezTo>
                  <a:cubicBezTo>
                    <a:pt x="30673" y="32011"/>
                    <a:pt x="31879" y="31932"/>
                    <a:pt x="33085" y="31932"/>
                  </a:cubicBezTo>
                  <a:close/>
                  <a:moveTo>
                    <a:pt x="24998" y="1"/>
                  </a:moveTo>
                  <a:cubicBezTo>
                    <a:pt x="24899" y="1"/>
                    <a:pt x="24790" y="32"/>
                    <a:pt x="24670" y="97"/>
                  </a:cubicBezTo>
                  <a:cubicBezTo>
                    <a:pt x="24527" y="180"/>
                    <a:pt x="24396" y="311"/>
                    <a:pt x="24289" y="454"/>
                  </a:cubicBezTo>
                  <a:cubicBezTo>
                    <a:pt x="24110" y="692"/>
                    <a:pt x="23944" y="942"/>
                    <a:pt x="23801" y="1192"/>
                  </a:cubicBezTo>
                  <a:cubicBezTo>
                    <a:pt x="23086" y="2454"/>
                    <a:pt x="22467" y="3764"/>
                    <a:pt x="22015" y="5133"/>
                  </a:cubicBezTo>
                  <a:cubicBezTo>
                    <a:pt x="21574" y="6407"/>
                    <a:pt x="21157" y="7669"/>
                    <a:pt x="20765" y="8943"/>
                  </a:cubicBezTo>
                  <a:cubicBezTo>
                    <a:pt x="20384" y="10122"/>
                    <a:pt x="20134" y="11324"/>
                    <a:pt x="19895" y="12539"/>
                  </a:cubicBezTo>
                  <a:cubicBezTo>
                    <a:pt x="19312" y="15432"/>
                    <a:pt x="18741" y="18349"/>
                    <a:pt x="18157" y="21254"/>
                  </a:cubicBezTo>
                  <a:cubicBezTo>
                    <a:pt x="17859" y="22754"/>
                    <a:pt x="17574" y="24243"/>
                    <a:pt x="17228" y="25755"/>
                  </a:cubicBezTo>
                  <a:cubicBezTo>
                    <a:pt x="17050" y="26540"/>
                    <a:pt x="16847" y="27302"/>
                    <a:pt x="16550" y="28053"/>
                  </a:cubicBezTo>
                  <a:cubicBezTo>
                    <a:pt x="15764" y="30100"/>
                    <a:pt x="14633" y="31732"/>
                    <a:pt x="13026" y="33208"/>
                  </a:cubicBezTo>
                  <a:cubicBezTo>
                    <a:pt x="12371" y="33803"/>
                    <a:pt x="11692" y="34339"/>
                    <a:pt x="11061" y="34934"/>
                  </a:cubicBezTo>
                  <a:cubicBezTo>
                    <a:pt x="9668" y="36232"/>
                    <a:pt x="8394" y="37554"/>
                    <a:pt x="7251" y="39066"/>
                  </a:cubicBezTo>
                  <a:cubicBezTo>
                    <a:pt x="5775" y="40995"/>
                    <a:pt x="4489" y="43031"/>
                    <a:pt x="2917" y="44888"/>
                  </a:cubicBezTo>
                  <a:cubicBezTo>
                    <a:pt x="1810" y="46186"/>
                    <a:pt x="881" y="47579"/>
                    <a:pt x="143" y="49127"/>
                  </a:cubicBezTo>
                  <a:cubicBezTo>
                    <a:pt x="107" y="49222"/>
                    <a:pt x="60" y="49341"/>
                    <a:pt x="24" y="49412"/>
                  </a:cubicBezTo>
                  <a:cubicBezTo>
                    <a:pt x="0" y="49508"/>
                    <a:pt x="12" y="49519"/>
                    <a:pt x="0" y="49591"/>
                  </a:cubicBezTo>
                  <a:cubicBezTo>
                    <a:pt x="18" y="49596"/>
                    <a:pt x="34" y="49599"/>
                    <a:pt x="49" y="49599"/>
                  </a:cubicBezTo>
                  <a:cubicBezTo>
                    <a:pt x="133" y="49599"/>
                    <a:pt x="170" y="49521"/>
                    <a:pt x="191" y="49460"/>
                  </a:cubicBezTo>
                  <a:cubicBezTo>
                    <a:pt x="381" y="49055"/>
                    <a:pt x="548" y="48674"/>
                    <a:pt x="762" y="48281"/>
                  </a:cubicBezTo>
                  <a:cubicBezTo>
                    <a:pt x="1596" y="46745"/>
                    <a:pt x="2691" y="45471"/>
                    <a:pt x="3774" y="44126"/>
                  </a:cubicBezTo>
                  <a:cubicBezTo>
                    <a:pt x="4941" y="42697"/>
                    <a:pt x="5894" y="41185"/>
                    <a:pt x="6977" y="39709"/>
                  </a:cubicBezTo>
                  <a:cubicBezTo>
                    <a:pt x="7013" y="39661"/>
                    <a:pt x="7037" y="39602"/>
                    <a:pt x="7084" y="39578"/>
                  </a:cubicBezTo>
                  <a:cubicBezTo>
                    <a:pt x="7144" y="39542"/>
                    <a:pt x="7203" y="39542"/>
                    <a:pt x="7263" y="39542"/>
                  </a:cubicBezTo>
                  <a:cubicBezTo>
                    <a:pt x="8680" y="39506"/>
                    <a:pt x="10025" y="39268"/>
                    <a:pt x="11382" y="38875"/>
                  </a:cubicBezTo>
                  <a:cubicBezTo>
                    <a:pt x="12406" y="38578"/>
                    <a:pt x="13359" y="38220"/>
                    <a:pt x="14359" y="37863"/>
                  </a:cubicBezTo>
                  <a:cubicBezTo>
                    <a:pt x="15121" y="37601"/>
                    <a:pt x="15859" y="37399"/>
                    <a:pt x="16669" y="37268"/>
                  </a:cubicBezTo>
                  <a:cubicBezTo>
                    <a:pt x="18026" y="37066"/>
                    <a:pt x="19372" y="36827"/>
                    <a:pt x="20741" y="36613"/>
                  </a:cubicBezTo>
                  <a:cubicBezTo>
                    <a:pt x="21669" y="36470"/>
                    <a:pt x="22610" y="36351"/>
                    <a:pt x="23563" y="36304"/>
                  </a:cubicBezTo>
                  <a:cubicBezTo>
                    <a:pt x="24417" y="36257"/>
                    <a:pt x="25270" y="36240"/>
                    <a:pt x="26125" y="36240"/>
                  </a:cubicBezTo>
                  <a:cubicBezTo>
                    <a:pt x="27247" y="36240"/>
                    <a:pt x="28374" y="36270"/>
                    <a:pt x="29516" y="36304"/>
                  </a:cubicBezTo>
                  <a:cubicBezTo>
                    <a:pt x="30482" y="36331"/>
                    <a:pt x="31453" y="36345"/>
                    <a:pt x="32426" y="36345"/>
                  </a:cubicBezTo>
                  <a:cubicBezTo>
                    <a:pt x="34417" y="36345"/>
                    <a:pt x="36419" y="36285"/>
                    <a:pt x="38410" y="36149"/>
                  </a:cubicBezTo>
                  <a:cubicBezTo>
                    <a:pt x="39838" y="36065"/>
                    <a:pt x="41303" y="35875"/>
                    <a:pt x="42708" y="35661"/>
                  </a:cubicBezTo>
                  <a:cubicBezTo>
                    <a:pt x="42982" y="35637"/>
                    <a:pt x="43232" y="35553"/>
                    <a:pt x="43482" y="35482"/>
                  </a:cubicBezTo>
                  <a:cubicBezTo>
                    <a:pt x="43636" y="35434"/>
                    <a:pt x="43803" y="35375"/>
                    <a:pt x="43922" y="35292"/>
                  </a:cubicBezTo>
                  <a:cubicBezTo>
                    <a:pt x="44196" y="35077"/>
                    <a:pt x="44232" y="34827"/>
                    <a:pt x="43994" y="34565"/>
                  </a:cubicBezTo>
                  <a:cubicBezTo>
                    <a:pt x="43756" y="34291"/>
                    <a:pt x="43446" y="34041"/>
                    <a:pt x="43113" y="33875"/>
                  </a:cubicBezTo>
                  <a:cubicBezTo>
                    <a:pt x="42053" y="33327"/>
                    <a:pt x="40946" y="32791"/>
                    <a:pt x="39791" y="32541"/>
                  </a:cubicBezTo>
                  <a:cubicBezTo>
                    <a:pt x="37537" y="32030"/>
                    <a:pt x="35327" y="31777"/>
                    <a:pt x="33117" y="31777"/>
                  </a:cubicBezTo>
                  <a:cubicBezTo>
                    <a:pt x="31056" y="31777"/>
                    <a:pt x="28994" y="31997"/>
                    <a:pt x="26896" y="32434"/>
                  </a:cubicBezTo>
                  <a:cubicBezTo>
                    <a:pt x="24551" y="32922"/>
                    <a:pt x="22455" y="33815"/>
                    <a:pt x="20348" y="34815"/>
                  </a:cubicBezTo>
                  <a:cubicBezTo>
                    <a:pt x="18812" y="35530"/>
                    <a:pt x="17371" y="36351"/>
                    <a:pt x="15847" y="37030"/>
                  </a:cubicBezTo>
                  <a:cubicBezTo>
                    <a:pt x="13823" y="37935"/>
                    <a:pt x="11859" y="38613"/>
                    <a:pt x="9716" y="39113"/>
                  </a:cubicBezTo>
                  <a:cubicBezTo>
                    <a:pt x="9037" y="39280"/>
                    <a:pt x="8323" y="39340"/>
                    <a:pt x="7620" y="39363"/>
                  </a:cubicBezTo>
                  <a:cubicBezTo>
                    <a:pt x="7525" y="39363"/>
                    <a:pt x="7394" y="39352"/>
                    <a:pt x="7287" y="39352"/>
                  </a:cubicBezTo>
                  <a:cubicBezTo>
                    <a:pt x="7322" y="39292"/>
                    <a:pt x="7370" y="39209"/>
                    <a:pt x="7406" y="39161"/>
                  </a:cubicBezTo>
                  <a:cubicBezTo>
                    <a:pt x="8442" y="37851"/>
                    <a:pt x="9525" y="36625"/>
                    <a:pt x="10740" y="35494"/>
                  </a:cubicBezTo>
                  <a:cubicBezTo>
                    <a:pt x="11597" y="34708"/>
                    <a:pt x="12490" y="33946"/>
                    <a:pt x="13395" y="33267"/>
                  </a:cubicBezTo>
                  <a:cubicBezTo>
                    <a:pt x="14299" y="32577"/>
                    <a:pt x="15204" y="31958"/>
                    <a:pt x="16181" y="31362"/>
                  </a:cubicBezTo>
                  <a:cubicBezTo>
                    <a:pt x="17467" y="30553"/>
                    <a:pt x="18812" y="29827"/>
                    <a:pt x="20181" y="29148"/>
                  </a:cubicBezTo>
                  <a:cubicBezTo>
                    <a:pt x="21027" y="28707"/>
                    <a:pt x="21931" y="28350"/>
                    <a:pt x="22801" y="27957"/>
                  </a:cubicBezTo>
                  <a:cubicBezTo>
                    <a:pt x="23574" y="27600"/>
                    <a:pt x="24396" y="27422"/>
                    <a:pt x="25194" y="27183"/>
                  </a:cubicBezTo>
                  <a:cubicBezTo>
                    <a:pt x="26361" y="26838"/>
                    <a:pt x="27492" y="26469"/>
                    <a:pt x="28635" y="26076"/>
                  </a:cubicBezTo>
                  <a:cubicBezTo>
                    <a:pt x="29301" y="25850"/>
                    <a:pt x="29956" y="25600"/>
                    <a:pt x="30611" y="25350"/>
                  </a:cubicBezTo>
                  <a:cubicBezTo>
                    <a:pt x="31147" y="25159"/>
                    <a:pt x="31659" y="24933"/>
                    <a:pt x="32195" y="24707"/>
                  </a:cubicBezTo>
                  <a:cubicBezTo>
                    <a:pt x="32707" y="24481"/>
                    <a:pt x="33266" y="24243"/>
                    <a:pt x="33802" y="24028"/>
                  </a:cubicBezTo>
                  <a:cubicBezTo>
                    <a:pt x="34433" y="23754"/>
                    <a:pt x="35076" y="23492"/>
                    <a:pt x="35719" y="23207"/>
                  </a:cubicBezTo>
                  <a:cubicBezTo>
                    <a:pt x="36659" y="22790"/>
                    <a:pt x="37612" y="22338"/>
                    <a:pt x="38564" y="21945"/>
                  </a:cubicBezTo>
                  <a:cubicBezTo>
                    <a:pt x="39136" y="21707"/>
                    <a:pt x="39755" y="21540"/>
                    <a:pt x="40350" y="21361"/>
                  </a:cubicBezTo>
                  <a:cubicBezTo>
                    <a:pt x="41553" y="20992"/>
                    <a:pt x="42684" y="20492"/>
                    <a:pt x="43756" y="19813"/>
                  </a:cubicBezTo>
                  <a:cubicBezTo>
                    <a:pt x="44291" y="19456"/>
                    <a:pt x="44768" y="19063"/>
                    <a:pt x="45208" y="18623"/>
                  </a:cubicBezTo>
                  <a:cubicBezTo>
                    <a:pt x="45375" y="18444"/>
                    <a:pt x="45530" y="18266"/>
                    <a:pt x="45613" y="18028"/>
                  </a:cubicBezTo>
                  <a:cubicBezTo>
                    <a:pt x="45780" y="17563"/>
                    <a:pt x="45649" y="17182"/>
                    <a:pt x="45208" y="16944"/>
                  </a:cubicBezTo>
                  <a:cubicBezTo>
                    <a:pt x="44968" y="16802"/>
                    <a:pt x="44697" y="16740"/>
                    <a:pt x="44415" y="16740"/>
                  </a:cubicBezTo>
                  <a:cubicBezTo>
                    <a:pt x="44390" y="16740"/>
                    <a:pt x="44364" y="16741"/>
                    <a:pt x="44339" y="16742"/>
                  </a:cubicBezTo>
                  <a:cubicBezTo>
                    <a:pt x="43863" y="16777"/>
                    <a:pt x="43398" y="16825"/>
                    <a:pt x="42934" y="16908"/>
                  </a:cubicBezTo>
                  <a:cubicBezTo>
                    <a:pt x="40374" y="17444"/>
                    <a:pt x="37814" y="17968"/>
                    <a:pt x="35266" y="18575"/>
                  </a:cubicBezTo>
                  <a:cubicBezTo>
                    <a:pt x="34135" y="18849"/>
                    <a:pt x="33040" y="19182"/>
                    <a:pt x="31968" y="19635"/>
                  </a:cubicBezTo>
                  <a:cubicBezTo>
                    <a:pt x="30742" y="20147"/>
                    <a:pt x="29611" y="20754"/>
                    <a:pt x="28516" y="21516"/>
                  </a:cubicBezTo>
                  <a:cubicBezTo>
                    <a:pt x="27170" y="22421"/>
                    <a:pt x="26063" y="23552"/>
                    <a:pt x="24908" y="24707"/>
                  </a:cubicBezTo>
                  <a:cubicBezTo>
                    <a:pt x="23944" y="25695"/>
                    <a:pt x="22943" y="26671"/>
                    <a:pt x="21848" y="27541"/>
                  </a:cubicBezTo>
                  <a:cubicBezTo>
                    <a:pt x="20943" y="28255"/>
                    <a:pt x="19991" y="28922"/>
                    <a:pt x="18991" y="29517"/>
                  </a:cubicBezTo>
                  <a:cubicBezTo>
                    <a:pt x="18633" y="29719"/>
                    <a:pt x="18240" y="29922"/>
                    <a:pt x="17883" y="30124"/>
                  </a:cubicBezTo>
                  <a:cubicBezTo>
                    <a:pt x="16836" y="30755"/>
                    <a:pt x="15788" y="31398"/>
                    <a:pt x="14764" y="32065"/>
                  </a:cubicBezTo>
                  <a:cubicBezTo>
                    <a:pt x="14526" y="32232"/>
                    <a:pt x="14299" y="32386"/>
                    <a:pt x="14073" y="32541"/>
                  </a:cubicBezTo>
                  <a:cubicBezTo>
                    <a:pt x="14071" y="32543"/>
                    <a:pt x="14068" y="32544"/>
                    <a:pt x="14064" y="32544"/>
                  </a:cubicBezTo>
                  <a:cubicBezTo>
                    <a:pt x="14046" y="32544"/>
                    <a:pt x="14010" y="32521"/>
                    <a:pt x="13990" y="32482"/>
                  </a:cubicBezTo>
                  <a:cubicBezTo>
                    <a:pt x="14061" y="32398"/>
                    <a:pt x="14157" y="32315"/>
                    <a:pt x="14228" y="32220"/>
                  </a:cubicBezTo>
                  <a:cubicBezTo>
                    <a:pt x="15181" y="31184"/>
                    <a:pt x="15859" y="30053"/>
                    <a:pt x="16443" y="28755"/>
                  </a:cubicBezTo>
                  <a:cubicBezTo>
                    <a:pt x="16538" y="28553"/>
                    <a:pt x="16621" y="28350"/>
                    <a:pt x="16728" y="28160"/>
                  </a:cubicBezTo>
                  <a:cubicBezTo>
                    <a:pt x="17407" y="26957"/>
                    <a:pt x="18240" y="25874"/>
                    <a:pt x="19050" y="24755"/>
                  </a:cubicBezTo>
                  <a:cubicBezTo>
                    <a:pt x="20241" y="23100"/>
                    <a:pt x="21431" y="21468"/>
                    <a:pt x="22372" y="19635"/>
                  </a:cubicBezTo>
                  <a:cubicBezTo>
                    <a:pt x="23455" y="17539"/>
                    <a:pt x="24360" y="15408"/>
                    <a:pt x="24991" y="13110"/>
                  </a:cubicBezTo>
                  <a:cubicBezTo>
                    <a:pt x="25718" y="10455"/>
                    <a:pt x="25849" y="7752"/>
                    <a:pt x="25741" y="4990"/>
                  </a:cubicBezTo>
                  <a:cubicBezTo>
                    <a:pt x="25718" y="4216"/>
                    <a:pt x="25658" y="3442"/>
                    <a:pt x="25670" y="2668"/>
                  </a:cubicBezTo>
                  <a:cubicBezTo>
                    <a:pt x="25682" y="2121"/>
                    <a:pt x="25658" y="1585"/>
                    <a:pt x="25622" y="1025"/>
                  </a:cubicBezTo>
                  <a:cubicBezTo>
                    <a:pt x="25610" y="775"/>
                    <a:pt x="25563" y="525"/>
                    <a:pt x="25432" y="299"/>
                  </a:cubicBezTo>
                  <a:cubicBezTo>
                    <a:pt x="25318" y="101"/>
                    <a:pt x="25174" y="1"/>
                    <a:pt x="24998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713225" y="588633"/>
            <a:ext cx="7717500" cy="8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04313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4"/>
          <p:cNvSpPr/>
          <p:nvPr/>
        </p:nvSpPr>
        <p:spPr>
          <a:xfrm flipH="1">
            <a:off x="6119132" y="4145000"/>
            <a:ext cx="1173900" cy="15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8" name="Google Shape;378;p14"/>
          <p:cNvSpPr/>
          <p:nvPr/>
        </p:nvSpPr>
        <p:spPr>
          <a:xfrm flipH="1">
            <a:off x="2307100" y="3995200"/>
            <a:ext cx="3892200" cy="18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9" name="Google Shape;379;p14"/>
          <p:cNvSpPr/>
          <p:nvPr/>
        </p:nvSpPr>
        <p:spPr>
          <a:xfrm>
            <a:off x="1850968" y="2003133"/>
            <a:ext cx="1173900" cy="156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0" name="Google Shape;380;p14"/>
          <p:cNvSpPr/>
          <p:nvPr/>
        </p:nvSpPr>
        <p:spPr>
          <a:xfrm>
            <a:off x="2944700" y="1853333"/>
            <a:ext cx="3892200" cy="18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ubTitle" idx="1"/>
          </p:nvPr>
        </p:nvSpPr>
        <p:spPr>
          <a:xfrm>
            <a:off x="3104651" y="2003133"/>
            <a:ext cx="3571500" cy="15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2" name="Google Shape;382;p14"/>
          <p:cNvSpPr txBox="1">
            <a:spLocks noGrp="1"/>
          </p:cNvSpPr>
          <p:nvPr>
            <p:ph type="subTitle" idx="2"/>
          </p:nvPr>
        </p:nvSpPr>
        <p:spPr>
          <a:xfrm>
            <a:off x="2462650" y="4217400"/>
            <a:ext cx="3571500" cy="14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1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title" idx="3" hasCustomPrompt="1"/>
          </p:nvPr>
        </p:nvSpPr>
        <p:spPr>
          <a:xfrm>
            <a:off x="1140350" y="2003133"/>
            <a:ext cx="17193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85" name="Google Shape;385;p14"/>
          <p:cNvSpPr txBox="1">
            <a:spLocks noGrp="1"/>
          </p:cNvSpPr>
          <p:nvPr>
            <p:ph type="title" idx="4" hasCustomPrompt="1"/>
          </p:nvPr>
        </p:nvSpPr>
        <p:spPr>
          <a:xfrm>
            <a:off x="6177550" y="4145000"/>
            <a:ext cx="1719300" cy="15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386" name="Google Shape;386;p14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387" name="Google Shape;387;p1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57600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/>
          <p:nvPr/>
        </p:nvSpPr>
        <p:spPr>
          <a:xfrm>
            <a:off x="73165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14" name="Google Shape;414;p15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415" name="Google Shape;415;p1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440" name="Google Shape;440;p15"/>
          <p:cNvSpPr txBox="1">
            <a:spLocks noGrp="1"/>
          </p:cNvSpPr>
          <p:nvPr>
            <p:ph type="title"/>
          </p:nvPr>
        </p:nvSpPr>
        <p:spPr>
          <a:xfrm>
            <a:off x="723388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1" name="Google Shape;441;p15"/>
          <p:cNvSpPr txBox="1">
            <a:spLocks noGrp="1"/>
          </p:cNvSpPr>
          <p:nvPr>
            <p:ph type="title" idx="2"/>
          </p:nvPr>
        </p:nvSpPr>
        <p:spPr>
          <a:xfrm>
            <a:off x="716622" y="2313567"/>
            <a:ext cx="5788200" cy="7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2" name="Google Shape;442;p15"/>
          <p:cNvSpPr txBox="1">
            <a:spLocks noGrp="1"/>
          </p:cNvSpPr>
          <p:nvPr>
            <p:ph type="subTitle" idx="1"/>
          </p:nvPr>
        </p:nvSpPr>
        <p:spPr>
          <a:xfrm>
            <a:off x="713225" y="3013967"/>
            <a:ext cx="5788200" cy="2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88513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723388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title" idx="2"/>
          </p:nvPr>
        </p:nvSpPr>
        <p:spPr>
          <a:xfrm>
            <a:off x="2620769" y="2313567"/>
            <a:ext cx="5785500" cy="7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6" name="Google Shape;446;p16"/>
          <p:cNvSpPr txBox="1">
            <a:spLocks noGrp="1"/>
          </p:cNvSpPr>
          <p:nvPr>
            <p:ph type="subTitle" idx="1"/>
          </p:nvPr>
        </p:nvSpPr>
        <p:spPr>
          <a:xfrm>
            <a:off x="2618225" y="3013967"/>
            <a:ext cx="5785500" cy="3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13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48" name="Google Shape;448;p16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449" name="Google Shape;449;p1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9871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"/>
          <p:cNvSpPr/>
          <p:nvPr/>
        </p:nvSpPr>
        <p:spPr>
          <a:xfrm>
            <a:off x="717150" y="1551600"/>
            <a:ext cx="7709700" cy="436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6" name="Google Shape;476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body" idx="1"/>
          </p:nvPr>
        </p:nvSpPr>
        <p:spPr>
          <a:xfrm>
            <a:off x="1924350" y="2307800"/>
            <a:ext cx="5295300" cy="2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Roboto Slab Light"/>
              <a:buChar char="●"/>
              <a:defRPr sz="14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Slab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Slab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78" name="Google Shape;478;p17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479" name="Google Shape;479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504" name="Google Shape;504;p17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505" name="Google Shape;505;p1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5798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32" name="Google Shape;532;p18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533" name="Google Shape;533;p18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0169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9"/>
          <p:cNvSpPr/>
          <p:nvPr/>
        </p:nvSpPr>
        <p:spPr>
          <a:xfrm>
            <a:off x="13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560" name="Google Shape;560;p19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561" name="Google Shape;561;p1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586" name="Google Shape;586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64245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3204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1"/>
          <p:cNvSpPr/>
          <p:nvPr/>
        </p:nvSpPr>
        <p:spPr>
          <a:xfrm>
            <a:off x="13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17" name="Google Shape;617;p21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618" name="Google Shape;618;p21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643" name="Google Shape;643;p21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5541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2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 rot="-5400000">
            <a:off x="144693" y="589480"/>
            <a:ext cx="1506360" cy="1173854"/>
            <a:chOff x="11" y="583339"/>
            <a:chExt cx="1129770" cy="1173854"/>
          </a:xfrm>
        </p:grpSpPr>
        <p:sp>
          <p:nvSpPr>
            <p:cNvPr id="647" name="Google Shape;647;p22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8039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3"/>
          <p:cNvSpPr txBox="1">
            <a:spLocks noGrp="1"/>
          </p:cNvSpPr>
          <p:nvPr>
            <p:ph type="title"/>
          </p:nvPr>
        </p:nvSpPr>
        <p:spPr>
          <a:xfrm>
            <a:off x="2391900" y="4059389"/>
            <a:ext cx="4360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4" name="Google Shape;674;p23"/>
          <p:cNvSpPr txBox="1">
            <a:spLocks noGrp="1"/>
          </p:cNvSpPr>
          <p:nvPr>
            <p:ph type="subTitle" idx="1"/>
          </p:nvPr>
        </p:nvSpPr>
        <p:spPr>
          <a:xfrm>
            <a:off x="1996200" y="2089400"/>
            <a:ext cx="5151600" cy="19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5" name="Google Shape;675;p23"/>
          <p:cNvSpPr/>
          <p:nvPr/>
        </p:nvSpPr>
        <p:spPr>
          <a:xfrm>
            <a:off x="13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76" name="Google Shape;676;p23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677" name="Google Shape;677;p23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0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713225" y="1025067"/>
            <a:ext cx="4621500" cy="23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713225" y="3404467"/>
            <a:ext cx="4126500" cy="1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2">
            <a:alphaModFix amt="63000"/>
          </a:blip>
          <a:srcRect l="53150" t="21324" r="10379" b="61757"/>
          <a:stretch/>
        </p:blipFill>
        <p:spPr>
          <a:xfrm flipH="1">
            <a:off x="6925228" y="3845600"/>
            <a:ext cx="4267248" cy="148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7"/>
          <p:cNvPicPr preferRelativeResize="0"/>
          <p:nvPr/>
        </p:nvPicPr>
        <p:blipFill rotWithShape="1">
          <a:blip r:embed="rId3">
            <a:alphaModFix/>
          </a:blip>
          <a:srcRect l="37412" t="9009" r="30455" b="20771"/>
          <a:stretch/>
        </p:blipFill>
        <p:spPr>
          <a:xfrm>
            <a:off x="-1593050" y="4248851"/>
            <a:ext cx="2210002" cy="36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/>
          <p:nvPr/>
        </p:nvSpPr>
        <p:spPr>
          <a:xfrm rot="-3210999">
            <a:off x="7023191" y="-1938830"/>
            <a:ext cx="1930253" cy="4544882"/>
          </a:xfrm>
          <a:custGeom>
            <a:avLst/>
            <a:gdLst/>
            <a:ahLst/>
            <a:cxnLst/>
            <a:rect l="l" t="t" r="r" b="b"/>
            <a:pathLst>
              <a:path w="41649" h="130753" extrusionOk="0">
                <a:moveTo>
                  <a:pt x="11180" y="58329"/>
                </a:moveTo>
                <a:cubicBezTo>
                  <a:pt x="11751" y="58329"/>
                  <a:pt x="12324" y="58373"/>
                  <a:pt x="12895" y="58460"/>
                </a:cubicBezTo>
                <a:cubicBezTo>
                  <a:pt x="13847" y="58627"/>
                  <a:pt x="15121" y="58817"/>
                  <a:pt x="15848" y="59520"/>
                </a:cubicBezTo>
                <a:cubicBezTo>
                  <a:pt x="16169" y="59829"/>
                  <a:pt x="16288" y="60294"/>
                  <a:pt x="16050" y="60711"/>
                </a:cubicBezTo>
                <a:cubicBezTo>
                  <a:pt x="15800" y="61163"/>
                  <a:pt x="15276" y="61353"/>
                  <a:pt x="14800" y="61425"/>
                </a:cubicBezTo>
                <a:cubicBezTo>
                  <a:pt x="14517" y="61469"/>
                  <a:pt x="14230" y="61488"/>
                  <a:pt x="13942" y="61488"/>
                </a:cubicBezTo>
                <a:cubicBezTo>
                  <a:pt x="12992" y="61488"/>
                  <a:pt x="12022" y="61281"/>
                  <a:pt x="11109" y="61080"/>
                </a:cubicBezTo>
                <a:cubicBezTo>
                  <a:pt x="9811" y="60818"/>
                  <a:pt x="8240" y="60806"/>
                  <a:pt x="7216" y="59877"/>
                </a:cubicBezTo>
                <a:cubicBezTo>
                  <a:pt x="7049" y="59758"/>
                  <a:pt x="7061" y="59532"/>
                  <a:pt x="7180" y="59389"/>
                </a:cubicBezTo>
                <a:cubicBezTo>
                  <a:pt x="7228" y="59329"/>
                  <a:pt x="7287" y="59294"/>
                  <a:pt x="7347" y="59234"/>
                </a:cubicBezTo>
                <a:cubicBezTo>
                  <a:pt x="7359" y="59103"/>
                  <a:pt x="7418" y="58984"/>
                  <a:pt x="7585" y="58925"/>
                </a:cubicBezTo>
                <a:cubicBezTo>
                  <a:pt x="8752" y="58528"/>
                  <a:pt x="9962" y="58329"/>
                  <a:pt x="11180" y="58329"/>
                </a:cubicBezTo>
                <a:close/>
                <a:moveTo>
                  <a:pt x="7575" y="96887"/>
                </a:moveTo>
                <a:cubicBezTo>
                  <a:pt x="8389" y="96887"/>
                  <a:pt x="9213" y="97311"/>
                  <a:pt x="9895" y="97715"/>
                </a:cubicBezTo>
                <a:cubicBezTo>
                  <a:pt x="10442" y="98037"/>
                  <a:pt x="10978" y="98429"/>
                  <a:pt x="11490" y="98822"/>
                </a:cubicBezTo>
                <a:cubicBezTo>
                  <a:pt x="12169" y="99346"/>
                  <a:pt x="12776" y="99953"/>
                  <a:pt x="13335" y="100608"/>
                </a:cubicBezTo>
                <a:cubicBezTo>
                  <a:pt x="13419" y="100704"/>
                  <a:pt x="13490" y="100811"/>
                  <a:pt x="13574" y="100894"/>
                </a:cubicBezTo>
                <a:lnTo>
                  <a:pt x="13586" y="100906"/>
                </a:lnTo>
                <a:cubicBezTo>
                  <a:pt x="13871" y="101251"/>
                  <a:pt x="14169" y="101608"/>
                  <a:pt x="14431" y="101966"/>
                </a:cubicBezTo>
                <a:cubicBezTo>
                  <a:pt x="14800" y="102454"/>
                  <a:pt x="15514" y="103347"/>
                  <a:pt x="15133" y="104002"/>
                </a:cubicBezTo>
                <a:cubicBezTo>
                  <a:pt x="14965" y="104289"/>
                  <a:pt x="14675" y="104394"/>
                  <a:pt x="14338" y="104394"/>
                </a:cubicBezTo>
                <a:cubicBezTo>
                  <a:pt x="13630" y="104394"/>
                  <a:pt x="12716" y="103930"/>
                  <a:pt x="12288" y="103728"/>
                </a:cubicBezTo>
                <a:cubicBezTo>
                  <a:pt x="10847" y="103049"/>
                  <a:pt x="9478" y="102192"/>
                  <a:pt x="8228" y="101204"/>
                </a:cubicBezTo>
                <a:cubicBezTo>
                  <a:pt x="7775" y="100870"/>
                  <a:pt x="7263" y="100454"/>
                  <a:pt x="6882" y="99942"/>
                </a:cubicBezTo>
                <a:cubicBezTo>
                  <a:pt x="6739" y="99775"/>
                  <a:pt x="6608" y="99632"/>
                  <a:pt x="6466" y="99453"/>
                </a:cubicBezTo>
                <a:cubicBezTo>
                  <a:pt x="6168" y="99060"/>
                  <a:pt x="5918" y="98572"/>
                  <a:pt x="5977" y="98084"/>
                </a:cubicBezTo>
                <a:cubicBezTo>
                  <a:pt x="6049" y="97417"/>
                  <a:pt x="6644" y="96977"/>
                  <a:pt x="7287" y="96905"/>
                </a:cubicBezTo>
                <a:cubicBezTo>
                  <a:pt x="7383" y="96893"/>
                  <a:pt x="7479" y="96887"/>
                  <a:pt x="7575" y="96887"/>
                </a:cubicBezTo>
                <a:close/>
                <a:moveTo>
                  <a:pt x="36195" y="1"/>
                </a:moveTo>
                <a:cubicBezTo>
                  <a:pt x="35731" y="620"/>
                  <a:pt x="35862" y="1132"/>
                  <a:pt x="36112" y="1668"/>
                </a:cubicBezTo>
                <a:cubicBezTo>
                  <a:pt x="36624" y="2680"/>
                  <a:pt x="37148" y="3692"/>
                  <a:pt x="37648" y="4727"/>
                </a:cubicBezTo>
                <a:cubicBezTo>
                  <a:pt x="38898" y="7287"/>
                  <a:pt x="40101" y="9847"/>
                  <a:pt x="39970" y="12824"/>
                </a:cubicBezTo>
                <a:cubicBezTo>
                  <a:pt x="39779" y="17289"/>
                  <a:pt x="36803" y="19729"/>
                  <a:pt x="32719" y="19741"/>
                </a:cubicBezTo>
                <a:cubicBezTo>
                  <a:pt x="32689" y="19741"/>
                  <a:pt x="32659" y="19741"/>
                  <a:pt x="32629" y="19741"/>
                </a:cubicBezTo>
                <a:cubicBezTo>
                  <a:pt x="30398" y="19741"/>
                  <a:pt x="28189" y="19305"/>
                  <a:pt x="26016" y="18729"/>
                </a:cubicBezTo>
                <a:cubicBezTo>
                  <a:pt x="22229" y="17729"/>
                  <a:pt x="18550" y="16312"/>
                  <a:pt x="14729" y="15455"/>
                </a:cubicBezTo>
                <a:cubicBezTo>
                  <a:pt x="13187" y="15114"/>
                  <a:pt x="11633" y="14798"/>
                  <a:pt x="10059" y="14798"/>
                </a:cubicBezTo>
                <a:cubicBezTo>
                  <a:pt x="9432" y="14798"/>
                  <a:pt x="8802" y="14848"/>
                  <a:pt x="8168" y="14967"/>
                </a:cubicBezTo>
                <a:cubicBezTo>
                  <a:pt x="6216" y="15324"/>
                  <a:pt x="4596" y="16086"/>
                  <a:pt x="3882" y="18134"/>
                </a:cubicBezTo>
                <a:cubicBezTo>
                  <a:pt x="3358" y="19646"/>
                  <a:pt x="3584" y="21158"/>
                  <a:pt x="3930" y="22670"/>
                </a:cubicBezTo>
                <a:cubicBezTo>
                  <a:pt x="4442" y="24992"/>
                  <a:pt x="5323" y="27230"/>
                  <a:pt x="5799" y="29564"/>
                </a:cubicBezTo>
                <a:cubicBezTo>
                  <a:pt x="6192" y="31481"/>
                  <a:pt x="6680" y="33386"/>
                  <a:pt x="6501" y="35362"/>
                </a:cubicBezTo>
                <a:cubicBezTo>
                  <a:pt x="6251" y="38220"/>
                  <a:pt x="5120" y="40780"/>
                  <a:pt x="3810" y="43304"/>
                </a:cubicBezTo>
                <a:cubicBezTo>
                  <a:pt x="3048" y="44756"/>
                  <a:pt x="1977" y="46042"/>
                  <a:pt x="1334" y="47590"/>
                </a:cubicBezTo>
                <a:cubicBezTo>
                  <a:pt x="655" y="49257"/>
                  <a:pt x="0" y="50947"/>
                  <a:pt x="72" y="52745"/>
                </a:cubicBezTo>
                <a:cubicBezTo>
                  <a:pt x="179" y="55341"/>
                  <a:pt x="1584" y="57270"/>
                  <a:pt x="3549" y="58841"/>
                </a:cubicBezTo>
                <a:cubicBezTo>
                  <a:pt x="3965" y="59163"/>
                  <a:pt x="4608" y="59377"/>
                  <a:pt x="4834" y="59782"/>
                </a:cubicBezTo>
                <a:cubicBezTo>
                  <a:pt x="5120" y="60306"/>
                  <a:pt x="4311" y="60639"/>
                  <a:pt x="4191" y="61151"/>
                </a:cubicBezTo>
                <a:cubicBezTo>
                  <a:pt x="4144" y="61318"/>
                  <a:pt x="4061" y="61473"/>
                  <a:pt x="4001" y="61627"/>
                </a:cubicBezTo>
                <a:cubicBezTo>
                  <a:pt x="3334" y="63497"/>
                  <a:pt x="3727" y="65294"/>
                  <a:pt x="4477" y="67009"/>
                </a:cubicBezTo>
                <a:cubicBezTo>
                  <a:pt x="5561" y="69545"/>
                  <a:pt x="7299" y="71664"/>
                  <a:pt x="9144" y="73688"/>
                </a:cubicBezTo>
                <a:cubicBezTo>
                  <a:pt x="11038" y="75772"/>
                  <a:pt x="13133" y="77665"/>
                  <a:pt x="15002" y="79772"/>
                </a:cubicBezTo>
                <a:cubicBezTo>
                  <a:pt x="18824" y="84154"/>
                  <a:pt x="21801" y="89035"/>
                  <a:pt x="22896" y="94822"/>
                </a:cubicBezTo>
                <a:cubicBezTo>
                  <a:pt x="23420" y="97513"/>
                  <a:pt x="23158" y="100144"/>
                  <a:pt x="21467" y="102466"/>
                </a:cubicBezTo>
                <a:cubicBezTo>
                  <a:pt x="20539" y="103763"/>
                  <a:pt x="19360" y="104656"/>
                  <a:pt x="17693" y="104823"/>
                </a:cubicBezTo>
                <a:cubicBezTo>
                  <a:pt x="17600" y="104833"/>
                  <a:pt x="17513" y="104838"/>
                  <a:pt x="17432" y="104838"/>
                </a:cubicBezTo>
                <a:cubicBezTo>
                  <a:pt x="16898" y="104838"/>
                  <a:pt x="16602" y="104620"/>
                  <a:pt x="16395" y="103990"/>
                </a:cubicBezTo>
                <a:cubicBezTo>
                  <a:pt x="15574" y="101549"/>
                  <a:pt x="14348" y="99370"/>
                  <a:pt x="12240" y="97787"/>
                </a:cubicBezTo>
                <a:cubicBezTo>
                  <a:pt x="10740" y="96632"/>
                  <a:pt x="9049" y="96060"/>
                  <a:pt x="7180" y="96024"/>
                </a:cubicBezTo>
                <a:cubicBezTo>
                  <a:pt x="7171" y="96024"/>
                  <a:pt x="7163" y="96024"/>
                  <a:pt x="7154" y="96024"/>
                </a:cubicBezTo>
                <a:cubicBezTo>
                  <a:pt x="5350" y="96024"/>
                  <a:pt x="4504" y="97259"/>
                  <a:pt x="5073" y="98953"/>
                </a:cubicBezTo>
                <a:cubicBezTo>
                  <a:pt x="5394" y="99953"/>
                  <a:pt x="5989" y="100787"/>
                  <a:pt x="6728" y="101513"/>
                </a:cubicBezTo>
                <a:cubicBezTo>
                  <a:pt x="8942" y="103716"/>
                  <a:pt x="11633" y="105049"/>
                  <a:pt x="14669" y="105716"/>
                </a:cubicBezTo>
                <a:cubicBezTo>
                  <a:pt x="15264" y="105847"/>
                  <a:pt x="15741" y="106002"/>
                  <a:pt x="15788" y="106728"/>
                </a:cubicBezTo>
                <a:cubicBezTo>
                  <a:pt x="15860" y="107800"/>
                  <a:pt x="16074" y="108871"/>
                  <a:pt x="16038" y="109955"/>
                </a:cubicBezTo>
                <a:cubicBezTo>
                  <a:pt x="15979" y="112431"/>
                  <a:pt x="15967" y="114896"/>
                  <a:pt x="15872" y="117372"/>
                </a:cubicBezTo>
                <a:cubicBezTo>
                  <a:pt x="15788" y="119539"/>
                  <a:pt x="15681" y="121730"/>
                  <a:pt x="15336" y="123885"/>
                </a:cubicBezTo>
                <a:cubicBezTo>
                  <a:pt x="15014" y="125897"/>
                  <a:pt x="14478" y="127862"/>
                  <a:pt x="13943" y="129826"/>
                </a:cubicBezTo>
                <a:cubicBezTo>
                  <a:pt x="13824" y="130243"/>
                  <a:pt x="13871" y="130552"/>
                  <a:pt x="14312" y="130719"/>
                </a:cubicBezTo>
                <a:cubicBezTo>
                  <a:pt x="14388" y="130742"/>
                  <a:pt x="14454" y="130752"/>
                  <a:pt x="14512" y="130752"/>
                </a:cubicBezTo>
                <a:cubicBezTo>
                  <a:pt x="14847" y="130752"/>
                  <a:pt x="14922" y="130408"/>
                  <a:pt x="15074" y="130124"/>
                </a:cubicBezTo>
                <a:cubicBezTo>
                  <a:pt x="15491" y="129326"/>
                  <a:pt x="15633" y="128433"/>
                  <a:pt x="15872" y="127552"/>
                </a:cubicBezTo>
                <a:cubicBezTo>
                  <a:pt x="16729" y="124230"/>
                  <a:pt x="17145" y="120885"/>
                  <a:pt x="17122" y="117456"/>
                </a:cubicBezTo>
                <a:cubicBezTo>
                  <a:pt x="17122" y="116646"/>
                  <a:pt x="17205" y="115824"/>
                  <a:pt x="17265" y="114991"/>
                </a:cubicBezTo>
                <a:cubicBezTo>
                  <a:pt x="17419" y="112241"/>
                  <a:pt x="17384" y="109478"/>
                  <a:pt x="17110" y="106740"/>
                </a:cubicBezTo>
                <a:cubicBezTo>
                  <a:pt x="17026" y="105907"/>
                  <a:pt x="17336" y="105823"/>
                  <a:pt x="17896" y="105776"/>
                </a:cubicBezTo>
                <a:cubicBezTo>
                  <a:pt x="19050" y="105692"/>
                  <a:pt x="20039" y="105252"/>
                  <a:pt x="20920" y="104525"/>
                </a:cubicBezTo>
                <a:cubicBezTo>
                  <a:pt x="23253" y="102609"/>
                  <a:pt x="24230" y="100001"/>
                  <a:pt x="24242" y="97084"/>
                </a:cubicBezTo>
                <a:cubicBezTo>
                  <a:pt x="24242" y="94334"/>
                  <a:pt x="23539" y="91714"/>
                  <a:pt x="22384" y="89202"/>
                </a:cubicBezTo>
                <a:cubicBezTo>
                  <a:pt x="20336" y="84773"/>
                  <a:pt x="17765" y="80749"/>
                  <a:pt x="14288" y="77272"/>
                </a:cubicBezTo>
                <a:cubicBezTo>
                  <a:pt x="12335" y="75343"/>
                  <a:pt x="10264" y="73498"/>
                  <a:pt x="8597" y="71283"/>
                </a:cubicBezTo>
                <a:cubicBezTo>
                  <a:pt x="7239" y="69462"/>
                  <a:pt x="5727" y="67747"/>
                  <a:pt x="5084" y="65485"/>
                </a:cubicBezTo>
                <a:cubicBezTo>
                  <a:pt x="4668" y="63997"/>
                  <a:pt x="4489" y="62544"/>
                  <a:pt x="5358" y="61127"/>
                </a:cubicBezTo>
                <a:cubicBezTo>
                  <a:pt x="5618" y="60695"/>
                  <a:pt x="5877" y="60460"/>
                  <a:pt x="6247" y="60460"/>
                </a:cubicBezTo>
                <a:cubicBezTo>
                  <a:pt x="6436" y="60460"/>
                  <a:pt x="6655" y="60522"/>
                  <a:pt x="6918" y="60651"/>
                </a:cubicBezTo>
                <a:cubicBezTo>
                  <a:pt x="8896" y="61655"/>
                  <a:pt x="10990" y="62159"/>
                  <a:pt x="13162" y="62159"/>
                </a:cubicBezTo>
                <a:cubicBezTo>
                  <a:pt x="13695" y="62159"/>
                  <a:pt x="14234" y="62129"/>
                  <a:pt x="14776" y="62068"/>
                </a:cubicBezTo>
                <a:cubicBezTo>
                  <a:pt x="15526" y="61973"/>
                  <a:pt x="16312" y="61854"/>
                  <a:pt x="16931" y="61377"/>
                </a:cubicBezTo>
                <a:cubicBezTo>
                  <a:pt x="17479" y="60961"/>
                  <a:pt x="17586" y="60461"/>
                  <a:pt x="17145" y="59925"/>
                </a:cubicBezTo>
                <a:cubicBezTo>
                  <a:pt x="16931" y="59675"/>
                  <a:pt x="16681" y="59401"/>
                  <a:pt x="16383" y="59234"/>
                </a:cubicBezTo>
                <a:cubicBezTo>
                  <a:pt x="14555" y="58193"/>
                  <a:pt x="12704" y="57571"/>
                  <a:pt x="10829" y="57571"/>
                </a:cubicBezTo>
                <a:cubicBezTo>
                  <a:pt x="9358" y="57571"/>
                  <a:pt x="7872" y="57954"/>
                  <a:pt x="6370" y="58817"/>
                </a:cubicBezTo>
                <a:cubicBezTo>
                  <a:pt x="6196" y="58924"/>
                  <a:pt x="6050" y="58974"/>
                  <a:pt x="5909" y="58974"/>
                </a:cubicBezTo>
                <a:cubicBezTo>
                  <a:pt x="5780" y="58974"/>
                  <a:pt x="5655" y="58932"/>
                  <a:pt x="5513" y="58853"/>
                </a:cubicBezTo>
                <a:cubicBezTo>
                  <a:pt x="4191" y="58079"/>
                  <a:pt x="3072" y="57079"/>
                  <a:pt x="2156" y="55877"/>
                </a:cubicBezTo>
                <a:cubicBezTo>
                  <a:pt x="1548" y="55055"/>
                  <a:pt x="1227" y="54138"/>
                  <a:pt x="1191" y="53102"/>
                </a:cubicBezTo>
                <a:cubicBezTo>
                  <a:pt x="1108" y="50983"/>
                  <a:pt x="1858" y="49090"/>
                  <a:pt x="2798" y="47257"/>
                </a:cubicBezTo>
                <a:cubicBezTo>
                  <a:pt x="3632" y="45637"/>
                  <a:pt x="4775" y="44209"/>
                  <a:pt x="5573" y="42565"/>
                </a:cubicBezTo>
                <a:cubicBezTo>
                  <a:pt x="6918" y="39815"/>
                  <a:pt x="7978" y="37005"/>
                  <a:pt x="7894" y="33862"/>
                </a:cubicBezTo>
                <a:cubicBezTo>
                  <a:pt x="7859" y="31421"/>
                  <a:pt x="7347" y="29088"/>
                  <a:pt x="6739" y="26754"/>
                </a:cubicBezTo>
                <a:cubicBezTo>
                  <a:pt x="6144" y="24456"/>
                  <a:pt x="5239" y="22230"/>
                  <a:pt x="5263" y="19789"/>
                </a:cubicBezTo>
                <a:cubicBezTo>
                  <a:pt x="5275" y="18277"/>
                  <a:pt x="6025" y="17289"/>
                  <a:pt x="7454" y="16824"/>
                </a:cubicBezTo>
                <a:cubicBezTo>
                  <a:pt x="8315" y="16543"/>
                  <a:pt x="9174" y="16435"/>
                  <a:pt x="10029" y="16435"/>
                </a:cubicBezTo>
                <a:cubicBezTo>
                  <a:pt x="11383" y="16435"/>
                  <a:pt x="12731" y="16706"/>
                  <a:pt x="14074" y="16991"/>
                </a:cubicBezTo>
                <a:cubicBezTo>
                  <a:pt x="18110" y="17848"/>
                  <a:pt x="21968" y="19313"/>
                  <a:pt x="25968" y="20289"/>
                </a:cubicBezTo>
                <a:cubicBezTo>
                  <a:pt x="28051" y="20803"/>
                  <a:pt x="30140" y="21273"/>
                  <a:pt x="32264" y="21273"/>
                </a:cubicBezTo>
                <a:cubicBezTo>
                  <a:pt x="33041" y="21273"/>
                  <a:pt x="33824" y="21210"/>
                  <a:pt x="34612" y="21063"/>
                </a:cubicBezTo>
                <a:cubicBezTo>
                  <a:pt x="38636" y="20325"/>
                  <a:pt x="40934" y="17408"/>
                  <a:pt x="41315" y="13693"/>
                </a:cubicBezTo>
                <a:cubicBezTo>
                  <a:pt x="41649" y="10347"/>
                  <a:pt x="40482" y="7347"/>
                  <a:pt x="38886" y="4454"/>
                </a:cubicBezTo>
                <a:cubicBezTo>
                  <a:pt x="38065" y="2965"/>
                  <a:pt x="36874" y="1703"/>
                  <a:pt x="36195" y="1"/>
                </a:cubicBezTo>
                <a:close/>
              </a:path>
            </a:pathLst>
          </a:custGeom>
          <a:solidFill>
            <a:srgbClr val="CBBC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9263787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4" name="Google Shape;704;p24"/>
          <p:cNvSpPr txBox="1">
            <a:spLocks noGrp="1"/>
          </p:cNvSpPr>
          <p:nvPr>
            <p:ph type="title" idx="2"/>
          </p:nvPr>
        </p:nvSpPr>
        <p:spPr>
          <a:xfrm>
            <a:off x="720000" y="3992645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5" name="Google Shape;705;p24"/>
          <p:cNvSpPr txBox="1">
            <a:spLocks noGrp="1"/>
          </p:cNvSpPr>
          <p:nvPr>
            <p:ph type="subTitle" idx="1"/>
          </p:nvPr>
        </p:nvSpPr>
        <p:spPr>
          <a:xfrm>
            <a:off x="720000" y="4712600"/>
            <a:ext cx="23364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6" name="Google Shape;706;p24"/>
          <p:cNvSpPr txBox="1">
            <a:spLocks noGrp="1"/>
          </p:cNvSpPr>
          <p:nvPr>
            <p:ph type="title" idx="3"/>
          </p:nvPr>
        </p:nvSpPr>
        <p:spPr>
          <a:xfrm>
            <a:off x="3403800" y="3992645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4"/>
          </p:nvPr>
        </p:nvSpPr>
        <p:spPr>
          <a:xfrm>
            <a:off x="3403800" y="4712600"/>
            <a:ext cx="23364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title" idx="5"/>
          </p:nvPr>
        </p:nvSpPr>
        <p:spPr>
          <a:xfrm>
            <a:off x="6087600" y="3992645"/>
            <a:ext cx="233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6"/>
          </p:nvPr>
        </p:nvSpPr>
        <p:spPr>
          <a:xfrm>
            <a:off x="6087600" y="4712600"/>
            <a:ext cx="23364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10" name="Google Shape;710;p24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711" name="Google Shape;711;p2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36623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8" name="Google Shape;738;p25"/>
          <p:cNvSpPr txBox="1">
            <a:spLocks noGrp="1"/>
          </p:cNvSpPr>
          <p:nvPr>
            <p:ph type="title" idx="2"/>
          </p:nvPr>
        </p:nvSpPr>
        <p:spPr>
          <a:xfrm>
            <a:off x="720000" y="2650108"/>
            <a:ext cx="23055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9" name="Google Shape;739;p25"/>
          <p:cNvSpPr txBox="1">
            <a:spLocks noGrp="1"/>
          </p:cNvSpPr>
          <p:nvPr>
            <p:ph type="subTitle" idx="1"/>
          </p:nvPr>
        </p:nvSpPr>
        <p:spPr>
          <a:xfrm>
            <a:off x="720000" y="3198109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0" name="Google Shape;740;p25"/>
          <p:cNvSpPr txBox="1">
            <a:spLocks noGrp="1"/>
          </p:cNvSpPr>
          <p:nvPr>
            <p:ph type="title" idx="3"/>
          </p:nvPr>
        </p:nvSpPr>
        <p:spPr>
          <a:xfrm>
            <a:off x="3419271" y="2650108"/>
            <a:ext cx="23055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1" name="Google Shape;741;p25"/>
          <p:cNvSpPr txBox="1">
            <a:spLocks noGrp="1"/>
          </p:cNvSpPr>
          <p:nvPr>
            <p:ph type="subTitle" idx="4"/>
          </p:nvPr>
        </p:nvSpPr>
        <p:spPr>
          <a:xfrm>
            <a:off x="3419271" y="3198109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2" name="Google Shape;742;p25"/>
          <p:cNvSpPr txBox="1">
            <a:spLocks noGrp="1"/>
          </p:cNvSpPr>
          <p:nvPr>
            <p:ph type="title" idx="5"/>
          </p:nvPr>
        </p:nvSpPr>
        <p:spPr>
          <a:xfrm>
            <a:off x="720000" y="5007932"/>
            <a:ext cx="23055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3" name="Google Shape;743;p25"/>
          <p:cNvSpPr txBox="1">
            <a:spLocks noGrp="1"/>
          </p:cNvSpPr>
          <p:nvPr>
            <p:ph type="subTitle" idx="6"/>
          </p:nvPr>
        </p:nvSpPr>
        <p:spPr>
          <a:xfrm>
            <a:off x="720000" y="5555929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 idx="7"/>
          </p:nvPr>
        </p:nvSpPr>
        <p:spPr>
          <a:xfrm>
            <a:off x="3419271" y="5007932"/>
            <a:ext cx="23055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subTitle" idx="8"/>
          </p:nvPr>
        </p:nvSpPr>
        <p:spPr>
          <a:xfrm>
            <a:off x="3419271" y="5555929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6" name="Google Shape;746;p25"/>
          <p:cNvSpPr txBox="1">
            <a:spLocks noGrp="1"/>
          </p:cNvSpPr>
          <p:nvPr>
            <p:ph type="title" idx="9"/>
          </p:nvPr>
        </p:nvSpPr>
        <p:spPr>
          <a:xfrm>
            <a:off x="6118549" y="2650108"/>
            <a:ext cx="23055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7" name="Google Shape;747;p25"/>
          <p:cNvSpPr txBox="1">
            <a:spLocks noGrp="1"/>
          </p:cNvSpPr>
          <p:nvPr>
            <p:ph type="subTitle" idx="13"/>
          </p:nvPr>
        </p:nvSpPr>
        <p:spPr>
          <a:xfrm>
            <a:off x="6118549" y="3198109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8" name="Google Shape;748;p25"/>
          <p:cNvSpPr txBox="1">
            <a:spLocks noGrp="1"/>
          </p:cNvSpPr>
          <p:nvPr>
            <p:ph type="title" idx="14"/>
          </p:nvPr>
        </p:nvSpPr>
        <p:spPr>
          <a:xfrm>
            <a:off x="6118549" y="5007932"/>
            <a:ext cx="2305500" cy="5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9" name="Google Shape;749;p25"/>
          <p:cNvSpPr txBox="1">
            <a:spLocks noGrp="1"/>
          </p:cNvSpPr>
          <p:nvPr>
            <p:ph type="subTitle" idx="15"/>
          </p:nvPr>
        </p:nvSpPr>
        <p:spPr>
          <a:xfrm>
            <a:off x="6118549" y="5555929"/>
            <a:ext cx="23055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50" name="Google Shape;750;p25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751" name="Google Shape;751;p2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776" name="Google Shape;776;p25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777" name="Google Shape;777;p2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5282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73165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3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>
            <a:spLocks noGrp="1"/>
          </p:cNvSpPr>
          <p:nvPr>
            <p:ph type="title" hasCustomPrompt="1"/>
          </p:nvPr>
        </p:nvSpPr>
        <p:spPr>
          <a:xfrm>
            <a:off x="2642625" y="720000"/>
            <a:ext cx="3858900" cy="9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>
            <a:spLocks noGrp="1"/>
          </p:cNvSpPr>
          <p:nvPr>
            <p:ph type="subTitle" idx="1"/>
          </p:nvPr>
        </p:nvSpPr>
        <p:spPr>
          <a:xfrm>
            <a:off x="2642625" y="1661367"/>
            <a:ext cx="38589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59" name="Google Shape;859;p26"/>
          <p:cNvSpPr txBox="1">
            <a:spLocks noGrp="1"/>
          </p:cNvSpPr>
          <p:nvPr>
            <p:ph type="title" idx="2" hasCustomPrompt="1"/>
          </p:nvPr>
        </p:nvSpPr>
        <p:spPr>
          <a:xfrm>
            <a:off x="2642625" y="2715109"/>
            <a:ext cx="3858900" cy="9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>
            <a:spLocks noGrp="1"/>
          </p:cNvSpPr>
          <p:nvPr>
            <p:ph type="subTitle" idx="3"/>
          </p:nvPr>
        </p:nvSpPr>
        <p:spPr>
          <a:xfrm>
            <a:off x="2642625" y="3656477"/>
            <a:ext cx="38589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 idx="4" hasCustomPrompt="1"/>
          </p:nvPr>
        </p:nvSpPr>
        <p:spPr>
          <a:xfrm>
            <a:off x="2642625" y="4719152"/>
            <a:ext cx="3858900" cy="9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5"/>
          </p:nvPr>
        </p:nvSpPr>
        <p:spPr>
          <a:xfrm>
            <a:off x="2642625" y="5660519"/>
            <a:ext cx="3858900" cy="4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3959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"/>
          <p:cNvSpPr txBox="1">
            <a:spLocks noGrp="1"/>
          </p:cNvSpPr>
          <p:nvPr>
            <p:ph type="ctrTitle"/>
          </p:nvPr>
        </p:nvSpPr>
        <p:spPr>
          <a:xfrm>
            <a:off x="720000" y="713529"/>
            <a:ext cx="7704000" cy="10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5" name="Google Shape;865;p27"/>
          <p:cNvSpPr txBox="1">
            <a:spLocks noGrp="1"/>
          </p:cNvSpPr>
          <p:nvPr>
            <p:ph type="subTitle" idx="1"/>
          </p:nvPr>
        </p:nvSpPr>
        <p:spPr>
          <a:xfrm>
            <a:off x="2642538" y="2784533"/>
            <a:ext cx="3858900" cy="1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6" name="Google Shape;866;p27"/>
          <p:cNvSpPr/>
          <p:nvPr/>
        </p:nvSpPr>
        <p:spPr>
          <a:xfrm>
            <a:off x="1350" y="0"/>
            <a:ext cx="1823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867" name="Google Shape;867;p27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868" name="Google Shape;868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93" name="Google Shape;893;p27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894" name="Google Shape;894;p2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sp>
        <p:nvSpPr>
          <p:cNvPr id="919" name="Google Shape;919;p27"/>
          <p:cNvSpPr txBox="1"/>
          <p:nvPr/>
        </p:nvSpPr>
        <p:spPr>
          <a:xfrm>
            <a:off x="2246550" y="4358136"/>
            <a:ext cx="4650900" cy="1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14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14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1400" b="1">
                <a:solidFill>
                  <a:schemeClr val="accent2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00" b="1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0994184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8816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473493" y="601333"/>
            <a:ext cx="150636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160020" y="5105324"/>
            <a:ext cx="150636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9020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020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0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918950" y="1436333"/>
            <a:ext cx="5306100" cy="3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86" name="Google Shape;86;p8"/>
          <p:cNvPicPr preferRelativeResize="0"/>
          <p:nvPr/>
        </p:nvPicPr>
        <p:blipFill rotWithShape="1">
          <a:blip r:embed="rId2">
            <a:alphaModFix amt="76000"/>
          </a:blip>
          <a:srcRect l="37412" t="9009" r="30455" b="20771"/>
          <a:stretch/>
        </p:blipFill>
        <p:spPr>
          <a:xfrm>
            <a:off x="-494263" y="416501"/>
            <a:ext cx="2164526" cy="354756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8"/>
          <p:cNvSpPr/>
          <p:nvPr/>
        </p:nvSpPr>
        <p:spPr>
          <a:xfrm>
            <a:off x="214489" y="-421698"/>
            <a:ext cx="477279" cy="7728193"/>
          </a:xfrm>
          <a:custGeom>
            <a:avLst/>
            <a:gdLst/>
            <a:ahLst/>
            <a:cxnLst/>
            <a:rect l="l" t="t" r="r" b="b"/>
            <a:pathLst>
              <a:path w="7860" h="95453" extrusionOk="0">
                <a:moveTo>
                  <a:pt x="3582" y="28084"/>
                </a:moveTo>
                <a:cubicBezTo>
                  <a:pt x="3748" y="28084"/>
                  <a:pt x="3914" y="28121"/>
                  <a:pt x="4037" y="28254"/>
                </a:cubicBezTo>
                <a:cubicBezTo>
                  <a:pt x="4049" y="28265"/>
                  <a:pt x="4061" y="28301"/>
                  <a:pt x="4061" y="28313"/>
                </a:cubicBezTo>
                <a:cubicBezTo>
                  <a:pt x="4120" y="28361"/>
                  <a:pt x="4132" y="28432"/>
                  <a:pt x="4132" y="28504"/>
                </a:cubicBezTo>
                <a:cubicBezTo>
                  <a:pt x="4156" y="28599"/>
                  <a:pt x="4132" y="28682"/>
                  <a:pt x="4120" y="28754"/>
                </a:cubicBezTo>
                <a:cubicBezTo>
                  <a:pt x="4025" y="29182"/>
                  <a:pt x="3728" y="29575"/>
                  <a:pt x="3454" y="29920"/>
                </a:cubicBezTo>
                <a:cubicBezTo>
                  <a:pt x="2966" y="30540"/>
                  <a:pt x="2335" y="31075"/>
                  <a:pt x="1620" y="31409"/>
                </a:cubicBezTo>
                <a:cubicBezTo>
                  <a:pt x="1471" y="31483"/>
                  <a:pt x="1249" y="31573"/>
                  <a:pt x="1045" y="31573"/>
                </a:cubicBezTo>
                <a:cubicBezTo>
                  <a:pt x="891" y="31573"/>
                  <a:pt x="748" y="31522"/>
                  <a:pt x="656" y="31373"/>
                </a:cubicBezTo>
                <a:cubicBezTo>
                  <a:pt x="549" y="31218"/>
                  <a:pt x="584" y="30980"/>
                  <a:pt x="632" y="30802"/>
                </a:cubicBezTo>
                <a:cubicBezTo>
                  <a:pt x="644" y="30706"/>
                  <a:pt x="691" y="30635"/>
                  <a:pt x="715" y="30563"/>
                </a:cubicBezTo>
                <a:cubicBezTo>
                  <a:pt x="846" y="30004"/>
                  <a:pt x="1180" y="29504"/>
                  <a:pt x="1549" y="29099"/>
                </a:cubicBezTo>
                <a:cubicBezTo>
                  <a:pt x="2049" y="28563"/>
                  <a:pt x="2751" y="28135"/>
                  <a:pt x="3501" y="28087"/>
                </a:cubicBezTo>
                <a:cubicBezTo>
                  <a:pt x="3528" y="28085"/>
                  <a:pt x="3555" y="28084"/>
                  <a:pt x="3582" y="28084"/>
                </a:cubicBezTo>
                <a:close/>
                <a:moveTo>
                  <a:pt x="4752" y="0"/>
                </a:moveTo>
                <a:cubicBezTo>
                  <a:pt x="3799" y="893"/>
                  <a:pt x="3085" y="1953"/>
                  <a:pt x="2442" y="3084"/>
                </a:cubicBezTo>
                <a:cubicBezTo>
                  <a:pt x="2311" y="3143"/>
                  <a:pt x="2251" y="3250"/>
                  <a:pt x="2204" y="3381"/>
                </a:cubicBezTo>
                <a:cubicBezTo>
                  <a:pt x="2120" y="3727"/>
                  <a:pt x="1882" y="3989"/>
                  <a:pt x="1715" y="4298"/>
                </a:cubicBezTo>
                <a:cubicBezTo>
                  <a:pt x="1084" y="5525"/>
                  <a:pt x="608" y="6787"/>
                  <a:pt x="525" y="8156"/>
                </a:cubicBezTo>
                <a:cubicBezTo>
                  <a:pt x="418" y="9775"/>
                  <a:pt x="1013" y="11192"/>
                  <a:pt x="1834" y="12537"/>
                </a:cubicBezTo>
                <a:cubicBezTo>
                  <a:pt x="3037" y="14538"/>
                  <a:pt x="4275" y="16538"/>
                  <a:pt x="5133" y="18740"/>
                </a:cubicBezTo>
                <a:cubicBezTo>
                  <a:pt x="5573" y="19860"/>
                  <a:pt x="5906" y="21003"/>
                  <a:pt x="5990" y="22205"/>
                </a:cubicBezTo>
                <a:cubicBezTo>
                  <a:pt x="6061" y="22717"/>
                  <a:pt x="6061" y="23217"/>
                  <a:pt x="5990" y="23729"/>
                </a:cubicBezTo>
                <a:cubicBezTo>
                  <a:pt x="6025" y="23979"/>
                  <a:pt x="5930" y="24217"/>
                  <a:pt x="5895" y="24455"/>
                </a:cubicBezTo>
                <a:cubicBezTo>
                  <a:pt x="5775" y="25551"/>
                  <a:pt x="5430" y="26587"/>
                  <a:pt x="4978" y="27575"/>
                </a:cubicBezTo>
                <a:cubicBezTo>
                  <a:pt x="4902" y="27727"/>
                  <a:pt x="4826" y="27801"/>
                  <a:pt x="4719" y="27801"/>
                </a:cubicBezTo>
                <a:cubicBezTo>
                  <a:pt x="4658" y="27801"/>
                  <a:pt x="4588" y="27777"/>
                  <a:pt x="4501" y="27730"/>
                </a:cubicBezTo>
                <a:cubicBezTo>
                  <a:pt x="4183" y="27544"/>
                  <a:pt x="3851" y="27479"/>
                  <a:pt x="3507" y="27479"/>
                </a:cubicBezTo>
                <a:cubicBezTo>
                  <a:pt x="3299" y="27479"/>
                  <a:pt x="3086" y="27503"/>
                  <a:pt x="2870" y="27539"/>
                </a:cubicBezTo>
                <a:cubicBezTo>
                  <a:pt x="1418" y="27789"/>
                  <a:pt x="96" y="29480"/>
                  <a:pt x="49" y="30932"/>
                </a:cubicBezTo>
                <a:cubicBezTo>
                  <a:pt x="1" y="31123"/>
                  <a:pt x="1" y="31325"/>
                  <a:pt x="49" y="31540"/>
                </a:cubicBezTo>
                <a:cubicBezTo>
                  <a:pt x="188" y="32078"/>
                  <a:pt x="478" y="32357"/>
                  <a:pt x="918" y="32357"/>
                </a:cubicBezTo>
                <a:cubicBezTo>
                  <a:pt x="1003" y="32357"/>
                  <a:pt x="1095" y="32347"/>
                  <a:pt x="1192" y="32325"/>
                </a:cubicBezTo>
                <a:cubicBezTo>
                  <a:pt x="1501" y="32254"/>
                  <a:pt x="1799" y="32147"/>
                  <a:pt x="2085" y="31968"/>
                </a:cubicBezTo>
                <a:cubicBezTo>
                  <a:pt x="3216" y="31242"/>
                  <a:pt x="3990" y="30170"/>
                  <a:pt x="4740" y="29087"/>
                </a:cubicBezTo>
                <a:cubicBezTo>
                  <a:pt x="4864" y="28907"/>
                  <a:pt x="4962" y="28811"/>
                  <a:pt x="5066" y="28811"/>
                </a:cubicBezTo>
                <a:cubicBezTo>
                  <a:pt x="5162" y="28811"/>
                  <a:pt x="5263" y="28892"/>
                  <a:pt x="5394" y="29063"/>
                </a:cubicBezTo>
                <a:cubicBezTo>
                  <a:pt x="5704" y="29480"/>
                  <a:pt x="6025" y="29885"/>
                  <a:pt x="6264" y="30361"/>
                </a:cubicBezTo>
                <a:cubicBezTo>
                  <a:pt x="6764" y="31373"/>
                  <a:pt x="7180" y="32421"/>
                  <a:pt x="7240" y="33564"/>
                </a:cubicBezTo>
                <a:cubicBezTo>
                  <a:pt x="7299" y="33945"/>
                  <a:pt x="7311" y="34338"/>
                  <a:pt x="7240" y="34719"/>
                </a:cubicBezTo>
                <a:cubicBezTo>
                  <a:pt x="7240" y="35540"/>
                  <a:pt x="7026" y="36314"/>
                  <a:pt x="6764" y="37076"/>
                </a:cubicBezTo>
                <a:cubicBezTo>
                  <a:pt x="6299" y="38445"/>
                  <a:pt x="5537" y="39695"/>
                  <a:pt x="5002" y="41029"/>
                </a:cubicBezTo>
                <a:cubicBezTo>
                  <a:pt x="4466" y="42374"/>
                  <a:pt x="3847" y="43684"/>
                  <a:pt x="3454" y="45077"/>
                </a:cubicBezTo>
                <a:cubicBezTo>
                  <a:pt x="2906" y="47006"/>
                  <a:pt x="2442" y="48935"/>
                  <a:pt x="1894" y="50852"/>
                </a:cubicBezTo>
                <a:cubicBezTo>
                  <a:pt x="1263" y="53078"/>
                  <a:pt x="846" y="55316"/>
                  <a:pt x="703" y="57626"/>
                </a:cubicBezTo>
                <a:cubicBezTo>
                  <a:pt x="632" y="57793"/>
                  <a:pt x="727" y="57995"/>
                  <a:pt x="632" y="58162"/>
                </a:cubicBezTo>
                <a:cubicBezTo>
                  <a:pt x="608" y="59269"/>
                  <a:pt x="549" y="60365"/>
                  <a:pt x="894" y="61424"/>
                </a:cubicBezTo>
                <a:cubicBezTo>
                  <a:pt x="1251" y="62544"/>
                  <a:pt x="1775" y="63532"/>
                  <a:pt x="3108" y="63734"/>
                </a:cubicBezTo>
                <a:cubicBezTo>
                  <a:pt x="3142" y="63738"/>
                  <a:pt x="3176" y="63739"/>
                  <a:pt x="3210" y="63739"/>
                </a:cubicBezTo>
                <a:cubicBezTo>
                  <a:pt x="3411" y="63739"/>
                  <a:pt x="3605" y="63686"/>
                  <a:pt x="3799" y="63686"/>
                </a:cubicBezTo>
                <a:cubicBezTo>
                  <a:pt x="4061" y="63686"/>
                  <a:pt x="4120" y="63758"/>
                  <a:pt x="4037" y="64008"/>
                </a:cubicBezTo>
                <a:cubicBezTo>
                  <a:pt x="3228" y="66068"/>
                  <a:pt x="2894" y="68223"/>
                  <a:pt x="2727" y="70402"/>
                </a:cubicBezTo>
                <a:cubicBezTo>
                  <a:pt x="2656" y="70533"/>
                  <a:pt x="2739" y="70711"/>
                  <a:pt x="2656" y="70842"/>
                </a:cubicBezTo>
                <a:lnTo>
                  <a:pt x="2656" y="72688"/>
                </a:lnTo>
                <a:cubicBezTo>
                  <a:pt x="2632" y="73890"/>
                  <a:pt x="2727" y="75069"/>
                  <a:pt x="3085" y="76236"/>
                </a:cubicBezTo>
                <a:cubicBezTo>
                  <a:pt x="3382" y="77212"/>
                  <a:pt x="3870" y="78105"/>
                  <a:pt x="4275" y="79046"/>
                </a:cubicBezTo>
                <a:cubicBezTo>
                  <a:pt x="4775" y="80260"/>
                  <a:pt x="5228" y="81486"/>
                  <a:pt x="5299" y="82808"/>
                </a:cubicBezTo>
                <a:cubicBezTo>
                  <a:pt x="5406" y="84749"/>
                  <a:pt x="4775" y="86511"/>
                  <a:pt x="4025" y="88261"/>
                </a:cubicBezTo>
                <a:cubicBezTo>
                  <a:pt x="3335" y="89809"/>
                  <a:pt x="2477" y="91261"/>
                  <a:pt x="1501" y="92642"/>
                </a:cubicBezTo>
                <a:cubicBezTo>
                  <a:pt x="1072" y="93273"/>
                  <a:pt x="763" y="93976"/>
                  <a:pt x="715" y="94762"/>
                </a:cubicBezTo>
                <a:cubicBezTo>
                  <a:pt x="703" y="95107"/>
                  <a:pt x="822" y="95321"/>
                  <a:pt x="1144" y="95417"/>
                </a:cubicBezTo>
                <a:cubicBezTo>
                  <a:pt x="1221" y="95440"/>
                  <a:pt x="1293" y="95452"/>
                  <a:pt x="1364" y="95452"/>
                </a:cubicBezTo>
                <a:cubicBezTo>
                  <a:pt x="1436" y="95452"/>
                  <a:pt x="1507" y="95440"/>
                  <a:pt x="1584" y="95417"/>
                </a:cubicBezTo>
                <a:cubicBezTo>
                  <a:pt x="1775" y="95369"/>
                  <a:pt x="1977" y="95345"/>
                  <a:pt x="2180" y="95298"/>
                </a:cubicBezTo>
                <a:cubicBezTo>
                  <a:pt x="2323" y="95250"/>
                  <a:pt x="2382" y="95131"/>
                  <a:pt x="2358" y="94988"/>
                </a:cubicBezTo>
                <a:cubicBezTo>
                  <a:pt x="2323" y="94845"/>
                  <a:pt x="2239" y="94786"/>
                  <a:pt x="2096" y="94774"/>
                </a:cubicBezTo>
                <a:cubicBezTo>
                  <a:pt x="2009" y="94774"/>
                  <a:pt x="1922" y="94768"/>
                  <a:pt x="1834" y="94768"/>
                </a:cubicBezTo>
                <a:cubicBezTo>
                  <a:pt x="1791" y="94768"/>
                  <a:pt x="1747" y="94770"/>
                  <a:pt x="1704" y="94774"/>
                </a:cubicBezTo>
                <a:cubicBezTo>
                  <a:pt x="1652" y="94780"/>
                  <a:pt x="1606" y="94783"/>
                  <a:pt x="1564" y="94783"/>
                </a:cubicBezTo>
                <a:cubicBezTo>
                  <a:pt x="1364" y="94783"/>
                  <a:pt x="1281" y="94698"/>
                  <a:pt x="1370" y="94393"/>
                </a:cubicBezTo>
                <a:cubicBezTo>
                  <a:pt x="1501" y="93869"/>
                  <a:pt x="1727" y="93393"/>
                  <a:pt x="2013" y="92964"/>
                </a:cubicBezTo>
                <a:cubicBezTo>
                  <a:pt x="2954" y="91571"/>
                  <a:pt x="3811" y="90166"/>
                  <a:pt x="4501" y="88630"/>
                </a:cubicBezTo>
                <a:cubicBezTo>
                  <a:pt x="5180" y="87070"/>
                  <a:pt x="5644" y="85439"/>
                  <a:pt x="5811" y="83748"/>
                </a:cubicBezTo>
                <a:cubicBezTo>
                  <a:pt x="5847" y="83463"/>
                  <a:pt x="5847" y="83165"/>
                  <a:pt x="5811" y="82879"/>
                </a:cubicBezTo>
                <a:cubicBezTo>
                  <a:pt x="5728" y="81379"/>
                  <a:pt x="5240" y="80010"/>
                  <a:pt x="4644" y="78641"/>
                </a:cubicBezTo>
                <a:cubicBezTo>
                  <a:pt x="4204" y="77629"/>
                  <a:pt x="3680" y="76652"/>
                  <a:pt x="3406" y="75557"/>
                </a:cubicBezTo>
                <a:cubicBezTo>
                  <a:pt x="3025" y="74009"/>
                  <a:pt x="3156" y="72449"/>
                  <a:pt x="3156" y="70890"/>
                </a:cubicBezTo>
                <a:cubicBezTo>
                  <a:pt x="3228" y="70759"/>
                  <a:pt x="3132" y="70580"/>
                  <a:pt x="3228" y="70437"/>
                </a:cubicBezTo>
                <a:cubicBezTo>
                  <a:pt x="3216" y="69866"/>
                  <a:pt x="3335" y="69282"/>
                  <a:pt x="3406" y="68699"/>
                </a:cubicBezTo>
                <a:cubicBezTo>
                  <a:pt x="3573" y="67306"/>
                  <a:pt x="3859" y="65949"/>
                  <a:pt x="4323" y="64627"/>
                </a:cubicBezTo>
                <a:cubicBezTo>
                  <a:pt x="4561" y="63925"/>
                  <a:pt x="4835" y="63294"/>
                  <a:pt x="5633" y="62913"/>
                </a:cubicBezTo>
                <a:cubicBezTo>
                  <a:pt x="6406" y="62544"/>
                  <a:pt x="6942" y="61805"/>
                  <a:pt x="7276" y="60996"/>
                </a:cubicBezTo>
                <a:cubicBezTo>
                  <a:pt x="7419" y="60662"/>
                  <a:pt x="7716" y="60293"/>
                  <a:pt x="7276" y="59960"/>
                </a:cubicBezTo>
                <a:cubicBezTo>
                  <a:pt x="7198" y="59900"/>
                  <a:pt x="7109" y="59870"/>
                  <a:pt x="7012" y="59870"/>
                </a:cubicBezTo>
                <a:cubicBezTo>
                  <a:pt x="6782" y="59870"/>
                  <a:pt x="6508" y="60038"/>
                  <a:pt x="6240" y="60365"/>
                </a:cubicBezTo>
                <a:cubicBezTo>
                  <a:pt x="5644" y="61079"/>
                  <a:pt x="5037" y="61793"/>
                  <a:pt x="4644" y="62639"/>
                </a:cubicBezTo>
                <a:cubicBezTo>
                  <a:pt x="4561" y="62817"/>
                  <a:pt x="4442" y="62924"/>
                  <a:pt x="4228" y="62996"/>
                </a:cubicBezTo>
                <a:cubicBezTo>
                  <a:pt x="3936" y="63090"/>
                  <a:pt x="3660" y="63137"/>
                  <a:pt x="3402" y="63137"/>
                </a:cubicBezTo>
                <a:cubicBezTo>
                  <a:pt x="2554" y="63137"/>
                  <a:pt x="1902" y="62635"/>
                  <a:pt x="1537" y="61686"/>
                </a:cubicBezTo>
                <a:cubicBezTo>
                  <a:pt x="1120" y="60591"/>
                  <a:pt x="1084" y="59448"/>
                  <a:pt x="1132" y="58281"/>
                </a:cubicBezTo>
                <a:cubicBezTo>
                  <a:pt x="1227" y="58114"/>
                  <a:pt x="1108" y="57912"/>
                  <a:pt x="1203" y="57745"/>
                </a:cubicBezTo>
                <a:cubicBezTo>
                  <a:pt x="1192" y="56388"/>
                  <a:pt x="1465" y="55078"/>
                  <a:pt x="1715" y="53757"/>
                </a:cubicBezTo>
                <a:cubicBezTo>
                  <a:pt x="2073" y="51911"/>
                  <a:pt x="2680" y="50125"/>
                  <a:pt x="3132" y="48292"/>
                </a:cubicBezTo>
                <a:cubicBezTo>
                  <a:pt x="3930" y="45006"/>
                  <a:pt x="5097" y="41850"/>
                  <a:pt x="6597" y="38814"/>
                </a:cubicBezTo>
                <a:cubicBezTo>
                  <a:pt x="7216" y="37540"/>
                  <a:pt x="7633" y="36183"/>
                  <a:pt x="7728" y="34754"/>
                </a:cubicBezTo>
                <a:cubicBezTo>
                  <a:pt x="7800" y="34588"/>
                  <a:pt x="7692" y="34385"/>
                  <a:pt x="7800" y="34219"/>
                </a:cubicBezTo>
                <a:cubicBezTo>
                  <a:pt x="7847" y="34207"/>
                  <a:pt x="7847" y="34159"/>
                  <a:pt x="7847" y="34100"/>
                </a:cubicBezTo>
                <a:cubicBezTo>
                  <a:pt x="7740" y="33909"/>
                  <a:pt x="7859" y="33683"/>
                  <a:pt x="7776" y="33468"/>
                </a:cubicBezTo>
                <a:cubicBezTo>
                  <a:pt x="7549" y="31540"/>
                  <a:pt x="6907" y="29778"/>
                  <a:pt x="5514" y="28373"/>
                </a:cubicBezTo>
                <a:cubicBezTo>
                  <a:pt x="5359" y="28206"/>
                  <a:pt x="5311" y="28099"/>
                  <a:pt x="5418" y="27896"/>
                </a:cubicBezTo>
                <a:cubicBezTo>
                  <a:pt x="6061" y="26432"/>
                  <a:pt x="6502" y="24944"/>
                  <a:pt x="6537" y="23336"/>
                </a:cubicBezTo>
                <a:cubicBezTo>
                  <a:pt x="6585" y="23134"/>
                  <a:pt x="6585" y="22931"/>
                  <a:pt x="6537" y="22729"/>
                </a:cubicBezTo>
                <a:cubicBezTo>
                  <a:pt x="6537" y="21705"/>
                  <a:pt x="6323" y="20705"/>
                  <a:pt x="6025" y="19717"/>
                </a:cubicBezTo>
                <a:cubicBezTo>
                  <a:pt x="5287" y="17300"/>
                  <a:pt x="4037" y="15121"/>
                  <a:pt x="2716" y="12978"/>
                </a:cubicBezTo>
                <a:cubicBezTo>
                  <a:pt x="2120" y="12025"/>
                  <a:pt x="1525" y="11061"/>
                  <a:pt x="1239" y="9954"/>
                </a:cubicBezTo>
                <a:cubicBezTo>
                  <a:pt x="727" y="8037"/>
                  <a:pt x="1227" y="6251"/>
                  <a:pt x="2096" y="4560"/>
                </a:cubicBezTo>
                <a:cubicBezTo>
                  <a:pt x="2882" y="3024"/>
                  <a:pt x="3739" y="1524"/>
                  <a:pt x="4835" y="179"/>
                </a:cubicBezTo>
                <a:cubicBezTo>
                  <a:pt x="4882" y="72"/>
                  <a:pt x="4823" y="36"/>
                  <a:pt x="47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45742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354100" y="1832917"/>
            <a:ext cx="4435800" cy="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2354100" y="2794284"/>
            <a:ext cx="4435800" cy="2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2">
            <a:alphaModFix/>
          </a:blip>
          <a:srcRect l="36305" t="26731" r="30909" b="23776"/>
          <a:stretch/>
        </p:blipFill>
        <p:spPr>
          <a:xfrm>
            <a:off x="3227250" y="-1604167"/>
            <a:ext cx="2714400" cy="3073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9"/>
          <p:cNvPicPr preferRelativeResize="0"/>
          <p:nvPr/>
        </p:nvPicPr>
        <p:blipFill rotWithShape="1">
          <a:blip r:embed="rId3">
            <a:alphaModFix amt="79000"/>
          </a:blip>
          <a:srcRect l="21247" t="43688" r="45967" b="20070"/>
          <a:stretch/>
        </p:blipFill>
        <p:spPr>
          <a:xfrm>
            <a:off x="-1497037" y="4766266"/>
            <a:ext cx="4598875" cy="381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9"/>
          <p:cNvPicPr preferRelativeResize="0"/>
          <p:nvPr/>
        </p:nvPicPr>
        <p:blipFill rotWithShape="1">
          <a:blip r:embed="rId4">
            <a:alphaModFix amt="63000"/>
          </a:blip>
          <a:srcRect l="17536" t="30943" r="20804" b="36495"/>
          <a:stretch/>
        </p:blipFill>
        <p:spPr>
          <a:xfrm rot="-2080542">
            <a:off x="6243272" y="5629737"/>
            <a:ext cx="4824681" cy="191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 rotWithShape="1">
          <a:blip r:embed="rId5">
            <a:alphaModFix/>
          </a:blip>
          <a:srcRect l="28680" t="19555" r="23804" b="32703"/>
          <a:stretch/>
        </p:blipFill>
        <p:spPr>
          <a:xfrm rot="-10333804">
            <a:off x="4725602" y="344716"/>
            <a:ext cx="1650300" cy="124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9"/>
          <p:cNvPicPr preferRelativeResize="0"/>
          <p:nvPr/>
        </p:nvPicPr>
        <p:blipFill rotWithShape="1">
          <a:blip r:embed="rId6">
            <a:alphaModFix amt="76000"/>
          </a:blip>
          <a:srcRect l="37412" t="9009" r="30455" b="20771"/>
          <a:stretch/>
        </p:blipFill>
        <p:spPr>
          <a:xfrm>
            <a:off x="-708675" y="3043616"/>
            <a:ext cx="1834123" cy="3006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1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/>
        </p:nvSpPr>
        <p:spPr>
          <a:xfrm>
            <a:off x="0" y="-7667"/>
            <a:ext cx="9144000" cy="6858000"/>
          </a:xfrm>
          <a:prstGeom prst="rect">
            <a:avLst/>
          </a:prstGeom>
          <a:solidFill>
            <a:srgbClr val="FFF6F6">
              <a:alpha val="17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p10"/>
          <p:cNvSpPr txBox="1">
            <a:spLocks noGrp="1"/>
          </p:cNvSpPr>
          <p:nvPr>
            <p:ph type="title"/>
          </p:nvPr>
        </p:nvSpPr>
        <p:spPr>
          <a:xfrm>
            <a:off x="4642925" y="588633"/>
            <a:ext cx="3787800" cy="16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2">
            <a:alphaModFix amt="62000"/>
          </a:blip>
          <a:srcRect l="11472" t="21324" r="10378" b="61757"/>
          <a:stretch/>
        </p:blipFill>
        <p:spPr>
          <a:xfrm>
            <a:off x="-256250" y="6205401"/>
            <a:ext cx="5077949" cy="824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 amt="47000"/>
          </a:blip>
          <a:srcRect l="36305" t="26731" r="30909" b="23776"/>
          <a:stretch/>
        </p:blipFill>
        <p:spPr>
          <a:xfrm flipH="1">
            <a:off x="-1425514" y="-698772"/>
            <a:ext cx="2772552" cy="3139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54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875" y="593367"/>
            <a:ext cx="77223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875" y="1536633"/>
            <a:ext cx="77223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2348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4832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43800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216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0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76" name="Google Shape;976;p30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9851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/>
              <a:t>Glow Metrics: Sephora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000" y="4238748"/>
            <a:ext cx="6576000" cy="1179558"/>
          </a:xfr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Final Data Analytics Project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Presented by: Aya Maged Ahmed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/>
              <a:t>Date:23/4/2025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DB9C-01B3-012E-B840-829A9BE6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37" y="593367"/>
            <a:ext cx="7704000" cy="763600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Returning to Python Again</a:t>
            </a:r>
            <a:br>
              <a:rPr lang="en-US" sz="1300" dirty="0"/>
            </a:br>
            <a:br>
              <a:rPr lang="en-US" sz="1300" dirty="0"/>
            </a:br>
            <a:endParaRPr lang="en-US" sz="1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4BD6-35AC-C90C-3EB0-45A9FB443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616" y="2002539"/>
            <a:ext cx="8579643" cy="4608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400" b="1" dirty="0"/>
              <a:t>Enhancing Insights: Adding Country Information to Brands.</a:t>
            </a:r>
          </a:p>
          <a:p>
            <a:pPr>
              <a:spcAft>
                <a:spcPts val="600"/>
              </a:spcAft>
              <a:buNone/>
            </a:pPr>
            <a:endParaRPr lang="en-US" sz="2400" b="1" dirty="0"/>
          </a:p>
          <a:p>
            <a:pPr>
              <a:spcAft>
                <a:spcPts val="600"/>
              </a:spcAft>
              <a:buNone/>
            </a:pPr>
            <a:r>
              <a:rPr lang="en-US" sz="4000" b="1" dirty="0"/>
              <a:t>Objective:</a:t>
            </a:r>
            <a:br>
              <a:rPr lang="en-US" sz="2400" dirty="0"/>
            </a:br>
            <a:r>
              <a:rPr lang="en-US" sz="2400" dirty="0"/>
              <a:t>Obtain a list of countries for each brand and integrate it into the dataset to enrich insights.</a:t>
            </a:r>
          </a:p>
          <a:p>
            <a:pPr>
              <a:spcAft>
                <a:spcPts val="600"/>
              </a:spcAft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621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DEF1-F1A0-2F84-66A6-8AE827BE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6700" b="1" dirty="0"/>
              <a:t>Why Use Python Instead of Excel?</a:t>
            </a:r>
            <a:br>
              <a:rPr lang="en-US" sz="6700" dirty="0"/>
            </a:br>
            <a:endParaRPr lang="en-US" sz="6700" dirty="0"/>
          </a:p>
        </p:txBody>
      </p:sp>
    </p:spTree>
    <p:extLst>
      <p:ext uri="{BB962C8B-B14F-4D97-AF65-F5344CB8AC3E}">
        <p14:creationId xmlns:p14="http://schemas.microsoft.com/office/powerpoint/2010/main" val="308359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C698-D002-DE8A-B53D-BC8296A1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2300"/>
              <a:t>Python provides a more efficient and scalable solution for handling large datasets.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/>
              <a:t> Easier to apply conditions across large data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/>
              <a:t> Faster and more flexible for data transformation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/>
              <a:t> Ideal for automating repetitive tasks</a:t>
            </a:r>
          </a:p>
          <a:p>
            <a:pPr>
              <a:lnSpc>
                <a:spcPct val="90000"/>
              </a:lnSpc>
            </a:pP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5802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t">
            <a:noAutofit/>
          </a:bodyPr>
          <a:lstStyle/>
          <a:p>
            <a:pPr algn="ctr"/>
            <a:r>
              <a:rPr sz="3600" b="1" dirty="0"/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ar-EG" sz="2400" dirty="0"/>
              <a:t>    </a:t>
            </a:r>
            <a:r>
              <a:rPr lang="en-US" sz="2400" dirty="0"/>
              <a:t>This dashboard offers an in-depth overview of Sephora’s skincare and beauty product analytics, help uncover key insights across brands, categories, and geographies 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D95509-D33E-B3F1-D6CC-401707074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400" b="1" i="0" u="none" strike="noStrike" cap="none" normalizeH="0" baseline="0">
                <a:ln>
                  <a:noFill/>
                </a:ln>
                <a:effectLst/>
              </a:rPr>
              <a:t>KPIs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</a:rPr>
              <a:t> at the top summarize key metrics: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00" b="1" i="0" u="none" strike="noStrike" cap="none" normalizeH="0" baseline="0">
                <a:ln>
                  <a:noFill/>
                </a:ln>
                <a:effectLst/>
              </a:rPr>
              <a:t>Total Revenue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</a:rPr>
              <a:t>: 5 billion USD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00" b="1" i="0" u="none" strike="noStrike" cap="none" normalizeH="0" baseline="0">
                <a:ln>
                  <a:noFill/>
                </a:ln>
                <a:effectLst/>
              </a:rPr>
              <a:t>Total Reviews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</a:rPr>
              <a:t>: 4 million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00" b="1" i="0" u="none" strike="noStrike" cap="none" normalizeH="0" baseline="0">
                <a:ln>
                  <a:noFill/>
                </a:ln>
                <a:effectLst/>
              </a:rPr>
              <a:t>Number of Brands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</a:rPr>
              <a:t>: 304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400" b="1" i="0" u="none" strike="noStrike" cap="none" normalizeH="0" baseline="0">
                <a:ln>
                  <a:noFill/>
                </a:ln>
                <a:effectLst/>
              </a:rPr>
              <a:t>Total Products</a:t>
            </a:r>
            <a:r>
              <a:rPr kumimoji="0" lang="en-US" altLang="en-US" sz="3400" b="0" i="0" u="none" strike="noStrike" cap="none" normalizeH="0" baseline="0">
                <a:ln>
                  <a:noFill/>
                </a:ln>
                <a:effectLst/>
              </a:rPr>
              <a:t>: 8413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4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464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ACF0-3DB2-7FB7-21F8-91C5C654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65" y="1742800"/>
            <a:ext cx="7006870" cy="3372400"/>
          </a:xfrm>
        </p:spPr>
        <p:txBody>
          <a:bodyPr/>
          <a:lstStyle/>
          <a:p>
            <a:r>
              <a:rPr lang="en-US" dirty="0"/>
              <a:t>Category Analysis</a:t>
            </a:r>
          </a:p>
        </p:txBody>
      </p:sp>
    </p:spTree>
    <p:extLst>
      <p:ext uri="{BB962C8B-B14F-4D97-AF65-F5344CB8AC3E}">
        <p14:creationId xmlns:p14="http://schemas.microsoft.com/office/powerpoint/2010/main" val="333239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5F672D8-EA7E-451A-F335-CAB13524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71" y="56985"/>
            <a:ext cx="8520600" cy="763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pie chart</a:t>
            </a:r>
            <a:r>
              <a:rPr lang="en-US" dirty="0"/>
              <a:t> displays the distribution of products by </a:t>
            </a:r>
            <a:r>
              <a:rPr lang="en-US" b="1" dirty="0"/>
              <a:t>price category</a:t>
            </a:r>
            <a:r>
              <a:rPr lang="en-US" dirty="0"/>
              <a:t> (Low, Medium, High).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EC7AB-7B6E-AD01-4A86-98C5980B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87" y="1279114"/>
            <a:ext cx="6649369" cy="45552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EABB2-E11A-E74D-5E46-3A4B7EC0D259}"/>
              </a:ext>
            </a:extLst>
          </p:cNvPr>
          <p:cNvSpPr txBox="1"/>
          <p:nvPr/>
        </p:nvSpPr>
        <p:spPr>
          <a:xfrm>
            <a:off x="797667" y="5987773"/>
            <a:ext cx="7762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Paytone One"/>
              </a:rPr>
              <a:t>highlighting that the majority fall in the Low to Medium range.</a:t>
            </a:r>
          </a:p>
        </p:txBody>
      </p:sp>
    </p:spTree>
    <p:extLst>
      <p:ext uri="{BB962C8B-B14F-4D97-AF65-F5344CB8AC3E}">
        <p14:creationId xmlns:p14="http://schemas.microsoft.com/office/powerpoint/2010/main" val="397551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F1D6-7FD1-4483-7D5F-313F5E83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6" y="884879"/>
            <a:ext cx="8520600" cy="1410849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/>
              <a:t>line chart</a:t>
            </a:r>
            <a:r>
              <a:rPr lang="en-US" sz="2400" dirty="0"/>
              <a:t> shows the </a:t>
            </a:r>
            <a:r>
              <a:rPr lang="en-US" sz="2400" b="1" dirty="0"/>
              <a:t>average rating per primary category</a:t>
            </a:r>
            <a:r>
              <a:rPr lang="en-US" sz="2400" dirty="0"/>
              <a:t>, giving insight into which product categories are most appreciated by customers.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40341-92F7-20B1-9C3D-CC7D31FD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2" y="2520317"/>
            <a:ext cx="6614808" cy="35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7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234-C61F-2A1F-8916-C6A07954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8" y="1715166"/>
            <a:ext cx="7755900" cy="3372400"/>
          </a:xfrm>
        </p:spPr>
        <p:txBody>
          <a:bodyPr/>
          <a:lstStyle/>
          <a:p>
            <a:r>
              <a:rPr lang="en-US" dirty="0"/>
              <a:t>Brand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56110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95C9-7FBD-793E-6D37-D95BB4224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448" y="1353693"/>
            <a:ext cx="6367800" cy="16862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/>
              <a:t>bar chart</a:t>
            </a:r>
            <a:r>
              <a:rPr lang="en-US" sz="2400" dirty="0"/>
              <a:t> shows the </a:t>
            </a:r>
            <a:r>
              <a:rPr lang="en-US" sz="2400" b="1" dirty="0"/>
              <a:t>top best-selling brands</a:t>
            </a:r>
            <a:r>
              <a:rPr lang="en-US" sz="2400" dirty="0"/>
              <a:t> based on items sold, with Sephora Collection Leading.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1CCA5-5B7E-3DBD-75C3-64E9C1D8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52" y="2821021"/>
            <a:ext cx="5573949" cy="24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5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22" y="1613167"/>
            <a:ext cx="5788200" cy="700400"/>
          </a:xfrm>
        </p:spPr>
        <p:txBody>
          <a:bodyPr wrap="square" anchor="ctr">
            <a:noAutofit/>
          </a:bodyPr>
          <a:lstStyle/>
          <a:p>
            <a:r>
              <a:rPr sz="4400" dirty="0"/>
              <a:t>Project Objective &amp;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13225" y="2683226"/>
            <a:ext cx="5788200" cy="2929600"/>
          </a:xfrm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Analyze skincare product data from Sephora.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Identify trends in pricing, rating, product popularity, and brand performance.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Use various tools to gain meaningful insights for business decisions.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64FE49-9297-61E6-FE6C-E4FCAD850188}"/>
              </a:ext>
            </a:extLst>
          </p:cNvPr>
          <p:cNvSpPr txBox="1"/>
          <p:nvPr/>
        </p:nvSpPr>
        <p:spPr>
          <a:xfrm>
            <a:off x="194969" y="427679"/>
            <a:ext cx="8520600" cy="150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42900">
              <a:spcAft>
                <a:spcPts val="600"/>
              </a:spcAft>
              <a:buClr>
                <a:schemeClr val="accent2"/>
              </a:buClr>
              <a:buSzPts val="1800"/>
              <a:buFont typeface="Questrial"/>
              <a:buChar char="●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Another bar chart shows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total revenue by brand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, emphasizing top revenue contributors like Tom Ford and YSL.</a:t>
            </a:r>
          </a:p>
          <a:p>
            <a:pPr marL="457200" indent="-342900">
              <a:spcAft>
                <a:spcPts val="600"/>
              </a:spcAft>
              <a:buClr>
                <a:schemeClr val="accent2"/>
              </a:buClr>
              <a:buSzPts val="1800"/>
              <a:buFont typeface="Questrial"/>
              <a:buChar char="●"/>
            </a:pPr>
            <a:endParaRPr lang="en-US" sz="1800" dirty="0">
              <a:solidFill>
                <a:schemeClr val="accent2">
                  <a:lumMod val="75000"/>
                </a:schemeClr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A21E4-7F25-CB52-554D-85FDA2A9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47" y="2054055"/>
            <a:ext cx="6036904" cy="38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1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9A96-BC39-323E-9C00-BAEBC9A8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donut chart</a:t>
            </a:r>
            <a:r>
              <a:rPr lang="en-US" dirty="0"/>
              <a:t> visualizes the </a:t>
            </a:r>
            <a:r>
              <a:rPr lang="en-US" b="1" dirty="0"/>
              <a:t>top 5 most loved brands</a:t>
            </a:r>
            <a:r>
              <a:rPr lang="en-US" dirty="0"/>
              <a:t>, based on Loves counts.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C3BF6-F4FE-AF93-DD1F-B8C5B685B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312" y="1985045"/>
            <a:ext cx="6935820" cy="4105418"/>
          </a:xfrm>
        </p:spPr>
      </p:pic>
    </p:spTree>
    <p:extLst>
      <p:ext uri="{BB962C8B-B14F-4D97-AF65-F5344CB8AC3E}">
        <p14:creationId xmlns:p14="http://schemas.microsoft.com/office/powerpoint/2010/main" val="226028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B18C-5BDE-CFB7-799E-2D87A4BC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73" y="1645524"/>
            <a:ext cx="7950453" cy="3372400"/>
          </a:xfrm>
        </p:spPr>
        <p:txBody>
          <a:bodyPr/>
          <a:lstStyle/>
          <a:p>
            <a:r>
              <a:rPr lang="en-US" dirty="0"/>
              <a:t>Geographic Analysis</a:t>
            </a:r>
          </a:p>
        </p:txBody>
      </p:sp>
    </p:spTree>
    <p:extLst>
      <p:ext uri="{BB962C8B-B14F-4D97-AF65-F5344CB8AC3E}">
        <p14:creationId xmlns:p14="http://schemas.microsoft.com/office/powerpoint/2010/main" val="3586438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4592-D4B6-9F8D-61D5-E1458740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93366"/>
            <a:ext cx="7704000" cy="169263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map</a:t>
            </a:r>
            <a:r>
              <a:rPr lang="en-US" dirty="0"/>
              <a:t> highlights the countries of origin for brands, offering a global view of Sephora’s brand diversity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E3B4D-94B7-ECB5-37B2-360483830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889" y="2393004"/>
            <a:ext cx="5603132" cy="33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E203-7A23-7423-8EC3-F5073559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963431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1E53-F946-9286-E0EB-6DF6F2AC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Top Brands Dominate Sales</a:t>
            </a:r>
            <a:b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B4831-88DD-41D1-87D8-B225CC07B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Sephora Collection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leads in item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Tom Ford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and </a:t>
            </a:r>
            <a:r>
              <a:rPr lang="en-US" i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Yves Saint Laurent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are top in revenue, indicating strong premium pricing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3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A982-B82A-6A68-6616-29BAE9C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Customer Preferences by Category</a:t>
            </a:r>
            <a:b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CC8AC-E74C-4F88-91F8-8E3EA60C6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Highest average ratings observed in categories like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Gifts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and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Men's Products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Most products fall under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Skincare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and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Makeup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, showing dominant consumer focus.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A36B-936A-F40E-DF6B-ABFD08A7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Price Sensitivity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E00D-2E22-DC7D-FC39-83423261E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Over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55%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of products are in the </a:t>
            </a:r>
            <a:r>
              <a:rPr lang="en-US" i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Low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price category, suggesting a wide focus on affordability.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However, premium brands still contribute a significant portion of total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1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3979-63C6-F135-1D2D-2D88FD3F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Global Brand Footprint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371FF-5BE1-5C0C-C3F8-D7C51D6AC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Brands originate from diverse countries, with strong representation from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France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,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USA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,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South Korea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, and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UK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This diversity contributes to a broad product appeal across customer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559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DE42-0080-01B1-E532-9BF1B2C7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 High Engagement</a:t>
            </a:r>
            <a:b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1836B-F962-6AB1-5A2C-A76FE1A76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With over </a:t>
            </a: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4 million reviews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, customer feedback is highly active, offering valuable insights for product improvement and marketing.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373511"/>
            <a:ext cx="8520600" cy="763600"/>
          </a:xfrm>
        </p:spPr>
        <p:txBody>
          <a:bodyPr wrap="square" anchor="t">
            <a:noAutofit/>
          </a:bodyPr>
          <a:lstStyle/>
          <a:p>
            <a:pPr algn="ctr"/>
            <a:r>
              <a:rPr lang="en-US" sz="4400" b="1" dirty="0"/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7EDBEA-ABA3-E714-979B-834B70F2D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65582"/>
              </p:ext>
            </p:extLst>
          </p:nvPr>
        </p:nvGraphicFramePr>
        <p:xfrm>
          <a:off x="311150" y="1548151"/>
          <a:ext cx="8521700" cy="4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450" y="1941433"/>
            <a:ext cx="5939100" cy="724400"/>
          </a:xfrm>
        </p:spPr>
        <p:txBody>
          <a:bodyPr wrap="square" anchor="t">
            <a:noAutofit/>
          </a:bodyPr>
          <a:lstStyle/>
          <a:p>
            <a:pPr algn="ctr"/>
            <a:r>
              <a:rPr sz="48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02450" y="2665800"/>
            <a:ext cx="5939100" cy="23004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dirty="0"/>
              <a:t>Multi-tool approach provided deeper insights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ar-EG" dirty="0"/>
              <a:t>      </a:t>
            </a:r>
            <a:r>
              <a:rPr dirty="0"/>
              <a:t>Clean data enabled effective visualization</a:t>
            </a:r>
            <a:endParaRPr lang="en-US" dirty="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dirty="0"/>
              <a:t>Business can use findings to refine product offerings and marketing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000" y="2077967"/>
            <a:ext cx="6576000" cy="2014800"/>
          </a:xfrm>
        </p:spPr>
        <p:txBody>
          <a:bodyPr wrap="square" anchor="b">
            <a:normAutofit/>
          </a:bodyPr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84000" y="4092833"/>
            <a:ext cx="6576000" cy="951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dirty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EC3-E39B-00ED-B402-4FC4E635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7509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sz="3600" b="1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9259" y="1525884"/>
            <a:ext cx="7704000" cy="46080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Python: Data cleaning &amp; analysis (Pandas,         NumPy, Matplotlib, Seaborn).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Excel: Summary statistics, pivot tables, charts.</a:t>
            </a:r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Web scraping : </a:t>
            </a:r>
            <a:r>
              <a:rPr lang="en-US" sz="2800" dirty="0" err="1"/>
              <a:t>BeautifulSoup</a:t>
            </a: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800" dirty="0"/>
              <a:t>Power BI: Interactive dashboards.</a:t>
            </a:r>
          </a:p>
          <a:p>
            <a:pPr marL="13970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225" y="1506171"/>
            <a:ext cx="6039392" cy="1032748"/>
          </a:xfrm>
        </p:spPr>
        <p:txBody>
          <a:bodyPr wrap="square" anchor="ctr">
            <a:noAutofit/>
          </a:bodyPr>
          <a:lstStyle/>
          <a:p>
            <a:pPr algn="ctr"/>
            <a:r>
              <a:rPr sz="3600" dirty="0"/>
              <a:t>Data Cleaning &amp; Preprocessing</a:t>
            </a:r>
            <a:br>
              <a:rPr lang="en-US" sz="3600" dirty="0"/>
            </a:br>
            <a:r>
              <a:rPr lang="en-US" sz="3600" dirty="0"/>
              <a:t>Using Python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wrap="square" anchor="t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Handled missing values.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Converted data types where necessary.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Renamed columns to improve analysis process.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Create Charts to understand the data.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Import the data to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769" y="582044"/>
            <a:ext cx="5785500" cy="700400"/>
          </a:xfrm>
        </p:spPr>
        <p:txBody>
          <a:bodyPr wrap="square" anchor="ctr">
            <a:noAutofit/>
          </a:bodyPr>
          <a:lstStyle/>
          <a:p>
            <a:pPr algn="ctr"/>
            <a:r>
              <a:rPr sz="4400" dirty="0"/>
              <a:t>Excel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74716" y="1634247"/>
            <a:ext cx="6877454" cy="5155659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sz="1800" dirty="0">
                <a:solidFill>
                  <a:schemeClr val="accent2">
                    <a:lumMod val="75000"/>
                  </a:schemeClr>
                </a:solidFill>
              </a:rPr>
              <a:t>Summary Stats: Average Price, Max/Min Rating, Total Reviews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Add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Price_Category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column divide the products into ‘High’ ,’Medium’ , ‘Low’ based on price.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sz="1800" dirty="0">
                <a:solidFill>
                  <a:schemeClr val="accent2">
                    <a:lumMod val="75000"/>
                  </a:schemeClr>
                </a:solidFill>
              </a:rPr>
              <a:t>Charts: Bar (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Number Of Products By Top 10 Brands</a:t>
            </a:r>
            <a:r>
              <a:rPr sz="1800" dirty="0">
                <a:solidFill>
                  <a:schemeClr val="accent2">
                    <a:lumMod val="75000"/>
                  </a:schemeClr>
                </a:solidFill>
              </a:rPr>
              <a:t>), Pie (Top 5 Brands by Reviews)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Use Conditional Formatting To highlight data patterns: highlight ’rating’ column.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Calculate Revenue per product.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0F60BB-4424-B32D-EDA6-BE0E3119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0" i="0" u="none" strike="noStrike" cap="none">
                <a:latin typeface="Paytone One"/>
                <a:ea typeface="Paytone One"/>
                <a:cs typeface="Paytone One"/>
                <a:sym typeface="Paytone One"/>
              </a:rPr>
              <a:t>Pivot Tables</a:t>
            </a: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017B94A3-0E90-7B57-DF86-6F7B1C6D0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482632"/>
              </p:ext>
            </p:extLst>
          </p:nvPr>
        </p:nvGraphicFramePr>
        <p:xfrm>
          <a:off x="311700" y="1536633"/>
          <a:ext cx="8520600" cy="455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17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AED6-29DE-ADE5-83A7-D97B2794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scraping? </a:t>
            </a:r>
          </a:p>
        </p:txBody>
      </p:sp>
    </p:spTree>
    <p:extLst>
      <p:ext uri="{BB962C8B-B14F-4D97-AF65-F5344CB8AC3E}">
        <p14:creationId xmlns:p14="http://schemas.microsoft.com/office/powerpoint/2010/main" val="292616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3766-75D7-A359-0631-E37716D6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64" y="327370"/>
            <a:ext cx="8520600" cy="763600"/>
          </a:xfrm>
        </p:spPr>
        <p:txBody>
          <a:bodyPr/>
          <a:lstStyle/>
          <a:p>
            <a:pPr algn="ctr"/>
            <a:r>
              <a:rPr lang="en-US" sz="3600" b="1" dirty="0"/>
              <a:t>Get county for each brand by web scraping</a:t>
            </a:r>
            <a:br>
              <a:rPr lang="ar-EG" dirty="0"/>
            </a:br>
            <a:r>
              <a:rPr lang="en-US" dirty="0"/>
              <a:t>https://skyatransdermic.com/blogs/news/cosmetic-companies-in-the-world</a:t>
            </a:r>
            <a:br>
              <a:rPr lang="ar-EG" dirty="0"/>
            </a:br>
            <a:br>
              <a:rPr lang="ar-EG" dirty="0"/>
            </a:br>
            <a:r>
              <a:rPr lang="en-US" dirty="0"/>
              <a:t>https://skyatransdermic.com/blogs/news/top-10-cosmetic-companies-in-the-world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A846597-FA74-23F6-C7ED-4B28E6847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35" y="1976092"/>
            <a:ext cx="8434329" cy="4554538"/>
          </a:xfrm>
        </p:spPr>
      </p:pic>
    </p:spTree>
    <p:extLst>
      <p:ext uri="{BB962C8B-B14F-4D97-AF65-F5344CB8AC3E}">
        <p14:creationId xmlns:p14="http://schemas.microsoft.com/office/powerpoint/2010/main" val="129895568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Rosé Watercolor Stains Student Pack for High School by Slidesgo">
  <a:themeElements>
    <a:clrScheme name="Simple Light">
      <a:dk1>
        <a:srgbClr val="000000"/>
      </a:dk1>
      <a:lt1>
        <a:srgbClr val="FFFFFF"/>
      </a:lt1>
      <a:dk2>
        <a:srgbClr val="FFE4E4"/>
      </a:dk2>
      <a:lt2>
        <a:srgbClr val="FFC5C5"/>
      </a:lt2>
      <a:accent1>
        <a:srgbClr val="E77A7A"/>
      </a:accent1>
      <a:accent2>
        <a:srgbClr val="FFF6F6"/>
      </a:accent2>
      <a:accent3>
        <a:srgbClr val="CBBCA0"/>
      </a:accent3>
      <a:accent4>
        <a:srgbClr val="FFFBF5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F9D4D0"/>
      </a:accent1>
      <a:accent2>
        <a:srgbClr val="EA5458"/>
      </a:accent2>
      <a:accent3>
        <a:srgbClr val="FEF2F0"/>
      </a:accent3>
      <a:accent4>
        <a:srgbClr val="FFFFFF"/>
      </a:accent4>
      <a:accent5>
        <a:srgbClr val="F9D4D0"/>
      </a:accent5>
      <a:accent6>
        <a:srgbClr val="EA5458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 Rosé Watercolor Stains Student Pack for High School by Slidesgo</Template>
  <TotalTime>1361</TotalTime>
  <Words>784</Words>
  <Application>Microsoft Office PowerPoint</Application>
  <PresentationFormat>On-screen Show (4:3)</PresentationFormat>
  <Paragraphs>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Actor</vt:lpstr>
      <vt:lpstr>Arial</vt:lpstr>
      <vt:lpstr>Bebas Neue</vt:lpstr>
      <vt:lpstr>Cantata One</vt:lpstr>
      <vt:lpstr>Catamaran</vt:lpstr>
      <vt:lpstr>Paytone One</vt:lpstr>
      <vt:lpstr>Proxima Nova</vt:lpstr>
      <vt:lpstr>Proxima Nova Semibold</vt:lpstr>
      <vt:lpstr>Questrial</vt:lpstr>
      <vt:lpstr>Roboto Slab Light</vt:lpstr>
      <vt:lpstr>Elegant Rosé Watercolor Stains Student Pack for High School by Slidesgo</vt:lpstr>
      <vt:lpstr>Slidesgo Final Pages</vt:lpstr>
      <vt:lpstr>Minimalist Thesis Defense by Slidesgo</vt:lpstr>
      <vt:lpstr>1_Slidesgo Final Pages</vt:lpstr>
      <vt:lpstr>Glow Metrics: Sephora Analytics</vt:lpstr>
      <vt:lpstr>Project Objective &amp; Goal</vt:lpstr>
      <vt:lpstr>Dataset Overview</vt:lpstr>
      <vt:lpstr>Tools Used</vt:lpstr>
      <vt:lpstr>Data Cleaning &amp; Preprocessing Using Python</vt:lpstr>
      <vt:lpstr>Excel Analysis</vt:lpstr>
      <vt:lpstr>Pivot Tables</vt:lpstr>
      <vt:lpstr>Web scraping? </vt:lpstr>
      <vt:lpstr>Get county for each brand by web scraping https://skyatransdermic.com/blogs/news/cosmetic-companies-in-the-world  https://skyatransdermic.com/blogs/news/top-10-cosmetic-companies-in-the-world</vt:lpstr>
      <vt:lpstr>Returning to Python Again  </vt:lpstr>
      <vt:lpstr>Why Use Python Instead of Excel? </vt:lpstr>
      <vt:lpstr>Python provides a more efficient and scalable solution for handling large datasets.  Easier to apply conditions across large data  Faster and more flexible for data transformation  Ideal for automating repetitive tasks </vt:lpstr>
      <vt:lpstr>Power BI Dashboard</vt:lpstr>
      <vt:lpstr>KPIs at the top summarize key metrics:  Total Revenue: 5 billion USD Total Reviews: 4 million Number of Brands: 304 Total Products: 8413 </vt:lpstr>
      <vt:lpstr>Category Analysis</vt:lpstr>
      <vt:lpstr>A pie chart displays the distribution of products by price category (Low, Medium, High).</vt:lpstr>
      <vt:lpstr>PowerPoint Presentation</vt:lpstr>
      <vt:lpstr>Brand Performance</vt:lpstr>
      <vt:lpstr>A bar chart shows the top best-selling brands based on items sold, with Sephora Collection Leading.</vt:lpstr>
      <vt:lpstr>PowerPoint Presentation</vt:lpstr>
      <vt:lpstr>A donut chart visualizes the top 5 most loved brands, based on Loves counts.</vt:lpstr>
      <vt:lpstr>Geographic Analysis</vt:lpstr>
      <vt:lpstr>The map highlights the countries of origin for brands, offering a global view of Sephora’s brand diversity</vt:lpstr>
      <vt:lpstr>Key Insights</vt:lpstr>
      <vt:lpstr>Top Brands Dominate Sales </vt:lpstr>
      <vt:lpstr>Customer Preferences by Category </vt:lpstr>
      <vt:lpstr>Price Sensitivity</vt:lpstr>
      <vt:lpstr>Global Brand Footprint</vt:lpstr>
      <vt:lpstr> High Engagement </vt:lpstr>
      <vt:lpstr>Conclusion</vt:lpstr>
      <vt:lpstr>Q&amp;A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aytii</dc:creator>
  <cp:keywords/>
  <dc:description>generated using python-pptx</dc:description>
  <cp:lastModifiedBy>ايه ماجد احمد عبدالله عبدالعال</cp:lastModifiedBy>
  <cp:revision>9</cp:revision>
  <dcterms:created xsi:type="dcterms:W3CDTF">2013-01-27T09:14:16Z</dcterms:created>
  <dcterms:modified xsi:type="dcterms:W3CDTF">2025-07-14T01:56:25Z</dcterms:modified>
  <cp:category/>
</cp:coreProperties>
</file>