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7"/>
  </p:notesMasterIdLst>
  <p:sldIdLst>
    <p:sldId id="256" r:id="rId2"/>
    <p:sldId id="282" r:id="rId3"/>
    <p:sldId id="273" r:id="rId4"/>
    <p:sldId id="272" r:id="rId5"/>
    <p:sldId id="257" r:id="rId6"/>
    <p:sldId id="258" r:id="rId7"/>
    <p:sldId id="259" r:id="rId8"/>
    <p:sldId id="262" r:id="rId9"/>
    <p:sldId id="263" r:id="rId10"/>
    <p:sldId id="264" r:id="rId11"/>
    <p:sldId id="265" r:id="rId12"/>
    <p:sldId id="267" r:id="rId13"/>
    <p:sldId id="268" r:id="rId14"/>
    <p:sldId id="269" r:id="rId15"/>
    <p:sldId id="270" r:id="rId16"/>
    <p:sldId id="271" r:id="rId17"/>
    <p:sldId id="275" r:id="rId18"/>
    <p:sldId id="276" r:id="rId19"/>
    <p:sldId id="274" r:id="rId20"/>
    <p:sldId id="278" r:id="rId21"/>
    <p:sldId id="277" r:id="rId22"/>
    <p:sldId id="279" r:id="rId23"/>
    <p:sldId id="280" r:id="rId24"/>
    <p:sldId id="281"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53201-AD58-4087-876F-0BB77A589B82}"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5384B-07E5-43E5-926E-77994B8975DE}" type="slidenum">
              <a:rPr lang="en-IN" smtClean="0"/>
              <a:t>‹#›</a:t>
            </a:fld>
            <a:endParaRPr lang="en-IN"/>
          </a:p>
        </p:txBody>
      </p:sp>
    </p:spTree>
    <p:extLst>
      <p:ext uri="{BB962C8B-B14F-4D97-AF65-F5344CB8AC3E}">
        <p14:creationId xmlns:p14="http://schemas.microsoft.com/office/powerpoint/2010/main" val="258655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2E6665B-D528-46F3-A729-970BC02F78C4}" type="datetime1">
              <a:rPr lang="en-IN" smtClean="0"/>
              <a:t>26-05-2023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IN"/>
              <a:t>Aytijha Chakraborty</a:t>
            </a:r>
          </a:p>
        </p:txBody>
      </p:sp>
      <p:sp>
        <p:nvSpPr>
          <p:cNvPr id="6" name="Slide Number Placeholder 5"/>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290668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DEE1B-FA85-4C6A-893E-90C3F94623D5}" type="datetime1">
              <a:rPr lang="en-IN" smtClean="0"/>
              <a:t>26-05-2023</a:t>
            </a:fld>
            <a:endParaRPr lang="en-IN"/>
          </a:p>
        </p:txBody>
      </p:sp>
      <p:sp>
        <p:nvSpPr>
          <p:cNvPr id="5" name="Footer Placeholder 4"/>
          <p:cNvSpPr>
            <a:spLocks noGrp="1"/>
          </p:cNvSpPr>
          <p:nvPr>
            <p:ph type="ftr" sz="quarter" idx="11"/>
          </p:nvPr>
        </p:nvSpPr>
        <p:spPr/>
        <p:txBody>
          <a:bodyPr/>
          <a:lstStyle/>
          <a:p>
            <a:r>
              <a:rPr lang="en-IN"/>
              <a:t>Aytijha Chakraborty</a:t>
            </a:r>
          </a:p>
        </p:txBody>
      </p:sp>
      <p:sp>
        <p:nvSpPr>
          <p:cNvPr id="6" name="Slide Number Placeholder 5"/>
          <p:cNvSpPr>
            <a:spLocks noGrp="1"/>
          </p:cNvSpPr>
          <p:nvPr>
            <p:ph type="sldNum" sz="quarter" idx="12"/>
          </p:nvPr>
        </p:nvSpPr>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359795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4DE90F9-882D-4898-A29E-7A701605E407}" type="datetime1">
              <a:rPr lang="en-IN" smtClean="0"/>
              <a:t>26-05-2023</a:t>
            </a:fld>
            <a:endParaRPr lang="en-IN"/>
          </a:p>
        </p:txBody>
      </p:sp>
      <p:sp>
        <p:nvSpPr>
          <p:cNvPr id="5" name="Footer Placeholder 4"/>
          <p:cNvSpPr>
            <a:spLocks noGrp="1"/>
          </p:cNvSpPr>
          <p:nvPr>
            <p:ph type="ftr" sz="quarter" idx="11"/>
          </p:nvPr>
        </p:nvSpPr>
        <p:spPr>
          <a:xfrm>
            <a:off x="804672" y="6227064"/>
            <a:ext cx="10588752" cy="320040"/>
          </a:xfrm>
        </p:spPr>
        <p:txBody>
          <a:bodyPr/>
          <a:lstStyle/>
          <a:p>
            <a:r>
              <a:rPr lang="en-IN"/>
              <a:t>Aytijha Chakraborty</a:t>
            </a:r>
          </a:p>
        </p:txBody>
      </p:sp>
      <p:sp>
        <p:nvSpPr>
          <p:cNvPr id="6" name="Slide Number Placeholder 5"/>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230144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D63F-2BB6-4EFA-865A-881B761190BF}" type="datetime1">
              <a:rPr lang="en-IN" smtClean="0"/>
              <a:t>26-05-2023</a:t>
            </a:fld>
            <a:endParaRPr lang="en-IN"/>
          </a:p>
        </p:txBody>
      </p:sp>
      <p:sp>
        <p:nvSpPr>
          <p:cNvPr id="5" name="Footer Placeholder 4"/>
          <p:cNvSpPr>
            <a:spLocks noGrp="1"/>
          </p:cNvSpPr>
          <p:nvPr>
            <p:ph type="ftr" sz="quarter" idx="11"/>
          </p:nvPr>
        </p:nvSpPr>
        <p:spPr/>
        <p:txBody>
          <a:bodyPr/>
          <a:lstStyle/>
          <a:p>
            <a:r>
              <a:rPr lang="en-IN"/>
              <a:t>Aytijha Chakraborty</a:t>
            </a:r>
          </a:p>
        </p:txBody>
      </p:sp>
      <p:sp>
        <p:nvSpPr>
          <p:cNvPr id="6" name="Slide Number Placeholder 5"/>
          <p:cNvSpPr>
            <a:spLocks noGrp="1"/>
          </p:cNvSpPr>
          <p:nvPr>
            <p:ph type="sldNum" sz="quarter" idx="12"/>
          </p:nvPr>
        </p:nvSpPr>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362983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3CA9253-835D-4DD9-AC0E-DC86384B6D0A}" type="datetime1">
              <a:rPr lang="en-IN" smtClean="0"/>
              <a:t>26-05-2023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IN"/>
              <a:t>Aytijha Chakraborty</a:t>
            </a:r>
          </a:p>
        </p:txBody>
      </p:sp>
      <p:sp>
        <p:nvSpPr>
          <p:cNvPr id="6" name="Slide Number Placeholder 5"/>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11429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1AC859B-913A-4CA8-B57E-FA7ABF074645}" type="datetime1">
              <a:rPr lang="en-IN" smtClean="0"/>
              <a:t>26-05-2023</a:t>
            </a:fld>
            <a:endParaRPr lang="en-IN"/>
          </a:p>
        </p:txBody>
      </p:sp>
      <p:sp>
        <p:nvSpPr>
          <p:cNvPr id="6" name="Footer Placeholder 5"/>
          <p:cNvSpPr>
            <a:spLocks noGrp="1"/>
          </p:cNvSpPr>
          <p:nvPr>
            <p:ph type="ftr" sz="quarter" idx="11"/>
          </p:nvPr>
        </p:nvSpPr>
        <p:spPr>
          <a:xfrm>
            <a:off x="804672" y="6227064"/>
            <a:ext cx="10588752" cy="320040"/>
          </a:xfrm>
        </p:spPr>
        <p:txBody>
          <a:bodyPr/>
          <a:lstStyle/>
          <a:p>
            <a:r>
              <a:rPr lang="en-IN"/>
              <a:t>Aytijha Chakraborty</a:t>
            </a:r>
          </a:p>
        </p:txBody>
      </p:sp>
      <p:sp>
        <p:nvSpPr>
          <p:cNvPr id="7" name="Slide Number Placeholder 6"/>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136895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93AD123-EDC1-474B-973E-7A751579E37C}" type="datetime1">
              <a:rPr lang="en-IN" smtClean="0"/>
              <a:t>26-05-2023</a:t>
            </a:fld>
            <a:endParaRPr lang="en-IN"/>
          </a:p>
        </p:txBody>
      </p:sp>
      <p:sp>
        <p:nvSpPr>
          <p:cNvPr id="8" name="Footer Placeholder 7"/>
          <p:cNvSpPr>
            <a:spLocks noGrp="1"/>
          </p:cNvSpPr>
          <p:nvPr>
            <p:ph type="ftr" sz="quarter" idx="11"/>
          </p:nvPr>
        </p:nvSpPr>
        <p:spPr>
          <a:xfrm>
            <a:off x="804672" y="6227064"/>
            <a:ext cx="10588752" cy="320040"/>
          </a:xfrm>
        </p:spPr>
        <p:txBody>
          <a:bodyPr/>
          <a:lstStyle/>
          <a:p>
            <a:r>
              <a:rPr lang="en-IN"/>
              <a:t>Aytijha Chakraborty</a:t>
            </a:r>
          </a:p>
        </p:txBody>
      </p:sp>
      <p:sp>
        <p:nvSpPr>
          <p:cNvPr id="9" name="Slide Number Placeholder 8"/>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119936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9F4854-71CB-456F-B634-41628C5E96CE}" type="datetime1">
              <a:rPr lang="en-IN" smtClean="0"/>
              <a:t>26-05-2023</a:t>
            </a:fld>
            <a:endParaRPr lang="en-IN"/>
          </a:p>
        </p:txBody>
      </p:sp>
      <p:sp>
        <p:nvSpPr>
          <p:cNvPr id="4" name="Footer Placeholder 3"/>
          <p:cNvSpPr>
            <a:spLocks noGrp="1"/>
          </p:cNvSpPr>
          <p:nvPr>
            <p:ph type="ftr" sz="quarter" idx="11"/>
          </p:nvPr>
        </p:nvSpPr>
        <p:spPr/>
        <p:txBody>
          <a:bodyPr/>
          <a:lstStyle/>
          <a:p>
            <a:r>
              <a:rPr lang="en-IN"/>
              <a:t>Aytijha Chakraborty</a:t>
            </a:r>
          </a:p>
        </p:txBody>
      </p:sp>
      <p:sp>
        <p:nvSpPr>
          <p:cNvPr id="5" name="Slide Number Placeholder 4"/>
          <p:cNvSpPr>
            <a:spLocks noGrp="1"/>
          </p:cNvSpPr>
          <p:nvPr>
            <p:ph type="sldNum" sz="quarter" idx="12"/>
          </p:nvPr>
        </p:nvSpPr>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326756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2F9A409-2920-48AA-9ACB-9464246CE88C}" type="datetime1">
              <a:rPr lang="en-IN" smtClean="0"/>
              <a:t>26-05-2023</a:t>
            </a:fld>
            <a:endParaRPr lang="en-IN"/>
          </a:p>
        </p:txBody>
      </p:sp>
      <p:sp>
        <p:nvSpPr>
          <p:cNvPr id="3" name="Footer Placeholder 2"/>
          <p:cNvSpPr>
            <a:spLocks noGrp="1"/>
          </p:cNvSpPr>
          <p:nvPr>
            <p:ph type="ftr" sz="quarter" idx="11"/>
          </p:nvPr>
        </p:nvSpPr>
        <p:spPr>
          <a:xfrm>
            <a:off x="804672" y="6227064"/>
            <a:ext cx="10588752" cy="320040"/>
          </a:xfrm>
        </p:spPr>
        <p:txBody>
          <a:bodyPr/>
          <a:lstStyle/>
          <a:p>
            <a:r>
              <a:rPr lang="en-IN"/>
              <a:t>Aytijha Chakraborty</a:t>
            </a:r>
          </a:p>
        </p:txBody>
      </p:sp>
      <p:sp>
        <p:nvSpPr>
          <p:cNvPr id="4" name="Slide Number Placeholder 3"/>
          <p:cNvSpPr>
            <a:spLocks noGrp="1"/>
          </p:cNvSpPr>
          <p:nvPr>
            <p:ph type="sldNum" sz="quarter" idx="12"/>
          </p:nvPr>
        </p:nvSpPr>
        <p:spPr>
          <a:xfrm>
            <a:off x="10469880"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379222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71DAF4-0AB8-4649-B92B-D39651D0ED67}" type="datetime1">
              <a:rPr lang="en-IN" smtClean="0"/>
              <a:t>26-05-2023</a:t>
            </a:fld>
            <a:endParaRPr lang="en-IN"/>
          </a:p>
        </p:txBody>
      </p:sp>
      <p:sp>
        <p:nvSpPr>
          <p:cNvPr id="6" name="Footer Placeholder 5"/>
          <p:cNvSpPr>
            <a:spLocks noGrp="1"/>
          </p:cNvSpPr>
          <p:nvPr>
            <p:ph type="ftr" sz="quarter" idx="11"/>
          </p:nvPr>
        </p:nvSpPr>
        <p:spPr/>
        <p:txBody>
          <a:bodyPr/>
          <a:lstStyle/>
          <a:p>
            <a:r>
              <a:rPr lang="en-IN"/>
              <a:t>Aytijha Chakraborty</a:t>
            </a:r>
          </a:p>
        </p:txBody>
      </p:sp>
      <p:sp>
        <p:nvSpPr>
          <p:cNvPr id="7" name="Slide Number Placeholder 6"/>
          <p:cNvSpPr>
            <a:spLocks noGrp="1"/>
          </p:cNvSpPr>
          <p:nvPr>
            <p:ph type="sldNum" sz="quarter" idx="12"/>
          </p:nvPr>
        </p:nvSpPr>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13550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09EE1D2-CFF2-4C91-99AA-0E465BA33334}" type="datetime1">
              <a:rPr lang="en-IN" smtClean="0"/>
              <a:t>26-05-2023</a:t>
            </a:fld>
            <a:endParaRPr lang="en-IN"/>
          </a:p>
        </p:txBody>
      </p:sp>
      <p:sp>
        <p:nvSpPr>
          <p:cNvPr id="6" name="Footer Placeholder 5"/>
          <p:cNvSpPr>
            <a:spLocks noGrp="1"/>
          </p:cNvSpPr>
          <p:nvPr>
            <p:ph type="ftr" sz="quarter" idx="11"/>
          </p:nvPr>
        </p:nvSpPr>
        <p:spPr>
          <a:xfrm>
            <a:off x="804672" y="6227064"/>
            <a:ext cx="5942203" cy="320040"/>
          </a:xfrm>
        </p:spPr>
        <p:txBody>
          <a:bodyPr/>
          <a:lstStyle/>
          <a:p>
            <a:r>
              <a:rPr lang="en-IN"/>
              <a:t>Aytijha Chakraborty</a:t>
            </a:r>
          </a:p>
        </p:txBody>
      </p:sp>
      <p:sp>
        <p:nvSpPr>
          <p:cNvPr id="7" name="Slide Number Placeholder 6"/>
          <p:cNvSpPr>
            <a:spLocks noGrp="1"/>
          </p:cNvSpPr>
          <p:nvPr>
            <p:ph type="sldNum" sz="quarter" idx="12"/>
          </p:nvPr>
        </p:nvSpPr>
        <p:spPr>
          <a:xfrm>
            <a:off x="5828377" y="320040"/>
            <a:ext cx="914400" cy="320040"/>
          </a:xfrm>
        </p:spPr>
        <p:txBody>
          <a:bodyPr/>
          <a:lstStyle/>
          <a:p>
            <a:fld id="{053DF494-B1CE-4675-A7AC-E56A4AAE65AB}" type="slidenum">
              <a:rPr lang="en-IN" smtClean="0"/>
              <a:t>‹#›</a:t>
            </a:fld>
            <a:endParaRPr lang="en-IN"/>
          </a:p>
        </p:txBody>
      </p:sp>
    </p:spTree>
    <p:extLst>
      <p:ext uri="{BB962C8B-B14F-4D97-AF65-F5344CB8AC3E}">
        <p14:creationId xmlns:p14="http://schemas.microsoft.com/office/powerpoint/2010/main" val="28807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DDB0FE2-8367-4654-B4D0-85CC110224F5}" type="datetime1">
              <a:rPr lang="en-IN" smtClean="0"/>
              <a:t>26-05-2023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IN"/>
              <a:t>Aytijha Chakraborty</a:t>
            </a: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53DF494-B1CE-4675-A7AC-E56A4AAE65AB}" type="slidenum">
              <a:rPr lang="en-IN" smtClean="0"/>
              <a:t>‹#›</a:t>
            </a:fld>
            <a:endParaRPr lang="en-IN"/>
          </a:p>
        </p:txBody>
      </p:sp>
    </p:spTree>
    <p:extLst>
      <p:ext uri="{BB962C8B-B14F-4D97-AF65-F5344CB8AC3E}">
        <p14:creationId xmlns:p14="http://schemas.microsoft.com/office/powerpoint/2010/main" val="387831741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2AE-06C3-A5CE-B844-915DD0F83CE8}"/>
              </a:ext>
            </a:extLst>
          </p:cNvPr>
          <p:cNvSpPr>
            <a:spLocks noGrp="1"/>
          </p:cNvSpPr>
          <p:nvPr>
            <p:ph type="ctrTitle"/>
          </p:nvPr>
        </p:nvSpPr>
        <p:spPr/>
        <p:txBody>
          <a:bodyPr/>
          <a:lstStyle/>
          <a:p>
            <a:r>
              <a:rPr lang="en-IN" dirty="0"/>
              <a:t>QUESTION-ANSWERING</a:t>
            </a:r>
          </a:p>
        </p:txBody>
      </p:sp>
      <p:sp>
        <p:nvSpPr>
          <p:cNvPr id="3" name="Subtitle 2">
            <a:extLst>
              <a:ext uri="{FF2B5EF4-FFF2-40B4-BE49-F238E27FC236}">
                <a16:creationId xmlns:a16="http://schemas.microsoft.com/office/drawing/2014/main" id="{74F9145C-2080-8CFE-E4E9-7488462414CA}"/>
              </a:ext>
            </a:extLst>
          </p:cNvPr>
          <p:cNvSpPr>
            <a:spLocks noGrp="1"/>
          </p:cNvSpPr>
          <p:nvPr>
            <p:ph type="subTitle" idx="1"/>
          </p:nvPr>
        </p:nvSpPr>
        <p:spPr/>
        <p:txBody>
          <a:bodyPr/>
          <a:lstStyle/>
          <a:p>
            <a:r>
              <a:rPr lang="en-IN" dirty="0"/>
              <a:t>Using a Knowledge-Base-based approach</a:t>
            </a:r>
          </a:p>
        </p:txBody>
      </p:sp>
      <p:sp>
        <p:nvSpPr>
          <p:cNvPr id="4" name="Footer Placeholder 3">
            <a:extLst>
              <a:ext uri="{FF2B5EF4-FFF2-40B4-BE49-F238E27FC236}">
                <a16:creationId xmlns:a16="http://schemas.microsoft.com/office/drawing/2014/main" id="{B22E2D1D-7E42-3757-E2B6-F0A0301A66D4}"/>
              </a:ext>
            </a:extLst>
          </p:cNvPr>
          <p:cNvSpPr>
            <a:spLocks noGrp="1"/>
          </p:cNvSpPr>
          <p:nvPr>
            <p:ph type="ftr" sz="quarter" idx="11"/>
          </p:nvPr>
        </p:nvSpPr>
        <p:spPr/>
        <p:txBody>
          <a:bodyPr/>
          <a:lstStyle/>
          <a:p>
            <a:r>
              <a:rPr lang="en-IN" dirty="0"/>
              <a:t>Aytijha Chakraborty</a:t>
            </a:r>
          </a:p>
          <a:p>
            <a:r>
              <a:rPr lang="en-IN" dirty="0"/>
              <a:t>University Roll No – 1914009</a:t>
            </a:r>
          </a:p>
          <a:p>
            <a:r>
              <a:rPr lang="en-IN" dirty="0"/>
              <a:t>BTECH CSE (AI/ML), Sec K</a:t>
            </a:r>
          </a:p>
          <a:p>
            <a:r>
              <a:rPr lang="en-IN" dirty="0"/>
              <a:t>Graphic Era Hill University</a:t>
            </a:r>
          </a:p>
        </p:txBody>
      </p:sp>
    </p:spTree>
    <p:extLst>
      <p:ext uri="{BB962C8B-B14F-4D97-AF65-F5344CB8AC3E}">
        <p14:creationId xmlns:p14="http://schemas.microsoft.com/office/powerpoint/2010/main" val="161843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Answer Start and End </a:t>
            </a:r>
            <a:r>
              <a:rPr lang="en-IN" dirty="0" err="1"/>
              <a:t>pos</a:t>
            </a:r>
            <a:endParaRPr lang="en-IN" dirty="0"/>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Rounded Corners 4">
            <a:extLst>
              <a:ext uri="{FF2B5EF4-FFF2-40B4-BE49-F238E27FC236}">
                <a16:creationId xmlns:a16="http://schemas.microsoft.com/office/drawing/2014/main" id="{3803A868-39CC-A88B-2943-2C44AD10F3B5}"/>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12" name="Straight Arrow Connector 11">
            <a:extLst>
              <a:ext uri="{FF2B5EF4-FFF2-40B4-BE49-F238E27FC236}">
                <a16:creationId xmlns:a16="http://schemas.microsoft.com/office/drawing/2014/main" id="{2F9763BC-1A53-D3B6-66EA-1EC002E998DC}"/>
              </a:ext>
            </a:extLst>
          </p:cNvPr>
          <p:cNvCxnSpPr>
            <a:stCxn id="6" idx="4"/>
            <a:endCxn id="5"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38FBFA-C97B-8757-D200-CF9818575089}"/>
              </a:ext>
            </a:extLst>
          </p:cNvPr>
          <p:cNvCxnSpPr>
            <a:stCxn id="7" idx="4"/>
            <a:endCxn id="5"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C2D5EA0-FE76-8DB5-BB78-DDF03D04DAFA}"/>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7" name="Straight Arrow Connector 16">
            <a:extLst>
              <a:ext uri="{FF2B5EF4-FFF2-40B4-BE49-F238E27FC236}">
                <a16:creationId xmlns:a16="http://schemas.microsoft.com/office/drawing/2014/main" id="{AB6E9BEE-C2DF-F2D4-737B-6076EEA9DC80}"/>
              </a:ext>
            </a:extLst>
          </p:cNvPr>
          <p:cNvCxnSpPr>
            <a:cxnSpLocks/>
            <a:stCxn id="5" idx="2"/>
            <a:endCxn id="15"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CB9DDC0-68BE-B0EC-D38C-D84A07AF2A82}"/>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9" name="TextBox 18">
            <a:extLst>
              <a:ext uri="{FF2B5EF4-FFF2-40B4-BE49-F238E27FC236}">
                <a16:creationId xmlns:a16="http://schemas.microsoft.com/office/drawing/2014/main" id="{4A27CC24-6660-2E44-45EC-697C4090A95E}"/>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0" name="Oval 9">
            <a:extLst>
              <a:ext uri="{FF2B5EF4-FFF2-40B4-BE49-F238E27FC236}">
                <a16:creationId xmlns:a16="http://schemas.microsoft.com/office/drawing/2014/main" id="{857246AE-C14E-FD60-3033-E7994DE0ACDB}"/>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3" name="Oval 12">
            <a:extLst>
              <a:ext uri="{FF2B5EF4-FFF2-40B4-BE49-F238E27FC236}">
                <a16:creationId xmlns:a16="http://schemas.microsoft.com/office/drawing/2014/main" id="{08DB7C88-E0D0-CA1E-6019-327931BD3527}"/>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22" name="Oval 21">
            <a:extLst>
              <a:ext uri="{FF2B5EF4-FFF2-40B4-BE49-F238E27FC236}">
                <a16:creationId xmlns:a16="http://schemas.microsoft.com/office/drawing/2014/main" id="{800385BA-1117-82DB-8436-EA18374539A7}"/>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23" name="Oval 22">
            <a:extLst>
              <a:ext uri="{FF2B5EF4-FFF2-40B4-BE49-F238E27FC236}">
                <a16:creationId xmlns:a16="http://schemas.microsoft.com/office/drawing/2014/main" id="{E5BCD52B-0904-B81E-B272-46F5D607AF7D}"/>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27" name="Straight Arrow Connector 26">
            <a:extLst>
              <a:ext uri="{FF2B5EF4-FFF2-40B4-BE49-F238E27FC236}">
                <a16:creationId xmlns:a16="http://schemas.microsoft.com/office/drawing/2014/main" id="{6E658655-CBDA-4F6F-C897-2E0859C02E4B}"/>
              </a:ext>
            </a:extLst>
          </p:cNvPr>
          <p:cNvCxnSpPr>
            <a:stCxn id="5" idx="2"/>
            <a:endCxn id="10"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CA8884-D4CB-F6BA-0EF0-AD525853FAD0}"/>
              </a:ext>
            </a:extLst>
          </p:cNvPr>
          <p:cNvCxnSpPr>
            <a:cxnSpLocks/>
            <a:stCxn id="5" idx="2"/>
            <a:endCxn id="13"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601AF9F-CA7C-2A5A-C32B-8CA0B20B8EC5}"/>
              </a:ext>
            </a:extLst>
          </p:cNvPr>
          <p:cNvCxnSpPr>
            <a:cxnSpLocks/>
            <a:stCxn id="5" idx="2"/>
            <a:endCxn id="22"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5A8FB7-D648-4E55-16F2-CD416617DE38}"/>
              </a:ext>
            </a:extLst>
          </p:cNvPr>
          <p:cNvCxnSpPr>
            <a:cxnSpLocks/>
            <a:stCxn id="5" idx="2"/>
            <a:endCxn id="23"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E79BF7B-A6C3-79B5-F878-CBF4370E2065}"/>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40" name="Rectangle 39">
            <a:extLst>
              <a:ext uri="{FF2B5EF4-FFF2-40B4-BE49-F238E27FC236}">
                <a16:creationId xmlns:a16="http://schemas.microsoft.com/office/drawing/2014/main" id="{7A5E491F-89FF-F2FE-1D4B-15A044454A1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42" name="Straight Arrow Connector 41">
            <a:extLst>
              <a:ext uri="{FF2B5EF4-FFF2-40B4-BE49-F238E27FC236}">
                <a16:creationId xmlns:a16="http://schemas.microsoft.com/office/drawing/2014/main" id="{E44F0E92-BAE7-76B5-AD32-6FAB2FE97DE7}"/>
              </a:ext>
            </a:extLst>
          </p:cNvPr>
          <p:cNvCxnSpPr>
            <a:stCxn id="8" idx="0"/>
            <a:endCxn id="39"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4E571E-5CFC-C566-20AA-347BB58281B5}"/>
              </a:ext>
            </a:extLst>
          </p:cNvPr>
          <p:cNvCxnSpPr>
            <a:cxnSpLocks/>
            <a:stCxn id="8" idx="0"/>
            <a:endCxn id="40"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212A4F8-9EA0-6431-9349-4DF8BA9A4493}"/>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1" name="Straight Arrow Connector 20">
            <a:extLst>
              <a:ext uri="{FF2B5EF4-FFF2-40B4-BE49-F238E27FC236}">
                <a16:creationId xmlns:a16="http://schemas.microsoft.com/office/drawing/2014/main" id="{AD91C443-7802-0BA3-58C4-D1DEC9CA3953}"/>
              </a:ext>
            </a:extLst>
          </p:cNvPr>
          <p:cNvCxnSpPr>
            <a:stCxn id="39" idx="1"/>
            <a:endCxn id="16"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F6A8858-5EA6-5946-6547-886CBCAB7A6A}"/>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26" name="Straight Arrow Connector 25">
            <a:extLst>
              <a:ext uri="{FF2B5EF4-FFF2-40B4-BE49-F238E27FC236}">
                <a16:creationId xmlns:a16="http://schemas.microsoft.com/office/drawing/2014/main" id="{E61F15C7-2F1D-952B-D593-EA6D36970C7F}"/>
              </a:ext>
            </a:extLst>
          </p:cNvPr>
          <p:cNvCxnSpPr>
            <a:stCxn id="16" idx="2"/>
            <a:endCxn id="24"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479133-9531-BE9A-4B3F-0392B3948D4A}"/>
              </a:ext>
            </a:extLst>
          </p:cNvPr>
          <p:cNvCxnSpPr>
            <a:cxnSpLocks/>
            <a:endCxn id="24"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1C9FD0-A456-06C8-67C5-8368616B97B6}"/>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E252CBB-9003-EE41-23D8-4313FFFBCBAE}"/>
              </a:ext>
            </a:extLst>
          </p:cNvPr>
          <p:cNvCxnSpPr>
            <a:cxnSpLocks/>
            <a:endCxn id="40"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7E2654D-3F37-4FB4-5463-9D5A288CB98D}"/>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20" name="Straight Arrow Connector 19">
            <a:extLst>
              <a:ext uri="{FF2B5EF4-FFF2-40B4-BE49-F238E27FC236}">
                <a16:creationId xmlns:a16="http://schemas.microsoft.com/office/drawing/2014/main" id="{4CFBF739-341E-9E81-EDEE-E3184B249B8C}"/>
              </a:ext>
            </a:extLst>
          </p:cNvPr>
          <p:cNvCxnSpPr>
            <a:stCxn id="5" idx="1"/>
            <a:endCxn id="9"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Footer Placeholder 45">
            <a:extLst>
              <a:ext uri="{FF2B5EF4-FFF2-40B4-BE49-F238E27FC236}">
                <a16:creationId xmlns:a16="http://schemas.microsoft.com/office/drawing/2014/main" id="{F60A0879-14F6-68A7-001B-A16BA1AB9437}"/>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2757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Context window Start and End </a:t>
            </a:r>
            <a:r>
              <a:rPr lang="en-IN" dirty="0" err="1"/>
              <a:t>pos</a:t>
            </a:r>
            <a:endParaRPr lang="en-IN" dirty="0"/>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Rounded Corners 4">
            <a:extLst>
              <a:ext uri="{FF2B5EF4-FFF2-40B4-BE49-F238E27FC236}">
                <a16:creationId xmlns:a16="http://schemas.microsoft.com/office/drawing/2014/main" id="{3803A868-39CC-A88B-2943-2C44AD10F3B5}"/>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12" name="Straight Arrow Connector 11">
            <a:extLst>
              <a:ext uri="{FF2B5EF4-FFF2-40B4-BE49-F238E27FC236}">
                <a16:creationId xmlns:a16="http://schemas.microsoft.com/office/drawing/2014/main" id="{2F9763BC-1A53-D3B6-66EA-1EC002E998DC}"/>
              </a:ext>
            </a:extLst>
          </p:cNvPr>
          <p:cNvCxnSpPr>
            <a:stCxn id="6" idx="4"/>
            <a:endCxn id="5"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38FBFA-C97B-8757-D200-CF9818575089}"/>
              </a:ext>
            </a:extLst>
          </p:cNvPr>
          <p:cNvCxnSpPr>
            <a:stCxn id="7" idx="4"/>
            <a:endCxn id="5"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C2D5EA0-FE76-8DB5-BB78-DDF03D04DAFA}"/>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7" name="Straight Arrow Connector 16">
            <a:extLst>
              <a:ext uri="{FF2B5EF4-FFF2-40B4-BE49-F238E27FC236}">
                <a16:creationId xmlns:a16="http://schemas.microsoft.com/office/drawing/2014/main" id="{AB6E9BEE-C2DF-F2D4-737B-6076EEA9DC80}"/>
              </a:ext>
            </a:extLst>
          </p:cNvPr>
          <p:cNvCxnSpPr>
            <a:cxnSpLocks/>
            <a:stCxn id="5" idx="2"/>
            <a:endCxn id="15"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CB9DDC0-68BE-B0EC-D38C-D84A07AF2A82}"/>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9" name="TextBox 18">
            <a:extLst>
              <a:ext uri="{FF2B5EF4-FFF2-40B4-BE49-F238E27FC236}">
                <a16:creationId xmlns:a16="http://schemas.microsoft.com/office/drawing/2014/main" id="{4A27CC24-6660-2E44-45EC-697C4090A95E}"/>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0" name="Oval 9">
            <a:extLst>
              <a:ext uri="{FF2B5EF4-FFF2-40B4-BE49-F238E27FC236}">
                <a16:creationId xmlns:a16="http://schemas.microsoft.com/office/drawing/2014/main" id="{857246AE-C14E-FD60-3033-E7994DE0ACDB}"/>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3" name="Oval 12">
            <a:extLst>
              <a:ext uri="{FF2B5EF4-FFF2-40B4-BE49-F238E27FC236}">
                <a16:creationId xmlns:a16="http://schemas.microsoft.com/office/drawing/2014/main" id="{08DB7C88-E0D0-CA1E-6019-327931BD3527}"/>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22" name="Oval 21">
            <a:extLst>
              <a:ext uri="{FF2B5EF4-FFF2-40B4-BE49-F238E27FC236}">
                <a16:creationId xmlns:a16="http://schemas.microsoft.com/office/drawing/2014/main" id="{800385BA-1117-82DB-8436-EA18374539A7}"/>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23" name="Oval 22">
            <a:extLst>
              <a:ext uri="{FF2B5EF4-FFF2-40B4-BE49-F238E27FC236}">
                <a16:creationId xmlns:a16="http://schemas.microsoft.com/office/drawing/2014/main" id="{E5BCD52B-0904-B81E-B272-46F5D607AF7D}"/>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27" name="Straight Arrow Connector 26">
            <a:extLst>
              <a:ext uri="{FF2B5EF4-FFF2-40B4-BE49-F238E27FC236}">
                <a16:creationId xmlns:a16="http://schemas.microsoft.com/office/drawing/2014/main" id="{6E658655-CBDA-4F6F-C897-2E0859C02E4B}"/>
              </a:ext>
            </a:extLst>
          </p:cNvPr>
          <p:cNvCxnSpPr>
            <a:stCxn id="5" idx="2"/>
            <a:endCxn id="10"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CA8884-D4CB-F6BA-0EF0-AD525853FAD0}"/>
              </a:ext>
            </a:extLst>
          </p:cNvPr>
          <p:cNvCxnSpPr>
            <a:cxnSpLocks/>
            <a:stCxn id="5" idx="2"/>
            <a:endCxn id="13"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601AF9F-CA7C-2A5A-C32B-8CA0B20B8EC5}"/>
              </a:ext>
            </a:extLst>
          </p:cNvPr>
          <p:cNvCxnSpPr>
            <a:cxnSpLocks/>
            <a:stCxn id="5" idx="2"/>
            <a:endCxn id="22"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5A8FB7-D648-4E55-16F2-CD416617DE38}"/>
              </a:ext>
            </a:extLst>
          </p:cNvPr>
          <p:cNvCxnSpPr>
            <a:cxnSpLocks/>
            <a:stCxn id="5" idx="2"/>
            <a:endCxn id="23"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E79BF7B-A6C3-79B5-F878-CBF4370E2065}"/>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40" name="Rectangle 39">
            <a:extLst>
              <a:ext uri="{FF2B5EF4-FFF2-40B4-BE49-F238E27FC236}">
                <a16:creationId xmlns:a16="http://schemas.microsoft.com/office/drawing/2014/main" id="{7A5E491F-89FF-F2FE-1D4B-15A044454A1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42" name="Straight Arrow Connector 41">
            <a:extLst>
              <a:ext uri="{FF2B5EF4-FFF2-40B4-BE49-F238E27FC236}">
                <a16:creationId xmlns:a16="http://schemas.microsoft.com/office/drawing/2014/main" id="{E44F0E92-BAE7-76B5-AD32-6FAB2FE97DE7}"/>
              </a:ext>
            </a:extLst>
          </p:cNvPr>
          <p:cNvCxnSpPr>
            <a:stCxn id="8" idx="0"/>
            <a:endCxn id="39"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4E571E-5CFC-C566-20AA-347BB58281B5}"/>
              </a:ext>
            </a:extLst>
          </p:cNvPr>
          <p:cNvCxnSpPr>
            <a:cxnSpLocks/>
            <a:stCxn id="8" idx="0"/>
            <a:endCxn id="40"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212A4F8-9EA0-6431-9349-4DF8BA9A4493}"/>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1" name="Straight Arrow Connector 20">
            <a:extLst>
              <a:ext uri="{FF2B5EF4-FFF2-40B4-BE49-F238E27FC236}">
                <a16:creationId xmlns:a16="http://schemas.microsoft.com/office/drawing/2014/main" id="{AD91C443-7802-0BA3-58C4-D1DEC9CA3953}"/>
              </a:ext>
            </a:extLst>
          </p:cNvPr>
          <p:cNvCxnSpPr>
            <a:stCxn id="39" idx="1"/>
            <a:endCxn id="16"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F6A8858-5EA6-5946-6547-886CBCAB7A6A}"/>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26" name="Straight Arrow Connector 25">
            <a:extLst>
              <a:ext uri="{FF2B5EF4-FFF2-40B4-BE49-F238E27FC236}">
                <a16:creationId xmlns:a16="http://schemas.microsoft.com/office/drawing/2014/main" id="{E61F15C7-2F1D-952B-D593-EA6D36970C7F}"/>
              </a:ext>
            </a:extLst>
          </p:cNvPr>
          <p:cNvCxnSpPr>
            <a:stCxn id="16" idx="2"/>
            <a:endCxn id="24"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479133-9531-BE9A-4B3F-0392B3948D4A}"/>
              </a:ext>
            </a:extLst>
          </p:cNvPr>
          <p:cNvCxnSpPr>
            <a:cxnSpLocks/>
            <a:endCxn id="24"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1C9FD0-A456-06C8-67C5-8368616B97B6}"/>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E252CBB-9003-EE41-23D8-4313FFFBCBAE}"/>
              </a:ext>
            </a:extLst>
          </p:cNvPr>
          <p:cNvCxnSpPr>
            <a:cxnSpLocks/>
            <a:endCxn id="40"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7E2654D-3F37-4FB4-5463-9D5A288CB98D}"/>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20" name="Straight Arrow Connector 19">
            <a:extLst>
              <a:ext uri="{FF2B5EF4-FFF2-40B4-BE49-F238E27FC236}">
                <a16:creationId xmlns:a16="http://schemas.microsoft.com/office/drawing/2014/main" id="{4CFBF739-341E-9E81-EDEE-E3184B249B8C}"/>
              </a:ext>
            </a:extLst>
          </p:cNvPr>
          <p:cNvCxnSpPr>
            <a:stCxn id="5" idx="1"/>
            <a:endCxn id="9"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C0E26F25-4DBB-675A-55EE-C26C95BCCDC9}"/>
              </a:ext>
            </a:extLst>
          </p:cNvPr>
          <p:cNvSpPr/>
          <p:nvPr/>
        </p:nvSpPr>
        <p:spPr>
          <a:xfrm>
            <a:off x="5461955" y="2972353"/>
            <a:ext cx="1474854" cy="59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 and End Index of Context in each window</a:t>
            </a:r>
          </a:p>
        </p:txBody>
      </p:sp>
      <p:cxnSp>
        <p:nvCxnSpPr>
          <p:cNvPr id="29" name="Straight Arrow Connector 28">
            <a:extLst>
              <a:ext uri="{FF2B5EF4-FFF2-40B4-BE49-F238E27FC236}">
                <a16:creationId xmlns:a16="http://schemas.microsoft.com/office/drawing/2014/main" id="{1961B08F-798E-AF60-1558-6427D8160591}"/>
              </a:ext>
            </a:extLst>
          </p:cNvPr>
          <p:cNvCxnSpPr>
            <a:stCxn id="9" idx="2"/>
            <a:endCxn id="11" idx="3"/>
          </p:cNvCxnSpPr>
          <p:nvPr/>
        </p:nvCxnSpPr>
        <p:spPr>
          <a:xfrm flipH="1">
            <a:off x="6936809" y="3269072"/>
            <a:ext cx="586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ooter Placeholder 29">
            <a:extLst>
              <a:ext uri="{FF2B5EF4-FFF2-40B4-BE49-F238E27FC236}">
                <a16:creationId xmlns:a16="http://schemas.microsoft.com/office/drawing/2014/main" id="{256E0A44-EB8E-0E69-A018-E58F3B0B3073}"/>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3929976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B981B1B-AEE3-9943-A4ED-AB0E2F41B6F7}"/>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F264345D-A1C9-3413-1442-CB4C66DDB66C}"/>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5" name="Oval 4">
            <a:extLst>
              <a:ext uri="{FF2B5EF4-FFF2-40B4-BE49-F238E27FC236}">
                <a16:creationId xmlns:a16="http://schemas.microsoft.com/office/drawing/2014/main" id="{FA2D24C8-1EB6-A1B9-B678-91B533A5C70D}"/>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6" name="Oval 5">
            <a:extLst>
              <a:ext uri="{FF2B5EF4-FFF2-40B4-BE49-F238E27FC236}">
                <a16:creationId xmlns:a16="http://schemas.microsoft.com/office/drawing/2014/main" id="{09ABF34F-3631-E368-9FBC-06DEA6BC9C3F}"/>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7" name="Oval 6">
            <a:extLst>
              <a:ext uri="{FF2B5EF4-FFF2-40B4-BE49-F238E27FC236}">
                <a16:creationId xmlns:a16="http://schemas.microsoft.com/office/drawing/2014/main" id="{612E57CE-82F9-97DD-5974-BCBBC575943C}"/>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8" name="Rectangle: Rounded Corners 7">
            <a:extLst>
              <a:ext uri="{FF2B5EF4-FFF2-40B4-BE49-F238E27FC236}">
                <a16:creationId xmlns:a16="http://schemas.microsoft.com/office/drawing/2014/main" id="{418EDA6B-8FC2-EC24-2FF7-C23041F2E472}"/>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9" name="Straight Arrow Connector 8">
            <a:extLst>
              <a:ext uri="{FF2B5EF4-FFF2-40B4-BE49-F238E27FC236}">
                <a16:creationId xmlns:a16="http://schemas.microsoft.com/office/drawing/2014/main" id="{4B035763-160A-4C9B-0E90-045C7E8A5DEE}"/>
              </a:ext>
            </a:extLst>
          </p:cNvPr>
          <p:cNvCxnSpPr>
            <a:cxnSpLocks/>
            <a:stCxn id="5" idx="4"/>
            <a:endCxn id="8"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09C5CF-3C46-83FD-A994-8B8DF3F9A523}"/>
              </a:ext>
            </a:extLst>
          </p:cNvPr>
          <p:cNvCxnSpPr>
            <a:cxnSpLocks/>
            <a:stCxn id="6" idx="4"/>
            <a:endCxn id="8"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9FE1A57-BB26-EC60-70CD-3ED66B8E86B9}"/>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2" name="Straight Arrow Connector 11">
            <a:extLst>
              <a:ext uri="{FF2B5EF4-FFF2-40B4-BE49-F238E27FC236}">
                <a16:creationId xmlns:a16="http://schemas.microsoft.com/office/drawing/2014/main" id="{83B53109-0E55-E2EC-D341-1E7DE40D0584}"/>
              </a:ext>
            </a:extLst>
          </p:cNvPr>
          <p:cNvCxnSpPr>
            <a:cxnSpLocks/>
            <a:stCxn id="8" idx="2"/>
            <a:endCxn id="11"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0915A3-D18D-B8A1-236D-8EB9113B9F97}"/>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4" name="TextBox 13">
            <a:extLst>
              <a:ext uri="{FF2B5EF4-FFF2-40B4-BE49-F238E27FC236}">
                <a16:creationId xmlns:a16="http://schemas.microsoft.com/office/drawing/2014/main" id="{E3E380DA-680F-F2CD-54ED-CD53349C78F0}"/>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5" name="Oval 14">
            <a:extLst>
              <a:ext uri="{FF2B5EF4-FFF2-40B4-BE49-F238E27FC236}">
                <a16:creationId xmlns:a16="http://schemas.microsoft.com/office/drawing/2014/main" id="{E1054444-7FFF-DE1C-75B2-7E01F4A9BB96}"/>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6" name="Oval 15">
            <a:extLst>
              <a:ext uri="{FF2B5EF4-FFF2-40B4-BE49-F238E27FC236}">
                <a16:creationId xmlns:a16="http://schemas.microsoft.com/office/drawing/2014/main" id="{765AB4E7-F2E2-147A-B665-6AAFA450307D}"/>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17" name="Oval 16">
            <a:extLst>
              <a:ext uri="{FF2B5EF4-FFF2-40B4-BE49-F238E27FC236}">
                <a16:creationId xmlns:a16="http://schemas.microsoft.com/office/drawing/2014/main" id="{16F5C72C-0CAC-83DD-591C-36840413DA3F}"/>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18" name="Oval 17">
            <a:extLst>
              <a:ext uri="{FF2B5EF4-FFF2-40B4-BE49-F238E27FC236}">
                <a16:creationId xmlns:a16="http://schemas.microsoft.com/office/drawing/2014/main" id="{52AA7ECF-3A4E-F843-ABA2-6F4661324D25}"/>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19" name="Straight Arrow Connector 18">
            <a:extLst>
              <a:ext uri="{FF2B5EF4-FFF2-40B4-BE49-F238E27FC236}">
                <a16:creationId xmlns:a16="http://schemas.microsoft.com/office/drawing/2014/main" id="{906545FE-0D1F-F37B-1561-D38F3C91D382}"/>
              </a:ext>
            </a:extLst>
          </p:cNvPr>
          <p:cNvCxnSpPr>
            <a:cxnSpLocks/>
            <a:stCxn id="8" idx="2"/>
            <a:endCxn id="15"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8F3114-5143-7AAB-CD58-1FB7F934BE7D}"/>
              </a:ext>
            </a:extLst>
          </p:cNvPr>
          <p:cNvCxnSpPr>
            <a:cxnSpLocks/>
            <a:stCxn id="8" idx="2"/>
            <a:endCxn id="16"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B4E6FF-F99B-7BD2-AA34-D5912EE0F705}"/>
              </a:ext>
            </a:extLst>
          </p:cNvPr>
          <p:cNvCxnSpPr>
            <a:cxnSpLocks/>
            <a:stCxn id="8" idx="2"/>
            <a:endCxn id="17"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9AB8AB-71BF-714B-AA1B-9BACF181A57E}"/>
              </a:ext>
            </a:extLst>
          </p:cNvPr>
          <p:cNvCxnSpPr>
            <a:cxnSpLocks/>
            <a:stCxn id="8" idx="2"/>
            <a:endCxn id="18"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B95D6C-A349-5031-D56A-0C59920A786C}"/>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24" name="Rectangle 23">
            <a:extLst>
              <a:ext uri="{FF2B5EF4-FFF2-40B4-BE49-F238E27FC236}">
                <a16:creationId xmlns:a16="http://schemas.microsoft.com/office/drawing/2014/main" id="{2C2E95DD-A688-8359-FD44-65D3978093B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5" name="Straight Arrow Connector 24">
            <a:extLst>
              <a:ext uri="{FF2B5EF4-FFF2-40B4-BE49-F238E27FC236}">
                <a16:creationId xmlns:a16="http://schemas.microsoft.com/office/drawing/2014/main" id="{4F169A0E-2302-1D95-1ED3-B6251E2BD8DE}"/>
              </a:ext>
            </a:extLst>
          </p:cNvPr>
          <p:cNvCxnSpPr>
            <a:cxnSpLocks/>
            <a:stCxn id="7" idx="0"/>
            <a:endCxn id="23"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1BF902-A997-E834-A349-F4519F8AC9AF}"/>
              </a:ext>
            </a:extLst>
          </p:cNvPr>
          <p:cNvCxnSpPr>
            <a:cxnSpLocks/>
            <a:stCxn id="7" idx="0"/>
            <a:endCxn id="24"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1E6A66E-C40D-0A15-B521-FE23F917C76A}"/>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8" name="Straight Arrow Connector 27">
            <a:extLst>
              <a:ext uri="{FF2B5EF4-FFF2-40B4-BE49-F238E27FC236}">
                <a16:creationId xmlns:a16="http://schemas.microsoft.com/office/drawing/2014/main" id="{DA1905CC-A46D-D065-A7EA-632BD3252689}"/>
              </a:ext>
            </a:extLst>
          </p:cNvPr>
          <p:cNvCxnSpPr>
            <a:cxnSpLocks/>
            <a:stCxn id="23" idx="1"/>
            <a:endCxn id="27"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28CC77-187F-94F1-CE93-4C43C1322DB8}"/>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30" name="Straight Arrow Connector 29">
            <a:extLst>
              <a:ext uri="{FF2B5EF4-FFF2-40B4-BE49-F238E27FC236}">
                <a16:creationId xmlns:a16="http://schemas.microsoft.com/office/drawing/2014/main" id="{1609967E-96F4-EC53-45CB-1DDC5584B825}"/>
              </a:ext>
            </a:extLst>
          </p:cNvPr>
          <p:cNvCxnSpPr>
            <a:cxnSpLocks/>
            <a:stCxn id="27" idx="2"/>
            <a:endCxn id="29"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F64C7A3-8F7B-BADE-BEB0-4DD9E1AF17B9}"/>
              </a:ext>
            </a:extLst>
          </p:cNvPr>
          <p:cNvCxnSpPr>
            <a:cxnSpLocks/>
            <a:endCxn id="29"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C13617-4EF5-D981-F1A6-7D4305A0CD73}"/>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F69BC5-F881-AC5F-4ACC-3BDAB00C2F80}"/>
              </a:ext>
            </a:extLst>
          </p:cNvPr>
          <p:cNvCxnSpPr>
            <a:cxnSpLocks/>
            <a:endCxn id="24"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5634A77-3823-D728-7906-11DA15B2C68E}"/>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35" name="Straight Arrow Connector 34">
            <a:extLst>
              <a:ext uri="{FF2B5EF4-FFF2-40B4-BE49-F238E27FC236}">
                <a16:creationId xmlns:a16="http://schemas.microsoft.com/office/drawing/2014/main" id="{75643656-B56A-B0CC-907A-0E4817F617E9}"/>
              </a:ext>
            </a:extLst>
          </p:cNvPr>
          <p:cNvCxnSpPr>
            <a:cxnSpLocks/>
            <a:stCxn id="8" idx="1"/>
            <a:endCxn id="34"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F36F8BE-F73A-77DE-4FB9-35038746D45F}"/>
              </a:ext>
            </a:extLst>
          </p:cNvPr>
          <p:cNvSpPr/>
          <p:nvPr/>
        </p:nvSpPr>
        <p:spPr>
          <a:xfrm>
            <a:off x="5461955" y="2972353"/>
            <a:ext cx="1474854" cy="59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 and End Index of Context in each window</a:t>
            </a:r>
          </a:p>
        </p:txBody>
      </p:sp>
      <p:cxnSp>
        <p:nvCxnSpPr>
          <p:cNvPr id="37" name="Straight Arrow Connector 36">
            <a:extLst>
              <a:ext uri="{FF2B5EF4-FFF2-40B4-BE49-F238E27FC236}">
                <a16:creationId xmlns:a16="http://schemas.microsoft.com/office/drawing/2014/main" id="{D77AD0D8-0A8D-1926-8826-F3D31C5877F0}"/>
              </a:ext>
            </a:extLst>
          </p:cNvPr>
          <p:cNvCxnSpPr>
            <a:cxnSpLocks/>
            <a:stCxn id="34" idx="2"/>
            <a:endCxn id="36" idx="3"/>
          </p:cNvCxnSpPr>
          <p:nvPr/>
        </p:nvCxnSpPr>
        <p:spPr>
          <a:xfrm flipH="1">
            <a:off x="6936809" y="3269072"/>
            <a:ext cx="586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D7F3498-470B-7C85-B59B-A8E6E259931F}"/>
              </a:ext>
            </a:extLst>
          </p:cNvPr>
          <p:cNvSpPr/>
          <p:nvPr/>
        </p:nvSpPr>
        <p:spPr>
          <a:xfrm>
            <a:off x="1768304" y="2523535"/>
            <a:ext cx="2400283" cy="14910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Is answer phrase fully present in Context window?</a:t>
            </a:r>
          </a:p>
        </p:txBody>
      </p:sp>
      <p:cxnSp>
        <p:nvCxnSpPr>
          <p:cNvPr id="40" name="Straight Arrow Connector 39">
            <a:extLst>
              <a:ext uri="{FF2B5EF4-FFF2-40B4-BE49-F238E27FC236}">
                <a16:creationId xmlns:a16="http://schemas.microsoft.com/office/drawing/2014/main" id="{9528D1CC-96B5-BDCC-3049-60842A43F113}"/>
              </a:ext>
            </a:extLst>
          </p:cNvPr>
          <p:cNvCxnSpPr>
            <a:stCxn id="36" idx="1"/>
            <a:endCxn id="38" idx="3"/>
          </p:cNvCxnSpPr>
          <p:nvPr/>
        </p:nvCxnSpPr>
        <p:spPr>
          <a:xfrm flipH="1">
            <a:off x="4168587" y="3269072"/>
            <a:ext cx="1293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A9B31C-80DF-82C4-842B-1C1C1183D635}"/>
              </a:ext>
            </a:extLst>
          </p:cNvPr>
          <p:cNvCxnSpPr>
            <a:stCxn id="29" idx="2"/>
            <a:endCxn id="38" idx="0"/>
          </p:cNvCxnSpPr>
          <p:nvPr/>
        </p:nvCxnSpPr>
        <p:spPr>
          <a:xfrm flipH="1">
            <a:off x="2968446" y="906654"/>
            <a:ext cx="2354664" cy="161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757C26-9F1F-4621-160F-3895D9A5ED71}"/>
              </a:ext>
            </a:extLst>
          </p:cNvPr>
          <p:cNvCxnSpPr>
            <a:stCxn id="24" idx="2"/>
            <a:endCxn id="38" idx="0"/>
          </p:cNvCxnSpPr>
          <p:nvPr/>
        </p:nvCxnSpPr>
        <p:spPr>
          <a:xfrm flipH="1">
            <a:off x="2968446" y="1225309"/>
            <a:ext cx="8216654" cy="129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ooter Placeholder 45">
            <a:extLst>
              <a:ext uri="{FF2B5EF4-FFF2-40B4-BE49-F238E27FC236}">
                <a16:creationId xmlns:a16="http://schemas.microsoft.com/office/drawing/2014/main" id="{9BFD31F5-F709-2664-2905-B53CA6DEE66B}"/>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383375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B981B1B-AEE3-9943-A4ED-AB0E2F41B6F7}"/>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F264345D-A1C9-3413-1442-CB4C66DDB66C}"/>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5" name="Oval 4">
            <a:extLst>
              <a:ext uri="{FF2B5EF4-FFF2-40B4-BE49-F238E27FC236}">
                <a16:creationId xmlns:a16="http://schemas.microsoft.com/office/drawing/2014/main" id="{FA2D24C8-1EB6-A1B9-B678-91B533A5C70D}"/>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6" name="Oval 5">
            <a:extLst>
              <a:ext uri="{FF2B5EF4-FFF2-40B4-BE49-F238E27FC236}">
                <a16:creationId xmlns:a16="http://schemas.microsoft.com/office/drawing/2014/main" id="{09ABF34F-3631-E368-9FBC-06DEA6BC9C3F}"/>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7" name="Oval 6">
            <a:extLst>
              <a:ext uri="{FF2B5EF4-FFF2-40B4-BE49-F238E27FC236}">
                <a16:creationId xmlns:a16="http://schemas.microsoft.com/office/drawing/2014/main" id="{612E57CE-82F9-97DD-5974-BCBBC575943C}"/>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8" name="Rectangle: Rounded Corners 7">
            <a:extLst>
              <a:ext uri="{FF2B5EF4-FFF2-40B4-BE49-F238E27FC236}">
                <a16:creationId xmlns:a16="http://schemas.microsoft.com/office/drawing/2014/main" id="{418EDA6B-8FC2-EC24-2FF7-C23041F2E472}"/>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9" name="Straight Arrow Connector 8">
            <a:extLst>
              <a:ext uri="{FF2B5EF4-FFF2-40B4-BE49-F238E27FC236}">
                <a16:creationId xmlns:a16="http://schemas.microsoft.com/office/drawing/2014/main" id="{4B035763-160A-4C9B-0E90-045C7E8A5DEE}"/>
              </a:ext>
            </a:extLst>
          </p:cNvPr>
          <p:cNvCxnSpPr>
            <a:cxnSpLocks/>
            <a:stCxn id="5" idx="4"/>
            <a:endCxn id="8"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09C5CF-3C46-83FD-A994-8B8DF3F9A523}"/>
              </a:ext>
            </a:extLst>
          </p:cNvPr>
          <p:cNvCxnSpPr>
            <a:cxnSpLocks/>
            <a:stCxn id="6" idx="4"/>
            <a:endCxn id="8"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9FE1A57-BB26-EC60-70CD-3ED66B8E86B9}"/>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2" name="Straight Arrow Connector 11">
            <a:extLst>
              <a:ext uri="{FF2B5EF4-FFF2-40B4-BE49-F238E27FC236}">
                <a16:creationId xmlns:a16="http://schemas.microsoft.com/office/drawing/2014/main" id="{83B53109-0E55-E2EC-D341-1E7DE40D0584}"/>
              </a:ext>
            </a:extLst>
          </p:cNvPr>
          <p:cNvCxnSpPr>
            <a:cxnSpLocks/>
            <a:stCxn id="8" idx="2"/>
            <a:endCxn id="11"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0915A3-D18D-B8A1-236D-8EB9113B9F97}"/>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4" name="TextBox 13">
            <a:extLst>
              <a:ext uri="{FF2B5EF4-FFF2-40B4-BE49-F238E27FC236}">
                <a16:creationId xmlns:a16="http://schemas.microsoft.com/office/drawing/2014/main" id="{E3E380DA-680F-F2CD-54ED-CD53349C78F0}"/>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5" name="Oval 14">
            <a:extLst>
              <a:ext uri="{FF2B5EF4-FFF2-40B4-BE49-F238E27FC236}">
                <a16:creationId xmlns:a16="http://schemas.microsoft.com/office/drawing/2014/main" id="{E1054444-7FFF-DE1C-75B2-7E01F4A9BB96}"/>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6" name="Oval 15">
            <a:extLst>
              <a:ext uri="{FF2B5EF4-FFF2-40B4-BE49-F238E27FC236}">
                <a16:creationId xmlns:a16="http://schemas.microsoft.com/office/drawing/2014/main" id="{765AB4E7-F2E2-147A-B665-6AAFA450307D}"/>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17" name="Oval 16">
            <a:extLst>
              <a:ext uri="{FF2B5EF4-FFF2-40B4-BE49-F238E27FC236}">
                <a16:creationId xmlns:a16="http://schemas.microsoft.com/office/drawing/2014/main" id="{16F5C72C-0CAC-83DD-591C-36840413DA3F}"/>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18" name="Oval 17">
            <a:extLst>
              <a:ext uri="{FF2B5EF4-FFF2-40B4-BE49-F238E27FC236}">
                <a16:creationId xmlns:a16="http://schemas.microsoft.com/office/drawing/2014/main" id="{52AA7ECF-3A4E-F843-ABA2-6F4661324D25}"/>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19" name="Straight Arrow Connector 18">
            <a:extLst>
              <a:ext uri="{FF2B5EF4-FFF2-40B4-BE49-F238E27FC236}">
                <a16:creationId xmlns:a16="http://schemas.microsoft.com/office/drawing/2014/main" id="{906545FE-0D1F-F37B-1561-D38F3C91D382}"/>
              </a:ext>
            </a:extLst>
          </p:cNvPr>
          <p:cNvCxnSpPr>
            <a:cxnSpLocks/>
            <a:stCxn id="8" idx="2"/>
            <a:endCxn id="15"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8F3114-5143-7AAB-CD58-1FB7F934BE7D}"/>
              </a:ext>
            </a:extLst>
          </p:cNvPr>
          <p:cNvCxnSpPr>
            <a:cxnSpLocks/>
            <a:stCxn id="8" idx="2"/>
            <a:endCxn id="16"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B4E6FF-F99B-7BD2-AA34-D5912EE0F705}"/>
              </a:ext>
            </a:extLst>
          </p:cNvPr>
          <p:cNvCxnSpPr>
            <a:cxnSpLocks/>
            <a:stCxn id="8" idx="2"/>
            <a:endCxn id="17"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9AB8AB-71BF-714B-AA1B-9BACF181A57E}"/>
              </a:ext>
            </a:extLst>
          </p:cNvPr>
          <p:cNvCxnSpPr>
            <a:cxnSpLocks/>
            <a:stCxn id="8" idx="2"/>
            <a:endCxn id="18"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B95D6C-A349-5031-D56A-0C59920A786C}"/>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24" name="Rectangle 23">
            <a:extLst>
              <a:ext uri="{FF2B5EF4-FFF2-40B4-BE49-F238E27FC236}">
                <a16:creationId xmlns:a16="http://schemas.microsoft.com/office/drawing/2014/main" id="{2C2E95DD-A688-8359-FD44-65D3978093B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5" name="Straight Arrow Connector 24">
            <a:extLst>
              <a:ext uri="{FF2B5EF4-FFF2-40B4-BE49-F238E27FC236}">
                <a16:creationId xmlns:a16="http://schemas.microsoft.com/office/drawing/2014/main" id="{4F169A0E-2302-1D95-1ED3-B6251E2BD8DE}"/>
              </a:ext>
            </a:extLst>
          </p:cNvPr>
          <p:cNvCxnSpPr>
            <a:cxnSpLocks/>
            <a:stCxn id="7" idx="0"/>
            <a:endCxn id="23"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1BF902-A997-E834-A349-F4519F8AC9AF}"/>
              </a:ext>
            </a:extLst>
          </p:cNvPr>
          <p:cNvCxnSpPr>
            <a:cxnSpLocks/>
            <a:stCxn id="7" idx="0"/>
            <a:endCxn id="24"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1E6A66E-C40D-0A15-B521-FE23F917C76A}"/>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8" name="Straight Arrow Connector 27">
            <a:extLst>
              <a:ext uri="{FF2B5EF4-FFF2-40B4-BE49-F238E27FC236}">
                <a16:creationId xmlns:a16="http://schemas.microsoft.com/office/drawing/2014/main" id="{DA1905CC-A46D-D065-A7EA-632BD3252689}"/>
              </a:ext>
            </a:extLst>
          </p:cNvPr>
          <p:cNvCxnSpPr>
            <a:cxnSpLocks/>
            <a:stCxn id="23" idx="1"/>
            <a:endCxn id="27"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28CC77-187F-94F1-CE93-4C43C1322DB8}"/>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30" name="Straight Arrow Connector 29">
            <a:extLst>
              <a:ext uri="{FF2B5EF4-FFF2-40B4-BE49-F238E27FC236}">
                <a16:creationId xmlns:a16="http://schemas.microsoft.com/office/drawing/2014/main" id="{1609967E-96F4-EC53-45CB-1DDC5584B825}"/>
              </a:ext>
            </a:extLst>
          </p:cNvPr>
          <p:cNvCxnSpPr>
            <a:cxnSpLocks/>
            <a:stCxn id="27" idx="2"/>
            <a:endCxn id="29"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F64C7A3-8F7B-BADE-BEB0-4DD9E1AF17B9}"/>
              </a:ext>
            </a:extLst>
          </p:cNvPr>
          <p:cNvCxnSpPr>
            <a:cxnSpLocks/>
            <a:endCxn id="29"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C13617-4EF5-D981-F1A6-7D4305A0CD73}"/>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F69BC5-F881-AC5F-4ACC-3BDAB00C2F80}"/>
              </a:ext>
            </a:extLst>
          </p:cNvPr>
          <p:cNvCxnSpPr>
            <a:cxnSpLocks/>
            <a:endCxn id="24"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5634A77-3823-D728-7906-11DA15B2C68E}"/>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35" name="Straight Arrow Connector 34">
            <a:extLst>
              <a:ext uri="{FF2B5EF4-FFF2-40B4-BE49-F238E27FC236}">
                <a16:creationId xmlns:a16="http://schemas.microsoft.com/office/drawing/2014/main" id="{75643656-B56A-B0CC-907A-0E4817F617E9}"/>
              </a:ext>
            </a:extLst>
          </p:cNvPr>
          <p:cNvCxnSpPr>
            <a:cxnSpLocks/>
            <a:stCxn id="8" idx="1"/>
            <a:endCxn id="34"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F36F8BE-F73A-77DE-4FB9-35038746D45F}"/>
              </a:ext>
            </a:extLst>
          </p:cNvPr>
          <p:cNvSpPr/>
          <p:nvPr/>
        </p:nvSpPr>
        <p:spPr>
          <a:xfrm>
            <a:off x="5461955" y="2972353"/>
            <a:ext cx="1474854" cy="59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 and End Index of Context in each window</a:t>
            </a:r>
          </a:p>
        </p:txBody>
      </p:sp>
      <p:cxnSp>
        <p:nvCxnSpPr>
          <p:cNvPr id="37" name="Straight Arrow Connector 36">
            <a:extLst>
              <a:ext uri="{FF2B5EF4-FFF2-40B4-BE49-F238E27FC236}">
                <a16:creationId xmlns:a16="http://schemas.microsoft.com/office/drawing/2014/main" id="{D77AD0D8-0A8D-1926-8826-F3D31C5877F0}"/>
              </a:ext>
            </a:extLst>
          </p:cNvPr>
          <p:cNvCxnSpPr>
            <a:cxnSpLocks/>
            <a:stCxn id="34" idx="2"/>
            <a:endCxn id="36" idx="3"/>
          </p:cNvCxnSpPr>
          <p:nvPr/>
        </p:nvCxnSpPr>
        <p:spPr>
          <a:xfrm flipH="1">
            <a:off x="6936809" y="3269072"/>
            <a:ext cx="586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D7F3498-470B-7C85-B59B-A8E6E259931F}"/>
              </a:ext>
            </a:extLst>
          </p:cNvPr>
          <p:cNvSpPr/>
          <p:nvPr/>
        </p:nvSpPr>
        <p:spPr>
          <a:xfrm>
            <a:off x="1768304" y="2523535"/>
            <a:ext cx="2400283" cy="14910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Is answer phrase fully present in Context window?</a:t>
            </a:r>
          </a:p>
        </p:txBody>
      </p:sp>
      <p:cxnSp>
        <p:nvCxnSpPr>
          <p:cNvPr id="40" name="Straight Arrow Connector 39">
            <a:extLst>
              <a:ext uri="{FF2B5EF4-FFF2-40B4-BE49-F238E27FC236}">
                <a16:creationId xmlns:a16="http://schemas.microsoft.com/office/drawing/2014/main" id="{9528D1CC-96B5-BDCC-3049-60842A43F113}"/>
              </a:ext>
            </a:extLst>
          </p:cNvPr>
          <p:cNvCxnSpPr>
            <a:stCxn id="36" idx="1"/>
            <a:endCxn id="38" idx="3"/>
          </p:cNvCxnSpPr>
          <p:nvPr/>
        </p:nvCxnSpPr>
        <p:spPr>
          <a:xfrm flipH="1">
            <a:off x="4168587" y="3269072"/>
            <a:ext cx="1293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A9B31C-80DF-82C4-842B-1C1C1183D635}"/>
              </a:ext>
            </a:extLst>
          </p:cNvPr>
          <p:cNvCxnSpPr>
            <a:stCxn id="29" idx="2"/>
            <a:endCxn id="38" idx="0"/>
          </p:cNvCxnSpPr>
          <p:nvPr/>
        </p:nvCxnSpPr>
        <p:spPr>
          <a:xfrm flipH="1">
            <a:off x="2968446" y="906654"/>
            <a:ext cx="2354664" cy="161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757C26-9F1F-4621-160F-3895D9A5ED71}"/>
              </a:ext>
            </a:extLst>
          </p:cNvPr>
          <p:cNvCxnSpPr>
            <a:stCxn id="24" idx="2"/>
            <a:endCxn id="38" idx="0"/>
          </p:cNvCxnSpPr>
          <p:nvPr/>
        </p:nvCxnSpPr>
        <p:spPr>
          <a:xfrm flipH="1">
            <a:off x="2968446" y="1225309"/>
            <a:ext cx="8216654" cy="129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CF6C545-B775-8B57-AFE6-F08462DA2AD4}"/>
              </a:ext>
            </a:extLst>
          </p:cNvPr>
          <p:cNvSpPr/>
          <p:nvPr/>
        </p:nvSpPr>
        <p:spPr>
          <a:xfrm>
            <a:off x="1935821" y="4649009"/>
            <a:ext cx="2065248"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(0, 0) to </a:t>
            </a:r>
            <a:r>
              <a:rPr lang="en-IN" sz="1400" dirty="0" err="1"/>
              <a:t>Start_pos</a:t>
            </a:r>
            <a:r>
              <a:rPr lang="en-IN" sz="1400" dirty="0"/>
              <a:t> and </a:t>
            </a:r>
            <a:r>
              <a:rPr lang="en-IN" sz="1400" dirty="0" err="1"/>
              <a:t>End_pos</a:t>
            </a:r>
            <a:r>
              <a:rPr lang="en-IN" sz="1400" dirty="0"/>
              <a:t> vectors</a:t>
            </a:r>
          </a:p>
        </p:txBody>
      </p:sp>
      <p:cxnSp>
        <p:nvCxnSpPr>
          <p:cNvPr id="44" name="Straight Arrow Connector 43">
            <a:extLst>
              <a:ext uri="{FF2B5EF4-FFF2-40B4-BE49-F238E27FC236}">
                <a16:creationId xmlns:a16="http://schemas.microsoft.com/office/drawing/2014/main" id="{059E745B-3140-59FE-1313-8746C50A7249}"/>
              </a:ext>
            </a:extLst>
          </p:cNvPr>
          <p:cNvCxnSpPr>
            <a:stCxn id="38" idx="2"/>
            <a:endCxn id="2" idx="0"/>
          </p:cNvCxnSpPr>
          <p:nvPr/>
        </p:nvCxnSpPr>
        <p:spPr>
          <a:xfrm flipH="1">
            <a:off x="2968445" y="4014608"/>
            <a:ext cx="1" cy="63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ABC3287-7A0E-7C26-79C5-F64E7E64517C}"/>
              </a:ext>
            </a:extLst>
          </p:cNvPr>
          <p:cNvSpPr txBox="1"/>
          <p:nvPr/>
        </p:nvSpPr>
        <p:spPr>
          <a:xfrm>
            <a:off x="3038764" y="4184073"/>
            <a:ext cx="1043699" cy="369332"/>
          </a:xfrm>
          <a:prstGeom prst="rect">
            <a:avLst/>
          </a:prstGeom>
          <a:noFill/>
        </p:spPr>
        <p:txBody>
          <a:bodyPr wrap="square" rtlCol="0">
            <a:spAutoFit/>
          </a:bodyPr>
          <a:lstStyle/>
          <a:p>
            <a:r>
              <a:rPr lang="en-IN" dirty="0"/>
              <a:t>No</a:t>
            </a:r>
          </a:p>
        </p:txBody>
      </p:sp>
      <p:sp>
        <p:nvSpPr>
          <p:cNvPr id="47" name="Footer Placeholder 46">
            <a:extLst>
              <a:ext uri="{FF2B5EF4-FFF2-40B4-BE49-F238E27FC236}">
                <a16:creationId xmlns:a16="http://schemas.microsoft.com/office/drawing/2014/main" id="{59268EF4-66BC-3D58-D6CA-94E69F2D7AEA}"/>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2930437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B981B1B-AEE3-9943-A4ED-AB0E2F41B6F7}"/>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F264345D-A1C9-3413-1442-CB4C66DDB66C}"/>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5" name="Oval 4">
            <a:extLst>
              <a:ext uri="{FF2B5EF4-FFF2-40B4-BE49-F238E27FC236}">
                <a16:creationId xmlns:a16="http://schemas.microsoft.com/office/drawing/2014/main" id="{FA2D24C8-1EB6-A1B9-B678-91B533A5C70D}"/>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6" name="Oval 5">
            <a:extLst>
              <a:ext uri="{FF2B5EF4-FFF2-40B4-BE49-F238E27FC236}">
                <a16:creationId xmlns:a16="http://schemas.microsoft.com/office/drawing/2014/main" id="{09ABF34F-3631-E368-9FBC-06DEA6BC9C3F}"/>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7" name="Oval 6">
            <a:extLst>
              <a:ext uri="{FF2B5EF4-FFF2-40B4-BE49-F238E27FC236}">
                <a16:creationId xmlns:a16="http://schemas.microsoft.com/office/drawing/2014/main" id="{612E57CE-82F9-97DD-5974-BCBBC575943C}"/>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8" name="Rectangle: Rounded Corners 7">
            <a:extLst>
              <a:ext uri="{FF2B5EF4-FFF2-40B4-BE49-F238E27FC236}">
                <a16:creationId xmlns:a16="http://schemas.microsoft.com/office/drawing/2014/main" id="{418EDA6B-8FC2-EC24-2FF7-C23041F2E472}"/>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9" name="Straight Arrow Connector 8">
            <a:extLst>
              <a:ext uri="{FF2B5EF4-FFF2-40B4-BE49-F238E27FC236}">
                <a16:creationId xmlns:a16="http://schemas.microsoft.com/office/drawing/2014/main" id="{4B035763-160A-4C9B-0E90-045C7E8A5DEE}"/>
              </a:ext>
            </a:extLst>
          </p:cNvPr>
          <p:cNvCxnSpPr>
            <a:cxnSpLocks/>
            <a:stCxn id="5" idx="4"/>
            <a:endCxn id="8"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09C5CF-3C46-83FD-A994-8B8DF3F9A523}"/>
              </a:ext>
            </a:extLst>
          </p:cNvPr>
          <p:cNvCxnSpPr>
            <a:cxnSpLocks/>
            <a:stCxn id="6" idx="4"/>
            <a:endCxn id="8"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9FE1A57-BB26-EC60-70CD-3ED66B8E86B9}"/>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2" name="Straight Arrow Connector 11">
            <a:extLst>
              <a:ext uri="{FF2B5EF4-FFF2-40B4-BE49-F238E27FC236}">
                <a16:creationId xmlns:a16="http://schemas.microsoft.com/office/drawing/2014/main" id="{83B53109-0E55-E2EC-D341-1E7DE40D0584}"/>
              </a:ext>
            </a:extLst>
          </p:cNvPr>
          <p:cNvCxnSpPr>
            <a:cxnSpLocks/>
            <a:stCxn id="8" idx="2"/>
            <a:endCxn id="11"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0915A3-D18D-B8A1-236D-8EB9113B9F97}"/>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4" name="TextBox 13">
            <a:extLst>
              <a:ext uri="{FF2B5EF4-FFF2-40B4-BE49-F238E27FC236}">
                <a16:creationId xmlns:a16="http://schemas.microsoft.com/office/drawing/2014/main" id="{E3E380DA-680F-F2CD-54ED-CD53349C78F0}"/>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5" name="Oval 14">
            <a:extLst>
              <a:ext uri="{FF2B5EF4-FFF2-40B4-BE49-F238E27FC236}">
                <a16:creationId xmlns:a16="http://schemas.microsoft.com/office/drawing/2014/main" id="{E1054444-7FFF-DE1C-75B2-7E01F4A9BB96}"/>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6" name="Oval 15">
            <a:extLst>
              <a:ext uri="{FF2B5EF4-FFF2-40B4-BE49-F238E27FC236}">
                <a16:creationId xmlns:a16="http://schemas.microsoft.com/office/drawing/2014/main" id="{765AB4E7-F2E2-147A-B665-6AAFA450307D}"/>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17" name="Oval 16">
            <a:extLst>
              <a:ext uri="{FF2B5EF4-FFF2-40B4-BE49-F238E27FC236}">
                <a16:creationId xmlns:a16="http://schemas.microsoft.com/office/drawing/2014/main" id="{16F5C72C-0CAC-83DD-591C-36840413DA3F}"/>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18" name="Oval 17">
            <a:extLst>
              <a:ext uri="{FF2B5EF4-FFF2-40B4-BE49-F238E27FC236}">
                <a16:creationId xmlns:a16="http://schemas.microsoft.com/office/drawing/2014/main" id="{52AA7ECF-3A4E-F843-ABA2-6F4661324D25}"/>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19" name="Straight Arrow Connector 18">
            <a:extLst>
              <a:ext uri="{FF2B5EF4-FFF2-40B4-BE49-F238E27FC236}">
                <a16:creationId xmlns:a16="http://schemas.microsoft.com/office/drawing/2014/main" id="{906545FE-0D1F-F37B-1561-D38F3C91D382}"/>
              </a:ext>
            </a:extLst>
          </p:cNvPr>
          <p:cNvCxnSpPr>
            <a:cxnSpLocks/>
            <a:stCxn id="8" idx="2"/>
            <a:endCxn id="15"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8F3114-5143-7AAB-CD58-1FB7F934BE7D}"/>
              </a:ext>
            </a:extLst>
          </p:cNvPr>
          <p:cNvCxnSpPr>
            <a:cxnSpLocks/>
            <a:stCxn id="8" idx="2"/>
            <a:endCxn id="16"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B4E6FF-F99B-7BD2-AA34-D5912EE0F705}"/>
              </a:ext>
            </a:extLst>
          </p:cNvPr>
          <p:cNvCxnSpPr>
            <a:cxnSpLocks/>
            <a:stCxn id="8" idx="2"/>
            <a:endCxn id="17"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9AB8AB-71BF-714B-AA1B-9BACF181A57E}"/>
              </a:ext>
            </a:extLst>
          </p:cNvPr>
          <p:cNvCxnSpPr>
            <a:cxnSpLocks/>
            <a:stCxn id="8" idx="2"/>
            <a:endCxn id="18"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B95D6C-A349-5031-D56A-0C59920A786C}"/>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24" name="Rectangle 23">
            <a:extLst>
              <a:ext uri="{FF2B5EF4-FFF2-40B4-BE49-F238E27FC236}">
                <a16:creationId xmlns:a16="http://schemas.microsoft.com/office/drawing/2014/main" id="{2C2E95DD-A688-8359-FD44-65D3978093B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5" name="Straight Arrow Connector 24">
            <a:extLst>
              <a:ext uri="{FF2B5EF4-FFF2-40B4-BE49-F238E27FC236}">
                <a16:creationId xmlns:a16="http://schemas.microsoft.com/office/drawing/2014/main" id="{4F169A0E-2302-1D95-1ED3-B6251E2BD8DE}"/>
              </a:ext>
            </a:extLst>
          </p:cNvPr>
          <p:cNvCxnSpPr>
            <a:cxnSpLocks/>
            <a:stCxn id="7" idx="0"/>
            <a:endCxn id="23"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1BF902-A997-E834-A349-F4519F8AC9AF}"/>
              </a:ext>
            </a:extLst>
          </p:cNvPr>
          <p:cNvCxnSpPr>
            <a:cxnSpLocks/>
            <a:stCxn id="7" idx="0"/>
            <a:endCxn id="24"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1E6A66E-C40D-0A15-B521-FE23F917C76A}"/>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8" name="Straight Arrow Connector 27">
            <a:extLst>
              <a:ext uri="{FF2B5EF4-FFF2-40B4-BE49-F238E27FC236}">
                <a16:creationId xmlns:a16="http://schemas.microsoft.com/office/drawing/2014/main" id="{DA1905CC-A46D-D065-A7EA-632BD3252689}"/>
              </a:ext>
            </a:extLst>
          </p:cNvPr>
          <p:cNvCxnSpPr>
            <a:cxnSpLocks/>
            <a:stCxn id="23" idx="1"/>
            <a:endCxn id="27"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28CC77-187F-94F1-CE93-4C43C1322DB8}"/>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30" name="Straight Arrow Connector 29">
            <a:extLst>
              <a:ext uri="{FF2B5EF4-FFF2-40B4-BE49-F238E27FC236}">
                <a16:creationId xmlns:a16="http://schemas.microsoft.com/office/drawing/2014/main" id="{1609967E-96F4-EC53-45CB-1DDC5584B825}"/>
              </a:ext>
            </a:extLst>
          </p:cNvPr>
          <p:cNvCxnSpPr>
            <a:cxnSpLocks/>
            <a:stCxn id="27" idx="2"/>
            <a:endCxn id="29"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F64C7A3-8F7B-BADE-BEB0-4DD9E1AF17B9}"/>
              </a:ext>
            </a:extLst>
          </p:cNvPr>
          <p:cNvCxnSpPr>
            <a:cxnSpLocks/>
            <a:endCxn id="29"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C13617-4EF5-D981-F1A6-7D4305A0CD73}"/>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F69BC5-F881-AC5F-4ACC-3BDAB00C2F80}"/>
              </a:ext>
            </a:extLst>
          </p:cNvPr>
          <p:cNvCxnSpPr>
            <a:cxnSpLocks/>
            <a:endCxn id="24"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5634A77-3823-D728-7906-11DA15B2C68E}"/>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35" name="Straight Arrow Connector 34">
            <a:extLst>
              <a:ext uri="{FF2B5EF4-FFF2-40B4-BE49-F238E27FC236}">
                <a16:creationId xmlns:a16="http://schemas.microsoft.com/office/drawing/2014/main" id="{75643656-B56A-B0CC-907A-0E4817F617E9}"/>
              </a:ext>
            </a:extLst>
          </p:cNvPr>
          <p:cNvCxnSpPr>
            <a:cxnSpLocks/>
            <a:stCxn id="8" idx="1"/>
            <a:endCxn id="34"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F36F8BE-F73A-77DE-4FB9-35038746D45F}"/>
              </a:ext>
            </a:extLst>
          </p:cNvPr>
          <p:cNvSpPr/>
          <p:nvPr/>
        </p:nvSpPr>
        <p:spPr>
          <a:xfrm>
            <a:off x="5461955" y="2972353"/>
            <a:ext cx="1474854" cy="59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 and End Index of Context in each window</a:t>
            </a:r>
          </a:p>
        </p:txBody>
      </p:sp>
      <p:cxnSp>
        <p:nvCxnSpPr>
          <p:cNvPr id="37" name="Straight Arrow Connector 36">
            <a:extLst>
              <a:ext uri="{FF2B5EF4-FFF2-40B4-BE49-F238E27FC236}">
                <a16:creationId xmlns:a16="http://schemas.microsoft.com/office/drawing/2014/main" id="{D77AD0D8-0A8D-1926-8826-F3D31C5877F0}"/>
              </a:ext>
            </a:extLst>
          </p:cNvPr>
          <p:cNvCxnSpPr>
            <a:cxnSpLocks/>
            <a:stCxn id="34" idx="2"/>
            <a:endCxn id="36" idx="3"/>
          </p:cNvCxnSpPr>
          <p:nvPr/>
        </p:nvCxnSpPr>
        <p:spPr>
          <a:xfrm flipH="1">
            <a:off x="6936809" y="3269072"/>
            <a:ext cx="586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D7F3498-470B-7C85-B59B-A8E6E259931F}"/>
              </a:ext>
            </a:extLst>
          </p:cNvPr>
          <p:cNvSpPr/>
          <p:nvPr/>
        </p:nvSpPr>
        <p:spPr>
          <a:xfrm>
            <a:off x="1768304" y="2523535"/>
            <a:ext cx="2400283" cy="14910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Is answer phrase fully present in Context window?</a:t>
            </a:r>
          </a:p>
        </p:txBody>
      </p:sp>
      <p:cxnSp>
        <p:nvCxnSpPr>
          <p:cNvPr id="40" name="Straight Arrow Connector 39">
            <a:extLst>
              <a:ext uri="{FF2B5EF4-FFF2-40B4-BE49-F238E27FC236}">
                <a16:creationId xmlns:a16="http://schemas.microsoft.com/office/drawing/2014/main" id="{9528D1CC-96B5-BDCC-3049-60842A43F113}"/>
              </a:ext>
            </a:extLst>
          </p:cNvPr>
          <p:cNvCxnSpPr>
            <a:stCxn id="36" idx="1"/>
            <a:endCxn id="38" idx="3"/>
          </p:cNvCxnSpPr>
          <p:nvPr/>
        </p:nvCxnSpPr>
        <p:spPr>
          <a:xfrm flipH="1">
            <a:off x="4168587" y="3269072"/>
            <a:ext cx="1293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A9B31C-80DF-82C4-842B-1C1C1183D635}"/>
              </a:ext>
            </a:extLst>
          </p:cNvPr>
          <p:cNvCxnSpPr>
            <a:stCxn id="29" idx="2"/>
            <a:endCxn id="38" idx="0"/>
          </p:cNvCxnSpPr>
          <p:nvPr/>
        </p:nvCxnSpPr>
        <p:spPr>
          <a:xfrm flipH="1">
            <a:off x="2968446" y="906654"/>
            <a:ext cx="2354664" cy="161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757C26-9F1F-4621-160F-3895D9A5ED71}"/>
              </a:ext>
            </a:extLst>
          </p:cNvPr>
          <p:cNvCxnSpPr>
            <a:stCxn id="24" idx="2"/>
            <a:endCxn id="38" idx="0"/>
          </p:cNvCxnSpPr>
          <p:nvPr/>
        </p:nvCxnSpPr>
        <p:spPr>
          <a:xfrm flipH="1">
            <a:off x="2968446" y="1225309"/>
            <a:ext cx="8216654" cy="129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CF6C545-B775-8B57-AFE6-F08462DA2AD4}"/>
              </a:ext>
            </a:extLst>
          </p:cNvPr>
          <p:cNvSpPr/>
          <p:nvPr/>
        </p:nvSpPr>
        <p:spPr>
          <a:xfrm>
            <a:off x="374875" y="4759845"/>
            <a:ext cx="2065248"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(0, 0) to </a:t>
            </a:r>
            <a:r>
              <a:rPr lang="en-IN" sz="1400" dirty="0" err="1"/>
              <a:t>Start_pos</a:t>
            </a:r>
            <a:r>
              <a:rPr lang="en-IN" sz="1400" dirty="0"/>
              <a:t> and </a:t>
            </a:r>
            <a:r>
              <a:rPr lang="en-IN" sz="1400" dirty="0" err="1"/>
              <a:t>End_pos</a:t>
            </a:r>
            <a:r>
              <a:rPr lang="en-IN" sz="1400" dirty="0"/>
              <a:t> vectors</a:t>
            </a:r>
          </a:p>
        </p:txBody>
      </p:sp>
      <p:cxnSp>
        <p:nvCxnSpPr>
          <p:cNvPr id="44" name="Straight Arrow Connector 43">
            <a:extLst>
              <a:ext uri="{FF2B5EF4-FFF2-40B4-BE49-F238E27FC236}">
                <a16:creationId xmlns:a16="http://schemas.microsoft.com/office/drawing/2014/main" id="{059E745B-3140-59FE-1313-8746C50A7249}"/>
              </a:ext>
            </a:extLst>
          </p:cNvPr>
          <p:cNvCxnSpPr>
            <a:cxnSpLocks/>
            <a:stCxn id="38" idx="2"/>
            <a:endCxn id="2" idx="0"/>
          </p:cNvCxnSpPr>
          <p:nvPr/>
        </p:nvCxnSpPr>
        <p:spPr>
          <a:xfrm flipH="1">
            <a:off x="1407499" y="4014608"/>
            <a:ext cx="1560947" cy="745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ABC3287-7A0E-7C26-79C5-F64E7E64517C}"/>
              </a:ext>
            </a:extLst>
          </p:cNvPr>
          <p:cNvSpPr txBox="1"/>
          <p:nvPr/>
        </p:nvSpPr>
        <p:spPr>
          <a:xfrm>
            <a:off x="1663198" y="4102280"/>
            <a:ext cx="1043699" cy="369332"/>
          </a:xfrm>
          <a:prstGeom prst="rect">
            <a:avLst/>
          </a:prstGeom>
          <a:noFill/>
        </p:spPr>
        <p:txBody>
          <a:bodyPr wrap="square" rtlCol="0">
            <a:spAutoFit/>
          </a:bodyPr>
          <a:lstStyle/>
          <a:p>
            <a:r>
              <a:rPr lang="en-IN" dirty="0"/>
              <a:t>No</a:t>
            </a:r>
          </a:p>
        </p:txBody>
      </p:sp>
      <p:sp>
        <p:nvSpPr>
          <p:cNvPr id="42" name="Oval 41">
            <a:extLst>
              <a:ext uri="{FF2B5EF4-FFF2-40B4-BE49-F238E27FC236}">
                <a16:creationId xmlns:a16="http://schemas.microsoft.com/office/drawing/2014/main" id="{FBE26A45-B02D-0E80-6AA7-635A8C243E26}"/>
              </a:ext>
            </a:extLst>
          </p:cNvPr>
          <p:cNvSpPr/>
          <p:nvPr/>
        </p:nvSpPr>
        <p:spPr>
          <a:xfrm>
            <a:off x="2626576" y="4838359"/>
            <a:ext cx="2200647"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a:t>
            </a:r>
            <a:r>
              <a:rPr lang="en-IN" sz="1400" dirty="0" err="1"/>
              <a:t>st_idx</a:t>
            </a:r>
            <a:r>
              <a:rPr lang="en-IN" sz="1400" dirty="0"/>
              <a:t>, </a:t>
            </a:r>
            <a:r>
              <a:rPr lang="en-IN" sz="1400" dirty="0" err="1"/>
              <a:t>end_idx</a:t>
            </a:r>
            <a:r>
              <a:rPr lang="en-IN" sz="1400" dirty="0"/>
              <a:t>) to </a:t>
            </a:r>
            <a:r>
              <a:rPr lang="en-IN" sz="1400" dirty="0" err="1"/>
              <a:t>Start_pos</a:t>
            </a:r>
            <a:r>
              <a:rPr lang="en-IN" sz="1400" dirty="0"/>
              <a:t> and </a:t>
            </a:r>
            <a:r>
              <a:rPr lang="en-IN" sz="1400" dirty="0" err="1"/>
              <a:t>End_pos</a:t>
            </a:r>
            <a:r>
              <a:rPr lang="en-IN" sz="1400" dirty="0"/>
              <a:t> vectors</a:t>
            </a:r>
          </a:p>
        </p:txBody>
      </p:sp>
      <p:cxnSp>
        <p:nvCxnSpPr>
          <p:cNvPr id="48" name="Straight Arrow Connector 47">
            <a:extLst>
              <a:ext uri="{FF2B5EF4-FFF2-40B4-BE49-F238E27FC236}">
                <a16:creationId xmlns:a16="http://schemas.microsoft.com/office/drawing/2014/main" id="{07F00613-AB4D-2938-D14F-2CF607C4466C}"/>
              </a:ext>
            </a:extLst>
          </p:cNvPr>
          <p:cNvCxnSpPr>
            <a:cxnSpLocks/>
            <a:stCxn id="38" idx="2"/>
            <a:endCxn id="42" idx="0"/>
          </p:cNvCxnSpPr>
          <p:nvPr/>
        </p:nvCxnSpPr>
        <p:spPr>
          <a:xfrm>
            <a:off x="2968446" y="4014608"/>
            <a:ext cx="758454" cy="82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4C3061-CEFC-85BF-D890-C881455DF028}"/>
              </a:ext>
            </a:extLst>
          </p:cNvPr>
          <p:cNvSpPr txBox="1"/>
          <p:nvPr/>
        </p:nvSpPr>
        <p:spPr>
          <a:xfrm>
            <a:off x="3366659" y="4102280"/>
            <a:ext cx="1043699" cy="369332"/>
          </a:xfrm>
          <a:prstGeom prst="rect">
            <a:avLst/>
          </a:prstGeom>
          <a:noFill/>
        </p:spPr>
        <p:txBody>
          <a:bodyPr wrap="square" rtlCol="0">
            <a:spAutoFit/>
          </a:bodyPr>
          <a:lstStyle/>
          <a:p>
            <a:r>
              <a:rPr lang="en-IN" dirty="0"/>
              <a:t>Yes</a:t>
            </a:r>
          </a:p>
        </p:txBody>
      </p:sp>
      <p:sp>
        <p:nvSpPr>
          <p:cNvPr id="54" name="Footer Placeholder 53">
            <a:extLst>
              <a:ext uri="{FF2B5EF4-FFF2-40B4-BE49-F238E27FC236}">
                <a16:creationId xmlns:a16="http://schemas.microsoft.com/office/drawing/2014/main" id="{24A496FB-EEDD-4361-8690-9A4E51039966}"/>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7979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B981B1B-AEE3-9943-A4ED-AB0E2F41B6F7}"/>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F264345D-A1C9-3413-1442-CB4C66DDB66C}"/>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5" name="Oval 4">
            <a:extLst>
              <a:ext uri="{FF2B5EF4-FFF2-40B4-BE49-F238E27FC236}">
                <a16:creationId xmlns:a16="http://schemas.microsoft.com/office/drawing/2014/main" id="{FA2D24C8-1EB6-A1B9-B678-91B533A5C70D}"/>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6" name="Oval 5">
            <a:extLst>
              <a:ext uri="{FF2B5EF4-FFF2-40B4-BE49-F238E27FC236}">
                <a16:creationId xmlns:a16="http://schemas.microsoft.com/office/drawing/2014/main" id="{09ABF34F-3631-E368-9FBC-06DEA6BC9C3F}"/>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7" name="Oval 6">
            <a:extLst>
              <a:ext uri="{FF2B5EF4-FFF2-40B4-BE49-F238E27FC236}">
                <a16:creationId xmlns:a16="http://schemas.microsoft.com/office/drawing/2014/main" id="{612E57CE-82F9-97DD-5974-BCBBC575943C}"/>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8" name="Rectangle: Rounded Corners 7">
            <a:extLst>
              <a:ext uri="{FF2B5EF4-FFF2-40B4-BE49-F238E27FC236}">
                <a16:creationId xmlns:a16="http://schemas.microsoft.com/office/drawing/2014/main" id="{418EDA6B-8FC2-EC24-2FF7-C23041F2E472}"/>
              </a:ext>
            </a:extLst>
          </p:cNvPr>
          <p:cNvSpPr/>
          <p:nvPr/>
        </p:nvSpPr>
        <p:spPr>
          <a:xfrm>
            <a:off x="9061118" y="2950418"/>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9" name="Straight Arrow Connector 8">
            <a:extLst>
              <a:ext uri="{FF2B5EF4-FFF2-40B4-BE49-F238E27FC236}">
                <a16:creationId xmlns:a16="http://schemas.microsoft.com/office/drawing/2014/main" id="{4B035763-160A-4C9B-0E90-045C7E8A5DEE}"/>
              </a:ext>
            </a:extLst>
          </p:cNvPr>
          <p:cNvCxnSpPr>
            <a:cxnSpLocks/>
            <a:stCxn id="5" idx="4"/>
            <a:endCxn id="8" idx="0"/>
          </p:cNvCxnSpPr>
          <p:nvPr/>
        </p:nvCxnSpPr>
        <p:spPr>
          <a:xfrm>
            <a:off x="7893890" y="2369123"/>
            <a:ext cx="2400283"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09C5CF-3C46-83FD-A994-8B8DF3F9A523}"/>
              </a:ext>
            </a:extLst>
          </p:cNvPr>
          <p:cNvCxnSpPr>
            <a:cxnSpLocks/>
            <a:stCxn id="6" idx="4"/>
            <a:endCxn id="8" idx="0"/>
          </p:cNvCxnSpPr>
          <p:nvPr/>
        </p:nvCxnSpPr>
        <p:spPr>
          <a:xfrm>
            <a:off x="9542722" y="2369123"/>
            <a:ext cx="751451" cy="58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9FE1A57-BB26-EC60-70CD-3ED66B8E86B9}"/>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2" name="Straight Arrow Connector 11">
            <a:extLst>
              <a:ext uri="{FF2B5EF4-FFF2-40B4-BE49-F238E27FC236}">
                <a16:creationId xmlns:a16="http://schemas.microsoft.com/office/drawing/2014/main" id="{83B53109-0E55-E2EC-D341-1E7DE40D0584}"/>
              </a:ext>
            </a:extLst>
          </p:cNvPr>
          <p:cNvCxnSpPr>
            <a:cxnSpLocks/>
            <a:stCxn id="8" idx="2"/>
            <a:endCxn id="11" idx="0"/>
          </p:cNvCxnSpPr>
          <p:nvPr/>
        </p:nvCxnSpPr>
        <p:spPr>
          <a:xfrm flipH="1">
            <a:off x="8686799" y="3587727"/>
            <a:ext cx="1607374" cy="224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0915A3-D18D-B8A1-236D-8EB9113B9F97}"/>
              </a:ext>
            </a:extLst>
          </p:cNvPr>
          <p:cNvSpPr txBox="1"/>
          <p:nvPr/>
        </p:nvSpPr>
        <p:spPr>
          <a:xfrm>
            <a:off x="7155245" y="3612393"/>
            <a:ext cx="2381582" cy="261610"/>
          </a:xfrm>
          <a:prstGeom prst="rect">
            <a:avLst/>
          </a:prstGeom>
          <a:noFill/>
        </p:spPr>
        <p:txBody>
          <a:bodyPr wrap="square" rtlCol="0">
            <a:spAutoFit/>
          </a:bodyPr>
          <a:lstStyle/>
          <a:p>
            <a:pPr algn="r"/>
            <a:r>
              <a:rPr lang="en-IN" sz="1100" dirty="0"/>
              <a:t>Adding [CLS] and [SEP] tokens</a:t>
            </a:r>
          </a:p>
        </p:txBody>
      </p:sp>
      <p:sp>
        <p:nvSpPr>
          <p:cNvPr id="14" name="TextBox 13">
            <a:extLst>
              <a:ext uri="{FF2B5EF4-FFF2-40B4-BE49-F238E27FC236}">
                <a16:creationId xmlns:a16="http://schemas.microsoft.com/office/drawing/2014/main" id="{E3E380DA-680F-F2CD-54ED-CD53349C78F0}"/>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5" name="Oval 14">
            <a:extLst>
              <a:ext uri="{FF2B5EF4-FFF2-40B4-BE49-F238E27FC236}">
                <a16:creationId xmlns:a16="http://schemas.microsoft.com/office/drawing/2014/main" id="{E1054444-7FFF-DE1C-75B2-7E01F4A9BB96}"/>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6" name="Oval 15">
            <a:extLst>
              <a:ext uri="{FF2B5EF4-FFF2-40B4-BE49-F238E27FC236}">
                <a16:creationId xmlns:a16="http://schemas.microsoft.com/office/drawing/2014/main" id="{765AB4E7-F2E2-147A-B665-6AAFA450307D}"/>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17" name="Oval 16">
            <a:extLst>
              <a:ext uri="{FF2B5EF4-FFF2-40B4-BE49-F238E27FC236}">
                <a16:creationId xmlns:a16="http://schemas.microsoft.com/office/drawing/2014/main" id="{16F5C72C-0CAC-83DD-591C-36840413DA3F}"/>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18" name="Oval 17">
            <a:extLst>
              <a:ext uri="{FF2B5EF4-FFF2-40B4-BE49-F238E27FC236}">
                <a16:creationId xmlns:a16="http://schemas.microsoft.com/office/drawing/2014/main" id="{52AA7ECF-3A4E-F843-ABA2-6F4661324D25}"/>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19" name="Straight Arrow Connector 18">
            <a:extLst>
              <a:ext uri="{FF2B5EF4-FFF2-40B4-BE49-F238E27FC236}">
                <a16:creationId xmlns:a16="http://schemas.microsoft.com/office/drawing/2014/main" id="{906545FE-0D1F-F37B-1561-D38F3C91D382}"/>
              </a:ext>
            </a:extLst>
          </p:cNvPr>
          <p:cNvCxnSpPr>
            <a:cxnSpLocks/>
            <a:stCxn id="8" idx="2"/>
            <a:endCxn id="15" idx="0"/>
          </p:cNvCxnSpPr>
          <p:nvPr/>
        </p:nvCxnSpPr>
        <p:spPr>
          <a:xfrm flipH="1">
            <a:off x="6413308" y="3587727"/>
            <a:ext cx="3880865" cy="104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8F3114-5143-7AAB-CD58-1FB7F934BE7D}"/>
              </a:ext>
            </a:extLst>
          </p:cNvPr>
          <p:cNvCxnSpPr>
            <a:cxnSpLocks/>
            <a:stCxn id="8" idx="2"/>
            <a:endCxn id="16" idx="0"/>
          </p:cNvCxnSpPr>
          <p:nvPr/>
        </p:nvCxnSpPr>
        <p:spPr>
          <a:xfrm flipH="1">
            <a:off x="7229635" y="3587727"/>
            <a:ext cx="3064538" cy="176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B4E6FF-F99B-7BD2-AA34-D5912EE0F705}"/>
              </a:ext>
            </a:extLst>
          </p:cNvPr>
          <p:cNvCxnSpPr>
            <a:cxnSpLocks/>
            <a:stCxn id="8" idx="2"/>
            <a:endCxn id="17" idx="0"/>
          </p:cNvCxnSpPr>
          <p:nvPr/>
        </p:nvCxnSpPr>
        <p:spPr>
          <a:xfrm>
            <a:off x="10294173" y="3587727"/>
            <a:ext cx="25281" cy="187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9AB8AB-71BF-714B-AA1B-9BACF181A57E}"/>
              </a:ext>
            </a:extLst>
          </p:cNvPr>
          <p:cNvCxnSpPr>
            <a:cxnSpLocks/>
            <a:stCxn id="8" idx="2"/>
            <a:endCxn id="18" idx="0"/>
          </p:cNvCxnSpPr>
          <p:nvPr/>
        </p:nvCxnSpPr>
        <p:spPr>
          <a:xfrm>
            <a:off x="10294173" y="3587727"/>
            <a:ext cx="712455" cy="82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B95D6C-A349-5031-D56A-0C59920A786C}"/>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24" name="Rectangle 23">
            <a:extLst>
              <a:ext uri="{FF2B5EF4-FFF2-40B4-BE49-F238E27FC236}">
                <a16:creationId xmlns:a16="http://schemas.microsoft.com/office/drawing/2014/main" id="{2C2E95DD-A688-8359-FD44-65D3978093B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5" name="Straight Arrow Connector 24">
            <a:extLst>
              <a:ext uri="{FF2B5EF4-FFF2-40B4-BE49-F238E27FC236}">
                <a16:creationId xmlns:a16="http://schemas.microsoft.com/office/drawing/2014/main" id="{4F169A0E-2302-1D95-1ED3-B6251E2BD8DE}"/>
              </a:ext>
            </a:extLst>
          </p:cNvPr>
          <p:cNvCxnSpPr>
            <a:cxnSpLocks/>
            <a:stCxn id="7" idx="0"/>
            <a:endCxn id="23"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1BF902-A997-E834-A349-F4519F8AC9AF}"/>
              </a:ext>
            </a:extLst>
          </p:cNvPr>
          <p:cNvCxnSpPr>
            <a:cxnSpLocks/>
            <a:stCxn id="7" idx="0"/>
            <a:endCxn id="24"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1E6A66E-C40D-0A15-B521-FE23F917C76A}"/>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8" name="Straight Arrow Connector 27">
            <a:extLst>
              <a:ext uri="{FF2B5EF4-FFF2-40B4-BE49-F238E27FC236}">
                <a16:creationId xmlns:a16="http://schemas.microsoft.com/office/drawing/2014/main" id="{DA1905CC-A46D-D065-A7EA-632BD3252689}"/>
              </a:ext>
            </a:extLst>
          </p:cNvPr>
          <p:cNvCxnSpPr>
            <a:cxnSpLocks/>
            <a:stCxn id="23" idx="1"/>
            <a:endCxn id="27"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D28CC77-187F-94F1-CE93-4C43C1322DB8}"/>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30" name="Straight Arrow Connector 29">
            <a:extLst>
              <a:ext uri="{FF2B5EF4-FFF2-40B4-BE49-F238E27FC236}">
                <a16:creationId xmlns:a16="http://schemas.microsoft.com/office/drawing/2014/main" id="{1609967E-96F4-EC53-45CB-1DDC5584B825}"/>
              </a:ext>
            </a:extLst>
          </p:cNvPr>
          <p:cNvCxnSpPr>
            <a:cxnSpLocks/>
            <a:stCxn id="27" idx="2"/>
            <a:endCxn id="29"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F64C7A3-8F7B-BADE-BEB0-4DD9E1AF17B9}"/>
              </a:ext>
            </a:extLst>
          </p:cNvPr>
          <p:cNvCxnSpPr>
            <a:cxnSpLocks/>
            <a:endCxn id="29"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C13617-4EF5-D981-F1A6-7D4305A0CD73}"/>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F69BC5-F881-AC5F-4ACC-3BDAB00C2F80}"/>
              </a:ext>
            </a:extLst>
          </p:cNvPr>
          <p:cNvCxnSpPr>
            <a:cxnSpLocks/>
            <a:endCxn id="24"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5634A77-3823-D728-7906-11DA15B2C68E}"/>
              </a:ext>
            </a:extLst>
          </p:cNvPr>
          <p:cNvSpPr/>
          <p:nvPr/>
        </p:nvSpPr>
        <p:spPr>
          <a:xfrm>
            <a:off x="7523287" y="2994288"/>
            <a:ext cx="1163511" cy="5495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Sequence IDs</a:t>
            </a:r>
          </a:p>
        </p:txBody>
      </p:sp>
      <p:cxnSp>
        <p:nvCxnSpPr>
          <p:cNvPr id="35" name="Straight Arrow Connector 34">
            <a:extLst>
              <a:ext uri="{FF2B5EF4-FFF2-40B4-BE49-F238E27FC236}">
                <a16:creationId xmlns:a16="http://schemas.microsoft.com/office/drawing/2014/main" id="{75643656-B56A-B0CC-907A-0E4817F617E9}"/>
              </a:ext>
            </a:extLst>
          </p:cNvPr>
          <p:cNvCxnSpPr>
            <a:cxnSpLocks/>
            <a:stCxn id="8" idx="1"/>
            <a:endCxn id="34" idx="6"/>
          </p:cNvCxnSpPr>
          <p:nvPr/>
        </p:nvCxnSpPr>
        <p:spPr>
          <a:xfrm flipH="1" flipV="1">
            <a:off x="8686798" y="3269072"/>
            <a:ext cx="37432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F36F8BE-F73A-77DE-4FB9-35038746D45F}"/>
              </a:ext>
            </a:extLst>
          </p:cNvPr>
          <p:cNvSpPr/>
          <p:nvPr/>
        </p:nvSpPr>
        <p:spPr>
          <a:xfrm>
            <a:off x="5461955" y="2972353"/>
            <a:ext cx="1474854" cy="59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 and End Index of Context in each window</a:t>
            </a:r>
          </a:p>
        </p:txBody>
      </p:sp>
      <p:cxnSp>
        <p:nvCxnSpPr>
          <p:cNvPr id="37" name="Straight Arrow Connector 36">
            <a:extLst>
              <a:ext uri="{FF2B5EF4-FFF2-40B4-BE49-F238E27FC236}">
                <a16:creationId xmlns:a16="http://schemas.microsoft.com/office/drawing/2014/main" id="{D77AD0D8-0A8D-1926-8826-F3D31C5877F0}"/>
              </a:ext>
            </a:extLst>
          </p:cNvPr>
          <p:cNvCxnSpPr>
            <a:cxnSpLocks/>
            <a:stCxn id="34" idx="2"/>
            <a:endCxn id="36" idx="3"/>
          </p:cNvCxnSpPr>
          <p:nvPr/>
        </p:nvCxnSpPr>
        <p:spPr>
          <a:xfrm flipH="1">
            <a:off x="6936809" y="3269072"/>
            <a:ext cx="586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6D7F3498-470B-7C85-B59B-A8E6E259931F}"/>
              </a:ext>
            </a:extLst>
          </p:cNvPr>
          <p:cNvSpPr/>
          <p:nvPr/>
        </p:nvSpPr>
        <p:spPr>
          <a:xfrm>
            <a:off x="1601166" y="528568"/>
            <a:ext cx="2400283" cy="14910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Is answer phrase fully present in Context window?</a:t>
            </a:r>
          </a:p>
        </p:txBody>
      </p:sp>
      <p:cxnSp>
        <p:nvCxnSpPr>
          <p:cNvPr id="40" name="Straight Arrow Connector 39">
            <a:extLst>
              <a:ext uri="{FF2B5EF4-FFF2-40B4-BE49-F238E27FC236}">
                <a16:creationId xmlns:a16="http://schemas.microsoft.com/office/drawing/2014/main" id="{9528D1CC-96B5-BDCC-3049-60842A43F113}"/>
              </a:ext>
            </a:extLst>
          </p:cNvPr>
          <p:cNvCxnSpPr>
            <a:stCxn id="36" idx="1"/>
            <a:endCxn id="38" idx="3"/>
          </p:cNvCxnSpPr>
          <p:nvPr/>
        </p:nvCxnSpPr>
        <p:spPr>
          <a:xfrm flipH="1" flipV="1">
            <a:off x="4001449" y="1274105"/>
            <a:ext cx="1460506" cy="199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A9B31C-80DF-82C4-842B-1C1C1183D635}"/>
              </a:ext>
            </a:extLst>
          </p:cNvPr>
          <p:cNvCxnSpPr>
            <a:stCxn id="29" idx="2"/>
            <a:endCxn id="38" idx="0"/>
          </p:cNvCxnSpPr>
          <p:nvPr/>
        </p:nvCxnSpPr>
        <p:spPr>
          <a:xfrm flipH="1" flipV="1">
            <a:off x="2801308" y="528568"/>
            <a:ext cx="2521802" cy="37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757C26-9F1F-4621-160F-3895D9A5ED71}"/>
              </a:ext>
            </a:extLst>
          </p:cNvPr>
          <p:cNvCxnSpPr>
            <a:stCxn id="24" idx="2"/>
            <a:endCxn id="38" idx="0"/>
          </p:cNvCxnSpPr>
          <p:nvPr/>
        </p:nvCxnSpPr>
        <p:spPr>
          <a:xfrm flipH="1" flipV="1">
            <a:off x="2801308" y="528568"/>
            <a:ext cx="8383792" cy="69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CF6C545-B775-8B57-AFE6-F08462DA2AD4}"/>
              </a:ext>
            </a:extLst>
          </p:cNvPr>
          <p:cNvSpPr/>
          <p:nvPr/>
        </p:nvSpPr>
        <p:spPr>
          <a:xfrm>
            <a:off x="598786" y="2548342"/>
            <a:ext cx="2065248"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(0, 0) to </a:t>
            </a:r>
            <a:r>
              <a:rPr lang="en-IN" sz="1400" dirty="0" err="1"/>
              <a:t>Start_pos</a:t>
            </a:r>
            <a:r>
              <a:rPr lang="en-IN" sz="1400" dirty="0"/>
              <a:t> and </a:t>
            </a:r>
            <a:r>
              <a:rPr lang="en-IN" sz="1400" dirty="0" err="1"/>
              <a:t>End_pos</a:t>
            </a:r>
            <a:r>
              <a:rPr lang="en-IN" sz="1400" dirty="0"/>
              <a:t> vectors</a:t>
            </a:r>
          </a:p>
        </p:txBody>
      </p:sp>
      <p:cxnSp>
        <p:nvCxnSpPr>
          <p:cNvPr id="44" name="Straight Arrow Connector 43">
            <a:extLst>
              <a:ext uri="{FF2B5EF4-FFF2-40B4-BE49-F238E27FC236}">
                <a16:creationId xmlns:a16="http://schemas.microsoft.com/office/drawing/2014/main" id="{059E745B-3140-59FE-1313-8746C50A7249}"/>
              </a:ext>
            </a:extLst>
          </p:cNvPr>
          <p:cNvCxnSpPr>
            <a:cxnSpLocks/>
            <a:stCxn id="38" idx="2"/>
            <a:endCxn id="2" idx="0"/>
          </p:cNvCxnSpPr>
          <p:nvPr/>
        </p:nvCxnSpPr>
        <p:spPr>
          <a:xfrm flipH="1">
            <a:off x="1631410" y="2019641"/>
            <a:ext cx="1169898" cy="52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ABC3287-7A0E-7C26-79C5-F64E7E64517C}"/>
              </a:ext>
            </a:extLst>
          </p:cNvPr>
          <p:cNvSpPr txBox="1"/>
          <p:nvPr/>
        </p:nvSpPr>
        <p:spPr>
          <a:xfrm>
            <a:off x="1826497" y="1915932"/>
            <a:ext cx="1043699" cy="369332"/>
          </a:xfrm>
          <a:prstGeom prst="rect">
            <a:avLst/>
          </a:prstGeom>
          <a:noFill/>
        </p:spPr>
        <p:txBody>
          <a:bodyPr wrap="square" rtlCol="0">
            <a:spAutoFit/>
          </a:bodyPr>
          <a:lstStyle/>
          <a:p>
            <a:r>
              <a:rPr lang="en-IN" dirty="0"/>
              <a:t>No</a:t>
            </a:r>
          </a:p>
        </p:txBody>
      </p:sp>
      <p:sp>
        <p:nvSpPr>
          <p:cNvPr id="42" name="Oval 41">
            <a:extLst>
              <a:ext uri="{FF2B5EF4-FFF2-40B4-BE49-F238E27FC236}">
                <a16:creationId xmlns:a16="http://schemas.microsoft.com/office/drawing/2014/main" id="{FBE26A45-B02D-0E80-6AA7-635A8C243E26}"/>
              </a:ext>
            </a:extLst>
          </p:cNvPr>
          <p:cNvSpPr/>
          <p:nvPr/>
        </p:nvSpPr>
        <p:spPr>
          <a:xfrm>
            <a:off x="2848889" y="2548342"/>
            <a:ext cx="2200647"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a:t>
            </a:r>
            <a:r>
              <a:rPr lang="en-IN" sz="1400" dirty="0" err="1"/>
              <a:t>st_idx</a:t>
            </a:r>
            <a:r>
              <a:rPr lang="en-IN" sz="1400" dirty="0"/>
              <a:t>, </a:t>
            </a:r>
            <a:r>
              <a:rPr lang="en-IN" sz="1400" dirty="0" err="1"/>
              <a:t>end_idx</a:t>
            </a:r>
            <a:r>
              <a:rPr lang="en-IN" sz="1400" dirty="0"/>
              <a:t>) to </a:t>
            </a:r>
            <a:r>
              <a:rPr lang="en-IN" sz="1400" dirty="0" err="1"/>
              <a:t>Start_pos</a:t>
            </a:r>
            <a:r>
              <a:rPr lang="en-IN" sz="1400" dirty="0"/>
              <a:t> and </a:t>
            </a:r>
            <a:r>
              <a:rPr lang="en-IN" sz="1400" dirty="0" err="1"/>
              <a:t>End_pos</a:t>
            </a:r>
            <a:r>
              <a:rPr lang="en-IN" sz="1400" dirty="0"/>
              <a:t> vectors</a:t>
            </a:r>
          </a:p>
        </p:txBody>
      </p:sp>
      <p:cxnSp>
        <p:nvCxnSpPr>
          <p:cNvPr id="48" name="Straight Arrow Connector 47">
            <a:extLst>
              <a:ext uri="{FF2B5EF4-FFF2-40B4-BE49-F238E27FC236}">
                <a16:creationId xmlns:a16="http://schemas.microsoft.com/office/drawing/2014/main" id="{07F00613-AB4D-2938-D14F-2CF607C4466C}"/>
              </a:ext>
            </a:extLst>
          </p:cNvPr>
          <p:cNvCxnSpPr>
            <a:cxnSpLocks/>
            <a:stCxn id="38" idx="2"/>
            <a:endCxn id="42" idx="0"/>
          </p:cNvCxnSpPr>
          <p:nvPr/>
        </p:nvCxnSpPr>
        <p:spPr>
          <a:xfrm>
            <a:off x="2801308" y="2019641"/>
            <a:ext cx="1147905" cy="52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4C3061-CEFC-85BF-D890-C881455DF028}"/>
              </a:ext>
            </a:extLst>
          </p:cNvPr>
          <p:cNvSpPr txBox="1"/>
          <p:nvPr/>
        </p:nvSpPr>
        <p:spPr>
          <a:xfrm>
            <a:off x="3338382" y="1915932"/>
            <a:ext cx="1043699" cy="369332"/>
          </a:xfrm>
          <a:prstGeom prst="rect">
            <a:avLst/>
          </a:prstGeom>
          <a:noFill/>
        </p:spPr>
        <p:txBody>
          <a:bodyPr wrap="square" rtlCol="0">
            <a:spAutoFit/>
          </a:bodyPr>
          <a:lstStyle/>
          <a:p>
            <a:r>
              <a:rPr lang="en-IN" dirty="0"/>
              <a:t>Yes</a:t>
            </a:r>
          </a:p>
        </p:txBody>
      </p:sp>
      <p:sp>
        <p:nvSpPr>
          <p:cNvPr id="55" name="Oval 54">
            <a:extLst>
              <a:ext uri="{FF2B5EF4-FFF2-40B4-BE49-F238E27FC236}">
                <a16:creationId xmlns:a16="http://schemas.microsoft.com/office/drawing/2014/main" id="{B71771FE-31E6-624E-6906-0AD552E7ED25}"/>
              </a:ext>
            </a:extLst>
          </p:cNvPr>
          <p:cNvSpPr/>
          <p:nvPr/>
        </p:nvSpPr>
        <p:spPr>
          <a:xfrm>
            <a:off x="1010169" y="4561268"/>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Start_pos</a:t>
            </a:r>
            <a:endParaRPr lang="en-IN" dirty="0"/>
          </a:p>
        </p:txBody>
      </p:sp>
      <p:sp>
        <p:nvSpPr>
          <p:cNvPr id="56" name="Oval 55">
            <a:extLst>
              <a:ext uri="{FF2B5EF4-FFF2-40B4-BE49-F238E27FC236}">
                <a16:creationId xmlns:a16="http://schemas.microsoft.com/office/drawing/2014/main" id="{2BB77F79-FA7C-5B1A-1E99-46FB1908A628}"/>
              </a:ext>
            </a:extLst>
          </p:cNvPr>
          <p:cNvSpPr/>
          <p:nvPr/>
        </p:nvSpPr>
        <p:spPr>
          <a:xfrm>
            <a:off x="2801307" y="456126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End_pos</a:t>
            </a:r>
            <a:endParaRPr lang="en-IN" dirty="0"/>
          </a:p>
        </p:txBody>
      </p:sp>
      <p:cxnSp>
        <p:nvCxnSpPr>
          <p:cNvPr id="58" name="Straight Arrow Connector 57">
            <a:extLst>
              <a:ext uri="{FF2B5EF4-FFF2-40B4-BE49-F238E27FC236}">
                <a16:creationId xmlns:a16="http://schemas.microsoft.com/office/drawing/2014/main" id="{EA9C4617-5DEE-8C86-F3B8-2B3DBA80223B}"/>
              </a:ext>
            </a:extLst>
          </p:cNvPr>
          <p:cNvCxnSpPr>
            <a:stCxn id="2" idx="4"/>
            <a:endCxn id="55" idx="0"/>
          </p:cNvCxnSpPr>
          <p:nvPr/>
        </p:nvCxnSpPr>
        <p:spPr>
          <a:xfrm>
            <a:off x="1631410" y="3573578"/>
            <a:ext cx="195087" cy="98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37412B-931A-6498-57F8-2B2A844B3126}"/>
              </a:ext>
            </a:extLst>
          </p:cNvPr>
          <p:cNvCxnSpPr>
            <a:cxnSpLocks/>
            <a:stCxn id="2" idx="4"/>
            <a:endCxn id="56" idx="0"/>
          </p:cNvCxnSpPr>
          <p:nvPr/>
        </p:nvCxnSpPr>
        <p:spPr>
          <a:xfrm>
            <a:off x="1631410" y="3573578"/>
            <a:ext cx="1986225" cy="987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FBDE4A-F39F-C760-FFB3-5B4DC63250D9}"/>
              </a:ext>
            </a:extLst>
          </p:cNvPr>
          <p:cNvCxnSpPr>
            <a:cxnSpLocks/>
          </p:cNvCxnSpPr>
          <p:nvPr/>
        </p:nvCxnSpPr>
        <p:spPr>
          <a:xfrm flipH="1">
            <a:off x="3617634" y="3573578"/>
            <a:ext cx="331578" cy="987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DC7A855-774F-782D-09C3-23B686897B16}"/>
              </a:ext>
            </a:extLst>
          </p:cNvPr>
          <p:cNvCxnSpPr>
            <a:cxnSpLocks/>
            <a:stCxn id="42" idx="4"/>
            <a:endCxn id="55" idx="0"/>
          </p:cNvCxnSpPr>
          <p:nvPr/>
        </p:nvCxnSpPr>
        <p:spPr>
          <a:xfrm flipH="1">
            <a:off x="1826497" y="3573578"/>
            <a:ext cx="2122716" cy="98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Footer Placeholder 70">
            <a:extLst>
              <a:ext uri="{FF2B5EF4-FFF2-40B4-BE49-F238E27FC236}">
                <a16:creationId xmlns:a16="http://schemas.microsoft.com/office/drawing/2014/main" id="{5CCF76E2-6C56-66C3-7B5F-2FF1BD3B0C01}"/>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36047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Training Dataset</a:t>
            </a:r>
          </a:p>
        </p:txBody>
      </p:sp>
      <p:sp>
        <p:nvSpPr>
          <p:cNvPr id="5" name="Oval 4">
            <a:extLst>
              <a:ext uri="{FF2B5EF4-FFF2-40B4-BE49-F238E27FC236}">
                <a16:creationId xmlns:a16="http://schemas.microsoft.com/office/drawing/2014/main" id="{CCBD2F5A-0DAD-7A6C-0303-2E3A2A1E88DB}"/>
              </a:ext>
            </a:extLst>
          </p:cNvPr>
          <p:cNvSpPr/>
          <p:nvPr/>
        </p:nvSpPr>
        <p:spPr>
          <a:xfrm>
            <a:off x="5828976" y="1117598"/>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9" name="Oval 8">
            <a:extLst>
              <a:ext uri="{FF2B5EF4-FFF2-40B4-BE49-F238E27FC236}">
                <a16:creationId xmlns:a16="http://schemas.microsoft.com/office/drawing/2014/main" id="{0131B07B-893F-6A71-352E-475A687F27D3}"/>
              </a:ext>
            </a:extLst>
          </p:cNvPr>
          <p:cNvSpPr/>
          <p:nvPr/>
        </p:nvSpPr>
        <p:spPr>
          <a:xfrm>
            <a:off x="7802174" y="1910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10" name="Oval 9">
            <a:extLst>
              <a:ext uri="{FF2B5EF4-FFF2-40B4-BE49-F238E27FC236}">
                <a16:creationId xmlns:a16="http://schemas.microsoft.com/office/drawing/2014/main" id="{8F5442E0-922E-73B9-9F1D-2F6EADDAB980}"/>
              </a:ext>
            </a:extLst>
          </p:cNvPr>
          <p:cNvSpPr/>
          <p:nvPr/>
        </p:nvSpPr>
        <p:spPr>
          <a:xfrm>
            <a:off x="5828976" y="274428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sp>
        <p:nvSpPr>
          <p:cNvPr id="11" name="Oval 10">
            <a:extLst>
              <a:ext uri="{FF2B5EF4-FFF2-40B4-BE49-F238E27FC236}">
                <a16:creationId xmlns:a16="http://schemas.microsoft.com/office/drawing/2014/main" id="{97757F4D-4FFC-E625-1BC5-9B24DDCFE388}"/>
              </a:ext>
            </a:extLst>
          </p:cNvPr>
          <p:cNvSpPr/>
          <p:nvPr/>
        </p:nvSpPr>
        <p:spPr>
          <a:xfrm>
            <a:off x="7802174" y="3672956"/>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Start_pos</a:t>
            </a:r>
            <a:endParaRPr lang="en-IN" dirty="0"/>
          </a:p>
        </p:txBody>
      </p:sp>
      <p:sp>
        <p:nvSpPr>
          <p:cNvPr id="12" name="Oval 11">
            <a:extLst>
              <a:ext uri="{FF2B5EF4-FFF2-40B4-BE49-F238E27FC236}">
                <a16:creationId xmlns:a16="http://schemas.microsoft.com/office/drawing/2014/main" id="{E9D49E7B-8BFA-62CC-E91C-5AF3884050B4}"/>
              </a:ext>
            </a:extLst>
          </p:cNvPr>
          <p:cNvSpPr/>
          <p:nvPr/>
        </p:nvSpPr>
        <p:spPr>
          <a:xfrm>
            <a:off x="5828976" y="4370976"/>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End_pos</a:t>
            </a:r>
            <a:endParaRPr lang="en-IN" dirty="0"/>
          </a:p>
        </p:txBody>
      </p:sp>
      <p:sp>
        <p:nvSpPr>
          <p:cNvPr id="13" name="Footer Placeholder 12">
            <a:extLst>
              <a:ext uri="{FF2B5EF4-FFF2-40B4-BE49-F238E27FC236}">
                <a16:creationId xmlns:a16="http://schemas.microsoft.com/office/drawing/2014/main" id="{1160D719-7429-C7EC-60A4-B84A7AE8D69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3834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Label Generation</a:t>
            </a:r>
          </a:p>
        </p:txBody>
      </p:sp>
      <p:sp>
        <p:nvSpPr>
          <p:cNvPr id="3" name="Content Placeholder 2">
            <a:extLst>
              <a:ext uri="{FF2B5EF4-FFF2-40B4-BE49-F238E27FC236}">
                <a16:creationId xmlns:a16="http://schemas.microsoft.com/office/drawing/2014/main" id="{2D6E3282-A553-EA6F-68B5-591B0B46AF16}"/>
              </a:ext>
            </a:extLst>
          </p:cNvPr>
          <p:cNvSpPr>
            <a:spLocks noGrp="1"/>
          </p:cNvSpPr>
          <p:nvPr>
            <p:ph idx="1"/>
          </p:nvPr>
        </p:nvSpPr>
        <p:spPr>
          <a:xfrm>
            <a:off x="5118447" y="803186"/>
            <a:ext cx="6281873" cy="2625814"/>
          </a:xfrm>
        </p:spPr>
        <p:txBody>
          <a:bodyPr/>
          <a:lstStyle/>
          <a:p>
            <a:pPr algn="just" rtl="0">
              <a:spcBef>
                <a:spcPts val="0"/>
              </a:spcBef>
              <a:spcAft>
                <a:spcPts val="0"/>
              </a:spcAft>
            </a:pPr>
            <a:r>
              <a:rPr lang="en-US" sz="1800" b="0" i="0" u="none" strike="noStrike" dirty="0">
                <a:effectLst/>
                <a:latin typeface="Times New Roman" panose="02020603050405020304" pitchFamily="18" charset="0"/>
              </a:rPr>
              <a:t>Generate labels for the model to predict the start and end positions of the answer in the input tokens</a:t>
            </a:r>
          </a:p>
          <a:p>
            <a:pPr algn="just" rtl="0">
              <a:spcBef>
                <a:spcPts val="0"/>
              </a:spcBef>
              <a:spcAft>
                <a:spcPts val="0"/>
              </a:spcAft>
            </a:pPr>
            <a:r>
              <a:rPr lang="en-US" sz="1800" b="0" i="0" u="none" strike="noStrike" dirty="0">
                <a:effectLst/>
                <a:latin typeface="Times New Roman" panose="02020603050405020304" pitchFamily="18" charset="0"/>
              </a:rPr>
              <a:t>The labels are the indices of the tokens indicating the answer's start and end positions</a:t>
            </a:r>
          </a:p>
          <a:p>
            <a:pPr algn="just" rtl="0">
              <a:spcBef>
                <a:spcPts val="0"/>
              </a:spcBef>
              <a:spcAft>
                <a:spcPts val="0"/>
              </a:spcAft>
            </a:pPr>
            <a:r>
              <a:rPr lang="en-US" sz="1800" b="0" i="0" u="none" strike="noStrike" dirty="0">
                <a:effectLst/>
                <a:latin typeface="Times New Roman" panose="02020603050405020304" pitchFamily="18" charset="0"/>
              </a:rPr>
              <a:t>The training objective is to predict one start and end logit per token in the input</a:t>
            </a:r>
            <a:endParaRPr lang="en-US" b="0" dirty="0">
              <a:effectLst/>
            </a:endParaRPr>
          </a:p>
        </p:txBody>
      </p:sp>
      <p:sp>
        <p:nvSpPr>
          <p:cNvPr id="13" name="Footer Placeholder 12">
            <a:extLst>
              <a:ext uri="{FF2B5EF4-FFF2-40B4-BE49-F238E27FC236}">
                <a16:creationId xmlns:a16="http://schemas.microsoft.com/office/drawing/2014/main" id="{1160D719-7429-C7EC-60A4-B84A7AE8D694}"/>
              </a:ext>
            </a:extLst>
          </p:cNvPr>
          <p:cNvSpPr>
            <a:spLocks noGrp="1"/>
          </p:cNvSpPr>
          <p:nvPr>
            <p:ph type="ftr" sz="quarter" idx="11"/>
          </p:nvPr>
        </p:nvSpPr>
        <p:spPr/>
        <p:txBody>
          <a:bodyPr/>
          <a:lstStyle/>
          <a:p>
            <a:r>
              <a:rPr lang="en-IN"/>
              <a:t>Aytijha Chakraborty</a:t>
            </a:r>
          </a:p>
        </p:txBody>
      </p:sp>
      <p:sp>
        <p:nvSpPr>
          <p:cNvPr id="11" name="Oval 10">
            <a:extLst>
              <a:ext uri="{FF2B5EF4-FFF2-40B4-BE49-F238E27FC236}">
                <a16:creationId xmlns:a16="http://schemas.microsoft.com/office/drawing/2014/main" id="{97757F4D-4FFC-E625-1BC5-9B24DDCFE388}"/>
              </a:ext>
            </a:extLst>
          </p:cNvPr>
          <p:cNvSpPr/>
          <p:nvPr/>
        </p:nvSpPr>
        <p:spPr>
          <a:xfrm>
            <a:off x="5825593" y="4398684"/>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Start_pos</a:t>
            </a:r>
            <a:endParaRPr lang="en-IN" dirty="0"/>
          </a:p>
        </p:txBody>
      </p:sp>
      <p:sp>
        <p:nvSpPr>
          <p:cNvPr id="12" name="Oval 11">
            <a:extLst>
              <a:ext uri="{FF2B5EF4-FFF2-40B4-BE49-F238E27FC236}">
                <a16:creationId xmlns:a16="http://schemas.microsoft.com/office/drawing/2014/main" id="{E9D49E7B-8BFA-62CC-E91C-5AF3884050B4}"/>
              </a:ext>
            </a:extLst>
          </p:cNvPr>
          <p:cNvSpPr/>
          <p:nvPr/>
        </p:nvSpPr>
        <p:spPr>
          <a:xfrm>
            <a:off x="9366503" y="4398685"/>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End_pos</a:t>
            </a:r>
            <a:endParaRPr lang="en-IN" dirty="0"/>
          </a:p>
        </p:txBody>
      </p:sp>
    </p:spTree>
    <p:extLst>
      <p:ext uri="{BB962C8B-B14F-4D97-AF65-F5344CB8AC3E}">
        <p14:creationId xmlns:p14="http://schemas.microsoft.com/office/powerpoint/2010/main" val="216838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Handling Long Contexts</a:t>
            </a:r>
          </a:p>
        </p:txBody>
      </p:sp>
      <p:sp>
        <p:nvSpPr>
          <p:cNvPr id="3" name="Content Placeholder 2">
            <a:extLst>
              <a:ext uri="{FF2B5EF4-FFF2-40B4-BE49-F238E27FC236}">
                <a16:creationId xmlns:a16="http://schemas.microsoft.com/office/drawing/2014/main" id="{2D6E3282-A553-EA6F-68B5-591B0B46AF16}"/>
              </a:ext>
            </a:extLst>
          </p:cNvPr>
          <p:cNvSpPr>
            <a:spLocks noGrp="1"/>
          </p:cNvSpPr>
          <p:nvPr>
            <p:ph idx="1"/>
          </p:nvPr>
        </p:nvSpPr>
        <p:spPr>
          <a:xfrm>
            <a:off x="5118447" y="803186"/>
            <a:ext cx="6281873" cy="2625814"/>
          </a:xfrm>
        </p:spPr>
        <p:txBody>
          <a:bodyPr>
            <a:normAutofit fontScale="92500"/>
          </a:bodyPr>
          <a:lstStyle/>
          <a:p>
            <a:pPr algn="just" rtl="0">
              <a:spcBef>
                <a:spcPts val="0"/>
              </a:spcBef>
              <a:spcAft>
                <a:spcPts val="0"/>
              </a:spcAft>
            </a:pPr>
            <a:r>
              <a:rPr lang="en-US" sz="1800" b="0" i="0" u="none" strike="noStrike" dirty="0">
                <a:effectLst/>
                <a:latin typeface="Times New Roman" panose="02020603050405020304" pitchFamily="18" charset="0"/>
              </a:rPr>
              <a:t>Some examples in the dataset may have very long contexts, exceeding the maximum length set for the model</a:t>
            </a:r>
          </a:p>
          <a:p>
            <a:pPr algn="just" rtl="0">
              <a:spcBef>
                <a:spcPts val="0"/>
              </a:spcBef>
              <a:spcAft>
                <a:spcPts val="0"/>
              </a:spcAft>
            </a:pPr>
            <a:r>
              <a:rPr lang="en-US" sz="1800" b="0" i="0" u="none" strike="noStrike" dirty="0">
                <a:effectLst/>
                <a:latin typeface="Times New Roman" panose="02020603050405020304" pitchFamily="18" charset="0"/>
              </a:rPr>
              <a:t>To address this, we employ a sliding window approach</a:t>
            </a:r>
          </a:p>
          <a:p>
            <a:pPr algn="just" rtl="0">
              <a:spcBef>
                <a:spcPts val="0"/>
              </a:spcBef>
              <a:spcAft>
                <a:spcPts val="0"/>
              </a:spcAft>
            </a:pPr>
            <a:r>
              <a:rPr lang="en-US" sz="1800" b="0" i="0" u="none" strike="noStrike" dirty="0">
                <a:effectLst/>
                <a:latin typeface="Times New Roman" panose="02020603050405020304" pitchFamily="18" charset="0"/>
              </a:rPr>
              <a:t>The long context is divided into multiple training features, with a specified maximum length and stride</a:t>
            </a:r>
          </a:p>
          <a:p>
            <a:pPr algn="just" rtl="0">
              <a:spcBef>
                <a:spcPts val="0"/>
              </a:spcBef>
              <a:spcAft>
                <a:spcPts val="0"/>
              </a:spcAft>
            </a:pPr>
            <a:r>
              <a:rPr lang="en-US" sz="1800" b="0" i="0" u="none" strike="noStrike" dirty="0">
                <a:effectLst/>
                <a:latin typeface="Times New Roman" panose="02020603050405020304" pitchFamily="18" charset="0"/>
              </a:rPr>
              <a:t>This ensures that the model can process the information effectively</a:t>
            </a:r>
          </a:p>
          <a:p>
            <a:pPr algn="just" rtl="0">
              <a:spcBef>
                <a:spcPts val="0"/>
              </a:spcBef>
              <a:spcAft>
                <a:spcPts val="0"/>
              </a:spcAft>
            </a:pPr>
            <a:r>
              <a:rPr lang="en-US" dirty="0">
                <a:latin typeface="Times New Roman" panose="02020603050405020304" pitchFamily="18" charset="0"/>
              </a:rPr>
              <a:t>Each window contains some repeated characters (padding) to ensure smooth continuity</a:t>
            </a:r>
            <a:endParaRPr lang="en-US" b="0" dirty="0">
              <a:effectLst/>
            </a:endParaRPr>
          </a:p>
        </p:txBody>
      </p:sp>
      <p:sp>
        <p:nvSpPr>
          <p:cNvPr id="13" name="Footer Placeholder 12">
            <a:extLst>
              <a:ext uri="{FF2B5EF4-FFF2-40B4-BE49-F238E27FC236}">
                <a16:creationId xmlns:a16="http://schemas.microsoft.com/office/drawing/2014/main" id="{1160D719-7429-C7EC-60A4-B84A7AE8D694}"/>
              </a:ext>
            </a:extLst>
          </p:cNvPr>
          <p:cNvSpPr>
            <a:spLocks noGrp="1"/>
          </p:cNvSpPr>
          <p:nvPr>
            <p:ph type="ftr" sz="quarter" idx="11"/>
          </p:nvPr>
        </p:nvSpPr>
        <p:spPr/>
        <p:txBody>
          <a:bodyPr/>
          <a:lstStyle/>
          <a:p>
            <a:r>
              <a:rPr lang="en-IN"/>
              <a:t>Aytijha Chakraborty</a:t>
            </a:r>
          </a:p>
        </p:txBody>
      </p:sp>
      <p:sp>
        <p:nvSpPr>
          <p:cNvPr id="11" name="Oval 10">
            <a:extLst>
              <a:ext uri="{FF2B5EF4-FFF2-40B4-BE49-F238E27FC236}">
                <a16:creationId xmlns:a16="http://schemas.microsoft.com/office/drawing/2014/main" id="{97757F4D-4FFC-E625-1BC5-9B24DDCFE388}"/>
              </a:ext>
            </a:extLst>
          </p:cNvPr>
          <p:cNvSpPr/>
          <p:nvPr/>
        </p:nvSpPr>
        <p:spPr>
          <a:xfrm>
            <a:off x="6085301" y="4080030"/>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Start_pos</a:t>
            </a:r>
            <a:endParaRPr lang="en-IN" dirty="0"/>
          </a:p>
        </p:txBody>
      </p:sp>
      <p:sp>
        <p:nvSpPr>
          <p:cNvPr id="12" name="Oval 11">
            <a:extLst>
              <a:ext uri="{FF2B5EF4-FFF2-40B4-BE49-F238E27FC236}">
                <a16:creationId xmlns:a16="http://schemas.microsoft.com/office/drawing/2014/main" id="{E9D49E7B-8BFA-62CC-E91C-5AF3884050B4}"/>
              </a:ext>
            </a:extLst>
          </p:cNvPr>
          <p:cNvSpPr/>
          <p:nvPr/>
        </p:nvSpPr>
        <p:spPr>
          <a:xfrm>
            <a:off x="9366501" y="4080030"/>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End_pos</a:t>
            </a:r>
            <a:endParaRPr lang="en-IN" dirty="0"/>
          </a:p>
        </p:txBody>
      </p:sp>
      <p:sp>
        <p:nvSpPr>
          <p:cNvPr id="4" name="Rectangle 3">
            <a:extLst>
              <a:ext uri="{FF2B5EF4-FFF2-40B4-BE49-F238E27FC236}">
                <a16:creationId xmlns:a16="http://schemas.microsoft.com/office/drawing/2014/main" id="{F11FCABA-D574-30AC-63AF-964EF8D7B3E6}"/>
              </a:ext>
            </a:extLst>
          </p:cNvPr>
          <p:cNvSpPr/>
          <p:nvPr/>
        </p:nvSpPr>
        <p:spPr>
          <a:xfrm>
            <a:off x="5825593" y="5286442"/>
            <a:ext cx="2152073" cy="76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 0,0 if full answer doesn’t lie in the context window</a:t>
            </a:r>
            <a:endParaRPr lang="en-IN" dirty="0"/>
          </a:p>
        </p:txBody>
      </p:sp>
      <p:sp>
        <p:nvSpPr>
          <p:cNvPr id="5" name="Rectangle 4">
            <a:extLst>
              <a:ext uri="{FF2B5EF4-FFF2-40B4-BE49-F238E27FC236}">
                <a16:creationId xmlns:a16="http://schemas.microsoft.com/office/drawing/2014/main" id="{D01A5721-71A5-8CE3-34DF-F05506BA2AAC}"/>
              </a:ext>
            </a:extLst>
          </p:cNvPr>
          <p:cNvSpPr/>
          <p:nvPr/>
        </p:nvSpPr>
        <p:spPr>
          <a:xfrm>
            <a:off x="9106793" y="5286442"/>
            <a:ext cx="2152073" cy="76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 </a:t>
            </a:r>
            <a:r>
              <a:rPr lang="en-IN" sz="1400" dirty="0" err="1"/>
              <a:t>start_idx</a:t>
            </a:r>
            <a:r>
              <a:rPr lang="en-IN" sz="1400" dirty="0"/>
              <a:t>, </a:t>
            </a:r>
            <a:r>
              <a:rPr lang="en-IN" sz="1400" dirty="0" err="1"/>
              <a:t>end_idx</a:t>
            </a:r>
            <a:r>
              <a:rPr lang="en-IN" sz="1400" dirty="0"/>
              <a:t> if full answer lies in the context window</a:t>
            </a:r>
            <a:endParaRPr lang="en-IN" dirty="0"/>
          </a:p>
        </p:txBody>
      </p:sp>
      <p:cxnSp>
        <p:nvCxnSpPr>
          <p:cNvPr id="15" name="Straight Arrow Connector 14">
            <a:extLst>
              <a:ext uri="{FF2B5EF4-FFF2-40B4-BE49-F238E27FC236}">
                <a16:creationId xmlns:a16="http://schemas.microsoft.com/office/drawing/2014/main" id="{9AB01E31-8451-786D-84F9-3E0C3ECB7C36}"/>
              </a:ext>
            </a:extLst>
          </p:cNvPr>
          <p:cNvCxnSpPr>
            <a:stCxn id="11" idx="4"/>
            <a:endCxn id="4" idx="0"/>
          </p:cNvCxnSpPr>
          <p:nvPr/>
        </p:nvCxnSpPr>
        <p:spPr>
          <a:xfrm>
            <a:off x="6901629" y="4717339"/>
            <a:ext cx="1" cy="56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8A76FC-C789-21F7-8848-E56B1BB27C00}"/>
              </a:ext>
            </a:extLst>
          </p:cNvPr>
          <p:cNvCxnSpPr>
            <a:cxnSpLocks/>
            <a:stCxn id="11" idx="4"/>
            <a:endCxn id="5" idx="0"/>
          </p:cNvCxnSpPr>
          <p:nvPr/>
        </p:nvCxnSpPr>
        <p:spPr>
          <a:xfrm>
            <a:off x="6901629" y="4717339"/>
            <a:ext cx="3281201" cy="56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D5FB4E-4A14-568B-70FE-772AE16F15C9}"/>
              </a:ext>
            </a:extLst>
          </p:cNvPr>
          <p:cNvCxnSpPr>
            <a:cxnSpLocks/>
            <a:stCxn id="12" idx="4"/>
            <a:endCxn id="4" idx="0"/>
          </p:cNvCxnSpPr>
          <p:nvPr/>
        </p:nvCxnSpPr>
        <p:spPr>
          <a:xfrm flipH="1">
            <a:off x="6901630" y="4717339"/>
            <a:ext cx="3281199" cy="56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8D92FD-38C3-9A22-1227-7114320DF715}"/>
              </a:ext>
            </a:extLst>
          </p:cNvPr>
          <p:cNvCxnSpPr>
            <a:cxnSpLocks/>
            <a:stCxn id="12" idx="4"/>
            <a:endCxn id="5" idx="0"/>
          </p:cNvCxnSpPr>
          <p:nvPr/>
        </p:nvCxnSpPr>
        <p:spPr>
          <a:xfrm>
            <a:off x="10182829" y="4717339"/>
            <a:ext cx="1" cy="56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506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2AE-06C3-A5CE-B844-915DD0F83CE8}"/>
              </a:ext>
            </a:extLst>
          </p:cNvPr>
          <p:cNvSpPr>
            <a:spLocks noGrp="1"/>
          </p:cNvSpPr>
          <p:nvPr>
            <p:ph type="ctrTitle"/>
          </p:nvPr>
        </p:nvSpPr>
        <p:spPr/>
        <p:txBody>
          <a:bodyPr/>
          <a:lstStyle/>
          <a:p>
            <a:r>
              <a:rPr lang="en-IN" dirty="0"/>
              <a:t>TRAINING AND POST PROCESSING</a:t>
            </a:r>
          </a:p>
        </p:txBody>
      </p:sp>
      <p:sp>
        <p:nvSpPr>
          <p:cNvPr id="3" name="Subtitle 2">
            <a:extLst>
              <a:ext uri="{FF2B5EF4-FFF2-40B4-BE49-F238E27FC236}">
                <a16:creationId xmlns:a16="http://schemas.microsoft.com/office/drawing/2014/main" id="{74F9145C-2080-8CFE-E4E9-7488462414CA}"/>
              </a:ext>
            </a:extLst>
          </p:cNvPr>
          <p:cNvSpPr>
            <a:spLocks noGrp="1"/>
          </p:cNvSpPr>
          <p:nvPr>
            <p:ph type="subTitle" idx="1"/>
          </p:nvPr>
        </p:nvSpPr>
        <p:spPr/>
        <p:txBody>
          <a:bodyPr/>
          <a:lstStyle/>
          <a:p>
            <a:r>
              <a:rPr lang="en-IN" dirty="0"/>
              <a:t>In Question Answering</a:t>
            </a:r>
          </a:p>
        </p:txBody>
      </p:sp>
      <p:sp>
        <p:nvSpPr>
          <p:cNvPr id="4" name="Footer Placeholder 3">
            <a:extLst>
              <a:ext uri="{FF2B5EF4-FFF2-40B4-BE49-F238E27FC236}">
                <a16:creationId xmlns:a16="http://schemas.microsoft.com/office/drawing/2014/main" id="{B22E2D1D-7E42-3757-E2B6-F0A0301A66D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382153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2AE-06C3-A5CE-B844-915DD0F83CE8}"/>
              </a:ext>
            </a:extLst>
          </p:cNvPr>
          <p:cNvSpPr>
            <a:spLocks noGrp="1"/>
          </p:cNvSpPr>
          <p:nvPr>
            <p:ph type="ctrTitle"/>
          </p:nvPr>
        </p:nvSpPr>
        <p:spPr/>
        <p:txBody>
          <a:bodyPr/>
          <a:lstStyle/>
          <a:p>
            <a:r>
              <a:rPr lang="en-IN" dirty="0"/>
              <a:t>DATASET SELECTION</a:t>
            </a:r>
          </a:p>
        </p:txBody>
      </p:sp>
      <p:sp>
        <p:nvSpPr>
          <p:cNvPr id="3" name="Subtitle 2">
            <a:extLst>
              <a:ext uri="{FF2B5EF4-FFF2-40B4-BE49-F238E27FC236}">
                <a16:creationId xmlns:a16="http://schemas.microsoft.com/office/drawing/2014/main" id="{74F9145C-2080-8CFE-E4E9-7488462414CA}"/>
              </a:ext>
            </a:extLst>
          </p:cNvPr>
          <p:cNvSpPr>
            <a:spLocks noGrp="1"/>
          </p:cNvSpPr>
          <p:nvPr>
            <p:ph type="subTitle" idx="1"/>
          </p:nvPr>
        </p:nvSpPr>
        <p:spPr/>
        <p:txBody>
          <a:bodyPr/>
          <a:lstStyle/>
          <a:p>
            <a:r>
              <a:rPr lang="en-IN" dirty="0"/>
              <a:t>In Question Answering</a:t>
            </a:r>
          </a:p>
        </p:txBody>
      </p:sp>
      <p:sp>
        <p:nvSpPr>
          <p:cNvPr id="4" name="Footer Placeholder 3">
            <a:extLst>
              <a:ext uri="{FF2B5EF4-FFF2-40B4-BE49-F238E27FC236}">
                <a16:creationId xmlns:a16="http://schemas.microsoft.com/office/drawing/2014/main" id="{B22E2D1D-7E42-3757-E2B6-F0A0301A66D4}"/>
              </a:ext>
            </a:extLst>
          </p:cNvPr>
          <p:cNvSpPr>
            <a:spLocks noGrp="1"/>
          </p:cNvSpPr>
          <p:nvPr>
            <p:ph type="ftr" sz="quarter" idx="11"/>
          </p:nvPr>
        </p:nvSpPr>
        <p:spPr/>
        <p:txBody>
          <a:bodyPr/>
          <a:lstStyle/>
          <a:p>
            <a:r>
              <a:rPr lang="en-IN" dirty="0"/>
              <a:t>Aytijha Chakraborty</a:t>
            </a:r>
          </a:p>
        </p:txBody>
      </p:sp>
    </p:spTree>
    <p:extLst>
      <p:ext uri="{BB962C8B-B14F-4D97-AF65-F5344CB8AC3E}">
        <p14:creationId xmlns:p14="http://schemas.microsoft.com/office/powerpoint/2010/main" val="3512425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4B-3EB3-AE5D-8225-7931F8E83F23}"/>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2C260488-DBD6-49E9-205D-7F6EE20FF3DF}"/>
              </a:ext>
            </a:extLst>
          </p:cNvPr>
          <p:cNvSpPr>
            <a:spLocks noGrp="1"/>
          </p:cNvSpPr>
          <p:nvPr>
            <p:ph idx="1"/>
          </p:nvPr>
        </p:nvSpPr>
        <p:spPr/>
        <p:txBody>
          <a:bodyPr/>
          <a:lstStyle/>
          <a:p>
            <a:pPr algn="just"/>
            <a:r>
              <a:rPr lang="en-US" sz="1800" b="0" i="0" u="none" strike="noStrike" dirty="0">
                <a:effectLst/>
                <a:latin typeface="Times New Roman" panose="02020603050405020304" pitchFamily="18" charset="0"/>
                <a:cs typeface="Times New Roman" panose="02020603050405020304" pitchFamily="18" charset="0"/>
              </a:rPr>
              <a:t>Model used: </a:t>
            </a:r>
            <a:r>
              <a:rPr lang="en-US" sz="1800" b="0" i="0" u="none" strike="noStrike" dirty="0" err="1">
                <a:effectLst/>
                <a:latin typeface="Times New Roman" panose="02020603050405020304" pitchFamily="18" charset="0"/>
                <a:cs typeface="Times New Roman" panose="02020603050405020304" pitchFamily="18" charset="0"/>
              </a:rPr>
              <a:t>DistilBERT</a:t>
            </a:r>
            <a:r>
              <a:rPr lang="en-US" sz="1800" b="0" i="0" u="none" strike="noStrike" dirty="0">
                <a:effectLst/>
                <a:latin typeface="Times New Roman" panose="02020603050405020304" pitchFamily="18" charset="0"/>
                <a:cs typeface="Times New Roman" panose="02020603050405020304" pitchFamily="18" charset="0"/>
              </a:rPr>
              <a:t> base cased distilled </a:t>
            </a:r>
            <a:r>
              <a:rPr lang="en-US" sz="1800" b="0" i="0" u="none" strike="noStrike" dirty="0" err="1">
                <a:effectLst/>
                <a:latin typeface="Times New Roman" panose="02020603050405020304" pitchFamily="18" charset="0"/>
                <a:cs typeface="Times New Roman" panose="02020603050405020304" pitchFamily="18" charset="0"/>
              </a:rPr>
              <a:t>SQuAD</a:t>
            </a:r>
            <a:endParaRPr lang="en-US" sz="1800" b="0" i="0" u="none" strike="noStrike" dirty="0">
              <a:effectLst/>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is a small, fast, cheap and light Transformer model trained by distilling BERT base</a:t>
            </a:r>
          </a:p>
          <a:p>
            <a:pPr algn="just"/>
            <a:r>
              <a:rPr lang="en-US" dirty="0">
                <a:latin typeface="Times New Roman" panose="02020603050405020304" pitchFamily="18" charset="0"/>
                <a:cs typeface="Times New Roman" panose="02020603050405020304" pitchFamily="18" charset="0"/>
              </a:rPr>
              <a:t>It has 40% less parameters than </a:t>
            </a:r>
            <a:r>
              <a:rPr lang="en-US" dirty="0" err="1">
                <a:latin typeface="Times New Roman" panose="02020603050405020304" pitchFamily="18" charset="0"/>
                <a:cs typeface="Times New Roman" panose="02020603050405020304" pitchFamily="18" charset="0"/>
              </a:rPr>
              <a:t>bert</a:t>
            </a:r>
            <a:r>
              <a:rPr lang="en-US" dirty="0">
                <a:latin typeface="Times New Roman" panose="02020603050405020304" pitchFamily="18" charset="0"/>
                <a:cs typeface="Times New Roman" panose="02020603050405020304" pitchFamily="18" charset="0"/>
              </a:rPr>
              <a:t>-base-uncased, runs 60% faster while preserving over 95% of BERT's performances as measured on the GLUE language understanding benchmark</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0D4B1B2-F1F1-74C9-C205-2443DD36303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233295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4B-3EB3-AE5D-8225-7931F8E83F23}"/>
              </a:ext>
            </a:extLst>
          </p:cNvPr>
          <p:cNvSpPr>
            <a:spLocks noGrp="1"/>
          </p:cNvSpPr>
          <p:nvPr>
            <p:ph type="title"/>
          </p:nvPr>
        </p:nvSpPr>
        <p:spPr/>
        <p:txBody>
          <a:bodyPr/>
          <a:lstStyle/>
          <a:p>
            <a:r>
              <a:rPr lang="en-IN" dirty="0"/>
              <a:t>Post Processing</a:t>
            </a:r>
          </a:p>
        </p:txBody>
      </p:sp>
      <p:sp>
        <p:nvSpPr>
          <p:cNvPr id="3" name="Content Placeholder 2">
            <a:extLst>
              <a:ext uri="{FF2B5EF4-FFF2-40B4-BE49-F238E27FC236}">
                <a16:creationId xmlns:a16="http://schemas.microsoft.com/office/drawing/2014/main" id="{2C260488-DBD6-49E9-205D-7F6EE20FF3DF}"/>
              </a:ext>
            </a:extLst>
          </p:cNvPr>
          <p:cNvSpPr>
            <a:spLocks noGrp="1"/>
          </p:cNvSpPr>
          <p:nvPr>
            <p:ph idx="1"/>
          </p:nvPr>
        </p:nvSpPr>
        <p:spPr/>
        <p:txBody>
          <a:bodyPr/>
          <a:lstStyle/>
          <a:p>
            <a:pPr algn="just"/>
            <a:r>
              <a:rPr lang="en-US" sz="1800" b="0" i="0" u="none" strike="noStrike" dirty="0">
                <a:effectLst/>
                <a:latin typeface="Times New Roman" panose="02020603050405020304" pitchFamily="18" charset="0"/>
              </a:rPr>
              <a:t>As padding is applied to samples during training, the post-processing step involves interpreting the model predictions into spans of the original context</a:t>
            </a:r>
          </a:p>
          <a:p>
            <a:pPr algn="just"/>
            <a:r>
              <a:rPr lang="en-US" sz="1800" b="0" i="0" u="none" strike="noStrike" dirty="0">
                <a:effectLst/>
                <a:latin typeface="Times New Roman" panose="02020603050405020304" pitchFamily="18" charset="0"/>
              </a:rPr>
              <a:t>The model outputs logits for the start and end positions of the answer in the input IDs</a:t>
            </a:r>
          </a:p>
          <a:p>
            <a:pPr algn="just"/>
            <a:r>
              <a:rPr lang="en-US" sz="1800" b="0" i="0" u="none" strike="noStrike" dirty="0">
                <a:effectLst/>
                <a:latin typeface="Times New Roman" panose="02020603050405020304" pitchFamily="18" charset="0"/>
              </a:rPr>
              <a:t>Post-processing involves masking the logits corresponding to tokens outside the context, converting them into probabilities, and determining the best answer span based on the highest logits</a:t>
            </a:r>
            <a:endParaRPr lang="en-IN" dirty="0"/>
          </a:p>
        </p:txBody>
      </p:sp>
      <p:sp>
        <p:nvSpPr>
          <p:cNvPr id="4" name="Footer Placeholder 3">
            <a:extLst>
              <a:ext uri="{FF2B5EF4-FFF2-40B4-BE49-F238E27FC236}">
                <a16:creationId xmlns:a16="http://schemas.microsoft.com/office/drawing/2014/main" id="{20D4B1B2-F1F1-74C9-C205-2443DD36303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626315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2AE-06C3-A5CE-B844-915DD0F83CE8}"/>
              </a:ext>
            </a:extLst>
          </p:cNvPr>
          <p:cNvSpPr>
            <a:spLocks noGrp="1"/>
          </p:cNvSpPr>
          <p:nvPr>
            <p:ph type="ctrTitle"/>
          </p:nvPr>
        </p:nvSpPr>
        <p:spPr/>
        <p:txBody>
          <a:bodyPr/>
          <a:lstStyle/>
          <a:p>
            <a:r>
              <a:rPr lang="en-IN" dirty="0"/>
              <a:t>EVALUATION</a:t>
            </a:r>
          </a:p>
        </p:txBody>
      </p:sp>
      <p:sp>
        <p:nvSpPr>
          <p:cNvPr id="3" name="Subtitle 2">
            <a:extLst>
              <a:ext uri="{FF2B5EF4-FFF2-40B4-BE49-F238E27FC236}">
                <a16:creationId xmlns:a16="http://schemas.microsoft.com/office/drawing/2014/main" id="{74F9145C-2080-8CFE-E4E9-7488462414CA}"/>
              </a:ext>
            </a:extLst>
          </p:cNvPr>
          <p:cNvSpPr>
            <a:spLocks noGrp="1"/>
          </p:cNvSpPr>
          <p:nvPr>
            <p:ph type="subTitle" idx="1"/>
          </p:nvPr>
        </p:nvSpPr>
        <p:spPr/>
        <p:txBody>
          <a:bodyPr/>
          <a:lstStyle/>
          <a:p>
            <a:r>
              <a:rPr lang="en-IN" dirty="0"/>
              <a:t>In Question Answering</a:t>
            </a:r>
          </a:p>
        </p:txBody>
      </p:sp>
      <p:sp>
        <p:nvSpPr>
          <p:cNvPr id="4" name="Footer Placeholder 3">
            <a:extLst>
              <a:ext uri="{FF2B5EF4-FFF2-40B4-BE49-F238E27FC236}">
                <a16:creationId xmlns:a16="http://schemas.microsoft.com/office/drawing/2014/main" id="{B22E2D1D-7E42-3757-E2B6-F0A0301A66D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894382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4B-3EB3-AE5D-8225-7931F8E83F23}"/>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2C260488-DBD6-49E9-205D-7F6EE20FF3DF}"/>
              </a:ext>
            </a:extLst>
          </p:cNvPr>
          <p:cNvSpPr>
            <a:spLocks noGrp="1"/>
          </p:cNvSpPr>
          <p:nvPr>
            <p:ph idx="1"/>
          </p:nvPr>
        </p:nvSpPr>
        <p:spPr/>
        <p:txBody>
          <a:bodyPr>
            <a:normAutofit fontScale="85000" lnSpcReduction="10000"/>
          </a:bodyPr>
          <a:lstStyle/>
          <a:p>
            <a:pPr algn="just"/>
            <a:r>
              <a:rPr lang="en-US" sz="1800" b="0" i="0" u="none" strike="noStrike" dirty="0">
                <a:effectLst/>
                <a:latin typeface="Times New Roman" panose="02020603050405020304" pitchFamily="18" charset="0"/>
              </a:rPr>
              <a:t>The predicted answers are expected in a specific format, a list of dictionaries with keys for the example ID and predicted text and the theoretical answers are also provided in a list of dictionaries with keys for the example ID and possible answers</a:t>
            </a:r>
          </a:p>
          <a:p>
            <a:pPr algn="just"/>
            <a:r>
              <a:rPr lang="en-US" dirty="0">
                <a:latin typeface="Times New Roman" panose="02020603050405020304" pitchFamily="18" charset="0"/>
              </a:rPr>
              <a:t>Metrics used: Exact Match, F1</a:t>
            </a:r>
          </a:p>
          <a:p>
            <a:pPr algn="just"/>
            <a:r>
              <a:rPr lang="en-US" dirty="0">
                <a:latin typeface="Times New Roman" panose="02020603050405020304" pitchFamily="18" charset="0"/>
              </a:rPr>
              <a:t>Exact Match: This is a strict all-or-nothing metric, i.e. being off by a single character results in a score of 0. It checks if the characters of the model's prediction exactly match the characters of (one of) the True Answer(s). When assessing against a negative example, if the model predicts any text at all, it automatically receives a 0 for that example</a:t>
            </a:r>
          </a:p>
          <a:p>
            <a:pPr algn="just"/>
            <a:r>
              <a:rPr lang="en-US" dirty="0">
                <a:latin typeface="Times New Roman" panose="02020603050405020304" pitchFamily="18" charset="0"/>
              </a:rPr>
              <a:t>F1: appropriate when we care equally about precision and recall. In this case, it's computed over the individual words in the prediction against those in the True Answer. The number of shared words between the prediction and the truth is the basis of the F1 score: precision is the ratio of the number of shared words to the total number of words in the prediction, and recall is the ratio of the number of shared words to the total number of words in the ground truth</a:t>
            </a:r>
            <a:endParaRPr lang="en-IN" dirty="0"/>
          </a:p>
        </p:txBody>
      </p:sp>
      <p:sp>
        <p:nvSpPr>
          <p:cNvPr id="4" name="Footer Placeholder 3">
            <a:extLst>
              <a:ext uri="{FF2B5EF4-FFF2-40B4-BE49-F238E27FC236}">
                <a16:creationId xmlns:a16="http://schemas.microsoft.com/office/drawing/2014/main" id="{20D4B1B2-F1F1-74C9-C205-2443DD36303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334487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4B-3EB3-AE5D-8225-7931F8E83F23}"/>
              </a:ext>
            </a:extLst>
          </p:cNvPr>
          <p:cNvSpPr>
            <a:spLocks noGrp="1"/>
          </p:cNvSpPr>
          <p:nvPr>
            <p:ph type="title"/>
          </p:nvPr>
        </p:nvSpPr>
        <p:spPr/>
        <p:txBody>
          <a:bodyPr/>
          <a:lstStyle/>
          <a:p>
            <a:r>
              <a:rPr lang="en-IN" dirty="0"/>
              <a:t>Metrics Comparison</a:t>
            </a:r>
          </a:p>
        </p:txBody>
      </p:sp>
      <p:sp>
        <p:nvSpPr>
          <p:cNvPr id="3" name="Content Placeholder 2">
            <a:extLst>
              <a:ext uri="{FF2B5EF4-FFF2-40B4-BE49-F238E27FC236}">
                <a16:creationId xmlns:a16="http://schemas.microsoft.com/office/drawing/2014/main" id="{2C260488-DBD6-49E9-205D-7F6EE20FF3DF}"/>
              </a:ext>
            </a:extLst>
          </p:cNvPr>
          <p:cNvSpPr>
            <a:spLocks noGrp="1"/>
          </p:cNvSpPr>
          <p:nvPr>
            <p:ph idx="1"/>
          </p:nvPr>
        </p:nvSpPr>
        <p:spPr>
          <a:xfrm>
            <a:off x="4969165" y="803186"/>
            <a:ext cx="6431156" cy="5248622"/>
          </a:xfrm>
        </p:spPr>
        <p:txBody>
          <a:bodyPr>
            <a:normAutofit/>
          </a:bodyPr>
          <a:lstStyle/>
          <a:p>
            <a:r>
              <a:rPr lang="en-US" dirty="0">
                <a:latin typeface="Times New Roman" panose="02020603050405020304" pitchFamily="18" charset="0"/>
              </a:rPr>
              <a:t>Training scores: {'</a:t>
            </a:r>
            <a:r>
              <a:rPr lang="en-US" dirty="0" err="1">
                <a:latin typeface="Times New Roman" panose="02020603050405020304" pitchFamily="18" charset="0"/>
              </a:rPr>
              <a:t>exact_match</a:t>
            </a:r>
            <a:r>
              <a:rPr lang="en-US" dirty="0">
                <a:latin typeface="Times New Roman" panose="02020603050405020304" pitchFamily="18" charset="0"/>
              </a:rPr>
              <a:t>': 83.0, 'f1': 88.25000000000004}</a:t>
            </a:r>
          </a:p>
          <a:p>
            <a:r>
              <a:rPr lang="en-US" dirty="0">
                <a:latin typeface="Times New Roman" panose="02020603050405020304" pitchFamily="18" charset="0"/>
              </a:rPr>
              <a:t>Validation scores: {'</a:t>
            </a:r>
            <a:r>
              <a:rPr lang="en-US" dirty="0" err="1">
                <a:latin typeface="Times New Roman" panose="02020603050405020304" pitchFamily="18" charset="0"/>
              </a:rPr>
              <a:t>exact_match</a:t>
            </a:r>
            <a:r>
              <a:rPr lang="en-US" dirty="0">
                <a:latin typeface="Times New Roman" panose="02020603050405020304" pitchFamily="18" charset="0"/>
              </a:rPr>
              <a:t>': 77.54966887417218, 'f1': 85.97227100035236}</a:t>
            </a:r>
          </a:p>
          <a:p>
            <a:r>
              <a:rPr lang="en-US" dirty="0">
                <a:latin typeface="Times New Roman" panose="02020603050405020304" pitchFamily="18" charset="0"/>
              </a:rPr>
              <a:t>Bert-finetuned-squad scores: {'</a:t>
            </a:r>
            <a:r>
              <a:rPr lang="en-US" dirty="0" err="1">
                <a:latin typeface="Times New Roman" panose="02020603050405020304" pitchFamily="18" charset="0"/>
              </a:rPr>
              <a:t>exact_match</a:t>
            </a:r>
            <a:r>
              <a:rPr lang="en-US" dirty="0">
                <a:latin typeface="Times New Roman" panose="02020603050405020304" pitchFamily="18" charset="0"/>
              </a:rPr>
              <a:t>’: 80.8, 'f1': 88.5}</a:t>
            </a:r>
            <a:endParaRPr lang="en-IN" dirty="0"/>
          </a:p>
          <a:p>
            <a:r>
              <a:rPr lang="en-US" dirty="0" err="1">
                <a:latin typeface="Times New Roman" panose="02020603050405020304" pitchFamily="18" charset="0"/>
              </a:rPr>
              <a:t>DistilBERT</a:t>
            </a:r>
            <a:r>
              <a:rPr lang="en-US" dirty="0">
                <a:latin typeface="Times New Roman" panose="02020603050405020304" pitchFamily="18" charset="0"/>
              </a:rPr>
              <a:t> fine-tuned on </a:t>
            </a:r>
            <a:r>
              <a:rPr lang="en-US" dirty="0" err="1">
                <a:latin typeface="Times New Roman" panose="02020603050405020304" pitchFamily="18" charset="0"/>
              </a:rPr>
              <a:t>SQuAD</a:t>
            </a:r>
            <a:r>
              <a:rPr lang="en-US" dirty="0">
                <a:latin typeface="Times New Roman" panose="02020603050405020304" pitchFamily="18" charset="0"/>
              </a:rPr>
              <a:t> scores: {'</a:t>
            </a:r>
            <a:r>
              <a:rPr lang="en-US" dirty="0" err="1">
                <a:latin typeface="Times New Roman" panose="02020603050405020304" pitchFamily="18" charset="0"/>
              </a:rPr>
              <a:t>exact_match</a:t>
            </a:r>
            <a:r>
              <a:rPr lang="en-US" dirty="0">
                <a:latin typeface="Times New Roman" panose="02020603050405020304" pitchFamily="18" charset="0"/>
              </a:rPr>
              <a:t>’: 79.1, 'f1’: 86.9}</a:t>
            </a:r>
            <a:endParaRPr lang="en-IN" dirty="0"/>
          </a:p>
        </p:txBody>
      </p:sp>
      <p:sp>
        <p:nvSpPr>
          <p:cNvPr id="4" name="Footer Placeholder 3">
            <a:extLst>
              <a:ext uri="{FF2B5EF4-FFF2-40B4-BE49-F238E27FC236}">
                <a16:creationId xmlns:a16="http://schemas.microsoft.com/office/drawing/2014/main" id="{20D4B1B2-F1F1-74C9-C205-2443DD36303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3115260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BB04-AF2A-720C-FB74-F3691CB57A0D}"/>
              </a:ext>
            </a:extLst>
          </p:cNvPr>
          <p:cNvSpPr>
            <a:spLocks noGrp="1"/>
          </p:cNvSpPr>
          <p:nvPr>
            <p:ph type="ctrTitle"/>
          </p:nvPr>
        </p:nvSpPr>
        <p:spPr/>
        <p:txBody>
          <a:bodyPr/>
          <a:lstStyle/>
          <a:p>
            <a:r>
              <a:rPr lang="en-IN" dirty="0"/>
              <a:t>THANK YOU</a:t>
            </a:r>
          </a:p>
        </p:txBody>
      </p:sp>
      <p:sp>
        <p:nvSpPr>
          <p:cNvPr id="4" name="Footer Placeholder 3">
            <a:extLst>
              <a:ext uri="{FF2B5EF4-FFF2-40B4-BE49-F238E27FC236}">
                <a16:creationId xmlns:a16="http://schemas.microsoft.com/office/drawing/2014/main" id="{A5E1BD32-F912-05A7-1897-38DD43CA02BF}"/>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536306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CAF484-AD97-55FB-7883-E6CB0E222745}"/>
              </a:ext>
            </a:extLst>
          </p:cNvPr>
          <p:cNvSpPr>
            <a:spLocks noGrp="1"/>
          </p:cNvSpPr>
          <p:nvPr>
            <p:ph type="title"/>
          </p:nvPr>
        </p:nvSpPr>
        <p:spPr/>
        <p:txBody>
          <a:bodyPr/>
          <a:lstStyle/>
          <a:p>
            <a:r>
              <a:rPr lang="en-IN" dirty="0" err="1"/>
              <a:t>SQuAD</a:t>
            </a:r>
            <a:endParaRPr lang="en-IN" dirty="0"/>
          </a:p>
        </p:txBody>
      </p:sp>
      <p:sp>
        <p:nvSpPr>
          <p:cNvPr id="3" name="Content Placeholder 2">
            <a:extLst>
              <a:ext uri="{FF2B5EF4-FFF2-40B4-BE49-F238E27FC236}">
                <a16:creationId xmlns:a16="http://schemas.microsoft.com/office/drawing/2014/main" id="{2C260488-DBD6-49E9-205D-7F6EE20FF3DF}"/>
              </a:ext>
            </a:extLst>
          </p:cNvPr>
          <p:cNvSpPr>
            <a:spLocks noGrp="1"/>
          </p:cNvSpPr>
          <p:nvPr>
            <p:ph idx="1"/>
          </p:nvPr>
        </p:nvSpPr>
        <p:spPr/>
        <p:txBody>
          <a:bodyPr/>
          <a:lstStyle/>
          <a:p>
            <a:pPr algn="just"/>
            <a:r>
              <a:rPr lang="en-US" sz="1800" b="0" i="0" u="none" strike="noStrike" dirty="0" err="1">
                <a:effectLst/>
                <a:latin typeface="Times New Roman" panose="02020603050405020304" pitchFamily="18" charset="0"/>
              </a:rPr>
              <a:t>SQuAD</a:t>
            </a:r>
            <a:r>
              <a:rPr lang="en-US" sz="1800" b="0" i="0" u="none" strike="noStrike" dirty="0">
                <a:effectLst/>
                <a:latin typeface="Times New Roman" panose="02020603050405020304" pitchFamily="18" charset="0"/>
              </a:rPr>
              <a:t> (Stanford Question Answering Dataset) is widely used as an academic benchmark for extractive question answering</a:t>
            </a:r>
          </a:p>
          <a:p>
            <a:pPr algn="just"/>
            <a:r>
              <a:rPr lang="en-US" sz="1800" b="0" i="0" u="none" strike="noStrike" dirty="0">
                <a:effectLst/>
                <a:latin typeface="Times New Roman" panose="02020603050405020304" pitchFamily="18" charset="0"/>
              </a:rPr>
              <a:t>Provides a suitable foundation for evaluating our approach</a:t>
            </a:r>
          </a:p>
          <a:p>
            <a:pPr algn="just"/>
            <a:r>
              <a:rPr lang="en-US" sz="1800" b="0" i="0" u="none" strike="noStrike" dirty="0">
                <a:effectLst/>
                <a:latin typeface="Times New Roman" panose="02020603050405020304" pitchFamily="18" charset="0"/>
              </a:rPr>
              <a:t>Dataset contains columns for contexts, questions, and answers</a:t>
            </a:r>
            <a:endParaRPr lang="en-IN" dirty="0"/>
          </a:p>
        </p:txBody>
      </p:sp>
      <p:sp>
        <p:nvSpPr>
          <p:cNvPr id="4" name="Footer Placeholder 3">
            <a:extLst>
              <a:ext uri="{FF2B5EF4-FFF2-40B4-BE49-F238E27FC236}">
                <a16:creationId xmlns:a16="http://schemas.microsoft.com/office/drawing/2014/main" id="{20D4B1B2-F1F1-74C9-C205-2443DD36303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4204456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2AE-06C3-A5CE-B844-915DD0F83CE8}"/>
              </a:ext>
            </a:extLst>
          </p:cNvPr>
          <p:cNvSpPr>
            <a:spLocks noGrp="1"/>
          </p:cNvSpPr>
          <p:nvPr>
            <p:ph type="ctrTitle"/>
          </p:nvPr>
        </p:nvSpPr>
        <p:spPr/>
        <p:txBody>
          <a:bodyPr/>
          <a:lstStyle/>
          <a:p>
            <a:r>
              <a:rPr lang="en-IN" dirty="0"/>
              <a:t>PREPROCESSING</a:t>
            </a:r>
          </a:p>
        </p:txBody>
      </p:sp>
      <p:sp>
        <p:nvSpPr>
          <p:cNvPr id="3" name="Subtitle 2">
            <a:extLst>
              <a:ext uri="{FF2B5EF4-FFF2-40B4-BE49-F238E27FC236}">
                <a16:creationId xmlns:a16="http://schemas.microsoft.com/office/drawing/2014/main" id="{74F9145C-2080-8CFE-E4E9-7488462414CA}"/>
              </a:ext>
            </a:extLst>
          </p:cNvPr>
          <p:cNvSpPr>
            <a:spLocks noGrp="1"/>
          </p:cNvSpPr>
          <p:nvPr>
            <p:ph type="subTitle" idx="1"/>
          </p:nvPr>
        </p:nvSpPr>
        <p:spPr/>
        <p:txBody>
          <a:bodyPr/>
          <a:lstStyle/>
          <a:p>
            <a:r>
              <a:rPr lang="en-IN" dirty="0"/>
              <a:t>In Question Answering</a:t>
            </a:r>
          </a:p>
        </p:txBody>
      </p:sp>
      <p:sp>
        <p:nvSpPr>
          <p:cNvPr id="4" name="Footer Placeholder 3">
            <a:extLst>
              <a:ext uri="{FF2B5EF4-FFF2-40B4-BE49-F238E27FC236}">
                <a16:creationId xmlns:a16="http://schemas.microsoft.com/office/drawing/2014/main" id="{B22E2D1D-7E42-3757-E2B6-F0A0301A66D4}"/>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2523111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Raw Dataset</a:t>
            </a:r>
          </a:p>
        </p:txBody>
      </p:sp>
      <p:sp>
        <p:nvSpPr>
          <p:cNvPr id="3" name="Oval 2">
            <a:extLst>
              <a:ext uri="{FF2B5EF4-FFF2-40B4-BE49-F238E27FC236}">
                <a16:creationId xmlns:a16="http://schemas.microsoft.com/office/drawing/2014/main" id="{D04652AB-955C-CF33-5F00-B8E581E1B46B}"/>
              </a:ext>
            </a:extLst>
          </p:cNvPr>
          <p:cNvSpPr/>
          <p:nvPr/>
        </p:nvSpPr>
        <p:spPr>
          <a:xfrm>
            <a:off x="6085365" y="117763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7703374" y="1846542"/>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5815428" y="2713181"/>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7370741" y="3578146"/>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5917817" y="4215455"/>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9" name="Footer Placeholder 8">
            <a:extLst>
              <a:ext uri="{FF2B5EF4-FFF2-40B4-BE49-F238E27FC236}">
                <a16:creationId xmlns:a16="http://schemas.microsoft.com/office/drawing/2014/main" id="{B4466C98-7352-D54A-8EF2-E509A4C6786A}"/>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339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Answer</a:t>
            </a:r>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4">
            <a:extLst>
              <a:ext uri="{FF2B5EF4-FFF2-40B4-BE49-F238E27FC236}">
                <a16:creationId xmlns:a16="http://schemas.microsoft.com/office/drawing/2014/main" id="{0BCC7A18-7595-5B4F-FAD7-A816D7F2B4F0}"/>
              </a:ext>
            </a:extLst>
          </p:cNvPr>
          <p:cNvSpPr/>
          <p:nvPr/>
        </p:nvSpPr>
        <p:spPr>
          <a:xfrm>
            <a:off x="8634881" y="3519055"/>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16" name="Rectangle 15">
            <a:extLst>
              <a:ext uri="{FF2B5EF4-FFF2-40B4-BE49-F238E27FC236}">
                <a16:creationId xmlns:a16="http://schemas.microsoft.com/office/drawing/2014/main" id="{F304B772-F7CE-E686-8769-1C2780028B46}"/>
              </a:ext>
            </a:extLst>
          </p:cNvPr>
          <p:cNvSpPr/>
          <p:nvPr/>
        </p:nvSpPr>
        <p:spPr>
          <a:xfrm>
            <a:off x="10374363" y="3519054"/>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0" name="Straight Arrow Connector 19">
            <a:extLst>
              <a:ext uri="{FF2B5EF4-FFF2-40B4-BE49-F238E27FC236}">
                <a16:creationId xmlns:a16="http://schemas.microsoft.com/office/drawing/2014/main" id="{F687E061-CA07-7662-81F2-407F6E445EB2}"/>
              </a:ext>
            </a:extLst>
          </p:cNvPr>
          <p:cNvCxnSpPr>
            <a:stCxn id="8" idx="4"/>
            <a:endCxn id="16" idx="0"/>
          </p:cNvCxnSpPr>
          <p:nvPr/>
        </p:nvCxnSpPr>
        <p:spPr>
          <a:xfrm>
            <a:off x="11178050" y="2349925"/>
            <a:ext cx="0" cy="11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C60720-8A7C-CEA2-94D3-03BAB617D18E}"/>
              </a:ext>
            </a:extLst>
          </p:cNvPr>
          <p:cNvCxnSpPr>
            <a:cxnSpLocks/>
            <a:stCxn id="8" idx="4"/>
            <a:endCxn id="5" idx="0"/>
          </p:cNvCxnSpPr>
          <p:nvPr/>
        </p:nvCxnSpPr>
        <p:spPr>
          <a:xfrm flipH="1">
            <a:off x="9438568" y="2349925"/>
            <a:ext cx="1739482" cy="116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D3064F3-756F-6847-2ADF-A4C2FE67AE0A}"/>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29145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Tokenizer</a:t>
            </a:r>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Rounded Corners 4">
            <a:extLst>
              <a:ext uri="{FF2B5EF4-FFF2-40B4-BE49-F238E27FC236}">
                <a16:creationId xmlns:a16="http://schemas.microsoft.com/office/drawing/2014/main" id="{3803A868-39CC-A88B-2943-2C44AD10F3B5}"/>
              </a:ext>
            </a:extLst>
          </p:cNvPr>
          <p:cNvSpPr/>
          <p:nvPr/>
        </p:nvSpPr>
        <p:spPr>
          <a:xfrm>
            <a:off x="7453745" y="2974109"/>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12" name="Straight Arrow Connector 11">
            <a:extLst>
              <a:ext uri="{FF2B5EF4-FFF2-40B4-BE49-F238E27FC236}">
                <a16:creationId xmlns:a16="http://schemas.microsoft.com/office/drawing/2014/main" id="{2F9763BC-1A53-D3B6-66EA-1EC002E998DC}"/>
              </a:ext>
            </a:extLst>
          </p:cNvPr>
          <p:cNvCxnSpPr>
            <a:stCxn id="6" idx="4"/>
            <a:endCxn id="5" idx="0"/>
          </p:cNvCxnSpPr>
          <p:nvPr/>
        </p:nvCxnSpPr>
        <p:spPr>
          <a:xfrm>
            <a:off x="7893890" y="2369123"/>
            <a:ext cx="792910"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38FBFA-C97B-8757-D200-CF9818575089}"/>
              </a:ext>
            </a:extLst>
          </p:cNvPr>
          <p:cNvCxnSpPr>
            <a:stCxn id="7" idx="4"/>
            <a:endCxn id="5" idx="0"/>
          </p:cNvCxnSpPr>
          <p:nvPr/>
        </p:nvCxnSpPr>
        <p:spPr>
          <a:xfrm flipH="1">
            <a:off x="8686800" y="2369123"/>
            <a:ext cx="855922"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C2D5EA0-FE76-8DB5-BB78-DDF03D04DAFA}"/>
              </a:ext>
            </a:extLst>
          </p:cNvPr>
          <p:cNvSpPr/>
          <p:nvPr/>
        </p:nvSpPr>
        <p:spPr>
          <a:xfrm>
            <a:off x="7937875" y="4590472"/>
            <a:ext cx="149784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Tokens</a:t>
            </a:r>
          </a:p>
        </p:txBody>
      </p:sp>
      <p:cxnSp>
        <p:nvCxnSpPr>
          <p:cNvPr id="17" name="Straight Arrow Connector 16">
            <a:extLst>
              <a:ext uri="{FF2B5EF4-FFF2-40B4-BE49-F238E27FC236}">
                <a16:creationId xmlns:a16="http://schemas.microsoft.com/office/drawing/2014/main" id="{AB6E9BEE-C2DF-F2D4-737B-6076EEA9DC80}"/>
              </a:ext>
            </a:extLst>
          </p:cNvPr>
          <p:cNvCxnSpPr>
            <a:stCxn id="5" idx="2"/>
            <a:endCxn id="15" idx="0"/>
          </p:cNvCxnSpPr>
          <p:nvPr/>
        </p:nvCxnSpPr>
        <p:spPr>
          <a:xfrm>
            <a:off x="8686800" y="3611418"/>
            <a:ext cx="0" cy="97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CB9DDC0-68BE-B0EC-D38C-D84A07AF2A82}"/>
              </a:ext>
            </a:extLst>
          </p:cNvPr>
          <p:cNvSpPr txBox="1"/>
          <p:nvPr/>
        </p:nvSpPr>
        <p:spPr>
          <a:xfrm>
            <a:off x="6305217" y="3953163"/>
            <a:ext cx="2381582" cy="261610"/>
          </a:xfrm>
          <a:prstGeom prst="rect">
            <a:avLst/>
          </a:prstGeom>
          <a:noFill/>
        </p:spPr>
        <p:txBody>
          <a:bodyPr wrap="square" rtlCol="0">
            <a:spAutoFit/>
          </a:bodyPr>
          <a:lstStyle/>
          <a:p>
            <a:pPr algn="r"/>
            <a:r>
              <a:rPr lang="en-IN" sz="1100" dirty="0"/>
              <a:t>Adding [CLS] and [SEP] tokens</a:t>
            </a:r>
          </a:p>
        </p:txBody>
      </p:sp>
      <p:sp>
        <p:nvSpPr>
          <p:cNvPr id="19" name="TextBox 18">
            <a:extLst>
              <a:ext uri="{FF2B5EF4-FFF2-40B4-BE49-F238E27FC236}">
                <a16:creationId xmlns:a16="http://schemas.microsoft.com/office/drawing/2014/main" id="{4A27CC24-6660-2E44-45EC-697C4090A95E}"/>
              </a:ext>
            </a:extLst>
          </p:cNvPr>
          <p:cNvSpPr txBox="1"/>
          <p:nvPr/>
        </p:nvSpPr>
        <p:spPr>
          <a:xfrm>
            <a:off x="8686799" y="3956285"/>
            <a:ext cx="2381582" cy="261610"/>
          </a:xfrm>
          <a:prstGeom prst="rect">
            <a:avLst/>
          </a:prstGeom>
          <a:noFill/>
        </p:spPr>
        <p:txBody>
          <a:bodyPr wrap="square" rtlCol="0">
            <a:spAutoFit/>
          </a:bodyPr>
          <a:lstStyle/>
          <a:p>
            <a:r>
              <a:rPr lang="en-IN" sz="1100" dirty="0"/>
              <a:t>Splitting the context into windows</a:t>
            </a:r>
          </a:p>
        </p:txBody>
      </p:sp>
      <p:sp>
        <p:nvSpPr>
          <p:cNvPr id="20" name="Rectangle 19">
            <a:extLst>
              <a:ext uri="{FF2B5EF4-FFF2-40B4-BE49-F238E27FC236}">
                <a16:creationId xmlns:a16="http://schemas.microsoft.com/office/drawing/2014/main" id="{16E8CE67-D6ED-6945-4616-4B5D01EB1ED4}"/>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21" name="Rectangle 20">
            <a:extLst>
              <a:ext uri="{FF2B5EF4-FFF2-40B4-BE49-F238E27FC236}">
                <a16:creationId xmlns:a16="http://schemas.microsoft.com/office/drawing/2014/main" id="{27ADE3E0-ECFB-2189-5B81-B205AE5425D0}"/>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23" name="Straight Arrow Connector 22">
            <a:extLst>
              <a:ext uri="{FF2B5EF4-FFF2-40B4-BE49-F238E27FC236}">
                <a16:creationId xmlns:a16="http://schemas.microsoft.com/office/drawing/2014/main" id="{D749D2F1-FBF7-B3BC-7866-1D65C49CF58F}"/>
              </a:ext>
            </a:extLst>
          </p:cNvPr>
          <p:cNvCxnSpPr>
            <a:stCxn id="8" idx="0"/>
            <a:endCxn id="21"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34CF6A-4477-8F30-F8CD-B1A5E0249806}"/>
              </a:ext>
            </a:extLst>
          </p:cNvPr>
          <p:cNvCxnSpPr>
            <a:cxnSpLocks/>
            <a:stCxn id="8" idx="0"/>
            <a:endCxn id="20"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ooter Placeholder 28">
            <a:extLst>
              <a:ext uri="{FF2B5EF4-FFF2-40B4-BE49-F238E27FC236}">
                <a16:creationId xmlns:a16="http://schemas.microsoft.com/office/drawing/2014/main" id="{3AA6FEC5-A7E3-6143-5AC3-158C93B75BCE}"/>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403408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Tokenizer</a:t>
            </a:r>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Rounded Corners 4">
            <a:extLst>
              <a:ext uri="{FF2B5EF4-FFF2-40B4-BE49-F238E27FC236}">
                <a16:creationId xmlns:a16="http://schemas.microsoft.com/office/drawing/2014/main" id="{3803A868-39CC-A88B-2943-2C44AD10F3B5}"/>
              </a:ext>
            </a:extLst>
          </p:cNvPr>
          <p:cNvSpPr/>
          <p:nvPr/>
        </p:nvSpPr>
        <p:spPr>
          <a:xfrm>
            <a:off x="7453745" y="2974109"/>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12" name="Straight Arrow Connector 11">
            <a:extLst>
              <a:ext uri="{FF2B5EF4-FFF2-40B4-BE49-F238E27FC236}">
                <a16:creationId xmlns:a16="http://schemas.microsoft.com/office/drawing/2014/main" id="{2F9763BC-1A53-D3B6-66EA-1EC002E998DC}"/>
              </a:ext>
            </a:extLst>
          </p:cNvPr>
          <p:cNvCxnSpPr>
            <a:stCxn id="6" idx="4"/>
            <a:endCxn id="5" idx="0"/>
          </p:cNvCxnSpPr>
          <p:nvPr/>
        </p:nvCxnSpPr>
        <p:spPr>
          <a:xfrm>
            <a:off x="7893890" y="2369123"/>
            <a:ext cx="792910"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38FBFA-C97B-8757-D200-CF9818575089}"/>
              </a:ext>
            </a:extLst>
          </p:cNvPr>
          <p:cNvCxnSpPr>
            <a:stCxn id="7" idx="4"/>
            <a:endCxn id="5" idx="0"/>
          </p:cNvCxnSpPr>
          <p:nvPr/>
        </p:nvCxnSpPr>
        <p:spPr>
          <a:xfrm flipH="1">
            <a:off x="8686800" y="2369123"/>
            <a:ext cx="855922"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C2D5EA0-FE76-8DB5-BB78-DDF03D04DAFA}"/>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7" name="Straight Arrow Connector 16">
            <a:extLst>
              <a:ext uri="{FF2B5EF4-FFF2-40B4-BE49-F238E27FC236}">
                <a16:creationId xmlns:a16="http://schemas.microsoft.com/office/drawing/2014/main" id="{AB6E9BEE-C2DF-F2D4-737B-6076EEA9DC80}"/>
              </a:ext>
            </a:extLst>
          </p:cNvPr>
          <p:cNvCxnSpPr>
            <a:cxnSpLocks/>
            <a:stCxn id="5" idx="2"/>
            <a:endCxn id="15" idx="0"/>
          </p:cNvCxnSpPr>
          <p:nvPr/>
        </p:nvCxnSpPr>
        <p:spPr>
          <a:xfrm flipH="1">
            <a:off x="8686799" y="3611418"/>
            <a:ext cx="1" cy="222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CB9DDC0-68BE-B0EC-D38C-D84A07AF2A82}"/>
              </a:ext>
            </a:extLst>
          </p:cNvPr>
          <p:cNvSpPr txBox="1"/>
          <p:nvPr/>
        </p:nvSpPr>
        <p:spPr>
          <a:xfrm>
            <a:off x="5804355" y="3606925"/>
            <a:ext cx="2381582" cy="261610"/>
          </a:xfrm>
          <a:prstGeom prst="rect">
            <a:avLst/>
          </a:prstGeom>
          <a:noFill/>
        </p:spPr>
        <p:txBody>
          <a:bodyPr wrap="square" rtlCol="0">
            <a:spAutoFit/>
          </a:bodyPr>
          <a:lstStyle/>
          <a:p>
            <a:pPr algn="r"/>
            <a:r>
              <a:rPr lang="en-IN" sz="1100" dirty="0"/>
              <a:t>Adding [CLS] and [SEP] tokens</a:t>
            </a:r>
          </a:p>
        </p:txBody>
      </p:sp>
      <p:sp>
        <p:nvSpPr>
          <p:cNvPr id="19" name="TextBox 18">
            <a:extLst>
              <a:ext uri="{FF2B5EF4-FFF2-40B4-BE49-F238E27FC236}">
                <a16:creationId xmlns:a16="http://schemas.microsoft.com/office/drawing/2014/main" id="{4A27CC24-6660-2E44-45EC-697C4090A95E}"/>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0" name="Oval 9">
            <a:extLst>
              <a:ext uri="{FF2B5EF4-FFF2-40B4-BE49-F238E27FC236}">
                <a16:creationId xmlns:a16="http://schemas.microsoft.com/office/drawing/2014/main" id="{857246AE-C14E-FD60-3033-E7994DE0ACDB}"/>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3" name="Oval 12">
            <a:extLst>
              <a:ext uri="{FF2B5EF4-FFF2-40B4-BE49-F238E27FC236}">
                <a16:creationId xmlns:a16="http://schemas.microsoft.com/office/drawing/2014/main" id="{08DB7C88-E0D0-CA1E-6019-327931BD3527}"/>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22" name="Oval 21">
            <a:extLst>
              <a:ext uri="{FF2B5EF4-FFF2-40B4-BE49-F238E27FC236}">
                <a16:creationId xmlns:a16="http://schemas.microsoft.com/office/drawing/2014/main" id="{800385BA-1117-82DB-8436-EA18374539A7}"/>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23" name="Oval 22">
            <a:extLst>
              <a:ext uri="{FF2B5EF4-FFF2-40B4-BE49-F238E27FC236}">
                <a16:creationId xmlns:a16="http://schemas.microsoft.com/office/drawing/2014/main" id="{E5BCD52B-0904-B81E-B272-46F5D607AF7D}"/>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27" name="Straight Arrow Connector 26">
            <a:extLst>
              <a:ext uri="{FF2B5EF4-FFF2-40B4-BE49-F238E27FC236}">
                <a16:creationId xmlns:a16="http://schemas.microsoft.com/office/drawing/2014/main" id="{6E658655-CBDA-4F6F-C897-2E0859C02E4B}"/>
              </a:ext>
            </a:extLst>
          </p:cNvPr>
          <p:cNvCxnSpPr>
            <a:stCxn id="5" idx="2"/>
            <a:endCxn id="10" idx="0"/>
          </p:cNvCxnSpPr>
          <p:nvPr/>
        </p:nvCxnSpPr>
        <p:spPr>
          <a:xfrm flipH="1">
            <a:off x="6413308" y="3611418"/>
            <a:ext cx="2273492" cy="102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CA8884-D4CB-F6BA-0EF0-AD525853FAD0}"/>
              </a:ext>
            </a:extLst>
          </p:cNvPr>
          <p:cNvCxnSpPr>
            <a:cxnSpLocks/>
            <a:stCxn id="5" idx="2"/>
            <a:endCxn id="13" idx="0"/>
          </p:cNvCxnSpPr>
          <p:nvPr/>
        </p:nvCxnSpPr>
        <p:spPr>
          <a:xfrm flipH="1">
            <a:off x="7229635" y="3611418"/>
            <a:ext cx="1457165" cy="174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601AF9F-CA7C-2A5A-C32B-8CA0B20B8EC5}"/>
              </a:ext>
            </a:extLst>
          </p:cNvPr>
          <p:cNvCxnSpPr>
            <a:cxnSpLocks/>
            <a:stCxn id="5" idx="2"/>
            <a:endCxn id="22" idx="0"/>
          </p:cNvCxnSpPr>
          <p:nvPr/>
        </p:nvCxnSpPr>
        <p:spPr>
          <a:xfrm>
            <a:off x="8686800" y="3611418"/>
            <a:ext cx="1632654" cy="1855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5A8FB7-D648-4E55-16F2-CD416617DE38}"/>
              </a:ext>
            </a:extLst>
          </p:cNvPr>
          <p:cNvCxnSpPr>
            <a:cxnSpLocks/>
            <a:stCxn id="5" idx="2"/>
            <a:endCxn id="23" idx="0"/>
          </p:cNvCxnSpPr>
          <p:nvPr/>
        </p:nvCxnSpPr>
        <p:spPr>
          <a:xfrm>
            <a:off x="8686800" y="3611418"/>
            <a:ext cx="2319828" cy="79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E79BF7B-A6C3-79B5-F878-CBF4370E2065}"/>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40" name="Rectangle 39">
            <a:extLst>
              <a:ext uri="{FF2B5EF4-FFF2-40B4-BE49-F238E27FC236}">
                <a16:creationId xmlns:a16="http://schemas.microsoft.com/office/drawing/2014/main" id="{7A5E491F-89FF-F2FE-1D4B-15A044454A1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42" name="Straight Arrow Connector 41">
            <a:extLst>
              <a:ext uri="{FF2B5EF4-FFF2-40B4-BE49-F238E27FC236}">
                <a16:creationId xmlns:a16="http://schemas.microsoft.com/office/drawing/2014/main" id="{E44F0E92-BAE7-76B5-AD32-6FAB2FE97DE7}"/>
              </a:ext>
            </a:extLst>
          </p:cNvPr>
          <p:cNvCxnSpPr>
            <a:stCxn id="8" idx="0"/>
            <a:endCxn id="39"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4E571E-5CFC-C566-20AA-347BB58281B5}"/>
              </a:ext>
            </a:extLst>
          </p:cNvPr>
          <p:cNvCxnSpPr>
            <a:cxnSpLocks/>
            <a:stCxn id="8" idx="0"/>
            <a:endCxn id="40"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ooter Placeholder 49">
            <a:extLst>
              <a:ext uri="{FF2B5EF4-FFF2-40B4-BE49-F238E27FC236}">
                <a16:creationId xmlns:a16="http://schemas.microsoft.com/office/drawing/2014/main" id="{D6BAACD3-F5B7-DB59-EDFC-49D141CFFF98}"/>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1607447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489C-5784-5E5A-62C6-1E070C09C760}"/>
              </a:ext>
            </a:extLst>
          </p:cNvPr>
          <p:cNvSpPr>
            <a:spLocks noGrp="1"/>
          </p:cNvSpPr>
          <p:nvPr>
            <p:ph type="title"/>
          </p:nvPr>
        </p:nvSpPr>
        <p:spPr/>
        <p:txBody>
          <a:bodyPr/>
          <a:lstStyle/>
          <a:p>
            <a:r>
              <a:rPr lang="en-IN" dirty="0"/>
              <a:t>Tokenizer</a:t>
            </a:r>
          </a:p>
        </p:txBody>
      </p:sp>
      <p:sp>
        <p:nvSpPr>
          <p:cNvPr id="3" name="Oval 2">
            <a:extLst>
              <a:ext uri="{FF2B5EF4-FFF2-40B4-BE49-F238E27FC236}">
                <a16:creationId xmlns:a16="http://schemas.microsoft.com/office/drawing/2014/main" id="{D04652AB-955C-CF33-5F00-B8E581E1B46B}"/>
              </a:ext>
            </a:extLst>
          </p:cNvPr>
          <p:cNvSpPr/>
          <p:nvPr/>
        </p:nvSpPr>
        <p:spPr>
          <a:xfrm>
            <a:off x="5060373" y="1731817"/>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4" name="Oval 3">
            <a:extLst>
              <a:ext uri="{FF2B5EF4-FFF2-40B4-BE49-F238E27FC236}">
                <a16:creationId xmlns:a16="http://schemas.microsoft.com/office/drawing/2014/main" id="{15F1C870-D3C7-4A64-618E-D032A306B88D}"/>
              </a:ext>
            </a:extLst>
          </p:cNvPr>
          <p:cNvSpPr/>
          <p:nvPr/>
        </p:nvSpPr>
        <p:spPr>
          <a:xfrm>
            <a:off x="6106636" y="1731815"/>
            <a:ext cx="942109"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Title</a:t>
            </a:r>
          </a:p>
        </p:txBody>
      </p:sp>
      <p:sp>
        <p:nvSpPr>
          <p:cNvPr id="6" name="Oval 5">
            <a:extLst>
              <a:ext uri="{FF2B5EF4-FFF2-40B4-BE49-F238E27FC236}">
                <a16:creationId xmlns:a16="http://schemas.microsoft.com/office/drawing/2014/main" id="{D843401E-551A-EAAD-533E-7D6A8864CF39}"/>
              </a:ext>
            </a:extLst>
          </p:cNvPr>
          <p:cNvSpPr/>
          <p:nvPr/>
        </p:nvSpPr>
        <p:spPr>
          <a:xfrm>
            <a:off x="7152899" y="1731814"/>
            <a:ext cx="1481982"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Context</a:t>
            </a:r>
          </a:p>
        </p:txBody>
      </p:sp>
      <p:sp>
        <p:nvSpPr>
          <p:cNvPr id="7" name="Oval 6">
            <a:extLst>
              <a:ext uri="{FF2B5EF4-FFF2-40B4-BE49-F238E27FC236}">
                <a16:creationId xmlns:a16="http://schemas.microsoft.com/office/drawing/2014/main" id="{049131B2-EE59-0719-D571-0CDB85FC99CB}"/>
              </a:ext>
            </a:extLst>
          </p:cNvPr>
          <p:cNvSpPr/>
          <p:nvPr/>
        </p:nvSpPr>
        <p:spPr>
          <a:xfrm>
            <a:off x="8739035" y="1731814"/>
            <a:ext cx="1607374"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a:t>
            </a:r>
          </a:p>
        </p:txBody>
      </p:sp>
      <p:sp>
        <p:nvSpPr>
          <p:cNvPr id="8" name="Oval 7">
            <a:extLst>
              <a:ext uri="{FF2B5EF4-FFF2-40B4-BE49-F238E27FC236}">
                <a16:creationId xmlns:a16="http://schemas.microsoft.com/office/drawing/2014/main" id="{95132ACD-FAA3-20E0-20E2-0487C1328689}"/>
              </a:ext>
            </a:extLst>
          </p:cNvPr>
          <p:cNvSpPr/>
          <p:nvPr/>
        </p:nvSpPr>
        <p:spPr>
          <a:xfrm>
            <a:off x="10450563" y="1731814"/>
            <a:ext cx="1454974" cy="618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a:t>
            </a:r>
          </a:p>
        </p:txBody>
      </p:sp>
      <p:sp>
        <p:nvSpPr>
          <p:cNvPr id="5" name="Rectangle: Rounded Corners 4">
            <a:extLst>
              <a:ext uri="{FF2B5EF4-FFF2-40B4-BE49-F238E27FC236}">
                <a16:creationId xmlns:a16="http://schemas.microsoft.com/office/drawing/2014/main" id="{3803A868-39CC-A88B-2943-2C44AD10F3B5}"/>
              </a:ext>
            </a:extLst>
          </p:cNvPr>
          <p:cNvSpPr/>
          <p:nvPr/>
        </p:nvSpPr>
        <p:spPr>
          <a:xfrm>
            <a:off x="7453745" y="2974109"/>
            <a:ext cx="2466110"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p>
        </p:txBody>
      </p:sp>
      <p:cxnSp>
        <p:nvCxnSpPr>
          <p:cNvPr id="12" name="Straight Arrow Connector 11">
            <a:extLst>
              <a:ext uri="{FF2B5EF4-FFF2-40B4-BE49-F238E27FC236}">
                <a16:creationId xmlns:a16="http://schemas.microsoft.com/office/drawing/2014/main" id="{2F9763BC-1A53-D3B6-66EA-1EC002E998DC}"/>
              </a:ext>
            </a:extLst>
          </p:cNvPr>
          <p:cNvCxnSpPr>
            <a:stCxn id="6" idx="4"/>
            <a:endCxn id="5" idx="0"/>
          </p:cNvCxnSpPr>
          <p:nvPr/>
        </p:nvCxnSpPr>
        <p:spPr>
          <a:xfrm>
            <a:off x="7893890" y="2369123"/>
            <a:ext cx="792910"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38FBFA-C97B-8757-D200-CF9818575089}"/>
              </a:ext>
            </a:extLst>
          </p:cNvPr>
          <p:cNvCxnSpPr>
            <a:stCxn id="7" idx="4"/>
            <a:endCxn id="5" idx="0"/>
          </p:cNvCxnSpPr>
          <p:nvPr/>
        </p:nvCxnSpPr>
        <p:spPr>
          <a:xfrm flipH="1">
            <a:off x="8686800" y="2369123"/>
            <a:ext cx="855922" cy="60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C2D5EA0-FE76-8DB5-BB78-DDF03D04DAFA}"/>
              </a:ext>
            </a:extLst>
          </p:cNvPr>
          <p:cNvSpPr/>
          <p:nvPr/>
        </p:nvSpPr>
        <p:spPr>
          <a:xfrm>
            <a:off x="7870471" y="583738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Attention Mask</a:t>
            </a:r>
          </a:p>
        </p:txBody>
      </p:sp>
      <p:cxnSp>
        <p:nvCxnSpPr>
          <p:cNvPr id="17" name="Straight Arrow Connector 16">
            <a:extLst>
              <a:ext uri="{FF2B5EF4-FFF2-40B4-BE49-F238E27FC236}">
                <a16:creationId xmlns:a16="http://schemas.microsoft.com/office/drawing/2014/main" id="{AB6E9BEE-C2DF-F2D4-737B-6076EEA9DC80}"/>
              </a:ext>
            </a:extLst>
          </p:cNvPr>
          <p:cNvCxnSpPr>
            <a:cxnSpLocks/>
            <a:stCxn id="5" idx="2"/>
            <a:endCxn id="15" idx="0"/>
          </p:cNvCxnSpPr>
          <p:nvPr/>
        </p:nvCxnSpPr>
        <p:spPr>
          <a:xfrm flipH="1">
            <a:off x="8686799" y="3611418"/>
            <a:ext cx="1" cy="222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CB9DDC0-68BE-B0EC-D38C-D84A07AF2A82}"/>
              </a:ext>
            </a:extLst>
          </p:cNvPr>
          <p:cNvSpPr txBox="1"/>
          <p:nvPr/>
        </p:nvSpPr>
        <p:spPr>
          <a:xfrm>
            <a:off x="5804355" y="3606925"/>
            <a:ext cx="2381582" cy="261610"/>
          </a:xfrm>
          <a:prstGeom prst="rect">
            <a:avLst/>
          </a:prstGeom>
          <a:noFill/>
        </p:spPr>
        <p:txBody>
          <a:bodyPr wrap="square" rtlCol="0">
            <a:spAutoFit/>
          </a:bodyPr>
          <a:lstStyle/>
          <a:p>
            <a:pPr algn="r"/>
            <a:r>
              <a:rPr lang="en-IN" sz="1100" dirty="0"/>
              <a:t>Adding [CLS] and [SEP] tokens</a:t>
            </a:r>
          </a:p>
        </p:txBody>
      </p:sp>
      <p:sp>
        <p:nvSpPr>
          <p:cNvPr id="19" name="TextBox 18">
            <a:extLst>
              <a:ext uri="{FF2B5EF4-FFF2-40B4-BE49-F238E27FC236}">
                <a16:creationId xmlns:a16="http://schemas.microsoft.com/office/drawing/2014/main" id="{4A27CC24-6660-2E44-45EC-697C4090A95E}"/>
              </a:ext>
            </a:extLst>
          </p:cNvPr>
          <p:cNvSpPr txBox="1"/>
          <p:nvPr/>
        </p:nvSpPr>
        <p:spPr>
          <a:xfrm>
            <a:off x="9600464" y="3606925"/>
            <a:ext cx="2381582" cy="261610"/>
          </a:xfrm>
          <a:prstGeom prst="rect">
            <a:avLst/>
          </a:prstGeom>
          <a:noFill/>
        </p:spPr>
        <p:txBody>
          <a:bodyPr wrap="square" rtlCol="0">
            <a:spAutoFit/>
          </a:bodyPr>
          <a:lstStyle/>
          <a:p>
            <a:r>
              <a:rPr lang="en-IN" sz="1100" dirty="0"/>
              <a:t>Splitting the context into windows</a:t>
            </a:r>
          </a:p>
        </p:txBody>
      </p:sp>
      <p:sp>
        <p:nvSpPr>
          <p:cNvPr id="10" name="Oval 9">
            <a:extLst>
              <a:ext uri="{FF2B5EF4-FFF2-40B4-BE49-F238E27FC236}">
                <a16:creationId xmlns:a16="http://schemas.microsoft.com/office/drawing/2014/main" id="{857246AE-C14E-FD60-3033-E7994DE0ACDB}"/>
              </a:ext>
            </a:extLst>
          </p:cNvPr>
          <p:cNvSpPr/>
          <p:nvPr/>
        </p:nvSpPr>
        <p:spPr>
          <a:xfrm>
            <a:off x="5596980" y="4636653"/>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IDs</a:t>
            </a:r>
          </a:p>
        </p:txBody>
      </p:sp>
      <p:sp>
        <p:nvSpPr>
          <p:cNvPr id="13" name="Oval 12">
            <a:extLst>
              <a:ext uri="{FF2B5EF4-FFF2-40B4-BE49-F238E27FC236}">
                <a16:creationId xmlns:a16="http://schemas.microsoft.com/office/drawing/2014/main" id="{08DB7C88-E0D0-CA1E-6019-327931BD3527}"/>
              </a:ext>
            </a:extLst>
          </p:cNvPr>
          <p:cNvSpPr/>
          <p:nvPr/>
        </p:nvSpPr>
        <p:spPr>
          <a:xfrm>
            <a:off x="6413307" y="5355591"/>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a:t>
            </a:r>
          </a:p>
          <a:p>
            <a:pPr algn="ctr"/>
            <a:r>
              <a:rPr lang="en-IN" dirty="0"/>
              <a:t>Type IDs</a:t>
            </a:r>
          </a:p>
        </p:txBody>
      </p:sp>
      <p:sp>
        <p:nvSpPr>
          <p:cNvPr id="22" name="Oval 21">
            <a:extLst>
              <a:ext uri="{FF2B5EF4-FFF2-40B4-BE49-F238E27FC236}">
                <a16:creationId xmlns:a16="http://schemas.microsoft.com/office/drawing/2014/main" id="{800385BA-1117-82DB-8436-EA18374539A7}"/>
              </a:ext>
            </a:extLst>
          </p:cNvPr>
          <p:cNvSpPr/>
          <p:nvPr/>
        </p:nvSpPr>
        <p:spPr>
          <a:xfrm>
            <a:off x="9503126" y="5466427"/>
            <a:ext cx="1632655" cy="637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Mapping</a:t>
            </a:r>
          </a:p>
        </p:txBody>
      </p:sp>
      <p:sp>
        <p:nvSpPr>
          <p:cNvPr id="23" name="Oval 22">
            <a:extLst>
              <a:ext uri="{FF2B5EF4-FFF2-40B4-BE49-F238E27FC236}">
                <a16:creationId xmlns:a16="http://schemas.microsoft.com/office/drawing/2014/main" id="{E5BCD52B-0904-B81E-B272-46F5D607AF7D}"/>
              </a:ext>
            </a:extLst>
          </p:cNvPr>
          <p:cNvSpPr/>
          <p:nvPr/>
        </p:nvSpPr>
        <p:spPr>
          <a:xfrm>
            <a:off x="10107719" y="4408870"/>
            <a:ext cx="1797818" cy="942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Overflow to Sample Mapping</a:t>
            </a:r>
          </a:p>
        </p:txBody>
      </p:sp>
      <p:cxnSp>
        <p:nvCxnSpPr>
          <p:cNvPr id="27" name="Straight Arrow Connector 26">
            <a:extLst>
              <a:ext uri="{FF2B5EF4-FFF2-40B4-BE49-F238E27FC236}">
                <a16:creationId xmlns:a16="http://schemas.microsoft.com/office/drawing/2014/main" id="{6E658655-CBDA-4F6F-C897-2E0859C02E4B}"/>
              </a:ext>
            </a:extLst>
          </p:cNvPr>
          <p:cNvCxnSpPr>
            <a:stCxn id="5" idx="2"/>
            <a:endCxn id="10" idx="0"/>
          </p:cNvCxnSpPr>
          <p:nvPr/>
        </p:nvCxnSpPr>
        <p:spPr>
          <a:xfrm flipH="1">
            <a:off x="6413308" y="3611418"/>
            <a:ext cx="2273492" cy="102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CA8884-D4CB-F6BA-0EF0-AD525853FAD0}"/>
              </a:ext>
            </a:extLst>
          </p:cNvPr>
          <p:cNvCxnSpPr>
            <a:cxnSpLocks/>
            <a:stCxn id="5" idx="2"/>
            <a:endCxn id="13" idx="0"/>
          </p:cNvCxnSpPr>
          <p:nvPr/>
        </p:nvCxnSpPr>
        <p:spPr>
          <a:xfrm flipH="1">
            <a:off x="7229635" y="3611418"/>
            <a:ext cx="1457165" cy="174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601AF9F-CA7C-2A5A-C32B-8CA0B20B8EC5}"/>
              </a:ext>
            </a:extLst>
          </p:cNvPr>
          <p:cNvCxnSpPr>
            <a:cxnSpLocks/>
            <a:stCxn id="5" idx="2"/>
            <a:endCxn id="22" idx="0"/>
          </p:cNvCxnSpPr>
          <p:nvPr/>
        </p:nvCxnSpPr>
        <p:spPr>
          <a:xfrm>
            <a:off x="8686800" y="3611418"/>
            <a:ext cx="1632654" cy="1855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5A8FB7-D648-4E55-16F2-CD416617DE38}"/>
              </a:ext>
            </a:extLst>
          </p:cNvPr>
          <p:cNvCxnSpPr>
            <a:cxnSpLocks/>
            <a:stCxn id="5" idx="2"/>
            <a:endCxn id="23" idx="0"/>
          </p:cNvCxnSpPr>
          <p:nvPr/>
        </p:nvCxnSpPr>
        <p:spPr>
          <a:xfrm>
            <a:off x="8686800" y="3611418"/>
            <a:ext cx="2319828" cy="79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E79BF7B-A6C3-79B5-F878-CBF4370E2065}"/>
              </a:ext>
            </a:extLst>
          </p:cNvPr>
          <p:cNvSpPr/>
          <p:nvPr/>
        </p:nvSpPr>
        <p:spPr>
          <a:xfrm>
            <a:off x="8686799" y="588001"/>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Text</a:t>
            </a:r>
          </a:p>
        </p:txBody>
      </p:sp>
      <p:sp>
        <p:nvSpPr>
          <p:cNvPr id="40" name="Rectangle 39">
            <a:extLst>
              <a:ext uri="{FF2B5EF4-FFF2-40B4-BE49-F238E27FC236}">
                <a16:creationId xmlns:a16="http://schemas.microsoft.com/office/drawing/2014/main" id="{7A5E491F-89FF-F2FE-1D4B-15A044454A19}"/>
              </a:ext>
            </a:extLst>
          </p:cNvPr>
          <p:cNvSpPr/>
          <p:nvPr/>
        </p:nvSpPr>
        <p:spPr>
          <a:xfrm>
            <a:off x="10381413" y="588000"/>
            <a:ext cx="1607374"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Start</a:t>
            </a:r>
          </a:p>
        </p:txBody>
      </p:sp>
      <p:cxnSp>
        <p:nvCxnSpPr>
          <p:cNvPr id="42" name="Straight Arrow Connector 41">
            <a:extLst>
              <a:ext uri="{FF2B5EF4-FFF2-40B4-BE49-F238E27FC236}">
                <a16:creationId xmlns:a16="http://schemas.microsoft.com/office/drawing/2014/main" id="{E44F0E92-BAE7-76B5-AD32-6FAB2FE97DE7}"/>
              </a:ext>
            </a:extLst>
          </p:cNvPr>
          <p:cNvCxnSpPr>
            <a:stCxn id="8" idx="0"/>
            <a:endCxn id="39" idx="2"/>
          </p:cNvCxnSpPr>
          <p:nvPr/>
        </p:nvCxnSpPr>
        <p:spPr>
          <a:xfrm flipH="1" flipV="1">
            <a:off x="9490486" y="1225310"/>
            <a:ext cx="1687564" cy="5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4E571E-5CFC-C566-20AA-347BB58281B5}"/>
              </a:ext>
            </a:extLst>
          </p:cNvPr>
          <p:cNvCxnSpPr>
            <a:cxnSpLocks/>
            <a:stCxn id="8" idx="0"/>
            <a:endCxn id="40" idx="2"/>
          </p:cNvCxnSpPr>
          <p:nvPr/>
        </p:nvCxnSpPr>
        <p:spPr>
          <a:xfrm flipV="1">
            <a:off x="11178050" y="1225309"/>
            <a:ext cx="7050" cy="50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212A4F8-9EA0-6431-9349-4DF8BA9A4493}"/>
              </a:ext>
            </a:extLst>
          </p:cNvPr>
          <p:cNvSpPr/>
          <p:nvPr/>
        </p:nvSpPr>
        <p:spPr>
          <a:xfrm>
            <a:off x="7870471" y="728107"/>
            <a:ext cx="573288" cy="357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len</a:t>
            </a:r>
            <a:endParaRPr lang="en-IN" sz="1100" dirty="0"/>
          </a:p>
        </p:txBody>
      </p:sp>
      <p:cxnSp>
        <p:nvCxnSpPr>
          <p:cNvPr id="21" name="Straight Arrow Connector 20">
            <a:extLst>
              <a:ext uri="{FF2B5EF4-FFF2-40B4-BE49-F238E27FC236}">
                <a16:creationId xmlns:a16="http://schemas.microsoft.com/office/drawing/2014/main" id="{AD91C443-7802-0BA3-58C4-D1DEC9CA3953}"/>
              </a:ext>
            </a:extLst>
          </p:cNvPr>
          <p:cNvCxnSpPr>
            <a:stCxn id="39" idx="1"/>
            <a:endCxn id="16" idx="6"/>
          </p:cNvCxnSpPr>
          <p:nvPr/>
        </p:nvCxnSpPr>
        <p:spPr>
          <a:xfrm flipH="1" flipV="1">
            <a:off x="8443759" y="906654"/>
            <a:ext cx="2430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F6A8858-5EA6-5946-6547-886CBCAB7A6A}"/>
              </a:ext>
            </a:extLst>
          </p:cNvPr>
          <p:cNvSpPr/>
          <p:nvPr/>
        </p:nvSpPr>
        <p:spPr>
          <a:xfrm>
            <a:off x="5323110" y="529525"/>
            <a:ext cx="1754909" cy="754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Answer End</a:t>
            </a:r>
          </a:p>
        </p:txBody>
      </p:sp>
      <p:cxnSp>
        <p:nvCxnSpPr>
          <p:cNvPr id="26" name="Straight Arrow Connector 25">
            <a:extLst>
              <a:ext uri="{FF2B5EF4-FFF2-40B4-BE49-F238E27FC236}">
                <a16:creationId xmlns:a16="http://schemas.microsoft.com/office/drawing/2014/main" id="{E61F15C7-2F1D-952B-D593-EA6D36970C7F}"/>
              </a:ext>
            </a:extLst>
          </p:cNvPr>
          <p:cNvCxnSpPr>
            <a:stCxn id="16" idx="2"/>
            <a:endCxn id="24" idx="6"/>
          </p:cNvCxnSpPr>
          <p:nvPr/>
        </p:nvCxnSpPr>
        <p:spPr>
          <a:xfrm flipH="1">
            <a:off x="7078019" y="906654"/>
            <a:ext cx="79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479133-9531-BE9A-4B3F-0392B3948D4A}"/>
              </a:ext>
            </a:extLst>
          </p:cNvPr>
          <p:cNvCxnSpPr>
            <a:cxnSpLocks/>
            <a:endCxn id="24" idx="0"/>
          </p:cNvCxnSpPr>
          <p:nvPr/>
        </p:nvCxnSpPr>
        <p:spPr>
          <a:xfrm>
            <a:off x="6200564" y="295564"/>
            <a:ext cx="1" cy="23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1C9FD0-A456-06C8-67C5-8368616B97B6}"/>
              </a:ext>
            </a:extLst>
          </p:cNvPr>
          <p:cNvCxnSpPr>
            <a:cxnSpLocks/>
          </p:cNvCxnSpPr>
          <p:nvPr/>
        </p:nvCxnSpPr>
        <p:spPr>
          <a:xfrm>
            <a:off x="6200564" y="295564"/>
            <a:ext cx="4984536" cy="1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E252CBB-9003-EE41-23D8-4313FFFBCBAE}"/>
              </a:ext>
            </a:extLst>
          </p:cNvPr>
          <p:cNvCxnSpPr>
            <a:cxnSpLocks/>
            <a:endCxn id="40" idx="0"/>
          </p:cNvCxnSpPr>
          <p:nvPr/>
        </p:nvCxnSpPr>
        <p:spPr>
          <a:xfrm>
            <a:off x="11185100" y="314819"/>
            <a:ext cx="0" cy="27318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ooter Placeholder 48">
            <a:extLst>
              <a:ext uri="{FF2B5EF4-FFF2-40B4-BE49-F238E27FC236}">
                <a16:creationId xmlns:a16="http://schemas.microsoft.com/office/drawing/2014/main" id="{2A0CA05F-E5E6-42E8-C4CC-600D8BE19ABE}"/>
              </a:ext>
            </a:extLst>
          </p:cNvPr>
          <p:cNvSpPr>
            <a:spLocks noGrp="1"/>
          </p:cNvSpPr>
          <p:nvPr>
            <p:ph type="ftr" sz="quarter" idx="11"/>
          </p:nvPr>
        </p:nvSpPr>
        <p:spPr/>
        <p:txBody>
          <a:bodyPr/>
          <a:lstStyle/>
          <a:p>
            <a:r>
              <a:rPr lang="en-IN"/>
              <a:t>Aytijha Chakraborty</a:t>
            </a:r>
          </a:p>
        </p:txBody>
      </p:sp>
    </p:spTree>
    <p:extLst>
      <p:ext uri="{BB962C8B-B14F-4D97-AF65-F5344CB8AC3E}">
        <p14:creationId xmlns:p14="http://schemas.microsoft.com/office/powerpoint/2010/main" val="4216898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127</TotalTime>
  <Words>1267</Words>
  <Application>Microsoft Office PowerPoint</Application>
  <PresentationFormat>Widescreen</PresentationFormat>
  <Paragraphs>283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Rockwell</vt:lpstr>
      <vt:lpstr>Times New Roman</vt:lpstr>
      <vt:lpstr>Wingdings</vt:lpstr>
      <vt:lpstr>Atlas</vt:lpstr>
      <vt:lpstr>QUESTION-ANSWERING</vt:lpstr>
      <vt:lpstr>DATASET SELECTION</vt:lpstr>
      <vt:lpstr>SQuAD</vt:lpstr>
      <vt:lpstr>PREPROCESSING</vt:lpstr>
      <vt:lpstr>Raw Dataset</vt:lpstr>
      <vt:lpstr>Answer</vt:lpstr>
      <vt:lpstr>Tokenizer</vt:lpstr>
      <vt:lpstr>Tokenizer</vt:lpstr>
      <vt:lpstr>Tokenizer</vt:lpstr>
      <vt:lpstr>Answer Start and End pos</vt:lpstr>
      <vt:lpstr>Context window Start and End pos</vt:lpstr>
      <vt:lpstr>PowerPoint Presentation</vt:lpstr>
      <vt:lpstr>PowerPoint Presentation</vt:lpstr>
      <vt:lpstr>PowerPoint Presentation</vt:lpstr>
      <vt:lpstr>PowerPoint Presentation</vt:lpstr>
      <vt:lpstr>Training Dataset</vt:lpstr>
      <vt:lpstr>Label Generation</vt:lpstr>
      <vt:lpstr>Handling Long Contexts</vt:lpstr>
      <vt:lpstr>TRAINING AND POST PROCESSING</vt:lpstr>
      <vt:lpstr>Model Selection</vt:lpstr>
      <vt:lpstr>Post Processing</vt:lpstr>
      <vt:lpstr>EVALUATION</vt:lpstr>
      <vt:lpstr>Evaluation Metrics</vt:lpstr>
      <vt:lpstr>Metrics 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Aytijha Chakraborty</dc:creator>
  <cp:lastModifiedBy>Aytijha Chakraborty</cp:lastModifiedBy>
  <cp:revision>7</cp:revision>
  <dcterms:created xsi:type="dcterms:W3CDTF">2022-11-26T07:10:54Z</dcterms:created>
  <dcterms:modified xsi:type="dcterms:W3CDTF">2023-05-25T19:35:33Z</dcterms:modified>
</cp:coreProperties>
</file>