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53201-AD58-4087-876F-0BB77A589B82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5384B-07E5-43E5-926E-77994B89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5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E6665B-D528-46F3-A729-970BC02F78C4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IN"/>
              <a:t>Aytijha Chakraborty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53DF494-B1CE-4675-A7AC-E56A4AAE6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8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EE1B-FA85-4C6A-893E-90C3F94623D5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Aytijha Chakraborty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F494-B1CE-4675-A7AC-E56A4AAE6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95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DE90F9-882D-4898-A29E-7A701605E407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IN"/>
              <a:t>Aytijha Chakraborty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53DF494-B1CE-4675-A7AC-E56A4AAE6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4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D63F-2BB6-4EFA-865A-881B761190BF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Aytijha Chakraborty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F494-B1CE-4675-A7AC-E56A4AAE6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83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CA9253-835D-4DD9-AC0E-DC86384B6D0A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IN"/>
              <a:t>Aytijha Chakraborty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53DF494-B1CE-4675-A7AC-E56A4AAE6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98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AC859B-913A-4CA8-B57E-FA7ABF074645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IN"/>
              <a:t>Aytijha Chakraborty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53DF494-B1CE-4675-A7AC-E56A4AAE6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95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93AD123-EDC1-474B-973E-7A751579E37C}" type="datetime1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IN"/>
              <a:t>Aytijha Chakraborty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53DF494-B1CE-4675-A7AC-E56A4AAE6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6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4854-71CB-456F-B634-41628C5E96CE}" type="datetime1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Aytijha Chakraborty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F494-B1CE-4675-A7AC-E56A4AAE6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56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2F9A409-2920-48AA-9ACB-9464246CE88C}" type="datetime1">
              <a:rPr lang="en-IN" smtClean="0"/>
              <a:t>26-11-2022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IN"/>
              <a:t>Aytijha Chakraborty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53DF494-B1CE-4675-A7AC-E56A4AAE6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22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DAF4-0AB8-4649-B92B-D39651D0ED67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Aytijha Chakraborty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F494-B1CE-4675-A7AC-E56A4AAE6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0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09EE1D2-CFF2-4C91-99AA-0E465BA33334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IN"/>
              <a:t>Aytijha Chakraborty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53DF494-B1CE-4675-A7AC-E56A4AAE6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B0FE2-8367-4654-B4D0-85CC110224F5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Aytijha Chakraborty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F494-B1CE-4675-A7AC-E56A4AAE6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17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F2AE-06C3-A5CE-B844-915DD0F83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9145C-2080-8CFE-E4E9-748846241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 Question Answering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E2D1D-7E42-3757-E2B6-F0A0301A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Aytijha Chakraborty</a:t>
            </a:r>
          </a:p>
        </p:txBody>
      </p:sp>
    </p:spTree>
    <p:extLst>
      <p:ext uri="{BB962C8B-B14F-4D97-AF65-F5344CB8AC3E}">
        <p14:creationId xmlns:p14="http://schemas.microsoft.com/office/powerpoint/2010/main" val="1618438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B981B1B-AEE3-9943-A4ED-AB0E2F41B6F7}"/>
              </a:ext>
            </a:extLst>
          </p:cNvPr>
          <p:cNvSpPr/>
          <p:nvPr/>
        </p:nvSpPr>
        <p:spPr>
          <a:xfrm>
            <a:off x="5060373" y="1731817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64345D-A1C9-3413-1442-CB4C66DDB66C}"/>
              </a:ext>
            </a:extLst>
          </p:cNvPr>
          <p:cNvSpPr/>
          <p:nvPr/>
        </p:nvSpPr>
        <p:spPr>
          <a:xfrm>
            <a:off x="6106636" y="1731815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2D24C8-1EB6-A1B9-B678-91B533A5C70D}"/>
              </a:ext>
            </a:extLst>
          </p:cNvPr>
          <p:cNvSpPr/>
          <p:nvPr/>
        </p:nvSpPr>
        <p:spPr>
          <a:xfrm>
            <a:off x="7152899" y="1731814"/>
            <a:ext cx="1481982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Context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ABF34F-3631-E368-9FBC-06DEA6BC9C3F}"/>
              </a:ext>
            </a:extLst>
          </p:cNvPr>
          <p:cNvSpPr/>
          <p:nvPr/>
        </p:nvSpPr>
        <p:spPr>
          <a:xfrm>
            <a:off x="8739035" y="1731814"/>
            <a:ext cx="1607374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2E57CE-82F9-97DD-5974-BCBBC575943C}"/>
              </a:ext>
            </a:extLst>
          </p:cNvPr>
          <p:cNvSpPr/>
          <p:nvPr/>
        </p:nvSpPr>
        <p:spPr>
          <a:xfrm>
            <a:off x="10450563" y="1731814"/>
            <a:ext cx="1454974" cy="618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8EDA6B-8FC2-EC24-2FF7-C23041F2E472}"/>
              </a:ext>
            </a:extLst>
          </p:cNvPr>
          <p:cNvSpPr/>
          <p:nvPr/>
        </p:nvSpPr>
        <p:spPr>
          <a:xfrm>
            <a:off x="9061118" y="2950418"/>
            <a:ext cx="2466110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035763-160A-4C9B-0E90-045C7E8A5DEE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893890" y="2369123"/>
            <a:ext cx="2400283" cy="58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09C5CF-3C46-83FD-A994-8B8DF3F9A523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9542722" y="2369123"/>
            <a:ext cx="751451" cy="58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9FE1A57-BB26-EC60-70CD-3ED66B8E86B9}"/>
              </a:ext>
            </a:extLst>
          </p:cNvPr>
          <p:cNvSpPr/>
          <p:nvPr/>
        </p:nvSpPr>
        <p:spPr>
          <a:xfrm>
            <a:off x="7870471" y="5837381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Attention Mask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53109-0E55-E2EC-D341-1E7DE40D058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686799" y="3587727"/>
            <a:ext cx="1607374" cy="224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0915A3-D18D-B8A1-236D-8EB9113B9F97}"/>
              </a:ext>
            </a:extLst>
          </p:cNvPr>
          <p:cNvSpPr txBox="1"/>
          <p:nvPr/>
        </p:nvSpPr>
        <p:spPr>
          <a:xfrm>
            <a:off x="7155245" y="3612393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Adding [CLS] and [SEP] tokens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380DA-680F-F2CD-54ED-CD53349C78F0}"/>
              </a:ext>
            </a:extLst>
          </p:cNvPr>
          <p:cNvSpPr txBox="1"/>
          <p:nvPr/>
        </p:nvSpPr>
        <p:spPr>
          <a:xfrm>
            <a:off x="9600464" y="3606925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Splitting the context into windows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054444-7FFF-DE1C-75B2-7E01F4A9BB96}"/>
              </a:ext>
            </a:extLst>
          </p:cNvPr>
          <p:cNvSpPr/>
          <p:nvPr/>
        </p:nvSpPr>
        <p:spPr>
          <a:xfrm>
            <a:off x="5596980" y="4636653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IDs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5AB4E7-F2E2-147A-B665-6AAFA450307D}"/>
              </a:ext>
            </a:extLst>
          </p:cNvPr>
          <p:cNvSpPr/>
          <p:nvPr/>
        </p:nvSpPr>
        <p:spPr>
          <a:xfrm>
            <a:off x="6413307" y="5355591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</a:t>
            </a:r>
          </a:p>
          <a:p>
            <a:pPr algn="ctr"/>
            <a:r>
              <a:rPr lang="en-IN" dirty="0"/>
              <a:t>Type IDs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F5C72C-0CAC-83DD-591C-36840413DA3F}"/>
              </a:ext>
            </a:extLst>
          </p:cNvPr>
          <p:cNvSpPr/>
          <p:nvPr/>
        </p:nvSpPr>
        <p:spPr>
          <a:xfrm>
            <a:off x="9503126" y="5466427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Offset Mapping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AA7ECF-3A4E-F843-ABA2-6F4661324D25}"/>
              </a:ext>
            </a:extLst>
          </p:cNvPr>
          <p:cNvSpPr/>
          <p:nvPr/>
        </p:nvSpPr>
        <p:spPr>
          <a:xfrm>
            <a:off x="10107719" y="4408870"/>
            <a:ext cx="1797818" cy="942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Overflow to Sample Mapping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6545FE-0D1F-F37B-1561-D38F3C91D382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6413308" y="3587727"/>
            <a:ext cx="3880865" cy="104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8F3114-5143-7AAB-CD58-1FB7F934BE7D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7229635" y="3587727"/>
            <a:ext cx="3064538" cy="176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B4E6FF-F99B-7BD2-AA34-D5912EE0F705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10294173" y="3587727"/>
            <a:ext cx="25281" cy="187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9AB8AB-71BF-714B-AA1B-9BACF181A57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10294173" y="3587727"/>
            <a:ext cx="712455" cy="82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B95D6C-A349-5031-D56A-0C59920A786C}"/>
              </a:ext>
            </a:extLst>
          </p:cNvPr>
          <p:cNvSpPr/>
          <p:nvPr/>
        </p:nvSpPr>
        <p:spPr>
          <a:xfrm>
            <a:off x="8686799" y="588001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2E95DD-A688-8359-FD44-65D3978093B9}"/>
              </a:ext>
            </a:extLst>
          </p:cNvPr>
          <p:cNvSpPr/>
          <p:nvPr/>
        </p:nvSpPr>
        <p:spPr>
          <a:xfrm>
            <a:off x="10381413" y="588000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 Start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69A0E-2302-1D95-1ED3-B6251E2BD8DE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flipH="1" flipV="1">
            <a:off x="9490486" y="1225310"/>
            <a:ext cx="1687564" cy="50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1BF902-A997-E834-A349-F4519F8AC9AF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flipV="1">
            <a:off x="11178050" y="1225309"/>
            <a:ext cx="7050" cy="5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1E6A66E-C40D-0A15-B521-FE23F917C76A}"/>
              </a:ext>
            </a:extLst>
          </p:cNvPr>
          <p:cNvSpPr/>
          <p:nvPr/>
        </p:nvSpPr>
        <p:spPr>
          <a:xfrm>
            <a:off x="7870471" y="728107"/>
            <a:ext cx="573288" cy="357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/>
              <a:t>len</a:t>
            </a:r>
            <a:endParaRPr lang="en-IN" sz="11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1905CC-A46D-D065-A7EA-632BD3252689}"/>
              </a:ext>
            </a:extLst>
          </p:cNvPr>
          <p:cNvCxnSpPr>
            <a:cxnSpLocks/>
            <a:stCxn id="23" idx="1"/>
            <a:endCxn id="27" idx="6"/>
          </p:cNvCxnSpPr>
          <p:nvPr/>
        </p:nvCxnSpPr>
        <p:spPr>
          <a:xfrm flipH="1" flipV="1">
            <a:off x="8443759" y="906654"/>
            <a:ext cx="2430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D28CC77-187F-94F1-CE93-4C43C1322DB8}"/>
              </a:ext>
            </a:extLst>
          </p:cNvPr>
          <p:cNvSpPr/>
          <p:nvPr/>
        </p:nvSpPr>
        <p:spPr>
          <a:xfrm>
            <a:off x="5323110" y="529525"/>
            <a:ext cx="1754909" cy="754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 End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09967E-96F4-EC53-45CB-1DDC5584B825}"/>
              </a:ext>
            </a:extLst>
          </p:cNvPr>
          <p:cNvCxnSpPr>
            <a:cxnSpLocks/>
            <a:stCxn id="27" idx="2"/>
            <a:endCxn id="29" idx="6"/>
          </p:cNvCxnSpPr>
          <p:nvPr/>
        </p:nvCxnSpPr>
        <p:spPr>
          <a:xfrm flipH="1">
            <a:off x="7078019" y="906654"/>
            <a:ext cx="79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64C7A3-8F7B-BADE-BEB0-4DD9E1AF17B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200564" y="295564"/>
            <a:ext cx="1" cy="23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13617-4EF5-D981-F1A6-7D4305A0CD73}"/>
              </a:ext>
            </a:extLst>
          </p:cNvPr>
          <p:cNvCxnSpPr>
            <a:cxnSpLocks/>
          </p:cNvCxnSpPr>
          <p:nvPr/>
        </p:nvCxnSpPr>
        <p:spPr>
          <a:xfrm>
            <a:off x="6200564" y="295564"/>
            <a:ext cx="4984536" cy="1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F69BC5-F881-AC5F-4ACC-3BDAB00C2F8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1185100" y="314819"/>
            <a:ext cx="0" cy="273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5634A77-3823-D728-7906-11DA15B2C68E}"/>
              </a:ext>
            </a:extLst>
          </p:cNvPr>
          <p:cNvSpPr/>
          <p:nvPr/>
        </p:nvSpPr>
        <p:spPr>
          <a:xfrm>
            <a:off x="7523287" y="2994288"/>
            <a:ext cx="1163511" cy="5495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Sequence IDs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643656-B56A-B0CC-907A-0E4817F617E9}"/>
              </a:ext>
            </a:extLst>
          </p:cNvPr>
          <p:cNvCxnSpPr>
            <a:cxnSpLocks/>
            <a:stCxn id="8" idx="1"/>
            <a:endCxn id="34" idx="6"/>
          </p:cNvCxnSpPr>
          <p:nvPr/>
        </p:nvCxnSpPr>
        <p:spPr>
          <a:xfrm flipH="1" flipV="1">
            <a:off x="8686798" y="3269072"/>
            <a:ext cx="37432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F36F8BE-F73A-77DE-4FB9-35038746D45F}"/>
              </a:ext>
            </a:extLst>
          </p:cNvPr>
          <p:cNvSpPr/>
          <p:nvPr/>
        </p:nvSpPr>
        <p:spPr>
          <a:xfrm>
            <a:off x="5461955" y="2972353"/>
            <a:ext cx="1474854" cy="593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Start and End Index of Context in each window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7AD0D8-0A8D-1926-8826-F3D31C5877F0}"/>
              </a:ext>
            </a:extLst>
          </p:cNvPr>
          <p:cNvCxnSpPr>
            <a:cxnSpLocks/>
            <a:stCxn id="34" idx="2"/>
            <a:endCxn id="36" idx="3"/>
          </p:cNvCxnSpPr>
          <p:nvPr/>
        </p:nvCxnSpPr>
        <p:spPr>
          <a:xfrm flipH="1">
            <a:off x="6936809" y="3269072"/>
            <a:ext cx="586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6D7F3498-470B-7C85-B59B-A8E6E259931F}"/>
              </a:ext>
            </a:extLst>
          </p:cNvPr>
          <p:cNvSpPr/>
          <p:nvPr/>
        </p:nvSpPr>
        <p:spPr>
          <a:xfrm>
            <a:off x="1768304" y="2523535"/>
            <a:ext cx="2400283" cy="14910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Is answer phrase fully present in Context window?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28D1CC-96B5-BDCC-3049-60842A43F113}"/>
              </a:ext>
            </a:extLst>
          </p:cNvPr>
          <p:cNvCxnSpPr>
            <a:stCxn id="36" idx="1"/>
            <a:endCxn id="38" idx="3"/>
          </p:cNvCxnSpPr>
          <p:nvPr/>
        </p:nvCxnSpPr>
        <p:spPr>
          <a:xfrm flipH="1">
            <a:off x="4168587" y="3269072"/>
            <a:ext cx="129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A9B31C-80DF-82C4-842B-1C1C1183D635}"/>
              </a:ext>
            </a:extLst>
          </p:cNvPr>
          <p:cNvCxnSpPr>
            <a:stCxn id="29" idx="2"/>
            <a:endCxn id="38" idx="0"/>
          </p:cNvCxnSpPr>
          <p:nvPr/>
        </p:nvCxnSpPr>
        <p:spPr>
          <a:xfrm flipH="1">
            <a:off x="2968446" y="906654"/>
            <a:ext cx="2354664" cy="161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757C26-9F1F-4621-160F-3895D9A5ED71}"/>
              </a:ext>
            </a:extLst>
          </p:cNvPr>
          <p:cNvCxnSpPr>
            <a:stCxn id="24" idx="2"/>
            <a:endCxn id="38" idx="0"/>
          </p:cNvCxnSpPr>
          <p:nvPr/>
        </p:nvCxnSpPr>
        <p:spPr>
          <a:xfrm flipH="1">
            <a:off x="2968446" y="1225309"/>
            <a:ext cx="8216654" cy="129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CF6C545-B775-8B57-AFE6-F08462DA2AD4}"/>
              </a:ext>
            </a:extLst>
          </p:cNvPr>
          <p:cNvSpPr/>
          <p:nvPr/>
        </p:nvSpPr>
        <p:spPr>
          <a:xfrm>
            <a:off x="1935821" y="4649009"/>
            <a:ext cx="2065248" cy="1025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Add (0, 0) to </a:t>
            </a:r>
            <a:r>
              <a:rPr lang="en-IN" sz="1400" dirty="0" err="1"/>
              <a:t>Start_pos</a:t>
            </a:r>
            <a:r>
              <a:rPr lang="en-IN" sz="1400" dirty="0"/>
              <a:t> and </a:t>
            </a:r>
            <a:r>
              <a:rPr lang="en-IN" sz="1400" dirty="0" err="1"/>
              <a:t>End_pos</a:t>
            </a:r>
            <a:r>
              <a:rPr lang="en-IN" sz="1400" dirty="0"/>
              <a:t> vectors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9E745B-3140-59FE-1313-8746C50A7249}"/>
              </a:ext>
            </a:extLst>
          </p:cNvPr>
          <p:cNvCxnSpPr>
            <a:stCxn id="38" idx="2"/>
            <a:endCxn id="2" idx="0"/>
          </p:cNvCxnSpPr>
          <p:nvPr/>
        </p:nvCxnSpPr>
        <p:spPr>
          <a:xfrm flipH="1">
            <a:off x="2968445" y="4014608"/>
            <a:ext cx="1" cy="63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ABC3287-7A0E-7C26-79C5-F64E7E64517C}"/>
              </a:ext>
            </a:extLst>
          </p:cNvPr>
          <p:cNvSpPr txBox="1"/>
          <p:nvPr/>
        </p:nvSpPr>
        <p:spPr>
          <a:xfrm>
            <a:off x="3038764" y="4184073"/>
            <a:ext cx="104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59268EF4-66BC-3D58-D6CA-94E69F2D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Aytijha Chakraborty</a:t>
            </a:r>
          </a:p>
        </p:txBody>
      </p:sp>
    </p:spTree>
    <p:extLst>
      <p:ext uri="{BB962C8B-B14F-4D97-AF65-F5344CB8AC3E}">
        <p14:creationId xmlns:p14="http://schemas.microsoft.com/office/powerpoint/2010/main" val="2930437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B981B1B-AEE3-9943-A4ED-AB0E2F41B6F7}"/>
              </a:ext>
            </a:extLst>
          </p:cNvPr>
          <p:cNvSpPr/>
          <p:nvPr/>
        </p:nvSpPr>
        <p:spPr>
          <a:xfrm>
            <a:off x="5060373" y="1731817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64345D-A1C9-3413-1442-CB4C66DDB66C}"/>
              </a:ext>
            </a:extLst>
          </p:cNvPr>
          <p:cNvSpPr/>
          <p:nvPr/>
        </p:nvSpPr>
        <p:spPr>
          <a:xfrm>
            <a:off x="6106636" y="1731815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2D24C8-1EB6-A1B9-B678-91B533A5C70D}"/>
              </a:ext>
            </a:extLst>
          </p:cNvPr>
          <p:cNvSpPr/>
          <p:nvPr/>
        </p:nvSpPr>
        <p:spPr>
          <a:xfrm>
            <a:off x="7152899" y="1731814"/>
            <a:ext cx="1481982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Context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ABF34F-3631-E368-9FBC-06DEA6BC9C3F}"/>
              </a:ext>
            </a:extLst>
          </p:cNvPr>
          <p:cNvSpPr/>
          <p:nvPr/>
        </p:nvSpPr>
        <p:spPr>
          <a:xfrm>
            <a:off x="8739035" y="1731814"/>
            <a:ext cx="1607374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2E57CE-82F9-97DD-5974-BCBBC575943C}"/>
              </a:ext>
            </a:extLst>
          </p:cNvPr>
          <p:cNvSpPr/>
          <p:nvPr/>
        </p:nvSpPr>
        <p:spPr>
          <a:xfrm>
            <a:off x="10450563" y="1731814"/>
            <a:ext cx="1454974" cy="618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8EDA6B-8FC2-EC24-2FF7-C23041F2E472}"/>
              </a:ext>
            </a:extLst>
          </p:cNvPr>
          <p:cNvSpPr/>
          <p:nvPr/>
        </p:nvSpPr>
        <p:spPr>
          <a:xfrm>
            <a:off x="9061118" y="2950418"/>
            <a:ext cx="2466110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035763-160A-4C9B-0E90-045C7E8A5DEE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893890" y="2369123"/>
            <a:ext cx="2400283" cy="58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09C5CF-3C46-83FD-A994-8B8DF3F9A523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9542722" y="2369123"/>
            <a:ext cx="751451" cy="58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9FE1A57-BB26-EC60-70CD-3ED66B8E86B9}"/>
              </a:ext>
            </a:extLst>
          </p:cNvPr>
          <p:cNvSpPr/>
          <p:nvPr/>
        </p:nvSpPr>
        <p:spPr>
          <a:xfrm>
            <a:off x="7870471" y="5837381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Attention Mask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53109-0E55-E2EC-D341-1E7DE40D058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686799" y="3587727"/>
            <a:ext cx="1607374" cy="224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0915A3-D18D-B8A1-236D-8EB9113B9F97}"/>
              </a:ext>
            </a:extLst>
          </p:cNvPr>
          <p:cNvSpPr txBox="1"/>
          <p:nvPr/>
        </p:nvSpPr>
        <p:spPr>
          <a:xfrm>
            <a:off x="7155245" y="3612393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Adding [CLS] and [SEP] tokens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380DA-680F-F2CD-54ED-CD53349C78F0}"/>
              </a:ext>
            </a:extLst>
          </p:cNvPr>
          <p:cNvSpPr txBox="1"/>
          <p:nvPr/>
        </p:nvSpPr>
        <p:spPr>
          <a:xfrm>
            <a:off x="9600464" y="3606925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Splitting the context into windows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054444-7FFF-DE1C-75B2-7E01F4A9BB96}"/>
              </a:ext>
            </a:extLst>
          </p:cNvPr>
          <p:cNvSpPr/>
          <p:nvPr/>
        </p:nvSpPr>
        <p:spPr>
          <a:xfrm>
            <a:off x="5596980" y="4636653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IDs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5AB4E7-F2E2-147A-B665-6AAFA450307D}"/>
              </a:ext>
            </a:extLst>
          </p:cNvPr>
          <p:cNvSpPr/>
          <p:nvPr/>
        </p:nvSpPr>
        <p:spPr>
          <a:xfrm>
            <a:off x="6413307" y="5355591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</a:t>
            </a:r>
          </a:p>
          <a:p>
            <a:pPr algn="ctr"/>
            <a:r>
              <a:rPr lang="en-IN" dirty="0"/>
              <a:t>Type IDs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F5C72C-0CAC-83DD-591C-36840413DA3F}"/>
              </a:ext>
            </a:extLst>
          </p:cNvPr>
          <p:cNvSpPr/>
          <p:nvPr/>
        </p:nvSpPr>
        <p:spPr>
          <a:xfrm>
            <a:off x="9503126" y="5466427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Offset Mapping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AA7ECF-3A4E-F843-ABA2-6F4661324D25}"/>
              </a:ext>
            </a:extLst>
          </p:cNvPr>
          <p:cNvSpPr/>
          <p:nvPr/>
        </p:nvSpPr>
        <p:spPr>
          <a:xfrm>
            <a:off x="10107719" y="4408870"/>
            <a:ext cx="1797818" cy="942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Overflow to Sample Mapping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6545FE-0D1F-F37B-1561-D38F3C91D382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6413308" y="3587727"/>
            <a:ext cx="3880865" cy="104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8F3114-5143-7AAB-CD58-1FB7F934BE7D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7229635" y="3587727"/>
            <a:ext cx="3064538" cy="176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B4E6FF-F99B-7BD2-AA34-D5912EE0F705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10294173" y="3587727"/>
            <a:ext cx="25281" cy="187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9AB8AB-71BF-714B-AA1B-9BACF181A57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10294173" y="3587727"/>
            <a:ext cx="712455" cy="82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B95D6C-A349-5031-D56A-0C59920A786C}"/>
              </a:ext>
            </a:extLst>
          </p:cNvPr>
          <p:cNvSpPr/>
          <p:nvPr/>
        </p:nvSpPr>
        <p:spPr>
          <a:xfrm>
            <a:off x="8686799" y="588001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2E95DD-A688-8359-FD44-65D3978093B9}"/>
              </a:ext>
            </a:extLst>
          </p:cNvPr>
          <p:cNvSpPr/>
          <p:nvPr/>
        </p:nvSpPr>
        <p:spPr>
          <a:xfrm>
            <a:off x="10381413" y="588000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 Start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69A0E-2302-1D95-1ED3-B6251E2BD8DE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flipH="1" flipV="1">
            <a:off x="9490486" y="1225310"/>
            <a:ext cx="1687564" cy="50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1BF902-A997-E834-A349-F4519F8AC9AF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flipV="1">
            <a:off x="11178050" y="1225309"/>
            <a:ext cx="7050" cy="5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1E6A66E-C40D-0A15-B521-FE23F917C76A}"/>
              </a:ext>
            </a:extLst>
          </p:cNvPr>
          <p:cNvSpPr/>
          <p:nvPr/>
        </p:nvSpPr>
        <p:spPr>
          <a:xfrm>
            <a:off x="7870471" y="728107"/>
            <a:ext cx="573288" cy="357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/>
              <a:t>len</a:t>
            </a:r>
            <a:endParaRPr lang="en-IN" sz="11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1905CC-A46D-D065-A7EA-632BD3252689}"/>
              </a:ext>
            </a:extLst>
          </p:cNvPr>
          <p:cNvCxnSpPr>
            <a:cxnSpLocks/>
            <a:stCxn id="23" idx="1"/>
            <a:endCxn id="27" idx="6"/>
          </p:cNvCxnSpPr>
          <p:nvPr/>
        </p:nvCxnSpPr>
        <p:spPr>
          <a:xfrm flipH="1" flipV="1">
            <a:off x="8443759" y="906654"/>
            <a:ext cx="2430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D28CC77-187F-94F1-CE93-4C43C1322DB8}"/>
              </a:ext>
            </a:extLst>
          </p:cNvPr>
          <p:cNvSpPr/>
          <p:nvPr/>
        </p:nvSpPr>
        <p:spPr>
          <a:xfrm>
            <a:off x="5323110" y="529525"/>
            <a:ext cx="1754909" cy="754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 End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09967E-96F4-EC53-45CB-1DDC5584B825}"/>
              </a:ext>
            </a:extLst>
          </p:cNvPr>
          <p:cNvCxnSpPr>
            <a:cxnSpLocks/>
            <a:stCxn id="27" idx="2"/>
            <a:endCxn id="29" idx="6"/>
          </p:cNvCxnSpPr>
          <p:nvPr/>
        </p:nvCxnSpPr>
        <p:spPr>
          <a:xfrm flipH="1">
            <a:off x="7078019" y="906654"/>
            <a:ext cx="79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64C7A3-8F7B-BADE-BEB0-4DD9E1AF17B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200564" y="295564"/>
            <a:ext cx="1" cy="23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13617-4EF5-D981-F1A6-7D4305A0CD73}"/>
              </a:ext>
            </a:extLst>
          </p:cNvPr>
          <p:cNvCxnSpPr>
            <a:cxnSpLocks/>
          </p:cNvCxnSpPr>
          <p:nvPr/>
        </p:nvCxnSpPr>
        <p:spPr>
          <a:xfrm>
            <a:off x="6200564" y="295564"/>
            <a:ext cx="4984536" cy="1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F69BC5-F881-AC5F-4ACC-3BDAB00C2F8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1185100" y="314819"/>
            <a:ext cx="0" cy="273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5634A77-3823-D728-7906-11DA15B2C68E}"/>
              </a:ext>
            </a:extLst>
          </p:cNvPr>
          <p:cNvSpPr/>
          <p:nvPr/>
        </p:nvSpPr>
        <p:spPr>
          <a:xfrm>
            <a:off x="7523287" y="2994288"/>
            <a:ext cx="1163511" cy="5495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Sequence IDs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643656-B56A-B0CC-907A-0E4817F617E9}"/>
              </a:ext>
            </a:extLst>
          </p:cNvPr>
          <p:cNvCxnSpPr>
            <a:cxnSpLocks/>
            <a:stCxn id="8" idx="1"/>
            <a:endCxn id="34" idx="6"/>
          </p:cNvCxnSpPr>
          <p:nvPr/>
        </p:nvCxnSpPr>
        <p:spPr>
          <a:xfrm flipH="1" flipV="1">
            <a:off x="8686798" y="3269072"/>
            <a:ext cx="37432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F36F8BE-F73A-77DE-4FB9-35038746D45F}"/>
              </a:ext>
            </a:extLst>
          </p:cNvPr>
          <p:cNvSpPr/>
          <p:nvPr/>
        </p:nvSpPr>
        <p:spPr>
          <a:xfrm>
            <a:off x="5461955" y="2972353"/>
            <a:ext cx="1474854" cy="593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Start and End Index of Context in each window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7AD0D8-0A8D-1926-8826-F3D31C5877F0}"/>
              </a:ext>
            </a:extLst>
          </p:cNvPr>
          <p:cNvCxnSpPr>
            <a:cxnSpLocks/>
            <a:stCxn id="34" idx="2"/>
            <a:endCxn id="36" idx="3"/>
          </p:cNvCxnSpPr>
          <p:nvPr/>
        </p:nvCxnSpPr>
        <p:spPr>
          <a:xfrm flipH="1">
            <a:off x="6936809" y="3269072"/>
            <a:ext cx="586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6D7F3498-470B-7C85-B59B-A8E6E259931F}"/>
              </a:ext>
            </a:extLst>
          </p:cNvPr>
          <p:cNvSpPr/>
          <p:nvPr/>
        </p:nvSpPr>
        <p:spPr>
          <a:xfrm>
            <a:off x="1768304" y="2523535"/>
            <a:ext cx="2400283" cy="14910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Is answer phrase fully present in Context window?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28D1CC-96B5-BDCC-3049-60842A43F113}"/>
              </a:ext>
            </a:extLst>
          </p:cNvPr>
          <p:cNvCxnSpPr>
            <a:stCxn id="36" idx="1"/>
            <a:endCxn id="38" idx="3"/>
          </p:cNvCxnSpPr>
          <p:nvPr/>
        </p:nvCxnSpPr>
        <p:spPr>
          <a:xfrm flipH="1">
            <a:off x="4168587" y="3269072"/>
            <a:ext cx="129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A9B31C-80DF-82C4-842B-1C1C1183D635}"/>
              </a:ext>
            </a:extLst>
          </p:cNvPr>
          <p:cNvCxnSpPr>
            <a:stCxn id="29" idx="2"/>
            <a:endCxn id="38" idx="0"/>
          </p:cNvCxnSpPr>
          <p:nvPr/>
        </p:nvCxnSpPr>
        <p:spPr>
          <a:xfrm flipH="1">
            <a:off x="2968446" y="906654"/>
            <a:ext cx="2354664" cy="161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757C26-9F1F-4621-160F-3895D9A5ED71}"/>
              </a:ext>
            </a:extLst>
          </p:cNvPr>
          <p:cNvCxnSpPr>
            <a:stCxn id="24" idx="2"/>
            <a:endCxn id="38" idx="0"/>
          </p:cNvCxnSpPr>
          <p:nvPr/>
        </p:nvCxnSpPr>
        <p:spPr>
          <a:xfrm flipH="1">
            <a:off x="2968446" y="1225309"/>
            <a:ext cx="8216654" cy="129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CF6C545-B775-8B57-AFE6-F08462DA2AD4}"/>
              </a:ext>
            </a:extLst>
          </p:cNvPr>
          <p:cNvSpPr/>
          <p:nvPr/>
        </p:nvSpPr>
        <p:spPr>
          <a:xfrm>
            <a:off x="374875" y="4759845"/>
            <a:ext cx="2065248" cy="1025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Add (0, 0) to </a:t>
            </a:r>
            <a:r>
              <a:rPr lang="en-IN" sz="1400" dirty="0" err="1"/>
              <a:t>Start_pos</a:t>
            </a:r>
            <a:r>
              <a:rPr lang="en-IN" sz="1400" dirty="0"/>
              <a:t> and </a:t>
            </a:r>
            <a:r>
              <a:rPr lang="en-IN" sz="1400" dirty="0" err="1"/>
              <a:t>End_pos</a:t>
            </a:r>
            <a:r>
              <a:rPr lang="en-IN" sz="1400" dirty="0"/>
              <a:t> vectors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9E745B-3140-59FE-1313-8746C50A7249}"/>
              </a:ext>
            </a:extLst>
          </p:cNvPr>
          <p:cNvCxnSpPr>
            <a:cxnSpLocks/>
            <a:stCxn id="38" idx="2"/>
            <a:endCxn id="2" idx="0"/>
          </p:cNvCxnSpPr>
          <p:nvPr/>
        </p:nvCxnSpPr>
        <p:spPr>
          <a:xfrm flipH="1">
            <a:off x="1407499" y="4014608"/>
            <a:ext cx="1560947" cy="74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ABC3287-7A0E-7C26-79C5-F64E7E64517C}"/>
              </a:ext>
            </a:extLst>
          </p:cNvPr>
          <p:cNvSpPr txBox="1"/>
          <p:nvPr/>
        </p:nvSpPr>
        <p:spPr>
          <a:xfrm>
            <a:off x="1663198" y="4102280"/>
            <a:ext cx="104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BE26A45-B02D-0E80-6AA7-635A8C243E26}"/>
              </a:ext>
            </a:extLst>
          </p:cNvPr>
          <p:cNvSpPr/>
          <p:nvPr/>
        </p:nvSpPr>
        <p:spPr>
          <a:xfrm>
            <a:off x="2626576" y="4838359"/>
            <a:ext cx="2200647" cy="1025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Add (</a:t>
            </a:r>
            <a:r>
              <a:rPr lang="en-IN" sz="1400" dirty="0" err="1"/>
              <a:t>st_idx</a:t>
            </a:r>
            <a:r>
              <a:rPr lang="en-IN" sz="1400" dirty="0"/>
              <a:t>, </a:t>
            </a:r>
            <a:r>
              <a:rPr lang="en-IN" sz="1400" dirty="0" err="1"/>
              <a:t>end_idx</a:t>
            </a:r>
            <a:r>
              <a:rPr lang="en-IN" sz="1400" dirty="0"/>
              <a:t>) to </a:t>
            </a:r>
            <a:r>
              <a:rPr lang="en-IN" sz="1400" dirty="0" err="1"/>
              <a:t>Start_pos</a:t>
            </a:r>
            <a:r>
              <a:rPr lang="en-IN" sz="1400" dirty="0"/>
              <a:t> and </a:t>
            </a:r>
            <a:r>
              <a:rPr lang="en-IN" sz="1400" dirty="0" err="1"/>
              <a:t>End_pos</a:t>
            </a:r>
            <a:r>
              <a:rPr lang="en-IN" sz="1400" dirty="0"/>
              <a:t> vectors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F00613-AB4D-2938-D14F-2CF607C4466C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2968446" y="4014608"/>
            <a:ext cx="758454" cy="8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84C3061-CEFC-85BF-D890-C881455DF028}"/>
              </a:ext>
            </a:extLst>
          </p:cNvPr>
          <p:cNvSpPr txBox="1"/>
          <p:nvPr/>
        </p:nvSpPr>
        <p:spPr>
          <a:xfrm>
            <a:off x="3366659" y="4102280"/>
            <a:ext cx="104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24A496FB-EEDD-4361-8690-9A4E5103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Aytijha Chakraborty</a:t>
            </a:r>
          </a:p>
        </p:txBody>
      </p:sp>
    </p:spTree>
    <p:extLst>
      <p:ext uri="{BB962C8B-B14F-4D97-AF65-F5344CB8AC3E}">
        <p14:creationId xmlns:p14="http://schemas.microsoft.com/office/powerpoint/2010/main" val="79799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B981B1B-AEE3-9943-A4ED-AB0E2F41B6F7}"/>
              </a:ext>
            </a:extLst>
          </p:cNvPr>
          <p:cNvSpPr/>
          <p:nvPr/>
        </p:nvSpPr>
        <p:spPr>
          <a:xfrm>
            <a:off x="5060373" y="1731817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64345D-A1C9-3413-1442-CB4C66DDB66C}"/>
              </a:ext>
            </a:extLst>
          </p:cNvPr>
          <p:cNvSpPr/>
          <p:nvPr/>
        </p:nvSpPr>
        <p:spPr>
          <a:xfrm>
            <a:off x="6106636" y="1731815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2D24C8-1EB6-A1B9-B678-91B533A5C70D}"/>
              </a:ext>
            </a:extLst>
          </p:cNvPr>
          <p:cNvSpPr/>
          <p:nvPr/>
        </p:nvSpPr>
        <p:spPr>
          <a:xfrm>
            <a:off x="7152899" y="1731814"/>
            <a:ext cx="1481982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Context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ABF34F-3631-E368-9FBC-06DEA6BC9C3F}"/>
              </a:ext>
            </a:extLst>
          </p:cNvPr>
          <p:cNvSpPr/>
          <p:nvPr/>
        </p:nvSpPr>
        <p:spPr>
          <a:xfrm>
            <a:off x="8739035" y="1731814"/>
            <a:ext cx="1607374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2E57CE-82F9-97DD-5974-BCBBC575943C}"/>
              </a:ext>
            </a:extLst>
          </p:cNvPr>
          <p:cNvSpPr/>
          <p:nvPr/>
        </p:nvSpPr>
        <p:spPr>
          <a:xfrm>
            <a:off x="10450563" y="1731814"/>
            <a:ext cx="1454974" cy="618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8EDA6B-8FC2-EC24-2FF7-C23041F2E472}"/>
              </a:ext>
            </a:extLst>
          </p:cNvPr>
          <p:cNvSpPr/>
          <p:nvPr/>
        </p:nvSpPr>
        <p:spPr>
          <a:xfrm>
            <a:off x="9061118" y="2950418"/>
            <a:ext cx="2466110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035763-160A-4C9B-0E90-045C7E8A5DEE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893890" y="2369123"/>
            <a:ext cx="2400283" cy="58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09C5CF-3C46-83FD-A994-8B8DF3F9A523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9542722" y="2369123"/>
            <a:ext cx="751451" cy="58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9FE1A57-BB26-EC60-70CD-3ED66B8E86B9}"/>
              </a:ext>
            </a:extLst>
          </p:cNvPr>
          <p:cNvSpPr/>
          <p:nvPr/>
        </p:nvSpPr>
        <p:spPr>
          <a:xfrm>
            <a:off x="7870471" y="5837381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Attention Mask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53109-0E55-E2EC-D341-1E7DE40D058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686799" y="3587727"/>
            <a:ext cx="1607374" cy="224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0915A3-D18D-B8A1-236D-8EB9113B9F97}"/>
              </a:ext>
            </a:extLst>
          </p:cNvPr>
          <p:cNvSpPr txBox="1"/>
          <p:nvPr/>
        </p:nvSpPr>
        <p:spPr>
          <a:xfrm>
            <a:off x="7155245" y="3612393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Adding [CLS] and [SEP] tokens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380DA-680F-F2CD-54ED-CD53349C78F0}"/>
              </a:ext>
            </a:extLst>
          </p:cNvPr>
          <p:cNvSpPr txBox="1"/>
          <p:nvPr/>
        </p:nvSpPr>
        <p:spPr>
          <a:xfrm>
            <a:off x="9600464" y="3606925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Splitting the context into windows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054444-7FFF-DE1C-75B2-7E01F4A9BB96}"/>
              </a:ext>
            </a:extLst>
          </p:cNvPr>
          <p:cNvSpPr/>
          <p:nvPr/>
        </p:nvSpPr>
        <p:spPr>
          <a:xfrm>
            <a:off x="5596980" y="4636653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IDs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5AB4E7-F2E2-147A-B665-6AAFA450307D}"/>
              </a:ext>
            </a:extLst>
          </p:cNvPr>
          <p:cNvSpPr/>
          <p:nvPr/>
        </p:nvSpPr>
        <p:spPr>
          <a:xfrm>
            <a:off x="6413307" y="5355591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</a:t>
            </a:r>
          </a:p>
          <a:p>
            <a:pPr algn="ctr"/>
            <a:r>
              <a:rPr lang="en-IN" dirty="0"/>
              <a:t>Type IDs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F5C72C-0CAC-83DD-591C-36840413DA3F}"/>
              </a:ext>
            </a:extLst>
          </p:cNvPr>
          <p:cNvSpPr/>
          <p:nvPr/>
        </p:nvSpPr>
        <p:spPr>
          <a:xfrm>
            <a:off x="9503126" y="5466427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Offset Mapping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AA7ECF-3A4E-F843-ABA2-6F4661324D25}"/>
              </a:ext>
            </a:extLst>
          </p:cNvPr>
          <p:cNvSpPr/>
          <p:nvPr/>
        </p:nvSpPr>
        <p:spPr>
          <a:xfrm>
            <a:off x="10107719" y="4408870"/>
            <a:ext cx="1797818" cy="942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Overflow to Sample Mapping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6545FE-0D1F-F37B-1561-D38F3C91D382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6413308" y="3587727"/>
            <a:ext cx="3880865" cy="104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8F3114-5143-7AAB-CD58-1FB7F934BE7D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7229635" y="3587727"/>
            <a:ext cx="3064538" cy="176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B4E6FF-F99B-7BD2-AA34-D5912EE0F705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10294173" y="3587727"/>
            <a:ext cx="25281" cy="187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9AB8AB-71BF-714B-AA1B-9BACF181A57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10294173" y="3587727"/>
            <a:ext cx="712455" cy="82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B95D6C-A349-5031-D56A-0C59920A786C}"/>
              </a:ext>
            </a:extLst>
          </p:cNvPr>
          <p:cNvSpPr/>
          <p:nvPr/>
        </p:nvSpPr>
        <p:spPr>
          <a:xfrm>
            <a:off x="8686799" y="588001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2E95DD-A688-8359-FD44-65D3978093B9}"/>
              </a:ext>
            </a:extLst>
          </p:cNvPr>
          <p:cNvSpPr/>
          <p:nvPr/>
        </p:nvSpPr>
        <p:spPr>
          <a:xfrm>
            <a:off x="10381413" y="588000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 Start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69A0E-2302-1D95-1ED3-B6251E2BD8DE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flipH="1" flipV="1">
            <a:off x="9490486" y="1225310"/>
            <a:ext cx="1687564" cy="50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1BF902-A997-E834-A349-F4519F8AC9AF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flipV="1">
            <a:off x="11178050" y="1225309"/>
            <a:ext cx="7050" cy="5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1E6A66E-C40D-0A15-B521-FE23F917C76A}"/>
              </a:ext>
            </a:extLst>
          </p:cNvPr>
          <p:cNvSpPr/>
          <p:nvPr/>
        </p:nvSpPr>
        <p:spPr>
          <a:xfrm>
            <a:off x="7870471" y="728107"/>
            <a:ext cx="573288" cy="357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/>
              <a:t>len</a:t>
            </a:r>
            <a:endParaRPr lang="en-IN" sz="11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1905CC-A46D-D065-A7EA-632BD3252689}"/>
              </a:ext>
            </a:extLst>
          </p:cNvPr>
          <p:cNvCxnSpPr>
            <a:cxnSpLocks/>
            <a:stCxn id="23" idx="1"/>
            <a:endCxn id="27" idx="6"/>
          </p:cNvCxnSpPr>
          <p:nvPr/>
        </p:nvCxnSpPr>
        <p:spPr>
          <a:xfrm flipH="1" flipV="1">
            <a:off x="8443759" y="906654"/>
            <a:ext cx="2430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D28CC77-187F-94F1-CE93-4C43C1322DB8}"/>
              </a:ext>
            </a:extLst>
          </p:cNvPr>
          <p:cNvSpPr/>
          <p:nvPr/>
        </p:nvSpPr>
        <p:spPr>
          <a:xfrm>
            <a:off x="5323110" y="529525"/>
            <a:ext cx="1754909" cy="754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 End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09967E-96F4-EC53-45CB-1DDC5584B825}"/>
              </a:ext>
            </a:extLst>
          </p:cNvPr>
          <p:cNvCxnSpPr>
            <a:cxnSpLocks/>
            <a:stCxn id="27" idx="2"/>
            <a:endCxn id="29" idx="6"/>
          </p:cNvCxnSpPr>
          <p:nvPr/>
        </p:nvCxnSpPr>
        <p:spPr>
          <a:xfrm flipH="1">
            <a:off x="7078019" y="906654"/>
            <a:ext cx="79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64C7A3-8F7B-BADE-BEB0-4DD9E1AF17B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200564" y="295564"/>
            <a:ext cx="1" cy="23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13617-4EF5-D981-F1A6-7D4305A0CD73}"/>
              </a:ext>
            </a:extLst>
          </p:cNvPr>
          <p:cNvCxnSpPr>
            <a:cxnSpLocks/>
          </p:cNvCxnSpPr>
          <p:nvPr/>
        </p:nvCxnSpPr>
        <p:spPr>
          <a:xfrm>
            <a:off x="6200564" y="295564"/>
            <a:ext cx="4984536" cy="1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F69BC5-F881-AC5F-4ACC-3BDAB00C2F8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1185100" y="314819"/>
            <a:ext cx="0" cy="273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5634A77-3823-D728-7906-11DA15B2C68E}"/>
              </a:ext>
            </a:extLst>
          </p:cNvPr>
          <p:cNvSpPr/>
          <p:nvPr/>
        </p:nvSpPr>
        <p:spPr>
          <a:xfrm>
            <a:off x="7523287" y="2994288"/>
            <a:ext cx="1163511" cy="5495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Sequence IDs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643656-B56A-B0CC-907A-0E4817F617E9}"/>
              </a:ext>
            </a:extLst>
          </p:cNvPr>
          <p:cNvCxnSpPr>
            <a:cxnSpLocks/>
            <a:stCxn id="8" idx="1"/>
            <a:endCxn id="34" idx="6"/>
          </p:cNvCxnSpPr>
          <p:nvPr/>
        </p:nvCxnSpPr>
        <p:spPr>
          <a:xfrm flipH="1" flipV="1">
            <a:off x="8686798" y="3269072"/>
            <a:ext cx="37432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F36F8BE-F73A-77DE-4FB9-35038746D45F}"/>
              </a:ext>
            </a:extLst>
          </p:cNvPr>
          <p:cNvSpPr/>
          <p:nvPr/>
        </p:nvSpPr>
        <p:spPr>
          <a:xfrm>
            <a:off x="5461955" y="2972353"/>
            <a:ext cx="1474854" cy="593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Start and End Index of Context in each window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7AD0D8-0A8D-1926-8826-F3D31C5877F0}"/>
              </a:ext>
            </a:extLst>
          </p:cNvPr>
          <p:cNvCxnSpPr>
            <a:cxnSpLocks/>
            <a:stCxn id="34" idx="2"/>
            <a:endCxn id="36" idx="3"/>
          </p:cNvCxnSpPr>
          <p:nvPr/>
        </p:nvCxnSpPr>
        <p:spPr>
          <a:xfrm flipH="1">
            <a:off x="6936809" y="3269072"/>
            <a:ext cx="586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6D7F3498-470B-7C85-B59B-A8E6E259931F}"/>
              </a:ext>
            </a:extLst>
          </p:cNvPr>
          <p:cNvSpPr/>
          <p:nvPr/>
        </p:nvSpPr>
        <p:spPr>
          <a:xfrm>
            <a:off x="1601166" y="528568"/>
            <a:ext cx="2400283" cy="14910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Is answer phrase fully present in Context window?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28D1CC-96B5-BDCC-3049-60842A43F113}"/>
              </a:ext>
            </a:extLst>
          </p:cNvPr>
          <p:cNvCxnSpPr>
            <a:stCxn id="36" idx="1"/>
            <a:endCxn id="38" idx="3"/>
          </p:cNvCxnSpPr>
          <p:nvPr/>
        </p:nvCxnSpPr>
        <p:spPr>
          <a:xfrm flipH="1" flipV="1">
            <a:off x="4001449" y="1274105"/>
            <a:ext cx="1460506" cy="199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A9B31C-80DF-82C4-842B-1C1C1183D635}"/>
              </a:ext>
            </a:extLst>
          </p:cNvPr>
          <p:cNvCxnSpPr>
            <a:stCxn id="29" idx="2"/>
            <a:endCxn id="38" idx="0"/>
          </p:cNvCxnSpPr>
          <p:nvPr/>
        </p:nvCxnSpPr>
        <p:spPr>
          <a:xfrm flipH="1" flipV="1">
            <a:off x="2801308" y="528568"/>
            <a:ext cx="2521802" cy="37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757C26-9F1F-4621-160F-3895D9A5ED71}"/>
              </a:ext>
            </a:extLst>
          </p:cNvPr>
          <p:cNvCxnSpPr>
            <a:stCxn id="24" idx="2"/>
            <a:endCxn id="38" idx="0"/>
          </p:cNvCxnSpPr>
          <p:nvPr/>
        </p:nvCxnSpPr>
        <p:spPr>
          <a:xfrm flipH="1" flipV="1">
            <a:off x="2801308" y="528568"/>
            <a:ext cx="8383792" cy="69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CF6C545-B775-8B57-AFE6-F08462DA2AD4}"/>
              </a:ext>
            </a:extLst>
          </p:cNvPr>
          <p:cNvSpPr/>
          <p:nvPr/>
        </p:nvSpPr>
        <p:spPr>
          <a:xfrm>
            <a:off x="598786" y="2548342"/>
            <a:ext cx="2065248" cy="1025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Add (0, 0) to </a:t>
            </a:r>
            <a:r>
              <a:rPr lang="en-IN" sz="1400" dirty="0" err="1"/>
              <a:t>Start_pos</a:t>
            </a:r>
            <a:r>
              <a:rPr lang="en-IN" sz="1400" dirty="0"/>
              <a:t> and </a:t>
            </a:r>
            <a:r>
              <a:rPr lang="en-IN" sz="1400" dirty="0" err="1"/>
              <a:t>End_pos</a:t>
            </a:r>
            <a:r>
              <a:rPr lang="en-IN" sz="1400" dirty="0"/>
              <a:t> vectors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9E745B-3140-59FE-1313-8746C50A7249}"/>
              </a:ext>
            </a:extLst>
          </p:cNvPr>
          <p:cNvCxnSpPr>
            <a:cxnSpLocks/>
            <a:stCxn id="38" idx="2"/>
            <a:endCxn id="2" idx="0"/>
          </p:cNvCxnSpPr>
          <p:nvPr/>
        </p:nvCxnSpPr>
        <p:spPr>
          <a:xfrm flipH="1">
            <a:off x="1631410" y="2019641"/>
            <a:ext cx="1169898" cy="52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ABC3287-7A0E-7C26-79C5-F64E7E64517C}"/>
              </a:ext>
            </a:extLst>
          </p:cNvPr>
          <p:cNvSpPr txBox="1"/>
          <p:nvPr/>
        </p:nvSpPr>
        <p:spPr>
          <a:xfrm>
            <a:off x="1826497" y="1915932"/>
            <a:ext cx="104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BE26A45-B02D-0E80-6AA7-635A8C243E26}"/>
              </a:ext>
            </a:extLst>
          </p:cNvPr>
          <p:cNvSpPr/>
          <p:nvPr/>
        </p:nvSpPr>
        <p:spPr>
          <a:xfrm>
            <a:off x="2848889" y="2548342"/>
            <a:ext cx="2200647" cy="1025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Add (</a:t>
            </a:r>
            <a:r>
              <a:rPr lang="en-IN" sz="1400" dirty="0" err="1"/>
              <a:t>st_idx</a:t>
            </a:r>
            <a:r>
              <a:rPr lang="en-IN" sz="1400" dirty="0"/>
              <a:t>, </a:t>
            </a:r>
            <a:r>
              <a:rPr lang="en-IN" sz="1400" dirty="0" err="1"/>
              <a:t>end_idx</a:t>
            </a:r>
            <a:r>
              <a:rPr lang="en-IN" sz="1400" dirty="0"/>
              <a:t>) to </a:t>
            </a:r>
            <a:r>
              <a:rPr lang="en-IN" sz="1400" dirty="0" err="1"/>
              <a:t>Start_pos</a:t>
            </a:r>
            <a:r>
              <a:rPr lang="en-IN" sz="1400" dirty="0"/>
              <a:t> and </a:t>
            </a:r>
            <a:r>
              <a:rPr lang="en-IN" sz="1400" dirty="0" err="1"/>
              <a:t>End_pos</a:t>
            </a:r>
            <a:r>
              <a:rPr lang="en-IN" sz="1400" dirty="0"/>
              <a:t> vectors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F00613-AB4D-2938-D14F-2CF607C4466C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2801308" y="2019641"/>
            <a:ext cx="1147905" cy="52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84C3061-CEFC-85BF-D890-C881455DF028}"/>
              </a:ext>
            </a:extLst>
          </p:cNvPr>
          <p:cNvSpPr txBox="1"/>
          <p:nvPr/>
        </p:nvSpPr>
        <p:spPr>
          <a:xfrm>
            <a:off x="3338382" y="1915932"/>
            <a:ext cx="104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1771FE-31E6-624E-6906-0AD552E7ED25}"/>
              </a:ext>
            </a:extLst>
          </p:cNvPr>
          <p:cNvSpPr/>
          <p:nvPr/>
        </p:nvSpPr>
        <p:spPr>
          <a:xfrm>
            <a:off x="1010169" y="4561268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Start_pos</a:t>
            </a:r>
            <a:endParaRPr lang="en-IN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BB77F79-FA7C-5B1A-1E99-46FB1908A628}"/>
              </a:ext>
            </a:extLst>
          </p:cNvPr>
          <p:cNvSpPr/>
          <p:nvPr/>
        </p:nvSpPr>
        <p:spPr>
          <a:xfrm>
            <a:off x="2801307" y="4561267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End_pos</a:t>
            </a:r>
            <a:endParaRPr lang="en-IN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9C4617-5DEE-8C86-F3B8-2B3DBA80223B}"/>
              </a:ext>
            </a:extLst>
          </p:cNvPr>
          <p:cNvCxnSpPr>
            <a:stCxn id="2" idx="4"/>
            <a:endCxn id="55" idx="0"/>
          </p:cNvCxnSpPr>
          <p:nvPr/>
        </p:nvCxnSpPr>
        <p:spPr>
          <a:xfrm>
            <a:off x="1631410" y="3573578"/>
            <a:ext cx="195087" cy="98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37412B-931A-6498-57F8-2B2A844B3126}"/>
              </a:ext>
            </a:extLst>
          </p:cNvPr>
          <p:cNvCxnSpPr>
            <a:cxnSpLocks/>
            <a:stCxn id="2" idx="4"/>
            <a:endCxn id="56" idx="0"/>
          </p:cNvCxnSpPr>
          <p:nvPr/>
        </p:nvCxnSpPr>
        <p:spPr>
          <a:xfrm>
            <a:off x="1631410" y="3573578"/>
            <a:ext cx="1986225" cy="98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FBDE4A-F39F-C760-FFB3-5B4DC63250D9}"/>
              </a:ext>
            </a:extLst>
          </p:cNvPr>
          <p:cNvCxnSpPr>
            <a:cxnSpLocks/>
          </p:cNvCxnSpPr>
          <p:nvPr/>
        </p:nvCxnSpPr>
        <p:spPr>
          <a:xfrm flipH="1">
            <a:off x="3617634" y="3573578"/>
            <a:ext cx="331578" cy="98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C7A855-774F-782D-09C3-23B686897B16}"/>
              </a:ext>
            </a:extLst>
          </p:cNvPr>
          <p:cNvCxnSpPr>
            <a:cxnSpLocks/>
            <a:stCxn id="42" idx="4"/>
            <a:endCxn id="55" idx="0"/>
          </p:cNvCxnSpPr>
          <p:nvPr/>
        </p:nvCxnSpPr>
        <p:spPr>
          <a:xfrm flipH="1">
            <a:off x="1826497" y="3573578"/>
            <a:ext cx="2122716" cy="98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oter Placeholder 70">
            <a:extLst>
              <a:ext uri="{FF2B5EF4-FFF2-40B4-BE49-F238E27FC236}">
                <a16:creationId xmlns:a16="http://schemas.microsoft.com/office/drawing/2014/main" id="{5CCF76E2-6C56-66C3-7B5F-2FF1BD3B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Aytijha Chakraborty</a:t>
            </a:r>
          </a:p>
        </p:txBody>
      </p:sp>
    </p:spTree>
    <p:extLst>
      <p:ext uri="{BB962C8B-B14F-4D97-AF65-F5344CB8AC3E}">
        <p14:creationId xmlns:p14="http://schemas.microsoft.com/office/powerpoint/2010/main" val="1360475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489C-5784-5E5A-62C6-1E070C09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Dataset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BD2F5A-0DAD-7A6C-0303-2E3A2A1E88DB}"/>
              </a:ext>
            </a:extLst>
          </p:cNvPr>
          <p:cNvSpPr/>
          <p:nvPr/>
        </p:nvSpPr>
        <p:spPr>
          <a:xfrm>
            <a:off x="5828976" y="1117598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IDs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31B07B-893F-6A71-352E-475A687F27D3}"/>
              </a:ext>
            </a:extLst>
          </p:cNvPr>
          <p:cNvSpPr/>
          <p:nvPr/>
        </p:nvSpPr>
        <p:spPr>
          <a:xfrm>
            <a:off x="7802174" y="1910427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</a:t>
            </a:r>
          </a:p>
          <a:p>
            <a:pPr algn="ctr"/>
            <a:r>
              <a:rPr lang="en-IN" dirty="0"/>
              <a:t>Type IDs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5442E0-922E-73B9-9F1D-2F6EADDAB980}"/>
              </a:ext>
            </a:extLst>
          </p:cNvPr>
          <p:cNvSpPr/>
          <p:nvPr/>
        </p:nvSpPr>
        <p:spPr>
          <a:xfrm>
            <a:off x="5828976" y="2744287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Attention Mask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757F4D-4FFC-E625-1BC5-9B24DDCFE388}"/>
              </a:ext>
            </a:extLst>
          </p:cNvPr>
          <p:cNvSpPr/>
          <p:nvPr/>
        </p:nvSpPr>
        <p:spPr>
          <a:xfrm>
            <a:off x="7802174" y="3672956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Start_pos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D49E7B-8BFA-62CC-E91C-5AF3884050B4}"/>
              </a:ext>
            </a:extLst>
          </p:cNvPr>
          <p:cNvSpPr/>
          <p:nvPr/>
        </p:nvSpPr>
        <p:spPr>
          <a:xfrm>
            <a:off x="5828976" y="4370976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End_pos</a:t>
            </a:r>
            <a:endParaRPr lang="en-IN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160D719-7429-C7EC-60A4-B84A7AE8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Aytijha Chakraborty</a:t>
            </a:r>
          </a:p>
        </p:txBody>
      </p:sp>
    </p:spTree>
    <p:extLst>
      <p:ext uri="{BB962C8B-B14F-4D97-AF65-F5344CB8AC3E}">
        <p14:creationId xmlns:p14="http://schemas.microsoft.com/office/powerpoint/2010/main" val="138348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489C-5784-5E5A-62C6-1E070C09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Raw Dataset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4652AB-955C-CF33-5F00-B8E581E1B46B}"/>
              </a:ext>
            </a:extLst>
          </p:cNvPr>
          <p:cNvSpPr/>
          <p:nvPr/>
        </p:nvSpPr>
        <p:spPr>
          <a:xfrm>
            <a:off x="6085365" y="1177635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F1C870-D3C7-4A64-618E-D032A306B88D}"/>
              </a:ext>
            </a:extLst>
          </p:cNvPr>
          <p:cNvSpPr/>
          <p:nvPr/>
        </p:nvSpPr>
        <p:spPr>
          <a:xfrm>
            <a:off x="7703374" y="1846542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Title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43401E-551A-EAAD-533E-7D6A8864CF39}"/>
              </a:ext>
            </a:extLst>
          </p:cNvPr>
          <p:cNvSpPr/>
          <p:nvPr/>
        </p:nvSpPr>
        <p:spPr>
          <a:xfrm>
            <a:off x="5815428" y="2713181"/>
            <a:ext cx="1481982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9131B2-EE59-0719-D571-0CDB85FC99CB}"/>
              </a:ext>
            </a:extLst>
          </p:cNvPr>
          <p:cNvSpPr/>
          <p:nvPr/>
        </p:nvSpPr>
        <p:spPr>
          <a:xfrm>
            <a:off x="7370741" y="3578146"/>
            <a:ext cx="1607374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32ACD-FAA3-20E0-20E2-0487C1328689}"/>
              </a:ext>
            </a:extLst>
          </p:cNvPr>
          <p:cNvSpPr/>
          <p:nvPr/>
        </p:nvSpPr>
        <p:spPr>
          <a:xfrm>
            <a:off x="5917817" y="4215455"/>
            <a:ext cx="1454974" cy="618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4466C98-7352-D54A-8EF2-E509A4C6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Aytijha Chakraborty</a:t>
            </a:r>
          </a:p>
        </p:txBody>
      </p:sp>
    </p:spTree>
    <p:extLst>
      <p:ext uri="{BB962C8B-B14F-4D97-AF65-F5344CB8AC3E}">
        <p14:creationId xmlns:p14="http://schemas.microsoft.com/office/powerpoint/2010/main" val="1339526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489C-5784-5E5A-62C6-1E070C09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4652AB-955C-CF33-5F00-B8E581E1B46B}"/>
              </a:ext>
            </a:extLst>
          </p:cNvPr>
          <p:cNvSpPr/>
          <p:nvPr/>
        </p:nvSpPr>
        <p:spPr>
          <a:xfrm>
            <a:off x="5060373" y="1731817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F1C870-D3C7-4A64-618E-D032A306B88D}"/>
              </a:ext>
            </a:extLst>
          </p:cNvPr>
          <p:cNvSpPr/>
          <p:nvPr/>
        </p:nvSpPr>
        <p:spPr>
          <a:xfrm>
            <a:off x="6106636" y="1731815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Title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43401E-551A-EAAD-533E-7D6A8864CF39}"/>
              </a:ext>
            </a:extLst>
          </p:cNvPr>
          <p:cNvSpPr/>
          <p:nvPr/>
        </p:nvSpPr>
        <p:spPr>
          <a:xfrm>
            <a:off x="7152899" y="1731814"/>
            <a:ext cx="1481982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9131B2-EE59-0719-D571-0CDB85FC99CB}"/>
              </a:ext>
            </a:extLst>
          </p:cNvPr>
          <p:cNvSpPr/>
          <p:nvPr/>
        </p:nvSpPr>
        <p:spPr>
          <a:xfrm>
            <a:off x="8739035" y="1731814"/>
            <a:ext cx="1607374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32ACD-FAA3-20E0-20E2-0487C1328689}"/>
              </a:ext>
            </a:extLst>
          </p:cNvPr>
          <p:cNvSpPr/>
          <p:nvPr/>
        </p:nvSpPr>
        <p:spPr>
          <a:xfrm>
            <a:off x="10450563" y="1731814"/>
            <a:ext cx="1454974" cy="6181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C7A18-7595-5B4F-FAD7-A816D7F2B4F0}"/>
              </a:ext>
            </a:extLst>
          </p:cNvPr>
          <p:cNvSpPr/>
          <p:nvPr/>
        </p:nvSpPr>
        <p:spPr>
          <a:xfrm>
            <a:off x="8634881" y="3519055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4B772-F7CE-E686-8769-1C2780028B46}"/>
              </a:ext>
            </a:extLst>
          </p:cNvPr>
          <p:cNvSpPr/>
          <p:nvPr/>
        </p:nvSpPr>
        <p:spPr>
          <a:xfrm>
            <a:off x="10374363" y="3519054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 Start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87E061-CA07-7662-81F2-407F6E445EB2}"/>
              </a:ext>
            </a:extLst>
          </p:cNvPr>
          <p:cNvCxnSpPr>
            <a:stCxn id="8" idx="4"/>
            <a:endCxn id="16" idx="0"/>
          </p:cNvCxnSpPr>
          <p:nvPr/>
        </p:nvCxnSpPr>
        <p:spPr>
          <a:xfrm>
            <a:off x="11178050" y="2349925"/>
            <a:ext cx="0" cy="116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C60720-8A7C-CEA2-94D3-03BAB617D18E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 flipH="1">
            <a:off x="9438568" y="2349925"/>
            <a:ext cx="1739482" cy="116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D3064F3-756F-6847-2ADF-A4C2FE67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Aytijha Chakraborty</a:t>
            </a:r>
          </a:p>
        </p:txBody>
      </p:sp>
    </p:spTree>
    <p:extLst>
      <p:ext uri="{BB962C8B-B14F-4D97-AF65-F5344CB8AC3E}">
        <p14:creationId xmlns:p14="http://schemas.microsoft.com/office/powerpoint/2010/main" val="291452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489C-5784-5E5A-62C6-1E070C09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Tokenizer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4652AB-955C-CF33-5F00-B8E581E1B46B}"/>
              </a:ext>
            </a:extLst>
          </p:cNvPr>
          <p:cNvSpPr/>
          <p:nvPr/>
        </p:nvSpPr>
        <p:spPr>
          <a:xfrm>
            <a:off x="5060373" y="1731817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F1C870-D3C7-4A64-618E-D032A306B88D}"/>
              </a:ext>
            </a:extLst>
          </p:cNvPr>
          <p:cNvSpPr/>
          <p:nvPr/>
        </p:nvSpPr>
        <p:spPr>
          <a:xfrm>
            <a:off x="6106636" y="1731815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Title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43401E-551A-EAAD-533E-7D6A8864CF39}"/>
              </a:ext>
            </a:extLst>
          </p:cNvPr>
          <p:cNvSpPr/>
          <p:nvPr/>
        </p:nvSpPr>
        <p:spPr>
          <a:xfrm>
            <a:off x="7152899" y="1731814"/>
            <a:ext cx="1481982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9131B2-EE59-0719-D571-0CDB85FC99CB}"/>
              </a:ext>
            </a:extLst>
          </p:cNvPr>
          <p:cNvSpPr/>
          <p:nvPr/>
        </p:nvSpPr>
        <p:spPr>
          <a:xfrm>
            <a:off x="8739035" y="1731814"/>
            <a:ext cx="1607374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32ACD-FAA3-20E0-20E2-0487C1328689}"/>
              </a:ext>
            </a:extLst>
          </p:cNvPr>
          <p:cNvSpPr/>
          <p:nvPr/>
        </p:nvSpPr>
        <p:spPr>
          <a:xfrm>
            <a:off x="10450563" y="1731814"/>
            <a:ext cx="1454974" cy="618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3A868-39CC-A88B-2943-2C44AD10F3B5}"/>
              </a:ext>
            </a:extLst>
          </p:cNvPr>
          <p:cNvSpPr/>
          <p:nvPr/>
        </p:nvSpPr>
        <p:spPr>
          <a:xfrm>
            <a:off x="7453745" y="2974109"/>
            <a:ext cx="2466110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9763BC-1A53-D3B6-66EA-1EC002E998DC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7893890" y="2369123"/>
            <a:ext cx="792910" cy="6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38FBFA-C97B-8757-D200-CF9818575089}"/>
              </a:ext>
            </a:extLst>
          </p:cNvPr>
          <p:cNvCxnSpPr>
            <a:stCxn id="7" idx="4"/>
            <a:endCxn id="5" idx="0"/>
          </p:cNvCxnSpPr>
          <p:nvPr/>
        </p:nvCxnSpPr>
        <p:spPr>
          <a:xfrm flipH="1">
            <a:off x="8686800" y="2369123"/>
            <a:ext cx="855922" cy="6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C2D5EA0-FE76-8DB5-BB78-DDF03D04DAFA}"/>
              </a:ext>
            </a:extLst>
          </p:cNvPr>
          <p:cNvSpPr/>
          <p:nvPr/>
        </p:nvSpPr>
        <p:spPr>
          <a:xfrm>
            <a:off x="7937875" y="4590472"/>
            <a:ext cx="149784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E9BEE-C2DF-F2D4-737B-6076EEA9DC80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8686800" y="3611418"/>
            <a:ext cx="0" cy="97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B9DDC0-68BE-B0EC-D38C-D84A07AF2A82}"/>
              </a:ext>
            </a:extLst>
          </p:cNvPr>
          <p:cNvSpPr txBox="1"/>
          <p:nvPr/>
        </p:nvSpPr>
        <p:spPr>
          <a:xfrm>
            <a:off x="6305217" y="3953163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Adding [CLS] and [SEP] tokens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27CC24-6660-2E44-45EC-697C4090A95E}"/>
              </a:ext>
            </a:extLst>
          </p:cNvPr>
          <p:cNvSpPr txBox="1"/>
          <p:nvPr/>
        </p:nvSpPr>
        <p:spPr>
          <a:xfrm>
            <a:off x="8686799" y="3956285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Splitting the context into windows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E8CE67-D6ED-6945-4616-4B5D01EB1ED4}"/>
              </a:ext>
            </a:extLst>
          </p:cNvPr>
          <p:cNvSpPr/>
          <p:nvPr/>
        </p:nvSpPr>
        <p:spPr>
          <a:xfrm>
            <a:off x="8686799" y="588001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DE3E0-ECFB-2189-5B81-B205AE5425D0}"/>
              </a:ext>
            </a:extLst>
          </p:cNvPr>
          <p:cNvSpPr/>
          <p:nvPr/>
        </p:nvSpPr>
        <p:spPr>
          <a:xfrm>
            <a:off x="10381413" y="588000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 Start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49D2F1-FBF7-B3BC-7866-1D65C49CF58F}"/>
              </a:ext>
            </a:extLst>
          </p:cNvPr>
          <p:cNvCxnSpPr>
            <a:stCxn id="8" idx="0"/>
            <a:endCxn id="21" idx="2"/>
          </p:cNvCxnSpPr>
          <p:nvPr/>
        </p:nvCxnSpPr>
        <p:spPr>
          <a:xfrm flipV="1">
            <a:off x="11178050" y="1225309"/>
            <a:ext cx="7050" cy="5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34CF6A-4477-8F30-F8CD-B1A5E0249806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H="1" flipV="1">
            <a:off x="9490486" y="1225310"/>
            <a:ext cx="1687564" cy="50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3AA6FEC5-A7E3-6143-5AC3-158C93B7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Aytijha Chakraborty</a:t>
            </a:r>
          </a:p>
        </p:txBody>
      </p:sp>
    </p:spTree>
    <p:extLst>
      <p:ext uri="{BB962C8B-B14F-4D97-AF65-F5344CB8AC3E}">
        <p14:creationId xmlns:p14="http://schemas.microsoft.com/office/powerpoint/2010/main" val="1403408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489C-5784-5E5A-62C6-1E070C09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Tokenizer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4652AB-955C-CF33-5F00-B8E581E1B46B}"/>
              </a:ext>
            </a:extLst>
          </p:cNvPr>
          <p:cNvSpPr/>
          <p:nvPr/>
        </p:nvSpPr>
        <p:spPr>
          <a:xfrm>
            <a:off x="5060373" y="1731817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F1C870-D3C7-4A64-618E-D032A306B88D}"/>
              </a:ext>
            </a:extLst>
          </p:cNvPr>
          <p:cNvSpPr/>
          <p:nvPr/>
        </p:nvSpPr>
        <p:spPr>
          <a:xfrm>
            <a:off x="6106636" y="1731815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Title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43401E-551A-EAAD-533E-7D6A8864CF39}"/>
              </a:ext>
            </a:extLst>
          </p:cNvPr>
          <p:cNvSpPr/>
          <p:nvPr/>
        </p:nvSpPr>
        <p:spPr>
          <a:xfrm>
            <a:off x="7152899" y="1731814"/>
            <a:ext cx="1481982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9131B2-EE59-0719-D571-0CDB85FC99CB}"/>
              </a:ext>
            </a:extLst>
          </p:cNvPr>
          <p:cNvSpPr/>
          <p:nvPr/>
        </p:nvSpPr>
        <p:spPr>
          <a:xfrm>
            <a:off x="8739035" y="1731814"/>
            <a:ext cx="1607374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32ACD-FAA3-20E0-20E2-0487C1328689}"/>
              </a:ext>
            </a:extLst>
          </p:cNvPr>
          <p:cNvSpPr/>
          <p:nvPr/>
        </p:nvSpPr>
        <p:spPr>
          <a:xfrm>
            <a:off x="10450563" y="1731814"/>
            <a:ext cx="1454974" cy="618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3A868-39CC-A88B-2943-2C44AD10F3B5}"/>
              </a:ext>
            </a:extLst>
          </p:cNvPr>
          <p:cNvSpPr/>
          <p:nvPr/>
        </p:nvSpPr>
        <p:spPr>
          <a:xfrm>
            <a:off x="7453745" y="2974109"/>
            <a:ext cx="2466110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9763BC-1A53-D3B6-66EA-1EC002E998DC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7893890" y="2369123"/>
            <a:ext cx="792910" cy="6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38FBFA-C97B-8757-D200-CF9818575089}"/>
              </a:ext>
            </a:extLst>
          </p:cNvPr>
          <p:cNvCxnSpPr>
            <a:stCxn id="7" idx="4"/>
            <a:endCxn id="5" idx="0"/>
          </p:cNvCxnSpPr>
          <p:nvPr/>
        </p:nvCxnSpPr>
        <p:spPr>
          <a:xfrm flipH="1">
            <a:off x="8686800" y="2369123"/>
            <a:ext cx="855922" cy="6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C2D5EA0-FE76-8DB5-BB78-DDF03D04DAFA}"/>
              </a:ext>
            </a:extLst>
          </p:cNvPr>
          <p:cNvSpPr/>
          <p:nvPr/>
        </p:nvSpPr>
        <p:spPr>
          <a:xfrm>
            <a:off x="7870471" y="5837381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Attention Mask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E9BEE-C2DF-F2D4-737B-6076EEA9DC80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8686799" y="3611418"/>
            <a:ext cx="1" cy="222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B9DDC0-68BE-B0EC-D38C-D84A07AF2A82}"/>
              </a:ext>
            </a:extLst>
          </p:cNvPr>
          <p:cNvSpPr txBox="1"/>
          <p:nvPr/>
        </p:nvSpPr>
        <p:spPr>
          <a:xfrm>
            <a:off x="5804355" y="3606925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Adding [CLS] and [SEP] tokens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27CC24-6660-2E44-45EC-697C4090A95E}"/>
              </a:ext>
            </a:extLst>
          </p:cNvPr>
          <p:cNvSpPr txBox="1"/>
          <p:nvPr/>
        </p:nvSpPr>
        <p:spPr>
          <a:xfrm>
            <a:off x="9600464" y="3606925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Splitting the context into windows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7246AE-C14E-FD60-3033-E7994DE0ACDB}"/>
              </a:ext>
            </a:extLst>
          </p:cNvPr>
          <p:cNvSpPr/>
          <p:nvPr/>
        </p:nvSpPr>
        <p:spPr>
          <a:xfrm>
            <a:off x="5596980" y="4636653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IDs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B7C88-E0D0-CA1E-6019-327931BD3527}"/>
              </a:ext>
            </a:extLst>
          </p:cNvPr>
          <p:cNvSpPr/>
          <p:nvPr/>
        </p:nvSpPr>
        <p:spPr>
          <a:xfrm>
            <a:off x="6413307" y="5355591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</a:t>
            </a:r>
          </a:p>
          <a:p>
            <a:pPr algn="ctr"/>
            <a:r>
              <a:rPr lang="en-IN" dirty="0"/>
              <a:t>Type IDs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0385BA-1117-82DB-8436-EA18374539A7}"/>
              </a:ext>
            </a:extLst>
          </p:cNvPr>
          <p:cNvSpPr/>
          <p:nvPr/>
        </p:nvSpPr>
        <p:spPr>
          <a:xfrm>
            <a:off x="9503126" y="5466427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Offset Mapping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BCD52B-0904-B81E-B272-46F5D607AF7D}"/>
              </a:ext>
            </a:extLst>
          </p:cNvPr>
          <p:cNvSpPr/>
          <p:nvPr/>
        </p:nvSpPr>
        <p:spPr>
          <a:xfrm>
            <a:off x="10107719" y="4408870"/>
            <a:ext cx="1797818" cy="942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Overflow to Sample Mapping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658655-CBDA-4F6F-C897-2E0859C02E4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6413308" y="3611418"/>
            <a:ext cx="2273492" cy="102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CA8884-D4CB-F6BA-0EF0-AD525853FAD0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7229635" y="3611418"/>
            <a:ext cx="1457165" cy="174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01AF9F-CA7C-2A5A-C32B-8CA0B20B8EC5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8686800" y="3611418"/>
            <a:ext cx="1632654" cy="185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5A8FB7-D648-4E55-16F2-CD416617DE38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8686800" y="3611418"/>
            <a:ext cx="2319828" cy="79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E79BF7B-A6C3-79B5-F878-CBF4370E2065}"/>
              </a:ext>
            </a:extLst>
          </p:cNvPr>
          <p:cNvSpPr/>
          <p:nvPr/>
        </p:nvSpPr>
        <p:spPr>
          <a:xfrm>
            <a:off x="8686799" y="588001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5E491F-89FF-F2FE-1D4B-15A044454A19}"/>
              </a:ext>
            </a:extLst>
          </p:cNvPr>
          <p:cNvSpPr/>
          <p:nvPr/>
        </p:nvSpPr>
        <p:spPr>
          <a:xfrm>
            <a:off x="10381413" y="588000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 Start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4F0E92-BAE7-76B5-AD32-6FAB2FE97DE7}"/>
              </a:ext>
            </a:extLst>
          </p:cNvPr>
          <p:cNvCxnSpPr>
            <a:stCxn id="8" idx="0"/>
            <a:endCxn id="39" idx="2"/>
          </p:cNvCxnSpPr>
          <p:nvPr/>
        </p:nvCxnSpPr>
        <p:spPr>
          <a:xfrm flipH="1" flipV="1">
            <a:off x="9490486" y="1225310"/>
            <a:ext cx="1687564" cy="50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4E571E-5CFC-C566-20AA-347BB58281B5}"/>
              </a:ext>
            </a:extLst>
          </p:cNvPr>
          <p:cNvCxnSpPr>
            <a:cxnSpLocks/>
            <a:stCxn id="8" idx="0"/>
            <a:endCxn id="40" idx="2"/>
          </p:cNvCxnSpPr>
          <p:nvPr/>
        </p:nvCxnSpPr>
        <p:spPr>
          <a:xfrm flipV="1">
            <a:off x="11178050" y="1225309"/>
            <a:ext cx="7050" cy="5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D6BAACD3-F5B7-DB59-EDFC-49D141CF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Aytijha Chakraborty</a:t>
            </a:r>
          </a:p>
        </p:txBody>
      </p:sp>
    </p:spTree>
    <p:extLst>
      <p:ext uri="{BB962C8B-B14F-4D97-AF65-F5344CB8AC3E}">
        <p14:creationId xmlns:p14="http://schemas.microsoft.com/office/powerpoint/2010/main" val="1607447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489C-5784-5E5A-62C6-1E070C09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Tokenizer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4652AB-955C-CF33-5F00-B8E581E1B46B}"/>
              </a:ext>
            </a:extLst>
          </p:cNvPr>
          <p:cNvSpPr/>
          <p:nvPr/>
        </p:nvSpPr>
        <p:spPr>
          <a:xfrm>
            <a:off x="5060373" y="1731817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F1C870-D3C7-4A64-618E-D032A306B88D}"/>
              </a:ext>
            </a:extLst>
          </p:cNvPr>
          <p:cNvSpPr/>
          <p:nvPr/>
        </p:nvSpPr>
        <p:spPr>
          <a:xfrm>
            <a:off x="6106636" y="1731815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Title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43401E-551A-EAAD-533E-7D6A8864CF39}"/>
              </a:ext>
            </a:extLst>
          </p:cNvPr>
          <p:cNvSpPr/>
          <p:nvPr/>
        </p:nvSpPr>
        <p:spPr>
          <a:xfrm>
            <a:off x="7152899" y="1731814"/>
            <a:ext cx="1481982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9131B2-EE59-0719-D571-0CDB85FC99CB}"/>
              </a:ext>
            </a:extLst>
          </p:cNvPr>
          <p:cNvSpPr/>
          <p:nvPr/>
        </p:nvSpPr>
        <p:spPr>
          <a:xfrm>
            <a:off x="8739035" y="1731814"/>
            <a:ext cx="1607374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32ACD-FAA3-20E0-20E2-0487C1328689}"/>
              </a:ext>
            </a:extLst>
          </p:cNvPr>
          <p:cNvSpPr/>
          <p:nvPr/>
        </p:nvSpPr>
        <p:spPr>
          <a:xfrm>
            <a:off x="10450563" y="1731814"/>
            <a:ext cx="1454974" cy="618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3A868-39CC-A88B-2943-2C44AD10F3B5}"/>
              </a:ext>
            </a:extLst>
          </p:cNvPr>
          <p:cNvSpPr/>
          <p:nvPr/>
        </p:nvSpPr>
        <p:spPr>
          <a:xfrm>
            <a:off x="7453745" y="2974109"/>
            <a:ext cx="2466110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9763BC-1A53-D3B6-66EA-1EC002E998DC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7893890" y="2369123"/>
            <a:ext cx="792910" cy="6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38FBFA-C97B-8757-D200-CF9818575089}"/>
              </a:ext>
            </a:extLst>
          </p:cNvPr>
          <p:cNvCxnSpPr>
            <a:stCxn id="7" idx="4"/>
            <a:endCxn id="5" idx="0"/>
          </p:cNvCxnSpPr>
          <p:nvPr/>
        </p:nvCxnSpPr>
        <p:spPr>
          <a:xfrm flipH="1">
            <a:off x="8686800" y="2369123"/>
            <a:ext cx="855922" cy="6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C2D5EA0-FE76-8DB5-BB78-DDF03D04DAFA}"/>
              </a:ext>
            </a:extLst>
          </p:cNvPr>
          <p:cNvSpPr/>
          <p:nvPr/>
        </p:nvSpPr>
        <p:spPr>
          <a:xfrm>
            <a:off x="7870471" y="5837381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Attention Mask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E9BEE-C2DF-F2D4-737B-6076EEA9DC80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8686799" y="3611418"/>
            <a:ext cx="1" cy="222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B9DDC0-68BE-B0EC-D38C-D84A07AF2A82}"/>
              </a:ext>
            </a:extLst>
          </p:cNvPr>
          <p:cNvSpPr txBox="1"/>
          <p:nvPr/>
        </p:nvSpPr>
        <p:spPr>
          <a:xfrm>
            <a:off x="5804355" y="3606925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Adding [CLS] and [SEP] tokens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27CC24-6660-2E44-45EC-697C4090A95E}"/>
              </a:ext>
            </a:extLst>
          </p:cNvPr>
          <p:cNvSpPr txBox="1"/>
          <p:nvPr/>
        </p:nvSpPr>
        <p:spPr>
          <a:xfrm>
            <a:off x="9600464" y="3606925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Splitting the context into windows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7246AE-C14E-FD60-3033-E7994DE0ACDB}"/>
              </a:ext>
            </a:extLst>
          </p:cNvPr>
          <p:cNvSpPr/>
          <p:nvPr/>
        </p:nvSpPr>
        <p:spPr>
          <a:xfrm>
            <a:off x="5596980" y="4636653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IDs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B7C88-E0D0-CA1E-6019-327931BD3527}"/>
              </a:ext>
            </a:extLst>
          </p:cNvPr>
          <p:cNvSpPr/>
          <p:nvPr/>
        </p:nvSpPr>
        <p:spPr>
          <a:xfrm>
            <a:off x="6413307" y="5355591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</a:t>
            </a:r>
          </a:p>
          <a:p>
            <a:pPr algn="ctr"/>
            <a:r>
              <a:rPr lang="en-IN" dirty="0"/>
              <a:t>Type IDs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0385BA-1117-82DB-8436-EA18374539A7}"/>
              </a:ext>
            </a:extLst>
          </p:cNvPr>
          <p:cNvSpPr/>
          <p:nvPr/>
        </p:nvSpPr>
        <p:spPr>
          <a:xfrm>
            <a:off x="9503126" y="5466427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Offset Mapping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BCD52B-0904-B81E-B272-46F5D607AF7D}"/>
              </a:ext>
            </a:extLst>
          </p:cNvPr>
          <p:cNvSpPr/>
          <p:nvPr/>
        </p:nvSpPr>
        <p:spPr>
          <a:xfrm>
            <a:off x="10107719" y="4408870"/>
            <a:ext cx="1797818" cy="942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Overflow to Sample Mapping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658655-CBDA-4F6F-C897-2E0859C02E4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6413308" y="3611418"/>
            <a:ext cx="2273492" cy="102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CA8884-D4CB-F6BA-0EF0-AD525853FAD0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7229635" y="3611418"/>
            <a:ext cx="1457165" cy="174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01AF9F-CA7C-2A5A-C32B-8CA0B20B8EC5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8686800" y="3611418"/>
            <a:ext cx="1632654" cy="185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5A8FB7-D648-4E55-16F2-CD416617DE38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8686800" y="3611418"/>
            <a:ext cx="2319828" cy="79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E79BF7B-A6C3-79B5-F878-CBF4370E2065}"/>
              </a:ext>
            </a:extLst>
          </p:cNvPr>
          <p:cNvSpPr/>
          <p:nvPr/>
        </p:nvSpPr>
        <p:spPr>
          <a:xfrm>
            <a:off x="8686799" y="588001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5E491F-89FF-F2FE-1D4B-15A044454A19}"/>
              </a:ext>
            </a:extLst>
          </p:cNvPr>
          <p:cNvSpPr/>
          <p:nvPr/>
        </p:nvSpPr>
        <p:spPr>
          <a:xfrm>
            <a:off x="10381413" y="588000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 Start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4F0E92-BAE7-76B5-AD32-6FAB2FE97DE7}"/>
              </a:ext>
            </a:extLst>
          </p:cNvPr>
          <p:cNvCxnSpPr>
            <a:stCxn id="8" idx="0"/>
            <a:endCxn id="39" idx="2"/>
          </p:cNvCxnSpPr>
          <p:nvPr/>
        </p:nvCxnSpPr>
        <p:spPr>
          <a:xfrm flipH="1" flipV="1">
            <a:off x="9490486" y="1225310"/>
            <a:ext cx="1687564" cy="50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4E571E-5CFC-C566-20AA-347BB58281B5}"/>
              </a:ext>
            </a:extLst>
          </p:cNvPr>
          <p:cNvCxnSpPr>
            <a:cxnSpLocks/>
            <a:stCxn id="8" idx="0"/>
            <a:endCxn id="40" idx="2"/>
          </p:cNvCxnSpPr>
          <p:nvPr/>
        </p:nvCxnSpPr>
        <p:spPr>
          <a:xfrm flipV="1">
            <a:off x="11178050" y="1225309"/>
            <a:ext cx="7050" cy="5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212A4F8-9EA0-6431-9349-4DF8BA9A4493}"/>
              </a:ext>
            </a:extLst>
          </p:cNvPr>
          <p:cNvSpPr/>
          <p:nvPr/>
        </p:nvSpPr>
        <p:spPr>
          <a:xfrm>
            <a:off x="7870471" y="728107"/>
            <a:ext cx="573288" cy="357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/>
              <a:t>len</a:t>
            </a:r>
            <a:endParaRPr lang="en-IN" sz="11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91C443-7802-0BA3-58C4-D1DEC9CA3953}"/>
              </a:ext>
            </a:extLst>
          </p:cNvPr>
          <p:cNvCxnSpPr>
            <a:stCxn id="39" idx="1"/>
            <a:endCxn id="16" idx="6"/>
          </p:cNvCxnSpPr>
          <p:nvPr/>
        </p:nvCxnSpPr>
        <p:spPr>
          <a:xfrm flipH="1" flipV="1">
            <a:off x="8443759" y="906654"/>
            <a:ext cx="2430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F6A8858-5EA6-5946-6547-886CBCAB7A6A}"/>
              </a:ext>
            </a:extLst>
          </p:cNvPr>
          <p:cNvSpPr/>
          <p:nvPr/>
        </p:nvSpPr>
        <p:spPr>
          <a:xfrm>
            <a:off x="5323110" y="529525"/>
            <a:ext cx="1754909" cy="754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 End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1F15C7-2F1D-952B-D593-EA6D36970C7F}"/>
              </a:ext>
            </a:extLst>
          </p:cNvPr>
          <p:cNvCxnSpPr>
            <a:stCxn id="16" idx="2"/>
            <a:endCxn id="24" idx="6"/>
          </p:cNvCxnSpPr>
          <p:nvPr/>
        </p:nvCxnSpPr>
        <p:spPr>
          <a:xfrm flipH="1">
            <a:off x="7078019" y="906654"/>
            <a:ext cx="79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479133-9531-BE9A-4B3F-0392B3948D4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200564" y="295564"/>
            <a:ext cx="1" cy="23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91C9FD0-A456-06C8-67C5-8368616B97B6}"/>
              </a:ext>
            </a:extLst>
          </p:cNvPr>
          <p:cNvCxnSpPr>
            <a:cxnSpLocks/>
          </p:cNvCxnSpPr>
          <p:nvPr/>
        </p:nvCxnSpPr>
        <p:spPr>
          <a:xfrm>
            <a:off x="6200564" y="295564"/>
            <a:ext cx="4984536" cy="1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252CBB-9003-EE41-23D8-4313FFFBCBAE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1185100" y="314819"/>
            <a:ext cx="0" cy="273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2A0CA05F-E5E6-42E8-C4CC-600D8BE1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Aytijha Chakraborty</a:t>
            </a:r>
          </a:p>
        </p:txBody>
      </p:sp>
    </p:spTree>
    <p:extLst>
      <p:ext uri="{BB962C8B-B14F-4D97-AF65-F5344CB8AC3E}">
        <p14:creationId xmlns:p14="http://schemas.microsoft.com/office/powerpoint/2010/main" val="4216898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489C-5784-5E5A-62C6-1E070C09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Start and End </a:t>
            </a:r>
            <a:r>
              <a:rPr lang="en-IN" dirty="0" err="1"/>
              <a:t>pos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4652AB-955C-CF33-5F00-B8E581E1B46B}"/>
              </a:ext>
            </a:extLst>
          </p:cNvPr>
          <p:cNvSpPr/>
          <p:nvPr/>
        </p:nvSpPr>
        <p:spPr>
          <a:xfrm>
            <a:off x="5060373" y="1731817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F1C870-D3C7-4A64-618E-D032A306B88D}"/>
              </a:ext>
            </a:extLst>
          </p:cNvPr>
          <p:cNvSpPr/>
          <p:nvPr/>
        </p:nvSpPr>
        <p:spPr>
          <a:xfrm>
            <a:off x="6106636" y="1731815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Title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43401E-551A-EAAD-533E-7D6A8864CF39}"/>
              </a:ext>
            </a:extLst>
          </p:cNvPr>
          <p:cNvSpPr/>
          <p:nvPr/>
        </p:nvSpPr>
        <p:spPr>
          <a:xfrm>
            <a:off x="7152899" y="1731814"/>
            <a:ext cx="1481982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9131B2-EE59-0719-D571-0CDB85FC99CB}"/>
              </a:ext>
            </a:extLst>
          </p:cNvPr>
          <p:cNvSpPr/>
          <p:nvPr/>
        </p:nvSpPr>
        <p:spPr>
          <a:xfrm>
            <a:off x="8739035" y="1731814"/>
            <a:ext cx="1607374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32ACD-FAA3-20E0-20E2-0487C1328689}"/>
              </a:ext>
            </a:extLst>
          </p:cNvPr>
          <p:cNvSpPr/>
          <p:nvPr/>
        </p:nvSpPr>
        <p:spPr>
          <a:xfrm>
            <a:off x="10450563" y="1731814"/>
            <a:ext cx="1454974" cy="618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3A868-39CC-A88B-2943-2C44AD10F3B5}"/>
              </a:ext>
            </a:extLst>
          </p:cNvPr>
          <p:cNvSpPr/>
          <p:nvPr/>
        </p:nvSpPr>
        <p:spPr>
          <a:xfrm>
            <a:off x="9061118" y="2950418"/>
            <a:ext cx="2466110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9763BC-1A53-D3B6-66EA-1EC002E998DC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7893890" y="2369123"/>
            <a:ext cx="2400283" cy="58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38FBFA-C97B-8757-D200-CF9818575089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9542722" y="2369123"/>
            <a:ext cx="751451" cy="58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C2D5EA0-FE76-8DB5-BB78-DDF03D04DAFA}"/>
              </a:ext>
            </a:extLst>
          </p:cNvPr>
          <p:cNvSpPr/>
          <p:nvPr/>
        </p:nvSpPr>
        <p:spPr>
          <a:xfrm>
            <a:off x="7870471" y="5837381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Attention Mask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E9BEE-C2DF-F2D4-737B-6076EEA9DC80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8686799" y="3587727"/>
            <a:ext cx="1607374" cy="224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B9DDC0-68BE-B0EC-D38C-D84A07AF2A82}"/>
              </a:ext>
            </a:extLst>
          </p:cNvPr>
          <p:cNvSpPr txBox="1"/>
          <p:nvPr/>
        </p:nvSpPr>
        <p:spPr>
          <a:xfrm>
            <a:off x="7155245" y="3612393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Adding [CLS] and [SEP] tokens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27CC24-6660-2E44-45EC-697C4090A95E}"/>
              </a:ext>
            </a:extLst>
          </p:cNvPr>
          <p:cNvSpPr txBox="1"/>
          <p:nvPr/>
        </p:nvSpPr>
        <p:spPr>
          <a:xfrm>
            <a:off x="9600464" y="3606925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Splitting the context into windows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7246AE-C14E-FD60-3033-E7994DE0ACDB}"/>
              </a:ext>
            </a:extLst>
          </p:cNvPr>
          <p:cNvSpPr/>
          <p:nvPr/>
        </p:nvSpPr>
        <p:spPr>
          <a:xfrm>
            <a:off x="5596980" y="4636653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IDs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B7C88-E0D0-CA1E-6019-327931BD3527}"/>
              </a:ext>
            </a:extLst>
          </p:cNvPr>
          <p:cNvSpPr/>
          <p:nvPr/>
        </p:nvSpPr>
        <p:spPr>
          <a:xfrm>
            <a:off x="6413307" y="5355591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</a:t>
            </a:r>
          </a:p>
          <a:p>
            <a:pPr algn="ctr"/>
            <a:r>
              <a:rPr lang="en-IN" dirty="0"/>
              <a:t>Type IDs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0385BA-1117-82DB-8436-EA18374539A7}"/>
              </a:ext>
            </a:extLst>
          </p:cNvPr>
          <p:cNvSpPr/>
          <p:nvPr/>
        </p:nvSpPr>
        <p:spPr>
          <a:xfrm>
            <a:off x="9503126" y="5466427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Offset Mapping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BCD52B-0904-B81E-B272-46F5D607AF7D}"/>
              </a:ext>
            </a:extLst>
          </p:cNvPr>
          <p:cNvSpPr/>
          <p:nvPr/>
        </p:nvSpPr>
        <p:spPr>
          <a:xfrm>
            <a:off x="10107719" y="4408870"/>
            <a:ext cx="1797818" cy="942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Overflow to Sample Mapping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658655-CBDA-4F6F-C897-2E0859C02E4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6413308" y="3587727"/>
            <a:ext cx="3880865" cy="104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CA8884-D4CB-F6BA-0EF0-AD525853FAD0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7229635" y="3587727"/>
            <a:ext cx="3064538" cy="176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01AF9F-CA7C-2A5A-C32B-8CA0B20B8EC5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10294173" y="3587727"/>
            <a:ext cx="25281" cy="187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5A8FB7-D648-4E55-16F2-CD416617DE38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10294173" y="3587727"/>
            <a:ext cx="712455" cy="82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E79BF7B-A6C3-79B5-F878-CBF4370E2065}"/>
              </a:ext>
            </a:extLst>
          </p:cNvPr>
          <p:cNvSpPr/>
          <p:nvPr/>
        </p:nvSpPr>
        <p:spPr>
          <a:xfrm>
            <a:off x="8686799" y="588001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5E491F-89FF-F2FE-1D4B-15A044454A19}"/>
              </a:ext>
            </a:extLst>
          </p:cNvPr>
          <p:cNvSpPr/>
          <p:nvPr/>
        </p:nvSpPr>
        <p:spPr>
          <a:xfrm>
            <a:off x="10381413" y="588000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 Start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4F0E92-BAE7-76B5-AD32-6FAB2FE97DE7}"/>
              </a:ext>
            </a:extLst>
          </p:cNvPr>
          <p:cNvCxnSpPr>
            <a:stCxn id="8" idx="0"/>
            <a:endCxn id="39" idx="2"/>
          </p:cNvCxnSpPr>
          <p:nvPr/>
        </p:nvCxnSpPr>
        <p:spPr>
          <a:xfrm flipH="1" flipV="1">
            <a:off x="9490486" y="1225310"/>
            <a:ext cx="1687564" cy="50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4E571E-5CFC-C566-20AA-347BB58281B5}"/>
              </a:ext>
            </a:extLst>
          </p:cNvPr>
          <p:cNvCxnSpPr>
            <a:cxnSpLocks/>
            <a:stCxn id="8" idx="0"/>
            <a:endCxn id="40" idx="2"/>
          </p:cNvCxnSpPr>
          <p:nvPr/>
        </p:nvCxnSpPr>
        <p:spPr>
          <a:xfrm flipV="1">
            <a:off x="11178050" y="1225309"/>
            <a:ext cx="7050" cy="5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212A4F8-9EA0-6431-9349-4DF8BA9A4493}"/>
              </a:ext>
            </a:extLst>
          </p:cNvPr>
          <p:cNvSpPr/>
          <p:nvPr/>
        </p:nvSpPr>
        <p:spPr>
          <a:xfrm>
            <a:off x="7870471" y="728107"/>
            <a:ext cx="573288" cy="357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/>
              <a:t>len</a:t>
            </a:r>
            <a:endParaRPr lang="en-IN" sz="11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91C443-7802-0BA3-58C4-D1DEC9CA3953}"/>
              </a:ext>
            </a:extLst>
          </p:cNvPr>
          <p:cNvCxnSpPr>
            <a:stCxn id="39" idx="1"/>
            <a:endCxn id="16" idx="6"/>
          </p:cNvCxnSpPr>
          <p:nvPr/>
        </p:nvCxnSpPr>
        <p:spPr>
          <a:xfrm flipH="1" flipV="1">
            <a:off x="8443759" y="906654"/>
            <a:ext cx="2430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F6A8858-5EA6-5946-6547-886CBCAB7A6A}"/>
              </a:ext>
            </a:extLst>
          </p:cNvPr>
          <p:cNvSpPr/>
          <p:nvPr/>
        </p:nvSpPr>
        <p:spPr>
          <a:xfrm>
            <a:off x="5323110" y="529525"/>
            <a:ext cx="1754909" cy="754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 End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1F15C7-2F1D-952B-D593-EA6D36970C7F}"/>
              </a:ext>
            </a:extLst>
          </p:cNvPr>
          <p:cNvCxnSpPr>
            <a:stCxn id="16" idx="2"/>
            <a:endCxn id="24" idx="6"/>
          </p:cNvCxnSpPr>
          <p:nvPr/>
        </p:nvCxnSpPr>
        <p:spPr>
          <a:xfrm flipH="1">
            <a:off x="7078019" y="906654"/>
            <a:ext cx="79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479133-9531-BE9A-4B3F-0392B3948D4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200564" y="295564"/>
            <a:ext cx="1" cy="23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91C9FD0-A456-06C8-67C5-8368616B97B6}"/>
              </a:ext>
            </a:extLst>
          </p:cNvPr>
          <p:cNvCxnSpPr>
            <a:cxnSpLocks/>
          </p:cNvCxnSpPr>
          <p:nvPr/>
        </p:nvCxnSpPr>
        <p:spPr>
          <a:xfrm>
            <a:off x="6200564" y="295564"/>
            <a:ext cx="4984536" cy="1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252CBB-9003-EE41-23D8-4313FFFBCBAE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1185100" y="314819"/>
            <a:ext cx="0" cy="273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7E2654D-3F37-4FB4-5463-9D5A288CB98D}"/>
              </a:ext>
            </a:extLst>
          </p:cNvPr>
          <p:cNvSpPr/>
          <p:nvPr/>
        </p:nvSpPr>
        <p:spPr>
          <a:xfrm>
            <a:off x="7523287" y="2994288"/>
            <a:ext cx="1163511" cy="5495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Sequence IDs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FBF739-341E-9E81-EDEE-E3184B249B8C}"/>
              </a:ext>
            </a:extLst>
          </p:cNvPr>
          <p:cNvCxnSpPr>
            <a:stCxn id="5" idx="1"/>
            <a:endCxn id="9" idx="6"/>
          </p:cNvCxnSpPr>
          <p:nvPr/>
        </p:nvCxnSpPr>
        <p:spPr>
          <a:xfrm flipH="1" flipV="1">
            <a:off x="8686798" y="3269072"/>
            <a:ext cx="37432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F60A0879-14F6-68A7-001B-A16BA1AB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Aytijha Chakraborty</a:t>
            </a:r>
          </a:p>
        </p:txBody>
      </p:sp>
    </p:spTree>
    <p:extLst>
      <p:ext uri="{BB962C8B-B14F-4D97-AF65-F5344CB8AC3E}">
        <p14:creationId xmlns:p14="http://schemas.microsoft.com/office/powerpoint/2010/main" val="27571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489C-5784-5E5A-62C6-1E070C09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window Start and End </a:t>
            </a:r>
            <a:r>
              <a:rPr lang="en-IN" dirty="0" err="1"/>
              <a:t>pos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4652AB-955C-CF33-5F00-B8E581E1B46B}"/>
              </a:ext>
            </a:extLst>
          </p:cNvPr>
          <p:cNvSpPr/>
          <p:nvPr/>
        </p:nvSpPr>
        <p:spPr>
          <a:xfrm>
            <a:off x="5060373" y="1731817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F1C870-D3C7-4A64-618E-D032A306B88D}"/>
              </a:ext>
            </a:extLst>
          </p:cNvPr>
          <p:cNvSpPr/>
          <p:nvPr/>
        </p:nvSpPr>
        <p:spPr>
          <a:xfrm>
            <a:off x="6106636" y="1731815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Title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43401E-551A-EAAD-533E-7D6A8864CF39}"/>
              </a:ext>
            </a:extLst>
          </p:cNvPr>
          <p:cNvSpPr/>
          <p:nvPr/>
        </p:nvSpPr>
        <p:spPr>
          <a:xfrm>
            <a:off x="7152899" y="1731814"/>
            <a:ext cx="1481982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9131B2-EE59-0719-D571-0CDB85FC99CB}"/>
              </a:ext>
            </a:extLst>
          </p:cNvPr>
          <p:cNvSpPr/>
          <p:nvPr/>
        </p:nvSpPr>
        <p:spPr>
          <a:xfrm>
            <a:off x="8739035" y="1731814"/>
            <a:ext cx="1607374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32ACD-FAA3-20E0-20E2-0487C1328689}"/>
              </a:ext>
            </a:extLst>
          </p:cNvPr>
          <p:cNvSpPr/>
          <p:nvPr/>
        </p:nvSpPr>
        <p:spPr>
          <a:xfrm>
            <a:off x="10450563" y="1731814"/>
            <a:ext cx="1454974" cy="618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3A868-39CC-A88B-2943-2C44AD10F3B5}"/>
              </a:ext>
            </a:extLst>
          </p:cNvPr>
          <p:cNvSpPr/>
          <p:nvPr/>
        </p:nvSpPr>
        <p:spPr>
          <a:xfrm>
            <a:off x="9061118" y="2950418"/>
            <a:ext cx="2466110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9763BC-1A53-D3B6-66EA-1EC002E998DC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7893890" y="2369123"/>
            <a:ext cx="2400283" cy="58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38FBFA-C97B-8757-D200-CF9818575089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9542722" y="2369123"/>
            <a:ext cx="751451" cy="58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C2D5EA0-FE76-8DB5-BB78-DDF03D04DAFA}"/>
              </a:ext>
            </a:extLst>
          </p:cNvPr>
          <p:cNvSpPr/>
          <p:nvPr/>
        </p:nvSpPr>
        <p:spPr>
          <a:xfrm>
            <a:off x="7870471" y="5837381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Attention Mask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E9BEE-C2DF-F2D4-737B-6076EEA9DC80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8686799" y="3587727"/>
            <a:ext cx="1607374" cy="224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B9DDC0-68BE-B0EC-D38C-D84A07AF2A82}"/>
              </a:ext>
            </a:extLst>
          </p:cNvPr>
          <p:cNvSpPr txBox="1"/>
          <p:nvPr/>
        </p:nvSpPr>
        <p:spPr>
          <a:xfrm>
            <a:off x="7155245" y="3612393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Adding [CLS] and [SEP] tokens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27CC24-6660-2E44-45EC-697C4090A95E}"/>
              </a:ext>
            </a:extLst>
          </p:cNvPr>
          <p:cNvSpPr txBox="1"/>
          <p:nvPr/>
        </p:nvSpPr>
        <p:spPr>
          <a:xfrm>
            <a:off x="9600464" y="3606925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Splitting the context into windows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7246AE-C14E-FD60-3033-E7994DE0ACDB}"/>
              </a:ext>
            </a:extLst>
          </p:cNvPr>
          <p:cNvSpPr/>
          <p:nvPr/>
        </p:nvSpPr>
        <p:spPr>
          <a:xfrm>
            <a:off x="5596980" y="4636653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IDs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B7C88-E0D0-CA1E-6019-327931BD3527}"/>
              </a:ext>
            </a:extLst>
          </p:cNvPr>
          <p:cNvSpPr/>
          <p:nvPr/>
        </p:nvSpPr>
        <p:spPr>
          <a:xfrm>
            <a:off x="6413307" y="5355591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</a:t>
            </a:r>
          </a:p>
          <a:p>
            <a:pPr algn="ctr"/>
            <a:r>
              <a:rPr lang="en-IN" dirty="0"/>
              <a:t>Type IDs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0385BA-1117-82DB-8436-EA18374539A7}"/>
              </a:ext>
            </a:extLst>
          </p:cNvPr>
          <p:cNvSpPr/>
          <p:nvPr/>
        </p:nvSpPr>
        <p:spPr>
          <a:xfrm>
            <a:off x="9503126" y="5466427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Offset Mapping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BCD52B-0904-B81E-B272-46F5D607AF7D}"/>
              </a:ext>
            </a:extLst>
          </p:cNvPr>
          <p:cNvSpPr/>
          <p:nvPr/>
        </p:nvSpPr>
        <p:spPr>
          <a:xfrm>
            <a:off x="10107719" y="4408870"/>
            <a:ext cx="1797818" cy="942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Overflow to Sample Mapping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658655-CBDA-4F6F-C897-2E0859C02E4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6413308" y="3587727"/>
            <a:ext cx="3880865" cy="104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CA8884-D4CB-F6BA-0EF0-AD525853FAD0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7229635" y="3587727"/>
            <a:ext cx="3064538" cy="176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01AF9F-CA7C-2A5A-C32B-8CA0B20B8EC5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10294173" y="3587727"/>
            <a:ext cx="25281" cy="187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5A8FB7-D648-4E55-16F2-CD416617DE38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10294173" y="3587727"/>
            <a:ext cx="712455" cy="82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E79BF7B-A6C3-79B5-F878-CBF4370E2065}"/>
              </a:ext>
            </a:extLst>
          </p:cNvPr>
          <p:cNvSpPr/>
          <p:nvPr/>
        </p:nvSpPr>
        <p:spPr>
          <a:xfrm>
            <a:off x="8686799" y="588001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5E491F-89FF-F2FE-1D4B-15A044454A19}"/>
              </a:ext>
            </a:extLst>
          </p:cNvPr>
          <p:cNvSpPr/>
          <p:nvPr/>
        </p:nvSpPr>
        <p:spPr>
          <a:xfrm>
            <a:off x="10381413" y="588000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 Start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4F0E92-BAE7-76B5-AD32-6FAB2FE97DE7}"/>
              </a:ext>
            </a:extLst>
          </p:cNvPr>
          <p:cNvCxnSpPr>
            <a:stCxn id="8" idx="0"/>
            <a:endCxn id="39" idx="2"/>
          </p:cNvCxnSpPr>
          <p:nvPr/>
        </p:nvCxnSpPr>
        <p:spPr>
          <a:xfrm flipH="1" flipV="1">
            <a:off x="9490486" y="1225310"/>
            <a:ext cx="1687564" cy="50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4E571E-5CFC-C566-20AA-347BB58281B5}"/>
              </a:ext>
            </a:extLst>
          </p:cNvPr>
          <p:cNvCxnSpPr>
            <a:cxnSpLocks/>
            <a:stCxn id="8" idx="0"/>
            <a:endCxn id="40" idx="2"/>
          </p:cNvCxnSpPr>
          <p:nvPr/>
        </p:nvCxnSpPr>
        <p:spPr>
          <a:xfrm flipV="1">
            <a:off x="11178050" y="1225309"/>
            <a:ext cx="7050" cy="5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212A4F8-9EA0-6431-9349-4DF8BA9A4493}"/>
              </a:ext>
            </a:extLst>
          </p:cNvPr>
          <p:cNvSpPr/>
          <p:nvPr/>
        </p:nvSpPr>
        <p:spPr>
          <a:xfrm>
            <a:off x="7870471" y="728107"/>
            <a:ext cx="573288" cy="357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/>
              <a:t>len</a:t>
            </a:r>
            <a:endParaRPr lang="en-IN" sz="11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91C443-7802-0BA3-58C4-D1DEC9CA3953}"/>
              </a:ext>
            </a:extLst>
          </p:cNvPr>
          <p:cNvCxnSpPr>
            <a:stCxn id="39" idx="1"/>
            <a:endCxn id="16" idx="6"/>
          </p:cNvCxnSpPr>
          <p:nvPr/>
        </p:nvCxnSpPr>
        <p:spPr>
          <a:xfrm flipH="1" flipV="1">
            <a:off x="8443759" y="906654"/>
            <a:ext cx="2430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F6A8858-5EA6-5946-6547-886CBCAB7A6A}"/>
              </a:ext>
            </a:extLst>
          </p:cNvPr>
          <p:cNvSpPr/>
          <p:nvPr/>
        </p:nvSpPr>
        <p:spPr>
          <a:xfrm>
            <a:off x="5323110" y="529525"/>
            <a:ext cx="1754909" cy="754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 End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1F15C7-2F1D-952B-D593-EA6D36970C7F}"/>
              </a:ext>
            </a:extLst>
          </p:cNvPr>
          <p:cNvCxnSpPr>
            <a:stCxn id="16" idx="2"/>
            <a:endCxn id="24" idx="6"/>
          </p:cNvCxnSpPr>
          <p:nvPr/>
        </p:nvCxnSpPr>
        <p:spPr>
          <a:xfrm flipH="1">
            <a:off x="7078019" y="906654"/>
            <a:ext cx="79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479133-9531-BE9A-4B3F-0392B3948D4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200564" y="295564"/>
            <a:ext cx="1" cy="23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91C9FD0-A456-06C8-67C5-8368616B97B6}"/>
              </a:ext>
            </a:extLst>
          </p:cNvPr>
          <p:cNvCxnSpPr>
            <a:cxnSpLocks/>
          </p:cNvCxnSpPr>
          <p:nvPr/>
        </p:nvCxnSpPr>
        <p:spPr>
          <a:xfrm>
            <a:off x="6200564" y="295564"/>
            <a:ext cx="4984536" cy="1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252CBB-9003-EE41-23D8-4313FFFBCBAE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1185100" y="314819"/>
            <a:ext cx="0" cy="273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7E2654D-3F37-4FB4-5463-9D5A288CB98D}"/>
              </a:ext>
            </a:extLst>
          </p:cNvPr>
          <p:cNvSpPr/>
          <p:nvPr/>
        </p:nvSpPr>
        <p:spPr>
          <a:xfrm>
            <a:off x="7523287" y="2994288"/>
            <a:ext cx="1163511" cy="5495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Sequence IDs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FBF739-341E-9E81-EDEE-E3184B249B8C}"/>
              </a:ext>
            </a:extLst>
          </p:cNvPr>
          <p:cNvCxnSpPr>
            <a:stCxn id="5" idx="1"/>
            <a:endCxn id="9" idx="6"/>
          </p:cNvCxnSpPr>
          <p:nvPr/>
        </p:nvCxnSpPr>
        <p:spPr>
          <a:xfrm flipH="1" flipV="1">
            <a:off x="8686798" y="3269072"/>
            <a:ext cx="37432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E26F25-4DBB-675A-55EE-C26C95BCCDC9}"/>
              </a:ext>
            </a:extLst>
          </p:cNvPr>
          <p:cNvSpPr/>
          <p:nvPr/>
        </p:nvSpPr>
        <p:spPr>
          <a:xfrm>
            <a:off x="5461955" y="2972353"/>
            <a:ext cx="1474854" cy="593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Start and End Index of Context in each window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61B08F-798E-AF60-1558-6427D8160591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flipH="1">
            <a:off x="6936809" y="3269072"/>
            <a:ext cx="586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256E0A44-EB8E-0E69-A018-E58F3B0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Aytijha Chakraborty</a:t>
            </a:r>
          </a:p>
        </p:txBody>
      </p:sp>
    </p:spTree>
    <p:extLst>
      <p:ext uri="{BB962C8B-B14F-4D97-AF65-F5344CB8AC3E}">
        <p14:creationId xmlns:p14="http://schemas.microsoft.com/office/powerpoint/2010/main" val="3929976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B981B1B-AEE3-9943-A4ED-AB0E2F41B6F7}"/>
              </a:ext>
            </a:extLst>
          </p:cNvPr>
          <p:cNvSpPr/>
          <p:nvPr/>
        </p:nvSpPr>
        <p:spPr>
          <a:xfrm>
            <a:off x="5060373" y="1731817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64345D-A1C9-3413-1442-CB4C66DDB66C}"/>
              </a:ext>
            </a:extLst>
          </p:cNvPr>
          <p:cNvSpPr/>
          <p:nvPr/>
        </p:nvSpPr>
        <p:spPr>
          <a:xfrm>
            <a:off x="6106636" y="1731815"/>
            <a:ext cx="942109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2D24C8-1EB6-A1B9-B678-91B533A5C70D}"/>
              </a:ext>
            </a:extLst>
          </p:cNvPr>
          <p:cNvSpPr/>
          <p:nvPr/>
        </p:nvSpPr>
        <p:spPr>
          <a:xfrm>
            <a:off x="7152899" y="1731814"/>
            <a:ext cx="1481982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Context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ABF34F-3631-E368-9FBC-06DEA6BC9C3F}"/>
              </a:ext>
            </a:extLst>
          </p:cNvPr>
          <p:cNvSpPr/>
          <p:nvPr/>
        </p:nvSpPr>
        <p:spPr>
          <a:xfrm>
            <a:off x="8739035" y="1731814"/>
            <a:ext cx="1607374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2E57CE-82F9-97DD-5974-BCBBC575943C}"/>
              </a:ext>
            </a:extLst>
          </p:cNvPr>
          <p:cNvSpPr/>
          <p:nvPr/>
        </p:nvSpPr>
        <p:spPr>
          <a:xfrm>
            <a:off x="10450563" y="1731814"/>
            <a:ext cx="1454974" cy="618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8EDA6B-8FC2-EC24-2FF7-C23041F2E472}"/>
              </a:ext>
            </a:extLst>
          </p:cNvPr>
          <p:cNvSpPr/>
          <p:nvPr/>
        </p:nvSpPr>
        <p:spPr>
          <a:xfrm>
            <a:off x="9061118" y="2950418"/>
            <a:ext cx="2466110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035763-160A-4C9B-0E90-045C7E8A5DEE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893890" y="2369123"/>
            <a:ext cx="2400283" cy="58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09C5CF-3C46-83FD-A994-8B8DF3F9A523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9542722" y="2369123"/>
            <a:ext cx="751451" cy="58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9FE1A57-BB26-EC60-70CD-3ED66B8E86B9}"/>
              </a:ext>
            </a:extLst>
          </p:cNvPr>
          <p:cNvSpPr/>
          <p:nvPr/>
        </p:nvSpPr>
        <p:spPr>
          <a:xfrm>
            <a:off x="7870471" y="5837381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Attention Mask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53109-0E55-E2EC-D341-1E7DE40D058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686799" y="3587727"/>
            <a:ext cx="1607374" cy="224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0915A3-D18D-B8A1-236D-8EB9113B9F97}"/>
              </a:ext>
            </a:extLst>
          </p:cNvPr>
          <p:cNvSpPr txBox="1"/>
          <p:nvPr/>
        </p:nvSpPr>
        <p:spPr>
          <a:xfrm>
            <a:off x="7155245" y="3612393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Adding [CLS] and [SEP] tokens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380DA-680F-F2CD-54ED-CD53349C78F0}"/>
              </a:ext>
            </a:extLst>
          </p:cNvPr>
          <p:cNvSpPr txBox="1"/>
          <p:nvPr/>
        </p:nvSpPr>
        <p:spPr>
          <a:xfrm>
            <a:off x="9600464" y="3606925"/>
            <a:ext cx="238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Splitting the context into windows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054444-7FFF-DE1C-75B2-7E01F4A9BB96}"/>
              </a:ext>
            </a:extLst>
          </p:cNvPr>
          <p:cNvSpPr/>
          <p:nvPr/>
        </p:nvSpPr>
        <p:spPr>
          <a:xfrm>
            <a:off x="5596980" y="4636653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IDs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5AB4E7-F2E2-147A-B665-6AAFA450307D}"/>
              </a:ext>
            </a:extLst>
          </p:cNvPr>
          <p:cNvSpPr/>
          <p:nvPr/>
        </p:nvSpPr>
        <p:spPr>
          <a:xfrm>
            <a:off x="6413307" y="5355591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</a:t>
            </a:r>
          </a:p>
          <a:p>
            <a:pPr algn="ctr"/>
            <a:r>
              <a:rPr lang="en-IN" dirty="0"/>
              <a:t>Type IDs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F5C72C-0CAC-83DD-591C-36840413DA3F}"/>
              </a:ext>
            </a:extLst>
          </p:cNvPr>
          <p:cNvSpPr/>
          <p:nvPr/>
        </p:nvSpPr>
        <p:spPr>
          <a:xfrm>
            <a:off x="9503126" y="5466427"/>
            <a:ext cx="1632655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Offset Mapping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AA7ECF-3A4E-F843-ABA2-6F4661324D25}"/>
              </a:ext>
            </a:extLst>
          </p:cNvPr>
          <p:cNvSpPr/>
          <p:nvPr/>
        </p:nvSpPr>
        <p:spPr>
          <a:xfrm>
            <a:off x="10107719" y="4408870"/>
            <a:ext cx="1797818" cy="942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Overflow to Sample Mapping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6545FE-0D1F-F37B-1561-D38F3C91D382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6413308" y="3587727"/>
            <a:ext cx="3880865" cy="104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8F3114-5143-7AAB-CD58-1FB7F934BE7D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7229635" y="3587727"/>
            <a:ext cx="3064538" cy="176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B4E6FF-F99B-7BD2-AA34-D5912EE0F705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10294173" y="3587727"/>
            <a:ext cx="25281" cy="187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9AB8AB-71BF-714B-AA1B-9BACF181A57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10294173" y="3587727"/>
            <a:ext cx="712455" cy="82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B95D6C-A349-5031-D56A-0C59920A786C}"/>
              </a:ext>
            </a:extLst>
          </p:cNvPr>
          <p:cNvSpPr/>
          <p:nvPr/>
        </p:nvSpPr>
        <p:spPr>
          <a:xfrm>
            <a:off x="8686799" y="588001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2E95DD-A688-8359-FD44-65D3978093B9}"/>
              </a:ext>
            </a:extLst>
          </p:cNvPr>
          <p:cNvSpPr/>
          <p:nvPr/>
        </p:nvSpPr>
        <p:spPr>
          <a:xfrm>
            <a:off x="10381413" y="588000"/>
            <a:ext cx="1607374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 Start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69A0E-2302-1D95-1ED3-B6251E2BD8DE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flipH="1" flipV="1">
            <a:off x="9490486" y="1225310"/>
            <a:ext cx="1687564" cy="50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1BF902-A997-E834-A349-F4519F8AC9AF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flipV="1">
            <a:off x="11178050" y="1225309"/>
            <a:ext cx="7050" cy="5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1E6A66E-C40D-0A15-B521-FE23F917C76A}"/>
              </a:ext>
            </a:extLst>
          </p:cNvPr>
          <p:cNvSpPr/>
          <p:nvPr/>
        </p:nvSpPr>
        <p:spPr>
          <a:xfrm>
            <a:off x="7870471" y="728107"/>
            <a:ext cx="573288" cy="357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/>
              <a:t>len</a:t>
            </a:r>
            <a:endParaRPr lang="en-IN" sz="11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1905CC-A46D-D065-A7EA-632BD3252689}"/>
              </a:ext>
            </a:extLst>
          </p:cNvPr>
          <p:cNvCxnSpPr>
            <a:cxnSpLocks/>
            <a:stCxn id="23" idx="1"/>
            <a:endCxn id="27" idx="6"/>
          </p:cNvCxnSpPr>
          <p:nvPr/>
        </p:nvCxnSpPr>
        <p:spPr>
          <a:xfrm flipH="1" flipV="1">
            <a:off x="8443759" y="906654"/>
            <a:ext cx="2430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D28CC77-187F-94F1-CE93-4C43C1322DB8}"/>
              </a:ext>
            </a:extLst>
          </p:cNvPr>
          <p:cNvSpPr/>
          <p:nvPr/>
        </p:nvSpPr>
        <p:spPr>
          <a:xfrm>
            <a:off x="5323110" y="529525"/>
            <a:ext cx="1754909" cy="754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 End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09967E-96F4-EC53-45CB-1DDC5584B825}"/>
              </a:ext>
            </a:extLst>
          </p:cNvPr>
          <p:cNvCxnSpPr>
            <a:cxnSpLocks/>
            <a:stCxn id="27" idx="2"/>
            <a:endCxn id="29" idx="6"/>
          </p:cNvCxnSpPr>
          <p:nvPr/>
        </p:nvCxnSpPr>
        <p:spPr>
          <a:xfrm flipH="1">
            <a:off x="7078019" y="906654"/>
            <a:ext cx="79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64C7A3-8F7B-BADE-BEB0-4DD9E1AF17B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200564" y="295564"/>
            <a:ext cx="1" cy="23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13617-4EF5-D981-F1A6-7D4305A0CD73}"/>
              </a:ext>
            </a:extLst>
          </p:cNvPr>
          <p:cNvCxnSpPr>
            <a:cxnSpLocks/>
          </p:cNvCxnSpPr>
          <p:nvPr/>
        </p:nvCxnSpPr>
        <p:spPr>
          <a:xfrm>
            <a:off x="6200564" y="295564"/>
            <a:ext cx="4984536" cy="1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F69BC5-F881-AC5F-4ACC-3BDAB00C2F8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1185100" y="314819"/>
            <a:ext cx="0" cy="273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5634A77-3823-D728-7906-11DA15B2C68E}"/>
              </a:ext>
            </a:extLst>
          </p:cNvPr>
          <p:cNvSpPr/>
          <p:nvPr/>
        </p:nvSpPr>
        <p:spPr>
          <a:xfrm>
            <a:off x="7523287" y="2994288"/>
            <a:ext cx="1163511" cy="5495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Sequence IDs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643656-B56A-B0CC-907A-0E4817F617E9}"/>
              </a:ext>
            </a:extLst>
          </p:cNvPr>
          <p:cNvCxnSpPr>
            <a:cxnSpLocks/>
            <a:stCxn id="8" idx="1"/>
            <a:endCxn id="34" idx="6"/>
          </p:cNvCxnSpPr>
          <p:nvPr/>
        </p:nvCxnSpPr>
        <p:spPr>
          <a:xfrm flipH="1" flipV="1">
            <a:off x="8686798" y="3269072"/>
            <a:ext cx="37432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F36F8BE-F73A-77DE-4FB9-35038746D45F}"/>
              </a:ext>
            </a:extLst>
          </p:cNvPr>
          <p:cNvSpPr/>
          <p:nvPr/>
        </p:nvSpPr>
        <p:spPr>
          <a:xfrm>
            <a:off x="5461955" y="2972353"/>
            <a:ext cx="1474854" cy="593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Start and End Index of Context in each window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7AD0D8-0A8D-1926-8826-F3D31C5877F0}"/>
              </a:ext>
            </a:extLst>
          </p:cNvPr>
          <p:cNvCxnSpPr>
            <a:cxnSpLocks/>
            <a:stCxn id="34" idx="2"/>
            <a:endCxn id="36" idx="3"/>
          </p:cNvCxnSpPr>
          <p:nvPr/>
        </p:nvCxnSpPr>
        <p:spPr>
          <a:xfrm flipH="1">
            <a:off x="6936809" y="3269072"/>
            <a:ext cx="586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6D7F3498-470B-7C85-B59B-A8E6E259931F}"/>
              </a:ext>
            </a:extLst>
          </p:cNvPr>
          <p:cNvSpPr/>
          <p:nvPr/>
        </p:nvSpPr>
        <p:spPr>
          <a:xfrm>
            <a:off x="1768304" y="2523535"/>
            <a:ext cx="2400283" cy="14910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Is answer phrase fully present in Context window?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28D1CC-96B5-BDCC-3049-60842A43F113}"/>
              </a:ext>
            </a:extLst>
          </p:cNvPr>
          <p:cNvCxnSpPr>
            <a:stCxn id="36" idx="1"/>
            <a:endCxn id="38" idx="3"/>
          </p:cNvCxnSpPr>
          <p:nvPr/>
        </p:nvCxnSpPr>
        <p:spPr>
          <a:xfrm flipH="1">
            <a:off x="4168587" y="3269072"/>
            <a:ext cx="129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A9B31C-80DF-82C4-842B-1C1C1183D635}"/>
              </a:ext>
            </a:extLst>
          </p:cNvPr>
          <p:cNvCxnSpPr>
            <a:stCxn id="29" idx="2"/>
            <a:endCxn id="38" idx="0"/>
          </p:cNvCxnSpPr>
          <p:nvPr/>
        </p:nvCxnSpPr>
        <p:spPr>
          <a:xfrm flipH="1">
            <a:off x="2968446" y="906654"/>
            <a:ext cx="2354664" cy="161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757C26-9F1F-4621-160F-3895D9A5ED71}"/>
              </a:ext>
            </a:extLst>
          </p:cNvPr>
          <p:cNvCxnSpPr>
            <a:stCxn id="24" idx="2"/>
            <a:endCxn id="38" idx="0"/>
          </p:cNvCxnSpPr>
          <p:nvPr/>
        </p:nvCxnSpPr>
        <p:spPr>
          <a:xfrm flipH="1">
            <a:off x="2968446" y="1225309"/>
            <a:ext cx="8216654" cy="129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9BFD31F5-F709-2664-2905-B53CA6DE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Aytijha Chakraborty</a:t>
            </a:r>
          </a:p>
        </p:txBody>
      </p:sp>
    </p:spTree>
    <p:extLst>
      <p:ext uri="{BB962C8B-B14F-4D97-AF65-F5344CB8AC3E}">
        <p14:creationId xmlns:p14="http://schemas.microsoft.com/office/powerpoint/2010/main" val="3833759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67</TotalTime>
  <Words>595</Words>
  <Application>Microsoft Office PowerPoint</Application>
  <PresentationFormat>Widescreen</PresentationFormat>
  <Paragraphs>221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Rockwell</vt:lpstr>
      <vt:lpstr>Wingdings</vt:lpstr>
      <vt:lpstr>Atlas</vt:lpstr>
      <vt:lpstr>PREPROCESSING</vt:lpstr>
      <vt:lpstr>Raw Dataset</vt:lpstr>
      <vt:lpstr>Answer</vt:lpstr>
      <vt:lpstr>Tokenizer</vt:lpstr>
      <vt:lpstr>Tokenizer</vt:lpstr>
      <vt:lpstr>Tokenizer</vt:lpstr>
      <vt:lpstr>Answer Start and End pos</vt:lpstr>
      <vt:lpstr>Context window Start and End pos</vt:lpstr>
      <vt:lpstr>PowerPoint Presentation</vt:lpstr>
      <vt:lpstr>PowerPoint Presentation</vt:lpstr>
      <vt:lpstr>PowerPoint Presentation</vt:lpstr>
      <vt:lpstr>PowerPoint Presentation</vt:lpstr>
      <vt:lpstr>Training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</dc:title>
  <dc:creator>Aytijha Chakraborty</dc:creator>
  <cp:lastModifiedBy>Aytijha Chakraborty</cp:lastModifiedBy>
  <cp:revision>3</cp:revision>
  <dcterms:created xsi:type="dcterms:W3CDTF">2022-11-26T07:10:54Z</dcterms:created>
  <dcterms:modified xsi:type="dcterms:W3CDTF">2022-11-26T08:18:15Z</dcterms:modified>
</cp:coreProperties>
</file>