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63" r:id="rId6"/>
    <p:sldId id="268" r:id="rId7"/>
    <p:sldId id="272" r:id="rId8"/>
    <p:sldId id="264" r:id="rId9"/>
    <p:sldId id="265" r:id="rId10"/>
    <p:sldId id="267" r:id="rId11"/>
    <p:sldId id="260" r:id="rId12"/>
    <p:sldId id="259" r:id="rId13"/>
    <p:sldId id="261" r:id="rId14"/>
    <p:sldId id="266" r:id="rId15"/>
    <p:sldId id="269" r:id="rId16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FFBB-CACD-498C-BAC9-A12A1CDD2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6DF6A-F5A3-4DEC-84BE-566D32C2A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60FD9-3B5C-4351-B9B0-BFD924AE5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AC37-3ACB-48A5-82F5-3304D8B83337}" type="datetimeFigureOut">
              <a:rPr lang="en-BE" smtClean="0"/>
              <a:t>02/04/2021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6AAA7-509B-4ABF-9B97-AA0A526A9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81A9C-C8F6-47F6-AE14-AD37977CA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15A8-D339-469E-9BBF-C54B2E243E4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6905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A2B5-CA06-4168-8E09-792B6ECAA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D7A80-27F1-4151-A62E-FD4FA4384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2138E-AE9D-462A-BE80-E35F91DF6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AC37-3ACB-48A5-82F5-3304D8B83337}" type="datetimeFigureOut">
              <a:rPr lang="en-BE" smtClean="0"/>
              <a:t>02/04/2021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D9945-DB1B-4278-A9E3-288EE626F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1823C-1122-47A5-A174-F45985295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15A8-D339-469E-9BBF-C54B2E243E4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63879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6FA801-9EFE-403A-9138-512CB42ACD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4EBBE-9CB6-45E9-B04E-10031BE59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79C92-EB95-4426-963D-E170B39E4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AC37-3ACB-48A5-82F5-3304D8B83337}" type="datetimeFigureOut">
              <a:rPr lang="en-BE" smtClean="0"/>
              <a:t>02/04/2021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B5FCA-FE76-49E9-B74B-EA93F3AE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E0C8E-C0F9-4C36-9CEB-F7A983812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15A8-D339-469E-9BBF-C54B2E243E4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9481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BDA91-A2C0-4247-9770-26028D1A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A41AB-5147-4DEC-984C-CD330ECEA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8CEE6-DC62-4C3C-BF6F-8E2C809A8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AC37-3ACB-48A5-82F5-3304D8B83337}" type="datetimeFigureOut">
              <a:rPr lang="en-BE" smtClean="0"/>
              <a:t>02/04/2021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12A1F-D01A-4194-8125-C56482DEC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6FEFC-160B-4A17-B57B-5717DC20E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15A8-D339-469E-9BBF-C54B2E243E4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4430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FC4F-AF12-4BFB-AED9-B41777B03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1408F-FC93-442C-82D9-AA5E174EF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FED97-FFA3-45BC-920D-615C517AE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AC37-3ACB-48A5-82F5-3304D8B83337}" type="datetimeFigureOut">
              <a:rPr lang="en-BE" smtClean="0"/>
              <a:t>02/04/2021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AC6C3-5A93-41CA-B607-88B8024D8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98CDF-0F00-4B18-B318-5E5A290B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15A8-D339-469E-9BBF-C54B2E243E4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85234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A988D-9419-4263-AE71-35596BB5A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AB738-2281-410B-8000-968D6E796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8F593-9CD4-405A-8A49-F83DC4CEA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9B2DD-6D76-4FE6-9C31-482556BC2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AC37-3ACB-48A5-82F5-3304D8B83337}" type="datetimeFigureOut">
              <a:rPr lang="en-BE" smtClean="0"/>
              <a:t>02/04/2021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8583E-6DAC-4C74-A28E-F470475A7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F7A44-B408-4822-B07A-69BE7A484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15A8-D339-469E-9BBF-C54B2E243E4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5349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25CB0-DD21-48F3-A8DC-584C64B85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9CCDE-DAA3-45A4-A8F4-16682BE18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1231F-0747-4FF8-B61E-77A90E5D5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692373-E1A7-40AD-99D3-AC2BF04058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AE1298-7FE8-4647-BBD5-095D919F4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50B523-1F80-42BB-8E80-B3172EB2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AC37-3ACB-48A5-82F5-3304D8B83337}" type="datetimeFigureOut">
              <a:rPr lang="en-BE" smtClean="0"/>
              <a:t>02/04/2021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1F6C72-2126-4FDB-9BBC-9A270A44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0A0F6D-9210-484B-A647-467B902F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15A8-D339-469E-9BBF-C54B2E243E4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3668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3670-6FAF-4B23-9F6A-D1D4ED60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EF5BC4-9E86-4613-8778-20EADDD9A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AC37-3ACB-48A5-82F5-3304D8B83337}" type="datetimeFigureOut">
              <a:rPr lang="en-BE" smtClean="0"/>
              <a:t>02/04/2021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A0512-90E7-4884-BBC5-17A054CAA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D59A6-66E1-4CEE-9C27-ED76963F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15A8-D339-469E-9BBF-C54B2E243E4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0113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501568-383D-4654-8CC5-209A6A489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AC37-3ACB-48A5-82F5-3304D8B83337}" type="datetimeFigureOut">
              <a:rPr lang="en-BE" smtClean="0"/>
              <a:t>02/04/2021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7933E5-1D1C-4FDA-85B5-0E76FCDF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764D7-CFC2-4847-A60A-CF0AE179E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15A8-D339-469E-9BBF-C54B2E243E4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87547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59A1A-D5F1-472B-8233-5EA8BF2AC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542F3-7B9C-4EFF-A0F4-9781C092B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E21FB-8807-4D58-AE36-00AB661C0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7B803-2691-4007-8B4D-DBD6512AB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AC37-3ACB-48A5-82F5-3304D8B83337}" type="datetimeFigureOut">
              <a:rPr lang="en-BE" smtClean="0"/>
              <a:t>02/04/2021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E1E17-DE5B-4093-A668-58786F50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BA03C-C38A-442E-96F2-0C709AE37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15A8-D339-469E-9BBF-C54B2E243E4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5942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9BB08-3D6A-467A-A1D5-43E78DE06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6327A-5A92-4997-A924-552AC070DC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799DA-002A-460B-ABB6-BA90B6004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7847F-673E-424E-A5CF-05A875A8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AC37-3ACB-48A5-82F5-3304D8B83337}" type="datetimeFigureOut">
              <a:rPr lang="en-BE" smtClean="0"/>
              <a:t>02/04/2021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6A741-54E9-4907-AABA-3E3EEE4E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E00C1-266D-44CA-BB17-9D7C6281B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15A8-D339-469E-9BBF-C54B2E243E4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55713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5A91BA-E9BB-4EFA-82B8-1BBD29204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92024-A864-47B6-9746-182ABD945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DD5CC-DC80-418D-81BF-64C76F323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3AC37-3ACB-48A5-82F5-3304D8B83337}" type="datetimeFigureOut">
              <a:rPr lang="en-BE" smtClean="0"/>
              <a:t>02/04/2021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D0AB6-8D87-4ECC-8040-9C6CE2D8F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8BEC8-5BC4-49FF-BE5F-E34750144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C15A8-D339-469E-9BBF-C54B2E243E4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7899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F11DB-3441-4A5A-916A-2181C668EE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Capita </a:t>
            </a:r>
            <a:r>
              <a:rPr lang="nl-BE" dirty="0" err="1"/>
              <a:t>Selecta</a:t>
            </a:r>
            <a:r>
              <a:rPr lang="nl-BE" dirty="0"/>
              <a:t>: AI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3777C-3AD8-4FE5-BC97-552D6E2C7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r>
              <a:rPr lang="en-US" dirty="0" err="1"/>
              <a:t>DeepProbLog</a:t>
            </a:r>
            <a:r>
              <a:rPr lang="en-US" dirty="0"/>
              <a:t> approach to classify Rock Paper Scissors Lizard Spock</a:t>
            </a:r>
          </a:p>
          <a:p>
            <a:endParaRPr lang="en-US" dirty="0"/>
          </a:p>
          <a:p>
            <a:r>
              <a:rPr lang="nl-BE" dirty="0"/>
              <a:t>Aytug Altin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591367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41A2DF-0BAB-4440-BD1D-7BD3293EF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26" y="2195552"/>
            <a:ext cx="11950148" cy="3219728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C8FE29E-D739-45E7-8B74-4C0A55692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60"/>
            <a:ext cx="10515600" cy="1325563"/>
          </a:xfrm>
        </p:spPr>
        <p:txBody>
          <a:bodyPr/>
          <a:lstStyle/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830820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F11DB-3441-4A5A-916A-2181C668EE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Conclusion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3777C-3AD8-4FE5-BC97-552D6E2C7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0974" y="3765549"/>
            <a:ext cx="8277225" cy="197008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Relatively easier to scale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Better performance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Incorporating logic is promising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6388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F79D5-E359-459D-B4F8-3B750ABB1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DE6D4F-5563-4D0B-A9A5-A5116A96C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0542" y="1976131"/>
            <a:ext cx="10544326" cy="3255745"/>
          </a:xfrm>
        </p:spPr>
      </p:pic>
    </p:spTree>
    <p:extLst>
      <p:ext uri="{BB962C8B-B14F-4D97-AF65-F5344CB8AC3E}">
        <p14:creationId xmlns:p14="http://schemas.microsoft.com/office/powerpoint/2010/main" val="544942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7C90A7-1CEA-4510-BFB2-E52B25F7F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0660"/>
          <a:stretch/>
        </p:blipFill>
        <p:spPr>
          <a:xfrm>
            <a:off x="2479040" y="508000"/>
            <a:ext cx="7428841" cy="39805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801772-7815-471C-9D86-B101F3A96A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070"/>
          <a:stretch/>
        </p:blipFill>
        <p:spPr>
          <a:xfrm>
            <a:off x="2479040" y="4488539"/>
            <a:ext cx="7428841" cy="176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561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5A228-8883-4A06-B2C4-D3060852D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spend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9F33C7-6A86-4B5C-B8D3-AEE879B202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574"/>
          <a:stretch/>
        </p:blipFill>
        <p:spPr>
          <a:xfrm>
            <a:off x="838200" y="2062766"/>
            <a:ext cx="10065588" cy="273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97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99FE7E-427F-4932-AC5B-A16B02D3C3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9"/>
          <a:stretch/>
        </p:blipFill>
        <p:spPr>
          <a:xfrm>
            <a:off x="673884" y="484632"/>
            <a:ext cx="3980411" cy="58887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62AB8D-AF77-4A34-B25D-5978D0E3F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707" y="484632"/>
            <a:ext cx="4247803" cy="588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3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93DF-4CC1-41BB-9BB2-2B3DFEACE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plan</a:t>
            </a:r>
            <a:endParaRPr lang="en-GB" dirty="0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F8506223-912F-4F52-8134-7A3FA82CB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556" y="1893410"/>
            <a:ext cx="1647351" cy="1647351"/>
          </a:xfr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2E368D2-0CC6-441A-B2DA-B095A1816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15" y="1893410"/>
            <a:ext cx="1647352" cy="1647352"/>
          </a:xfrm>
          <a:prstGeom prst="rect">
            <a:avLst/>
          </a:prstGeom>
        </p:spPr>
      </p:pic>
      <p:pic>
        <p:nvPicPr>
          <p:cNvPr id="9" name="Picture 8" descr="A close-up of a person's face&#10;&#10;Description automatically generated with medium confidence">
            <a:extLst>
              <a:ext uri="{FF2B5EF4-FFF2-40B4-BE49-F238E27FC236}">
                <a16:creationId xmlns:a16="http://schemas.microsoft.com/office/drawing/2014/main" id="{5C3EECFD-4AC6-4D4A-93D7-4E2EBB6287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874" y="1893409"/>
            <a:ext cx="1647352" cy="164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27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93DF-4CC1-41BB-9BB2-2B3DFEACE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plan</a:t>
            </a:r>
            <a:endParaRPr lang="en-GB" dirty="0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F8506223-912F-4F52-8134-7A3FA82CB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556" y="1893410"/>
            <a:ext cx="1647351" cy="1647351"/>
          </a:xfr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2E368D2-0CC6-441A-B2DA-B095A1816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15" y="1893410"/>
            <a:ext cx="1647352" cy="1647352"/>
          </a:xfrm>
          <a:prstGeom prst="rect">
            <a:avLst/>
          </a:prstGeom>
        </p:spPr>
      </p:pic>
      <p:pic>
        <p:nvPicPr>
          <p:cNvPr id="9" name="Picture 8" descr="A close-up of a person's face&#10;&#10;Description automatically generated with medium confidence">
            <a:extLst>
              <a:ext uri="{FF2B5EF4-FFF2-40B4-BE49-F238E27FC236}">
                <a16:creationId xmlns:a16="http://schemas.microsoft.com/office/drawing/2014/main" id="{5C3EECFD-4AC6-4D4A-93D7-4E2EBB6287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874" y="1893409"/>
            <a:ext cx="1647352" cy="1647352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7872EF11-FFCF-433B-975F-BF4DFD6057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667" y="4301327"/>
            <a:ext cx="1647352" cy="1647352"/>
          </a:xfrm>
          <a:prstGeom prst="rect">
            <a:avLst/>
          </a:prstGeom>
        </p:spPr>
      </p:pic>
      <p:pic>
        <p:nvPicPr>
          <p:cNvPr id="13" name="Picture 12" descr="A picture containing text, gear&#10;&#10;Description automatically generated">
            <a:extLst>
              <a:ext uri="{FF2B5EF4-FFF2-40B4-BE49-F238E27FC236}">
                <a16:creationId xmlns:a16="http://schemas.microsoft.com/office/drawing/2014/main" id="{E0CC5316-EF45-4BAC-A96C-C0BB149A46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365" y="4301329"/>
            <a:ext cx="1647350" cy="164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12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BDAFD-99F7-467E-AA7B-6C1306C4A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did I do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B9BC8-E4D8-44DB-A46F-1ED424858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Incorporating logical predicates useful?</a:t>
            </a:r>
          </a:p>
          <a:p>
            <a:r>
              <a:rPr lang="en-GB" dirty="0"/>
              <a:t>Are we making neural nets smarter?</a:t>
            </a:r>
          </a:p>
          <a:p>
            <a:r>
              <a:rPr lang="en-GB" dirty="0"/>
              <a:t>Faster? How much faster?</a:t>
            </a:r>
          </a:p>
          <a:p>
            <a:r>
              <a:rPr lang="en-GB" dirty="0"/>
              <a:t>Scalable? How much more scalable?</a:t>
            </a:r>
          </a:p>
          <a:p>
            <a:r>
              <a:rPr lang="en-GB" dirty="0"/>
              <a:t>Personal interest</a:t>
            </a:r>
          </a:p>
          <a:p>
            <a:pPr lvl="1"/>
            <a:r>
              <a:rPr lang="en-GB" dirty="0"/>
              <a:t>Challenge</a:t>
            </a:r>
          </a:p>
          <a:p>
            <a:pPr lvl="1"/>
            <a:r>
              <a:rPr lang="en-GB" dirty="0"/>
              <a:t>Novel technique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2900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7EEB3-962A-4085-A74A-3E107C0B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60"/>
            <a:ext cx="10515600" cy="1325563"/>
          </a:xfrm>
        </p:spPr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9241E-EB8A-4BC7-A3C3-39FBAA9DC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542"/>
            <a:ext cx="10515600" cy="4351338"/>
          </a:xfrm>
        </p:spPr>
        <p:txBody>
          <a:bodyPr/>
          <a:lstStyle/>
          <a:p>
            <a:r>
              <a:rPr lang="en-US" dirty="0"/>
              <a:t>Cross-entropy loss</a:t>
            </a:r>
          </a:p>
          <a:p>
            <a:r>
              <a:rPr lang="en-US" dirty="0"/>
              <a:t>The network architecture: 2 convolutional layers ,followed by 3 linear layers 120, 84 and 3</a:t>
            </a:r>
          </a:p>
          <a:p>
            <a:r>
              <a:rPr lang="en-US" dirty="0"/>
              <a:t>The learning rate 0.0001. </a:t>
            </a:r>
          </a:p>
          <a:p>
            <a:r>
              <a:rPr lang="en-US" dirty="0"/>
              <a:t>Adam optimization for neural networks, SGD for logic parameters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0508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7EEB3-962A-4085-A74A-3E107C0B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60"/>
            <a:ext cx="10515600" cy="1325563"/>
          </a:xfrm>
        </p:spPr>
        <p:txBody>
          <a:bodyPr/>
          <a:lstStyle/>
          <a:p>
            <a:r>
              <a:rPr lang="en-GB" dirty="0"/>
              <a:t>Results: RPS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4D3B30-1470-4AC6-A66E-8D7DE9EDD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97" y="852128"/>
            <a:ext cx="11241696" cy="585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50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7EEB3-962A-4085-A74A-3E107C0B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60"/>
            <a:ext cx="10515600" cy="1325563"/>
          </a:xfrm>
        </p:spPr>
        <p:txBody>
          <a:bodyPr/>
          <a:lstStyle/>
          <a:p>
            <a:r>
              <a:rPr lang="en-GB" dirty="0"/>
              <a:t>Results: RPS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4D3B30-1470-4AC6-A66E-8D7DE9EDD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97" y="852128"/>
            <a:ext cx="11241696" cy="5853472"/>
          </a:xfrm>
          <a:prstGeom prst="rect">
            <a:avLst/>
          </a:prstGeom>
        </p:spPr>
      </p:pic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1DF8B20B-0A3F-4140-89D9-636372718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61691"/>
          <a:stretch/>
        </p:blipFill>
        <p:spPr>
          <a:xfrm>
            <a:off x="116571" y="5287544"/>
            <a:ext cx="11950148" cy="1233448"/>
          </a:xfrm>
        </p:spPr>
      </p:pic>
    </p:spTree>
    <p:extLst>
      <p:ext uri="{BB962C8B-B14F-4D97-AF65-F5344CB8AC3E}">
        <p14:creationId xmlns:p14="http://schemas.microsoft.com/office/powerpoint/2010/main" val="178355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7EEB3-962A-4085-A74A-3E107C0B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60"/>
            <a:ext cx="10515600" cy="1325563"/>
          </a:xfrm>
        </p:spPr>
        <p:txBody>
          <a:bodyPr/>
          <a:lstStyle/>
          <a:p>
            <a:r>
              <a:rPr lang="en-GB" dirty="0"/>
              <a:t>Results: RPS+LS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13F03B-9182-4442-B0DB-046DCFB67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72" r="6727"/>
          <a:stretch/>
        </p:blipFill>
        <p:spPr>
          <a:xfrm>
            <a:off x="375920" y="1003920"/>
            <a:ext cx="8148320" cy="4124901"/>
          </a:xfrm>
        </p:spPr>
      </p:pic>
    </p:spTree>
    <p:extLst>
      <p:ext uri="{BB962C8B-B14F-4D97-AF65-F5344CB8AC3E}">
        <p14:creationId xmlns:p14="http://schemas.microsoft.com/office/powerpoint/2010/main" val="1678045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7EEB3-962A-4085-A74A-3E107C0B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60"/>
            <a:ext cx="10515600" cy="1325563"/>
          </a:xfrm>
        </p:spPr>
        <p:txBody>
          <a:bodyPr/>
          <a:lstStyle/>
          <a:p>
            <a:r>
              <a:rPr lang="en-GB" dirty="0"/>
              <a:t>Results: RPS+LS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13F03B-9182-4442-B0DB-046DCFB67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72" r="6727"/>
          <a:stretch/>
        </p:blipFill>
        <p:spPr>
          <a:xfrm>
            <a:off x="375920" y="1003920"/>
            <a:ext cx="8148320" cy="412490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D57ED4-6D45-4B5B-A4A5-384A401703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58" r="3473"/>
          <a:stretch/>
        </p:blipFill>
        <p:spPr>
          <a:xfrm>
            <a:off x="4050157" y="2692400"/>
            <a:ext cx="7908163" cy="387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501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</TotalTime>
  <Words>120</Words>
  <Application>Microsoft Office PowerPoint</Application>
  <PresentationFormat>Widescreen</PresentationFormat>
  <Paragraphs>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Capita Selecta: AI</vt:lpstr>
      <vt:lpstr>The plan</vt:lpstr>
      <vt:lpstr>The plan</vt:lpstr>
      <vt:lpstr>Why did I do this</vt:lpstr>
      <vt:lpstr>Implementation</vt:lpstr>
      <vt:lpstr>Results: RPS</vt:lpstr>
      <vt:lpstr>Results: RPS</vt:lpstr>
      <vt:lpstr>Results: RPS+LS</vt:lpstr>
      <vt:lpstr>Results: RPS+LS</vt:lpstr>
      <vt:lpstr>Results</vt:lpstr>
      <vt:lpstr>Conclusion </vt:lpstr>
      <vt:lpstr>PowerPoint Presentation</vt:lpstr>
      <vt:lpstr>PowerPoint Presentation</vt:lpstr>
      <vt:lpstr>Time spend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Capita Selecta: AI</dc:title>
  <dc:creator>Aytug Altin</dc:creator>
  <cp:lastModifiedBy>Aytug Altin</cp:lastModifiedBy>
  <cp:revision>13</cp:revision>
  <dcterms:created xsi:type="dcterms:W3CDTF">2021-03-28T10:27:35Z</dcterms:created>
  <dcterms:modified xsi:type="dcterms:W3CDTF">2021-04-02T11:59:17Z</dcterms:modified>
</cp:coreProperties>
</file>