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FBB-CACD-498C-BAC9-A12A1CDD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6DF6A-F5A3-4DEC-84BE-566D32C2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0FD9-3B5C-4351-B9B0-BFD924AE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AAA7-509B-4ABF-9B97-AA0A526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1A9C-C8F6-47F6-AE14-AD37977C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6905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A2B5-CA06-4168-8E09-792B6ECA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D7A80-27F1-4151-A62E-FD4FA438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138E-AE9D-462A-BE80-E35F91DF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9945-DB1B-4278-A9E3-288EE62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823C-1122-47A5-A174-F4598529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38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FA801-9EFE-403A-9138-512CB42A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EBBE-9CB6-45E9-B04E-10031BE5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9C92-EB95-4426-963D-E170B39E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5FCA-FE76-49E9-B74B-EA93F3AE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0C8E-C0F9-4C36-9CEB-F7A98381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48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DA91-A2C0-4247-9770-26028D1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41AB-5147-4DEC-984C-CD330ECE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CEE6-DC62-4C3C-BF6F-8E2C809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A1F-D01A-4194-8125-C56482D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FEFC-160B-4A17-B57B-5717DC20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430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FC4F-AF12-4BFB-AED9-B41777B0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1408F-FC93-442C-82D9-AA5E174E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ED97-FFA3-45BC-920D-615C517A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C6C3-5A93-41CA-B607-88B8024D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8CDF-0F00-4B18-B318-5E5A290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523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988D-9419-4263-AE71-35596BB5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B738-2281-410B-8000-968D6E79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8F593-9CD4-405A-8A49-F83DC4CE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B2DD-6D76-4FE6-9C31-482556BC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8583E-6DAC-4C74-A28E-F470475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7A44-B408-4822-B07A-69BE7A48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3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5CB0-DD21-48F3-A8DC-584C64B8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CCDE-DAA3-45A4-A8F4-16682BE1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1231F-0747-4FF8-B61E-77A90E5D5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92373-E1A7-40AD-99D3-AC2BF0405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E1298-7FE8-4647-BBD5-095D919F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0B523-1F80-42BB-8E80-B3172EB2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F6C72-2126-4FDB-9BBC-9A270A4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A0F6D-9210-484B-A647-467B902F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366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670-6FAF-4B23-9F6A-D1D4ED60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F5BC4-9E86-4613-8778-20EADDD9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0512-90E7-4884-BBC5-17A054C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D59A6-66E1-4CEE-9C27-ED76963F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11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1568-383D-4654-8CC5-209A6A48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933E5-1D1C-4FDA-85B5-0E76FCD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64D7-CFC2-4847-A60A-CF0AE17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75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A1A-D5F1-472B-8233-5EA8BF2A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42F3-7B9C-4EFF-A0F4-9781C092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21FB-8807-4D58-AE36-00AB661C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7B803-2691-4007-8B4D-DBD6512A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1E17-DE5B-4093-A668-58786F50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BA03C-C38A-442E-96F2-0C709AE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942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BB08-3D6A-467A-A1D5-43E78DE0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327A-5A92-4997-A924-552AC070D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799DA-002A-460B-ABB6-BA90B600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847F-673E-424E-A5CF-05A875A8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A741-54E9-4907-AABA-3E3EEE4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E00C1-266D-44CA-BB17-9D7C6281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571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A91BA-E9BB-4EFA-82B8-1BBD2920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2024-A864-47B6-9746-182ABD945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D5CC-DC80-418D-81BF-64C76F32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AC37-3ACB-48A5-82F5-3304D8B83337}" type="datetimeFigureOut">
              <a:rPr lang="en-BE" smtClean="0"/>
              <a:t>28/03/2021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0AB6-8D87-4ECC-8040-9C6CE2D8F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BEC8-5BC4-49FF-BE5F-E34750144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15A8-D339-469E-9BBF-C54B2E243E4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89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11DB-3441-4A5A-916A-2181C668E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Capita </a:t>
            </a:r>
            <a:r>
              <a:rPr lang="nl-BE" dirty="0" err="1"/>
              <a:t>Selecta</a:t>
            </a:r>
            <a:r>
              <a:rPr lang="nl-BE" dirty="0"/>
              <a:t>: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777C-3AD8-4FE5-BC97-552D6E2C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US" dirty="0" err="1"/>
              <a:t>DeepProbLog</a:t>
            </a:r>
            <a:r>
              <a:rPr lang="en-US" dirty="0"/>
              <a:t> approach to classify Rock Paper Scissors Lizard Spock</a:t>
            </a:r>
          </a:p>
          <a:p>
            <a:endParaRPr lang="en-US" dirty="0"/>
          </a:p>
          <a:p>
            <a:r>
              <a:rPr lang="nl-BE" dirty="0"/>
              <a:t>Aytug Altin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913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93DF-4CC1-41BB-9BB2-2B3DFEAC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9AF8-28A3-43D8-B167-50B0F7EA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812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Capita Selecta: AI</vt:lpstr>
      <vt:lpstr>Intro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 Selecta: AI</dc:title>
  <dc:creator>Aytug Altin</dc:creator>
  <cp:lastModifiedBy>Aytug Altin</cp:lastModifiedBy>
  <cp:revision>2</cp:revision>
  <dcterms:created xsi:type="dcterms:W3CDTF">2021-03-28T10:27:35Z</dcterms:created>
  <dcterms:modified xsi:type="dcterms:W3CDTF">2021-03-28T10:40:57Z</dcterms:modified>
</cp:coreProperties>
</file>