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Flight Booking System Application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Flight Booking System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UI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Angular</a:t>
            </a:r>
            <a:r>
              <a:rPr sz="1000" spc="-5" dirty="0">
                <a:latin typeface="Verdana"/>
                <a:cs typeface="Verdana"/>
              </a:rPr>
              <a:t> used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Coded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designed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Static Web Pages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HTML5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CSS3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Frameworks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SASS(Syntactically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awesome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style</a:t>
            </a:r>
            <a:r>
              <a:rPr sz="1000" spc="-5" dirty="0">
                <a:latin typeface="Verdana"/>
                <a:cs typeface="Verdana"/>
              </a:rPr>
              <a:t> sheets)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 make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website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more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interactive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dynamic.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34304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1000" b="1" spc="-10" dirty="0">
                <a:latin typeface="Verdana"/>
                <a:cs typeface="Verdana"/>
              </a:rPr>
              <a:t>Developed an full stack android application using Flutter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3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02698"/>
            <a:ext cx="212788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80565"/>
            <a:ext cx="2411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Ayush.Agrawal@capgemini.com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645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8770835055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26346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self driven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Front-End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Back-End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Passionate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implementing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launching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projects.</a:t>
            </a:r>
          </a:p>
          <a:p>
            <a:pPr marL="184785" marR="186690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</a:t>
            </a:r>
            <a:r>
              <a:rPr sz="1100" spc="-5" dirty="0">
                <a:latin typeface="Verdana"/>
                <a:cs typeface="Verdana"/>
              </a:rPr>
              <a:t> to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learn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technologies/Frameworks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implement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them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further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A team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enrichment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working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Angular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Development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Also</a:t>
            </a:r>
            <a:r>
              <a:rPr sz="1100" dirty="0">
                <a:latin typeface="Verdana"/>
                <a:cs typeface="Verdana"/>
              </a:rPr>
              <a:t> Implemented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</a:t>
            </a:r>
            <a:r>
              <a:rPr sz="1100" dirty="0">
                <a:latin typeface="Verdana"/>
                <a:cs typeface="Verdana"/>
              </a:rPr>
              <a:t> Server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Semantic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UI</a:t>
            </a:r>
            <a:r>
              <a:rPr sz="1100" spc="-10" dirty="0">
                <a:latin typeface="Verdana"/>
                <a:cs typeface="Verdana"/>
              </a:rPr>
              <a:t> in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upskilling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2017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109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Spring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MVC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CRUD/JPA</a:t>
            </a:r>
            <a:r>
              <a:rPr sz="1000" spc="-10" dirty="0">
                <a:latin typeface="Verdana"/>
                <a:cs typeface="Verdana"/>
              </a:rPr>
              <a:t> MONGODB</a:t>
            </a:r>
            <a:endParaRPr sz="100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Semantic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Boot/Spring Security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8947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SASS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607820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lang="en-IN" spc="-5" dirty="0" err="1"/>
              <a:t>yush</a:t>
            </a:r>
            <a:r>
              <a:rPr lang="en-IN" spc="-5" dirty="0"/>
              <a:t> Agrawal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7" name="Picture 36" descr="A person wearing a purple shirt&#10;&#10;Description automatically generated with medium confidence">
            <a:extLst>
              <a:ext uri="{FF2B5EF4-FFF2-40B4-BE49-F238E27FC236}">
                <a16:creationId xmlns:a16="http://schemas.microsoft.com/office/drawing/2014/main" id="{B7D59A37-CF56-42BC-A52A-B29454C489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7" y="178763"/>
            <a:ext cx="1376171" cy="18348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A65561CD-DA7D-487D-BD93-CADDFBC6C1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GE 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287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Ayush Agrawal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Agrawal, Ayush (GE Healthcare, consultant)</cp:lastModifiedBy>
  <cp:revision>3</cp:revision>
  <dcterms:created xsi:type="dcterms:W3CDTF">2023-01-04T07:27:45Z</dcterms:created>
  <dcterms:modified xsi:type="dcterms:W3CDTF">2023-01-04T07:57:27Z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