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43a60bb3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43a60bb3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43a60bb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43a60bb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43a60bb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43a60bb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43a60bb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43a60bb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43a60bb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43a60bb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43a60bb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43a60bb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43a60bb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43a60bb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43a60bb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43a60bb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3a60b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3a60b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43a60b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43a60b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43a60bb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43a60bb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43a60bb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43a60bb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43a60bb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43a60bb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43a60b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43a60b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469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8157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80306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3300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7332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5296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9740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77060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73250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65865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09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3051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12288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88153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79985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9485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8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97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1639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85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DBMS Assignment 3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Train Reservation System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booking done based on availaibility</a:t>
            </a: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8950" y="1054219"/>
            <a:ext cx="5391149" cy="3032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Booking automatically updates in the list and can also cancel ticket by entering ticket number</a:t>
            </a: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8950" y="1054219"/>
            <a:ext cx="5391149" cy="3032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 cancelling a ticket amount is refunded to account number and availaibilty increases</a:t>
            </a: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2533" y="1256420"/>
            <a:ext cx="5858932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25" y="654000"/>
            <a:ext cx="8471826" cy="4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121125" y="48450"/>
            <a:ext cx="87381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Admin Login(Enter a new train)(FROM,TO,Train no,Current status,Days,amount) and also the list shows the list of train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6016515" y="2423948"/>
            <a:ext cx="2889031" cy="13755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000" b="1"/>
              <a:t>List automatically get updated with new train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92906" y="3987930"/>
            <a:ext cx="8408194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700" b="1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 added a new train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20" y="10"/>
            <a:ext cx="9143979" cy="5143490"/>
          </a:xfrm>
          <a:prstGeom prst="rect">
            <a:avLst/>
          </a:prstGeom>
          <a:noFill/>
        </p:spPr>
      </p:pic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6016515" y="2423948"/>
            <a:ext cx="2889031" cy="13755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900" b="1"/>
              <a:t>On cancelling train,automatically money gets refunded to all users and status get updated</a:t>
            </a:r>
          </a:p>
        </p:txBody>
      </p:sp>
      <p:sp>
        <p:nvSpPr>
          <p:cNvPr id="156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94137" y="2563179"/>
            <a:ext cx="3444765" cy="19648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D1DFE-B94A-494E-A779-2E5E7FD0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cap="all" dirty="0"/>
              <a:t>Thank You</a:t>
            </a:r>
          </a:p>
        </p:txBody>
      </p:sp>
      <p:pic>
        <p:nvPicPr>
          <p:cNvPr id="25" name="Graphic 7" descr="Smiling Face with No Fill">
            <a:extLst>
              <a:ext uri="{FF2B5EF4-FFF2-40B4-BE49-F238E27FC236}">
                <a16:creationId xmlns:a16="http://schemas.microsoft.com/office/drawing/2014/main" id="{CC0C54A5-8E27-42E5-8CE4-19471A681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658" y="1005630"/>
            <a:ext cx="3281633" cy="32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26DDCA-6D09-4690-86AE-A65700C43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A8FDE-135F-47A4-BE74-7A17EFFE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6" y="1143128"/>
            <a:ext cx="5168390" cy="18477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800" dirty="0"/>
              <a:t>Submitted by: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FD44-7AE1-4F6C-B2FE-D29C00E0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8" y="2914650"/>
            <a:ext cx="5168389" cy="10286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400" dirty="0"/>
              <a:t>Atharva Gupta 	CS16B002</a:t>
            </a:r>
            <a:br>
              <a:rPr lang="en-US" sz="1400" dirty="0"/>
            </a:br>
            <a:r>
              <a:rPr lang="en-US" sz="1400" dirty="0"/>
              <a:t>Ayush Kumar	CS16B005</a:t>
            </a:r>
            <a:br>
              <a:rPr lang="en-US" sz="1400" dirty="0"/>
            </a:br>
            <a:r>
              <a:rPr lang="en-US" sz="1400" dirty="0"/>
              <a:t>Pranav Jha	CS16B019</a:t>
            </a:r>
            <a:br>
              <a:rPr lang="en-US" sz="1400" dirty="0"/>
            </a:br>
            <a:r>
              <a:rPr lang="en-US" sz="1400" dirty="0"/>
              <a:t>Pratik </a:t>
            </a:r>
            <a:r>
              <a:rPr lang="en-US" sz="1400" dirty="0" err="1"/>
              <a:t>Agrawalla</a:t>
            </a:r>
            <a:r>
              <a:rPr lang="en-US" sz="1400" dirty="0"/>
              <a:t> 	CS16B020</a:t>
            </a: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48D94113-B99D-4827-8468-42C0869D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8784" y="0"/>
            <a:ext cx="2045215" cy="51435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97E19A-F48B-4D56-A949-3A826CF0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8784" y="0"/>
            <a:ext cx="2045216" cy="51435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B1C489-3520-454E-BCE4-DE06A472F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7098785" y="3312"/>
            <a:ext cx="1738843" cy="815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CDFDB7-75F8-4CF5-A2D6-59A1D8623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7459132" y="2465519"/>
            <a:ext cx="1684868" cy="1648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EE895C-73D3-4A38-BD82-6A056D25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911445" y="1912827"/>
            <a:ext cx="1232555" cy="752601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FD3076-E852-4125-BBED-3FB31599F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7098786" y="4197835"/>
            <a:ext cx="1017693" cy="94566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96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Login Screen and new User Registration Screen</a:t>
            </a: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2533" y="1256420"/>
            <a:ext cx="5858932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75" y="733128"/>
            <a:ext cx="8429402" cy="45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99675" y="169550"/>
            <a:ext cx="8429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User Registration(Name,Password,Aadhar Number,Bank Account Number,Amount)</a:t>
            </a:r>
            <a:endParaRPr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Registration completed of  a New user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8950" y="1054219"/>
            <a:ext cx="5391149" cy="3032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80060" y="480060"/>
            <a:ext cx="2064265" cy="2031956"/>
          </a:xfrm>
          <a:prstGeom prst="rect">
            <a:avLst/>
          </a:prstGeom>
          <a:solidFill>
            <a:srgbClr val="475E46"/>
          </a:solidFill>
          <a:ln>
            <a:solidFill>
              <a:srgbClr val="475E4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Login (Checks username and password in Database)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2998" y="1253671"/>
            <a:ext cx="5103059" cy="2870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25213" y="2516347"/>
            <a:ext cx="2002055" cy="1820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Plan your Journey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dirty="0"/>
              <a:t>(</a:t>
            </a:r>
            <a:r>
              <a:rPr lang="en-US" sz="1200" b="1" dirty="0" err="1"/>
              <a:t>From,To,Date,Train</a:t>
            </a:r>
            <a:r>
              <a:rPr lang="en-US" sz="1200" b="1" dirty="0"/>
              <a:t> no,(Passenger </a:t>
            </a:r>
            <a:r>
              <a:rPr lang="en-US" sz="1200" b="1" dirty="0" err="1"/>
              <a:t>name,age</a:t>
            </a:r>
            <a:r>
              <a:rPr lang="en-US" sz="1200" b="1" dirty="0"/>
              <a:t>)(at max 4),account number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Check current balance and logout button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extLst/>
          </a:blip>
          <a:srcRect l="9208" r="6994" b="1"/>
          <a:stretch/>
        </p:blipFill>
        <p:spPr>
          <a:xfrm>
            <a:off x="3496576" y="787815"/>
            <a:ext cx="5177792" cy="3475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97" name="Google Shape;97;p19"/>
          <p:cNvSpPr txBox="1"/>
          <p:nvPr/>
        </p:nvSpPr>
        <p:spPr>
          <a:xfrm>
            <a:off x="6016515" y="2423948"/>
            <a:ext cx="2889031" cy="13755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>
                <a:latin typeface="+mj-lt"/>
                <a:ea typeface="+mj-ea"/>
                <a:cs typeface="+mj-cs"/>
              </a:rPr>
              <a:t>Database Table for passenger,train ,sign up(Registration of user) in SQL (PHP My Admin)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 List in Drop down menu according to the date (Mon,Tue) and from &amp; to station</a:t>
            </a: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2533" y="1256420"/>
            <a:ext cx="5858932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</TotalTime>
  <Words>216</Words>
  <Application>Microsoft Office PowerPoint</Application>
  <PresentationFormat>On-screen Show (16:9)</PresentationFormat>
  <Paragraphs>21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DBMS Assignment 3</vt:lpstr>
      <vt:lpstr>Submitted by: </vt:lpstr>
      <vt:lpstr>Login Screen and new User Registration Screen</vt:lpstr>
      <vt:lpstr>PowerPoint Presentation</vt:lpstr>
      <vt:lpstr>PowerPoint Presentation</vt:lpstr>
      <vt:lpstr>User Login (Checks username and password in Database)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cancelling a ticket amount is refunded to account number and availaibilty increases</vt:lpstr>
      <vt:lpstr>PowerPoint Presentation</vt:lpstr>
      <vt:lpstr>List automatically get updated with new train</vt:lpstr>
      <vt:lpstr>Successfully added a new train</vt:lpstr>
      <vt:lpstr>On cancelling train,automatically money gets refunded to all users and status get updated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Assignment 3</dc:title>
  <cp:lastModifiedBy>Ayush Kumar</cp:lastModifiedBy>
  <cp:revision>3</cp:revision>
  <dcterms:modified xsi:type="dcterms:W3CDTF">2018-11-26T14:00:43Z</dcterms:modified>
</cp:coreProperties>
</file>