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8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4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70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694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0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9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9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2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3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8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fao.org/docrep/012/al390e/al390e0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AEA62-A15E-4DD7-B60D-B494EC82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Feed Hunger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652F4-1BDF-4084-8CF1-07F58E90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/>
              <a:t>Theme: Hack For good</a:t>
            </a:r>
          </a:p>
        </p:txBody>
      </p:sp>
    </p:spTree>
    <p:extLst>
      <p:ext uri="{BB962C8B-B14F-4D97-AF65-F5344CB8AC3E}">
        <p14:creationId xmlns:p14="http://schemas.microsoft.com/office/powerpoint/2010/main" val="199483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AEA62-A15E-4DD7-B60D-B494EC82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The Harsh Reality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652F4-1BDF-4084-8CF1-07F58E90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99012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Problems:</a:t>
            </a:r>
          </a:p>
          <a:p>
            <a:pPr marL="0" indent="0">
              <a:buNone/>
            </a:pPr>
            <a:r>
              <a:rPr lang="en-IN" sz="2000" dirty="0"/>
              <a:t>1)Lack of food availability</a:t>
            </a:r>
          </a:p>
          <a:p>
            <a:pPr marL="0" indent="0">
              <a:buNone/>
            </a:pPr>
            <a:r>
              <a:rPr lang="en-IN" sz="2000" dirty="0"/>
              <a:t>2)</a:t>
            </a:r>
            <a:r>
              <a:rPr lang="en-US" sz="2000" b="1" dirty="0"/>
              <a:t> </a:t>
            </a:r>
            <a:r>
              <a:rPr lang="en-US" sz="2000" dirty="0"/>
              <a:t>poverty and food prices are inextricably linked</a:t>
            </a:r>
          </a:p>
          <a:p>
            <a:pPr marL="0" indent="0">
              <a:buNone/>
            </a:pPr>
            <a:r>
              <a:rPr lang="en-US" sz="2000" dirty="0"/>
              <a:t>3)Wastage of food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B8CE3-35CA-47E6-8E82-2E8479BFB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00" y="2540494"/>
            <a:ext cx="4543416" cy="38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AEA62-A15E-4DD7-B60D-B494EC8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12937"/>
          </a:xfrm>
        </p:spPr>
        <p:txBody>
          <a:bodyPr/>
          <a:lstStyle/>
          <a:p>
            <a:r>
              <a:rPr lang="en-IN" dirty="0"/>
              <a:t>	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652F4-1BDF-4084-8CF1-07F58E90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1797516"/>
            <a:ext cx="6720396" cy="5060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Of the 821 million people suffering from chronic hunger, </a:t>
            </a:r>
            <a:r>
              <a:rPr lang="en-US" sz="2800" b="1" dirty="0">
                <a:hlinkClick r:id="rId2"/>
              </a:rPr>
              <a:t>98 percent live in the developing world .</a:t>
            </a:r>
            <a:r>
              <a:rPr lang="en-US" sz="2800" dirty="0"/>
              <a:t>Unlike famines that receive emergency-aid, chronic hunger is a silent, invisible, day-after-day condition.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F09AD-3228-4F0B-AA61-B2305A180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22" y="2263805"/>
            <a:ext cx="4336742" cy="43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AEA62-A15E-4DD7-B60D-B494EC82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Using Technology as a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F2DD7-C625-4AA3-9139-0ADF44037CBA}"/>
              </a:ext>
            </a:extLst>
          </p:cNvPr>
          <p:cNvSpPr/>
          <p:nvPr/>
        </p:nvSpPr>
        <p:spPr>
          <a:xfrm>
            <a:off x="3564376" y="1898341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Donate by user</a:t>
            </a:r>
          </a:p>
          <a:p>
            <a:pPr algn="ctr"/>
            <a:r>
              <a:rPr lang="en-IN" dirty="0"/>
              <a:t>(From)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32158-B35A-4676-8FDE-958DF38F78EE}"/>
              </a:ext>
            </a:extLst>
          </p:cNvPr>
          <p:cNvSpPr/>
          <p:nvPr/>
        </p:nvSpPr>
        <p:spPr>
          <a:xfrm>
            <a:off x="676172" y="2931108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Luxurious Parties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649D0-07D7-476D-B7DC-02A5ECABFD0B}"/>
              </a:ext>
            </a:extLst>
          </p:cNvPr>
          <p:cNvSpPr/>
          <p:nvPr/>
        </p:nvSpPr>
        <p:spPr>
          <a:xfrm>
            <a:off x="3463764" y="2922232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Households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5CBC2-AC97-4624-801A-F2A65DDE5FFF}"/>
              </a:ext>
            </a:extLst>
          </p:cNvPr>
          <p:cNvSpPr/>
          <p:nvPr/>
        </p:nvSpPr>
        <p:spPr>
          <a:xfrm>
            <a:off x="6224722" y="2913357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Restaurants and canteens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2926A-3C3C-4FA9-9ACE-128026FDF916}"/>
              </a:ext>
            </a:extLst>
          </p:cNvPr>
          <p:cNvSpPr/>
          <p:nvPr/>
        </p:nvSpPr>
        <p:spPr>
          <a:xfrm>
            <a:off x="3508154" y="3996439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Donate user</a:t>
            </a:r>
          </a:p>
          <a:p>
            <a:pPr algn="ctr"/>
            <a:r>
              <a:rPr lang="en-IN" dirty="0"/>
              <a:t>(To)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CA365-D987-4CFF-814C-15713B0D52F5}"/>
              </a:ext>
            </a:extLst>
          </p:cNvPr>
          <p:cNvSpPr/>
          <p:nvPr/>
        </p:nvSpPr>
        <p:spPr>
          <a:xfrm>
            <a:off x="686529" y="5054356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Orphanages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43C417-BE66-4BC9-98B0-33B88C5D68A3}"/>
              </a:ext>
            </a:extLst>
          </p:cNvPr>
          <p:cNvSpPr/>
          <p:nvPr/>
        </p:nvSpPr>
        <p:spPr>
          <a:xfrm>
            <a:off x="3474121" y="5045481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NGO’s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62DB-1103-4DFD-98C3-E37B6DEB5F79}"/>
              </a:ext>
            </a:extLst>
          </p:cNvPr>
          <p:cNvSpPr/>
          <p:nvPr/>
        </p:nvSpPr>
        <p:spPr>
          <a:xfrm>
            <a:off x="6235079" y="5036605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Others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B473C8-BB69-458F-AB98-E365752C48FD}"/>
              </a:ext>
            </a:extLst>
          </p:cNvPr>
          <p:cNvSpPr/>
          <p:nvPr/>
        </p:nvSpPr>
        <p:spPr>
          <a:xfrm>
            <a:off x="9148442" y="5036604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Specify Location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404AA-BBEB-4618-9FAF-EBECFA66D69C}"/>
              </a:ext>
            </a:extLst>
          </p:cNvPr>
          <p:cNvSpPr/>
          <p:nvPr/>
        </p:nvSpPr>
        <p:spPr>
          <a:xfrm>
            <a:off x="3465239" y="6032385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Pickup Boy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5AF005-816B-4C36-BA56-350ABD59169B}"/>
              </a:ext>
            </a:extLst>
          </p:cNvPr>
          <p:cNvSpPr/>
          <p:nvPr/>
        </p:nvSpPr>
        <p:spPr>
          <a:xfrm>
            <a:off x="6430392" y="6013154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Delivery Complete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117FC6F-FB56-43F3-ACF8-1038CCA74712}"/>
              </a:ext>
            </a:extLst>
          </p:cNvPr>
          <p:cNvSpPr/>
          <p:nvPr/>
        </p:nvSpPr>
        <p:spPr>
          <a:xfrm>
            <a:off x="4571997" y="2654419"/>
            <a:ext cx="213064" cy="276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243536C-B2D4-41BF-BE54-6CBF6F8B9FC4}"/>
              </a:ext>
            </a:extLst>
          </p:cNvPr>
          <p:cNvSpPr/>
          <p:nvPr/>
        </p:nvSpPr>
        <p:spPr>
          <a:xfrm>
            <a:off x="1581697" y="2655898"/>
            <a:ext cx="213064" cy="276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D6E4989-6EBB-441E-970A-2CB69AFD49E0}"/>
              </a:ext>
            </a:extLst>
          </p:cNvPr>
          <p:cNvSpPr/>
          <p:nvPr/>
        </p:nvSpPr>
        <p:spPr>
          <a:xfrm>
            <a:off x="7389187" y="2657378"/>
            <a:ext cx="213064" cy="276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AB9F29C-E7A6-4B23-8EA3-45C63A4D73E3}"/>
              </a:ext>
            </a:extLst>
          </p:cNvPr>
          <p:cNvSpPr/>
          <p:nvPr/>
        </p:nvSpPr>
        <p:spPr>
          <a:xfrm>
            <a:off x="4591233" y="4722920"/>
            <a:ext cx="184953" cy="31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57DFDFC-1BEB-4124-97C2-E625448B9275}"/>
              </a:ext>
            </a:extLst>
          </p:cNvPr>
          <p:cNvSpPr/>
          <p:nvPr/>
        </p:nvSpPr>
        <p:spPr>
          <a:xfrm>
            <a:off x="1600933" y="4734757"/>
            <a:ext cx="213064" cy="276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0980F85-A32D-4091-A832-973C5F3A4BD7}"/>
              </a:ext>
            </a:extLst>
          </p:cNvPr>
          <p:cNvSpPr/>
          <p:nvPr/>
        </p:nvSpPr>
        <p:spPr>
          <a:xfrm>
            <a:off x="7408423" y="4736237"/>
            <a:ext cx="213064" cy="276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CDD197E-00F8-416D-8866-AB3F6449E0D3}"/>
              </a:ext>
            </a:extLst>
          </p:cNvPr>
          <p:cNvSpPr/>
          <p:nvPr/>
        </p:nvSpPr>
        <p:spPr>
          <a:xfrm>
            <a:off x="4566079" y="3651681"/>
            <a:ext cx="218981" cy="344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84CA33E-5CD3-41D3-A249-44200295D99F}"/>
              </a:ext>
            </a:extLst>
          </p:cNvPr>
          <p:cNvSpPr/>
          <p:nvPr/>
        </p:nvSpPr>
        <p:spPr>
          <a:xfrm>
            <a:off x="4610468" y="5800084"/>
            <a:ext cx="168676" cy="23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BF17382-2AAE-4F4B-8900-34BAC3DA40C2}"/>
              </a:ext>
            </a:extLst>
          </p:cNvPr>
          <p:cNvSpPr/>
          <p:nvPr/>
        </p:nvSpPr>
        <p:spPr>
          <a:xfrm>
            <a:off x="8640928" y="5273337"/>
            <a:ext cx="50751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9EA73A-CCCD-41D0-ADCC-5599D6CD6425}"/>
              </a:ext>
            </a:extLst>
          </p:cNvPr>
          <p:cNvSpPr/>
          <p:nvPr/>
        </p:nvSpPr>
        <p:spPr>
          <a:xfrm>
            <a:off x="5890321" y="6251361"/>
            <a:ext cx="50751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CD5F54-D7C5-4527-A220-13935B660030}"/>
              </a:ext>
            </a:extLst>
          </p:cNvPr>
          <p:cNvCxnSpPr>
            <a:stCxn id="24" idx="0"/>
            <a:endCxn id="25" idx="0"/>
          </p:cNvCxnSpPr>
          <p:nvPr/>
        </p:nvCxnSpPr>
        <p:spPr>
          <a:xfrm>
            <a:off x="1688229" y="2655898"/>
            <a:ext cx="5807490" cy="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D30375-82BF-4815-A0AA-F5A48A0FBB98}"/>
              </a:ext>
            </a:extLst>
          </p:cNvPr>
          <p:cNvCxnSpPr>
            <a:cxnSpLocks/>
            <a:stCxn id="27" idx="0"/>
            <a:endCxn id="28" idx="0"/>
          </p:cNvCxnSpPr>
          <p:nvPr/>
        </p:nvCxnSpPr>
        <p:spPr>
          <a:xfrm>
            <a:off x="1707465" y="4734757"/>
            <a:ext cx="5807490" cy="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8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C5FF3F-C6CF-42D2-9038-EA2B34E7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we all work Together and succeed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892F0-BD7B-4F92-906B-AB643D2A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2878383" cy="576262"/>
          </a:xfrm>
        </p:spPr>
        <p:txBody>
          <a:bodyPr/>
          <a:lstStyle/>
          <a:p>
            <a:r>
              <a:rPr lang="en-IN" dirty="0"/>
              <a:t>Before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58522C-39BD-44DF-BC4B-C04A7BACC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3000973" cy="576262"/>
          </a:xfrm>
        </p:spPr>
        <p:txBody>
          <a:bodyPr/>
          <a:lstStyle/>
          <a:p>
            <a:r>
              <a:rPr lang="en-IN" dirty="0"/>
              <a:t>After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B6CB42-011D-4895-8B08-60ECC8B3C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50" y="3281462"/>
            <a:ext cx="4025283" cy="28752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094CA8-AC5D-4998-BA79-175C6B514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51" y="3281462"/>
            <a:ext cx="4226710" cy="28752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925548-3A6D-4221-91CE-EF325989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11" y="2047958"/>
            <a:ext cx="1106158" cy="11061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ED3744-5A47-45DB-9A64-1FA95CFC1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048" y="1692695"/>
            <a:ext cx="2595262" cy="18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5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1232-DE9C-4701-B76D-2F1487FD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904" y="3492229"/>
            <a:ext cx="3238217" cy="97045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891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77</TotalTime>
  <Words>74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    Feed Hunger</vt:lpstr>
      <vt:lpstr>   The Harsh Reality</vt:lpstr>
      <vt:lpstr>  </vt:lpstr>
      <vt:lpstr>    Using Technology as a Solution</vt:lpstr>
      <vt:lpstr>If we all work Together and succeed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Hunger</dc:title>
  <dc:creator>Anonymous</dc:creator>
  <cp:lastModifiedBy>Anonymous</cp:lastModifiedBy>
  <cp:revision>7</cp:revision>
  <dcterms:created xsi:type="dcterms:W3CDTF">2018-10-07T10:25:58Z</dcterms:created>
  <dcterms:modified xsi:type="dcterms:W3CDTF">2018-10-07T11:43:14Z</dcterms:modified>
</cp:coreProperties>
</file>