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290" r:id="rId4"/>
    <p:sldId id="291" r:id="rId5"/>
    <p:sldId id="289" r:id="rId6"/>
    <p:sldId id="292" r:id="rId7"/>
    <p:sldId id="293" r:id="rId8"/>
    <p:sldId id="285" r:id="rId9"/>
    <p:sldId id="286" r:id="rId10"/>
    <p:sldId id="287" r:id="rId11"/>
    <p:sldId id="271" r:id="rId12"/>
    <p:sldId id="273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56" d="100"/>
          <a:sy n="56" d="100"/>
        </p:scale>
        <p:origin x="42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17F07-F7E1-4439-B09A-1D8C90B5BB3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850A5B6-B7B7-47CF-AC23-705215825DB2}">
      <dgm:prSet phldrT="[Text]" custT="1"/>
      <dgm:spPr/>
      <dgm:t>
        <a:bodyPr/>
        <a:lstStyle/>
        <a:p>
          <a:r>
            <a:rPr lang="en-GB" sz="2800" dirty="0" err="1" smtClean="0"/>
            <a:t>Penugasan</a:t>
          </a:r>
          <a:r>
            <a:rPr lang="en-GB" sz="2800" dirty="0" smtClean="0"/>
            <a:t> </a:t>
          </a:r>
          <a:r>
            <a:rPr lang="en-GB" sz="2800" dirty="0" err="1" smtClean="0"/>
            <a:t>Pertama</a:t>
          </a:r>
          <a:endParaRPr lang="en-GB" sz="2800" dirty="0"/>
        </a:p>
      </dgm:t>
    </dgm:pt>
    <dgm:pt modelId="{A62942C0-A0D2-4573-B790-6752243FD7AF}" type="parTrans" cxnId="{E352105A-5F59-4A8A-8763-3B7700C7873B}">
      <dgm:prSet/>
      <dgm:spPr/>
      <dgm:t>
        <a:bodyPr/>
        <a:lstStyle/>
        <a:p>
          <a:endParaRPr lang="en-GB"/>
        </a:p>
      </dgm:t>
    </dgm:pt>
    <dgm:pt modelId="{C36397B8-94D3-4833-9A45-F421EC0D5FF7}" type="sibTrans" cxnId="{E352105A-5F59-4A8A-8763-3B7700C7873B}">
      <dgm:prSet/>
      <dgm:spPr/>
      <dgm:t>
        <a:bodyPr/>
        <a:lstStyle/>
        <a:p>
          <a:endParaRPr lang="en-GB"/>
        </a:p>
      </dgm:t>
    </dgm:pt>
    <dgm:pt modelId="{A279A580-9C3D-43CB-B4DE-23C8644285DB}">
      <dgm:prSet phldrT="[Text]"/>
      <dgm:spPr/>
      <dgm:t>
        <a:bodyPr/>
        <a:lstStyle/>
        <a:p>
          <a:r>
            <a:rPr lang="en-GB" dirty="0" err="1" smtClean="0"/>
            <a:t>Pengujian</a:t>
          </a:r>
          <a:r>
            <a:rPr lang="en-GB" dirty="0" smtClean="0"/>
            <a:t> </a:t>
          </a:r>
          <a:r>
            <a:rPr lang="en-GB" dirty="0" err="1" smtClean="0"/>
            <a:t>substantif</a:t>
          </a:r>
          <a:r>
            <a:rPr lang="en-GB" dirty="0" smtClean="0"/>
            <a:t> </a:t>
          </a:r>
          <a:r>
            <a:rPr lang="en-GB" dirty="0" err="1" smtClean="0"/>
            <a:t>detil</a:t>
          </a:r>
          <a:r>
            <a:rPr lang="en-GB" dirty="0" smtClean="0"/>
            <a:t> </a:t>
          </a:r>
          <a:r>
            <a:rPr lang="en-GB" dirty="0" err="1" smtClean="0"/>
            <a:t>tidak</a:t>
          </a:r>
          <a:r>
            <a:rPr lang="en-GB" dirty="0" smtClean="0"/>
            <a:t> </a:t>
          </a:r>
          <a:r>
            <a:rPr lang="en-GB" dirty="0" err="1" smtClean="0"/>
            <a:t>disusun</a:t>
          </a:r>
          <a:r>
            <a:rPr lang="en-GB" dirty="0" smtClean="0"/>
            <a:t> </a:t>
          </a:r>
          <a:r>
            <a:rPr lang="en-GB" dirty="0" err="1" smtClean="0"/>
            <a:t>lengkap</a:t>
          </a:r>
          <a:r>
            <a:rPr lang="en-GB" dirty="0" smtClean="0"/>
            <a:t> </a:t>
          </a:r>
          <a:r>
            <a:rPr lang="en-GB" dirty="0" err="1" smtClean="0"/>
            <a:t>sebelum</a:t>
          </a:r>
          <a:r>
            <a:rPr lang="en-GB" dirty="0" smtClean="0"/>
            <a:t> SPI </a:t>
          </a:r>
          <a:r>
            <a:rPr lang="en-GB" dirty="0" err="1" smtClean="0"/>
            <a:t>dinilai</a:t>
          </a:r>
          <a:r>
            <a:rPr lang="en-GB" dirty="0" smtClean="0"/>
            <a:t> </a:t>
          </a:r>
          <a:r>
            <a:rPr lang="en-GB" dirty="0" err="1" smtClean="0"/>
            <a:t>dan</a:t>
          </a:r>
          <a:r>
            <a:rPr lang="en-GB" dirty="0" smtClean="0"/>
            <a:t> </a:t>
          </a:r>
          <a:r>
            <a:rPr lang="en-GB" dirty="0" err="1" smtClean="0"/>
            <a:t>resiko</a:t>
          </a:r>
          <a:r>
            <a:rPr lang="en-GB" dirty="0" smtClean="0"/>
            <a:t> </a:t>
          </a:r>
          <a:r>
            <a:rPr lang="en-GB" dirty="0" err="1" smtClean="0"/>
            <a:t>deteksi</a:t>
          </a:r>
          <a:r>
            <a:rPr lang="en-GB" dirty="0" smtClean="0"/>
            <a:t> </a:t>
          </a:r>
          <a:r>
            <a:rPr lang="en-GB" dirty="0" err="1" smtClean="0"/>
            <a:t>yg</a:t>
          </a:r>
          <a:r>
            <a:rPr lang="en-GB" dirty="0" smtClean="0"/>
            <a:t> </a:t>
          </a:r>
          <a:r>
            <a:rPr lang="en-GB" dirty="0" err="1" smtClean="0"/>
            <a:t>dpt</a:t>
          </a:r>
          <a:r>
            <a:rPr lang="en-GB" dirty="0" smtClean="0"/>
            <a:t> </a:t>
          </a:r>
          <a:r>
            <a:rPr lang="en-GB" dirty="0" err="1" smtClean="0"/>
            <a:t>diterima</a:t>
          </a:r>
          <a:r>
            <a:rPr lang="en-GB" dirty="0" smtClean="0"/>
            <a:t> </a:t>
          </a:r>
          <a:r>
            <a:rPr lang="en-GB" dirty="0" err="1" smtClean="0"/>
            <a:t>ditentukan</a:t>
          </a:r>
          <a:endParaRPr lang="en-GB" dirty="0"/>
        </a:p>
      </dgm:t>
    </dgm:pt>
    <dgm:pt modelId="{8DCC57C5-5B17-4F0F-9C51-0740DBE8ABA8}" type="parTrans" cxnId="{387C2A58-AF97-44A0-AB22-75B14F2B926E}">
      <dgm:prSet/>
      <dgm:spPr/>
      <dgm:t>
        <a:bodyPr/>
        <a:lstStyle/>
        <a:p>
          <a:endParaRPr lang="en-GB"/>
        </a:p>
      </dgm:t>
    </dgm:pt>
    <dgm:pt modelId="{83CF24AD-6368-4875-8880-56A08737E06B}" type="sibTrans" cxnId="{387C2A58-AF97-44A0-AB22-75B14F2B926E}">
      <dgm:prSet/>
      <dgm:spPr/>
      <dgm:t>
        <a:bodyPr/>
        <a:lstStyle/>
        <a:p>
          <a:endParaRPr lang="en-GB"/>
        </a:p>
      </dgm:t>
    </dgm:pt>
    <dgm:pt modelId="{B2B254DE-1CA1-4C00-A985-124933A48BC0}">
      <dgm:prSet phldrT="[Text]"/>
      <dgm:spPr/>
      <dgm:t>
        <a:bodyPr/>
        <a:lstStyle/>
        <a:p>
          <a:r>
            <a:rPr lang="en-GB" dirty="0" err="1" smtClean="0"/>
            <a:t>Fokus</a:t>
          </a:r>
          <a:r>
            <a:rPr lang="en-GB" dirty="0" smtClean="0"/>
            <a:t> </a:t>
          </a:r>
          <a:r>
            <a:rPr lang="en-GB" dirty="0" err="1" smtClean="0"/>
            <a:t>pada</a:t>
          </a:r>
          <a:r>
            <a:rPr lang="en-GB" dirty="0" smtClean="0"/>
            <a:t> </a:t>
          </a:r>
          <a:r>
            <a:rPr lang="en-GB" dirty="0" err="1" smtClean="0"/>
            <a:t>penentuan</a:t>
          </a:r>
          <a:r>
            <a:rPr lang="en-GB" dirty="0" smtClean="0"/>
            <a:t> </a:t>
          </a:r>
          <a:r>
            <a:rPr lang="en-GB" dirty="0" err="1" smtClean="0"/>
            <a:t>ketepatan</a:t>
          </a:r>
          <a:r>
            <a:rPr lang="en-GB" dirty="0" smtClean="0"/>
            <a:t> </a:t>
          </a:r>
          <a:r>
            <a:rPr lang="en-GB" dirty="0" err="1" smtClean="0"/>
            <a:t>saldo</a:t>
          </a:r>
          <a:r>
            <a:rPr lang="en-GB" dirty="0" smtClean="0"/>
            <a:t> </a:t>
          </a:r>
          <a:r>
            <a:rPr lang="en-GB" dirty="0" err="1" smtClean="0"/>
            <a:t>awal</a:t>
          </a:r>
          <a:r>
            <a:rPr lang="en-GB" dirty="0" smtClean="0"/>
            <a:t> </a:t>
          </a:r>
          <a:r>
            <a:rPr lang="en-GB" dirty="0" err="1" smtClean="0"/>
            <a:t>rekening</a:t>
          </a:r>
          <a:r>
            <a:rPr lang="en-GB" dirty="0" smtClean="0"/>
            <a:t> </a:t>
          </a:r>
          <a:r>
            <a:rPr lang="en-GB" dirty="0" err="1" smtClean="0"/>
            <a:t>pd</a:t>
          </a:r>
          <a:r>
            <a:rPr lang="en-GB" dirty="0" smtClean="0"/>
            <a:t> </a:t>
          </a:r>
          <a:r>
            <a:rPr lang="en-GB" dirty="0" err="1" smtClean="0"/>
            <a:t>periode</a:t>
          </a:r>
          <a:r>
            <a:rPr lang="en-GB" dirty="0" smtClean="0"/>
            <a:t> audit </a:t>
          </a:r>
          <a:r>
            <a:rPr lang="en-GB" dirty="0" err="1" smtClean="0"/>
            <a:t>dan</a:t>
          </a:r>
          <a:r>
            <a:rPr lang="en-GB" dirty="0" smtClean="0"/>
            <a:t> </a:t>
          </a:r>
          <a:r>
            <a:rPr lang="en-GB" dirty="0" err="1" smtClean="0"/>
            <a:t>penentuan</a:t>
          </a:r>
          <a:r>
            <a:rPr lang="en-GB" dirty="0" smtClean="0"/>
            <a:t> </a:t>
          </a:r>
          <a:r>
            <a:rPr lang="en-GB" dirty="0" err="1" smtClean="0"/>
            <a:t>prinsip</a:t>
          </a:r>
          <a:r>
            <a:rPr lang="en-GB" dirty="0" smtClean="0"/>
            <a:t> </a:t>
          </a:r>
          <a:r>
            <a:rPr lang="en-GB" dirty="0" err="1" smtClean="0"/>
            <a:t>akuntansi</a:t>
          </a:r>
          <a:r>
            <a:rPr lang="en-GB" dirty="0" smtClean="0"/>
            <a:t> </a:t>
          </a:r>
          <a:r>
            <a:rPr lang="en-GB" dirty="0" err="1" smtClean="0"/>
            <a:t>yg</a:t>
          </a:r>
          <a:r>
            <a:rPr lang="en-GB" dirty="0" smtClean="0"/>
            <a:t> </a:t>
          </a:r>
          <a:r>
            <a:rPr lang="en-GB" dirty="0" err="1" smtClean="0"/>
            <a:t>lalu</a:t>
          </a:r>
          <a:r>
            <a:rPr lang="en-GB" dirty="0" smtClean="0"/>
            <a:t> </a:t>
          </a:r>
          <a:r>
            <a:rPr lang="en-GB" dirty="0" err="1" smtClean="0"/>
            <a:t>sbg</a:t>
          </a:r>
          <a:r>
            <a:rPr lang="en-GB" dirty="0" smtClean="0"/>
            <a:t> </a:t>
          </a:r>
          <a:r>
            <a:rPr lang="en-GB" dirty="0" err="1" smtClean="0"/>
            <a:t>dasar</a:t>
          </a:r>
          <a:r>
            <a:rPr lang="en-GB" dirty="0" smtClean="0"/>
            <a:t> </a:t>
          </a:r>
          <a:r>
            <a:rPr lang="en-GB" dirty="0" err="1" smtClean="0"/>
            <a:t>menetapkan</a:t>
          </a:r>
          <a:r>
            <a:rPr lang="en-GB" dirty="0" smtClean="0"/>
            <a:t> </a:t>
          </a:r>
          <a:r>
            <a:rPr lang="en-GB" dirty="0" err="1" smtClean="0"/>
            <a:t>konsistensi</a:t>
          </a:r>
          <a:r>
            <a:rPr lang="en-GB" dirty="0" smtClean="0"/>
            <a:t> </a:t>
          </a:r>
          <a:r>
            <a:rPr lang="en-GB" dirty="0" err="1" smtClean="0"/>
            <a:t>penerapan</a:t>
          </a:r>
          <a:r>
            <a:rPr lang="en-GB" dirty="0" smtClean="0"/>
            <a:t> </a:t>
          </a:r>
          <a:r>
            <a:rPr lang="en-GB" dirty="0" err="1" smtClean="0"/>
            <a:t>prinsip</a:t>
          </a:r>
          <a:r>
            <a:rPr lang="en-GB" dirty="0" smtClean="0"/>
            <a:t> </a:t>
          </a:r>
          <a:r>
            <a:rPr lang="en-GB" dirty="0" err="1" smtClean="0"/>
            <a:t>tsb</a:t>
          </a:r>
          <a:r>
            <a:rPr lang="en-GB" dirty="0" smtClean="0"/>
            <a:t> </a:t>
          </a:r>
          <a:r>
            <a:rPr lang="en-GB" dirty="0" err="1" smtClean="0"/>
            <a:t>pd</a:t>
          </a:r>
          <a:r>
            <a:rPr lang="en-GB" dirty="0" smtClean="0"/>
            <a:t> </a:t>
          </a:r>
          <a:r>
            <a:rPr lang="en-GB" dirty="0" err="1" smtClean="0"/>
            <a:t>periode</a:t>
          </a:r>
          <a:r>
            <a:rPr lang="en-GB" dirty="0" smtClean="0"/>
            <a:t> </a:t>
          </a:r>
          <a:r>
            <a:rPr lang="en-GB" dirty="0" err="1" smtClean="0"/>
            <a:t>sekarang</a:t>
          </a:r>
          <a:endParaRPr lang="en-GB" dirty="0"/>
        </a:p>
      </dgm:t>
    </dgm:pt>
    <dgm:pt modelId="{F14FC556-6A05-47E8-B4C4-EB792014A14F}" type="parTrans" cxnId="{9DCB95B4-995B-4F85-BFA4-B0070F3F80CF}">
      <dgm:prSet/>
      <dgm:spPr/>
      <dgm:t>
        <a:bodyPr/>
        <a:lstStyle/>
        <a:p>
          <a:endParaRPr lang="en-GB"/>
        </a:p>
      </dgm:t>
    </dgm:pt>
    <dgm:pt modelId="{33AD1150-1A24-4E9D-BFD3-604813EA315D}" type="sibTrans" cxnId="{9DCB95B4-995B-4F85-BFA4-B0070F3F80CF}">
      <dgm:prSet/>
      <dgm:spPr/>
      <dgm:t>
        <a:bodyPr/>
        <a:lstStyle/>
        <a:p>
          <a:endParaRPr lang="en-GB"/>
        </a:p>
      </dgm:t>
    </dgm:pt>
    <dgm:pt modelId="{BB1C49F1-8BD6-4AC4-A663-AF64002EC579}">
      <dgm:prSet phldrT="[Text]" custT="1"/>
      <dgm:spPr/>
      <dgm:t>
        <a:bodyPr/>
        <a:lstStyle/>
        <a:p>
          <a:r>
            <a:rPr lang="en-GB" sz="2800" dirty="0" err="1" smtClean="0"/>
            <a:t>Ulangan</a:t>
          </a:r>
          <a:endParaRPr lang="en-GB" sz="2800" dirty="0"/>
        </a:p>
      </dgm:t>
    </dgm:pt>
    <dgm:pt modelId="{BB5F3307-CBE0-4FDC-95F0-E7CDEFAA31F2}" type="parTrans" cxnId="{7ED29307-360C-4E82-A7AD-A1F54661D467}">
      <dgm:prSet/>
      <dgm:spPr/>
      <dgm:t>
        <a:bodyPr/>
        <a:lstStyle/>
        <a:p>
          <a:endParaRPr lang="en-GB"/>
        </a:p>
      </dgm:t>
    </dgm:pt>
    <dgm:pt modelId="{56F592A5-DBDA-49C6-807C-ED5245D163A9}" type="sibTrans" cxnId="{7ED29307-360C-4E82-A7AD-A1F54661D467}">
      <dgm:prSet/>
      <dgm:spPr/>
      <dgm:t>
        <a:bodyPr/>
        <a:lstStyle/>
        <a:p>
          <a:endParaRPr lang="en-GB"/>
        </a:p>
      </dgm:t>
    </dgm:pt>
    <dgm:pt modelId="{7DB2BEEB-3355-4C65-ABA3-69D907671F49}">
      <dgm:prSet phldrT="[Text]"/>
      <dgm:spPr/>
      <dgm:t>
        <a:bodyPr/>
        <a:lstStyle/>
        <a:p>
          <a:r>
            <a:rPr lang="en-GB" dirty="0" err="1" smtClean="0"/>
            <a:t>Strategi</a:t>
          </a:r>
          <a:r>
            <a:rPr lang="en-GB" dirty="0" smtClean="0"/>
            <a:t> audit </a:t>
          </a:r>
          <a:r>
            <a:rPr lang="en-GB" dirty="0" err="1" smtClean="0"/>
            <a:t>awal</a:t>
          </a:r>
          <a:r>
            <a:rPr lang="en-GB" dirty="0" smtClean="0"/>
            <a:t> </a:t>
          </a:r>
          <a:r>
            <a:rPr lang="en-GB" dirty="0" err="1" smtClean="0"/>
            <a:t>berdasarkan</a:t>
          </a:r>
          <a:r>
            <a:rPr lang="en-GB" dirty="0" smtClean="0"/>
            <a:t> </a:t>
          </a:r>
          <a:r>
            <a:rPr lang="en-GB" dirty="0" err="1" smtClean="0"/>
            <a:t>asumsi</a:t>
          </a:r>
          <a:r>
            <a:rPr lang="en-GB" dirty="0" smtClean="0"/>
            <a:t> </a:t>
          </a:r>
          <a:r>
            <a:rPr lang="en-GB" dirty="0" err="1" smtClean="0"/>
            <a:t>pd</a:t>
          </a:r>
          <a:r>
            <a:rPr lang="en-GB" dirty="0" smtClean="0"/>
            <a:t> audit </a:t>
          </a:r>
          <a:r>
            <a:rPr lang="en-GB" dirty="0" err="1" smtClean="0"/>
            <a:t>masa</a:t>
          </a:r>
          <a:r>
            <a:rPr lang="en-GB" dirty="0" smtClean="0"/>
            <a:t> </a:t>
          </a:r>
          <a:r>
            <a:rPr lang="en-GB" dirty="0" err="1" smtClean="0"/>
            <a:t>lalu</a:t>
          </a:r>
          <a:r>
            <a:rPr lang="en-GB" dirty="0" smtClean="0"/>
            <a:t> (</a:t>
          </a:r>
          <a:r>
            <a:rPr lang="en-GB" dirty="0" err="1" smtClean="0"/>
            <a:t>penetapan</a:t>
          </a:r>
          <a:r>
            <a:rPr lang="en-GB" dirty="0" smtClean="0"/>
            <a:t> </a:t>
          </a:r>
          <a:r>
            <a:rPr lang="en-GB" dirty="0" err="1" smtClean="0"/>
            <a:t>risiko</a:t>
          </a:r>
          <a:r>
            <a:rPr lang="en-GB" dirty="0" smtClean="0"/>
            <a:t> </a:t>
          </a:r>
          <a:r>
            <a:rPr lang="en-GB" dirty="0" err="1" smtClean="0"/>
            <a:t>dan</a:t>
          </a:r>
          <a:r>
            <a:rPr lang="en-GB" dirty="0" smtClean="0"/>
            <a:t> program audit </a:t>
          </a:r>
          <a:r>
            <a:rPr lang="en-GB" dirty="0" err="1" smtClean="0"/>
            <a:t>pengujian</a:t>
          </a:r>
          <a:r>
            <a:rPr lang="en-GB" dirty="0" smtClean="0"/>
            <a:t> </a:t>
          </a:r>
          <a:r>
            <a:rPr lang="en-GB" dirty="0" err="1" smtClean="0"/>
            <a:t>subtantif</a:t>
          </a:r>
          <a:r>
            <a:rPr lang="en-GB" dirty="0" smtClean="0"/>
            <a:t>).</a:t>
          </a:r>
          <a:endParaRPr lang="en-GB" dirty="0"/>
        </a:p>
      </dgm:t>
    </dgm:pt>
    <dgm:pt modelId="{8F4A40CF-14F8-430A-8C99-487F513D3C16}" type="parTrans" cxnId="{ACD6D28B-CA9C-4EDB-AFF0-AC8680F69392}">
      <dgm:prSet/>
      <dgm:spPr/>
      <dgm:t>
        <a:bodyPr/>
        <a:lstStyle/>
        <a:p>
          <a:endParaRPr lang="en-GB"/>
        </a:p>
      </dgm:t>
    </dgm:pt>
    <dgm:pt modelId="{C90AA253-7420-475C-9B49-20F5BD98BE5D}" type="sibTrans" cxnId="{ACD6D28B-CA9C-4EDB-AFF0-AC8680F69392}">
      <dgm:prSet/>
      <dgm:spPr/>
      <dgm:t>
        <a:bodyPr/>
        <a:lstStyle/>
        <a:p>
          <a:endParaRPr lang="en-GB"/>
        </a:p>
      </dgm:t>
    </dgm:pt>
    <dgm:pt modelId="{C8916A03-A507-4434-ADA1-9FF00DAD165A}">
      <dgm:prSet phldrT="[Text]"/>
      <dgm:spPr/>
      <dgm:t>
        <a:bodyPr/>
        <a:lstStyle/>
        <a:p>
          <a:r>
            <a:rPr lang="en-GB" dirty="0" err="1" smtClean="0"/>
            <a:t>Jadi</a:t>
          </a:r>
          <a:r>
            <a:rPr lang="en-GB" dirty="0" smtClean="0"/>
            <a:t> program audit </a:t>
          </a:r>
          <a:r>
            <a:rPr lang="en-GB" dirty="0" err="1" smtClean="0"/>
            <a:t>bisa</a:t>
          </a:r>
          <a:r>
            <a:rPr lang="en-GB" dirty="0" smtClean="0"/>
            <a:t> </a:t>
          </a:r>
          <a:r>
            <a:rPr lang="en-GB" dirty="0" err="1" smtClean="0"/>
            <a:t>dilakukan</a:t>
          </a:r>
          <a:r>
            <a:rPr lang="en-GB" dirty="0" smtClean="0"/>
            <a:t> </a:t>
          </a:r>
          <a:r>
            <a:rPr lang="en-GB" dirty="0" err="1" smtClean="0"/>
            <a:t>sebelum</a:t>
          </a:r>
          <a:r>
            <a:rPr lang="en-GB" dirty="0" smtClean="0"/>
            <a:t> SPI </a:t>
          </a:r>
          <a:r>
            <a:rPr lang="en-GB" dirty="0" err="1" smtClean="0"/>
            <a:t>dinilai</a:t>
          </a:r>
          <a:endParaRPr lang="en-GB" dirty="0"/>
        </a:p>
      </dgm:t>
    </dgm:pt>
    <dgm:pt modelId="{6B7ED6F8-CC85-48D4-A40A-1B8E7485ADEF}" type="parTrans" cxnId="{E769AD9C-F171-4DEC-840E-E45F67B731A4}">
      <dgm:prSet/>
      <dgm:spPr/>
      <dgm:t>
        <a:bodyPr/>
        <a:lstStyle/>
        <a:p>
          <a:endParaRPr lang="en-GB"/>
        </a:p>
      </dgm:t>
    </dgm:pt>
    <dgm:pt modelId="{B25FA2B6-2E0F-45EA-B567-22F37F3AE77E}" type="sibTrans" cxnId="{E769AD9C-F171-4DEC-840E-E45F67B731A4}">
      <dgm:prSet/>
      <dgm:spPr/>
      <dgm:t>
        <a:bodyPr/>
        <a:lstStyle/>
        <a:p>
          <a:endParaRPr lang="en-GB"/>
        </a:p>
      </dgm:t>
    </dgm:pt>
    <dgm:pt modelId="{649EA872-9BEE-4AA2-8DDB-283B7170C44F}">
      <dgm:prSet phldrT="[Text]"/>
      <dgm:spPr/>
      <dgm:t>
        <a:bodyPr/>
        <a:lstStyle/>
        <a:p>
          <a:r>
            <a:rPr lang="en-GB" dirty="0" err="1" smtClean="0"/>
            <a:t>Jika</a:t>
          </a:r>
          <a:r>
            <a:rPr lang="en-GB" dirty="0" smtClean="0"/>
            <a:t> </a:t>
          </a:r>
          <a:r>
            <a:rPr lang="en-GB" dirty="0" err="1" smtClean="0"/>
            <a:t>ada</a:t>
          </a:r>
          <a:r>
            <a:rPr lang="en-GB" dirty="0" smtClean="0"/>
            <a:t> info </a:t>
          </a:r>
          <a:r>
            <a:rPr lang="en-GB" dirty="0" err="1" smtClean="0"/>
            <a:t>tambahan</a:t>
          </a:r>
          <a:r>
            <a:rPr lang="en-GB" dirty="0" smtClean="0"/>
            <a:t> </a:t>
          </a:r>
          <a:r>
            <a:rPr lang="en-GB" dirty="0" err="1" smtClean="0"/>
            <a:t>yg</a:t>
          </a:r>
          <a:r>
            <a:rPr lang="en-GB" dirty="0" smtClean="0"/>
            <a:t> </a:t>
          </a:r>
          <a:r>
            <a:rPr lang="en-GB" dirty="0" err="1" smtClean="0"/>
            <a:t>menunjukkan</a:t>
          </a:r>
          <a:r>
            <a:rPr lang="en-GB" dirty="0" smtClean="0"/>
            <a:t> </a:t>
          </a:r>
          <a:r>
            <a:rPr lang="en-GB" dirty="0" err="1" smtClean="0"/>
            <a:t>risiko</a:t>
          </a:r>
          <a:r>
            <a:rPr lang="en-GB" dirty="0" smtClean="0"/>
            <a:t> </a:t>
          </a:r>
          <a:r>
            <a:rPr lang="en-GB" dirty="0" err="1" smtClean="0"/>
            <a:t>dan</a:t>
          </a:r>
          <a:r>
            <a:rPr lang="en-GB" dirty="0" smtClean="0"/>
            <a:t> program </a:t>
          </a:r>
          <a:r>
            <a:rPr lang="en-GB" dirty="0" err="1" smtClean="0"/>
            <a:t>tidak</a:t>
          </a:r>
          <a:r>
            <a:rPr lang="en-GB" dirty="0" smtClean="0"/>
            <a:t> </a:t>
          </a:r>
          <a:r>
            <a:rPr lang="en-GB" dirty="0" err="1" smtClean="0"/>
            <a:t>sesuai</a:t>
          </a:r>
          <a:r>
            <a:rPr lang="en-GB" dirty="0" smtClean="0"/>
            <a:t>, </a:t>
          </a:r>
          <a:r>
            <a:rPr lang="en-GB" dirty="0" err="1" smtClean="0"/>
            <a:t>maka</a:t>
          </a:r>
          <a:r>
            <a:rPr lang="en-GB" dirty="0" smtClean="0"/>
            <a:t> </a:t>
          </a:r>
          <a:r>
            <a:rPr lang="en-GB" dirty="0" err="1" smtClean="0"/>
            <a:t>dapat</a:t>
          </a:r>
          <a:r>
            <a:rPr lang="en-GB" dirty="0" smtClean="0"/>
            <a:t> </a:t>
          </a:r>
          <a:r>
            <a:rPr lang="en-GB" dirty="0" err="1" smtClean="0"/>
            <a:t>dilakukan</a:t>
          </a:r>
          <a:r>
            <a:rPr lang="en-GB" dirty="0" smtClean="0"/>
            <a:t> </a:t>
          </a:r>
          <a:r>
            <a:rPr lang="en-GB" dirty="0" err="1" smtClean="0"/>
            <a:t>modifikasi</a:t>
          </a:r>
          <a:r>
            <a:rPr lang="en-GB" dirty="0" smtClean="0"/>
            <a:t> program audit yang </a:t>
          </a:r>
          <a:r>
            <a:rPr lang="en-GB" dirty="0" err="1" smtClean="0"/>
            <a:t>baru</a:t>
          </a:r>
          <a:endParaRPr lang="en-GB" dirty="0"/>
        </a:p>
      </dgm:t>
    </dgm:pt>
    <dgm:pt modelId="{666C75B5-7B36-40A5-9D05-9597D40B09E6}" type="parTrans" cxnId="{FC3ADEEB-6A77-479F-97C3-1B7E17CD87D2}">
      <dgm:prSet/>
      <dgm:spPr/>
      <dgm:t>
        <a:bodyPr/>
        <a:lstStyle/>
        <a:p>
          <a:endParaRPr lang="en-GB"/>
        </a:p>
      </dgm:t>
    </dgm:pt>
    <dgm:pt modelId="{EAC8242E-2D01-402C-8825-4AB81C1732FC}" type="sibTrans" cxnId="{FC3ADEEB-6A77-479F-97C3-1B7E17CD87D2}">
      <dgm:prSet/>
      <dgm:spPr/>
      <dgm:t>
        <a:bodyPr/>
        <a:lstStyle/>
        <a:p>
          <a:endParaRPr lang="en-GB"/>
        </a:p>
      </dgm:t>
    </dgm:pt>
    <dgm:pt modelId="{E17F4FD9-129B-48CD-B10F-9E1A734D371A}" type="pres">
      <dgm:prSet presAssocID="{0CB17F07-F7E1-4439-B09A-1D8C90B5BB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EE663DA-6A04-48B7-9318-979FCFD70EBF}" type="pres">
      <dgm:prSet presAssocID="{B850A5B6-B7B7-47CF-AC23-705215825DB2}" presName="linNode" presStyleCnt="0"/>
      <dgm:spPr/>
    </dgm:pt>
    <dgm:pt modelId="{E701430E-26C1-46D7-83EC-07B30053A7E8}" type="pres">
      <dgm:prSet presAssocID="{B850A5B6-B7B7-47CF-AC23-705215825DB2}" presName="parentText" presStyleLbl="node1" presStyleIdx="0" presStyleCnt="2" custScaleX="5846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83B6E2E-E0F3-4EAC-BE77-955F03B7FDB9}" type="pres">
      <dgm:prSet presAssocID="{B850A5B6-B7B7-47CF-AC23-705215825DB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9D5E41-ACEE-4EDF-A7B8-EAE598119E0D}" type="pres">
      <dgm:prSet presAssocID="{C36397B8-94D3-4833-9A45-F421EC0D5FF7}" presName="sp" presStyleCnt="0"/>
      <dgm:spPr/>
    </dgm:pt>
    <dgm:pt modelId="{60EC4AA7-01C9-482B-B568-A76CE86FD0C8}" type="pres">
      <dgm:prSet presAssocID="{BB1C49F1-8BD6-4AC4-A663-AF64002EC579}" presName="linNode" presStyleCnt="0"/>
      <dgm:spPr/>
    </dgm:pt>
    <dgm:pt modelId="{BB9C0066-53EE-4143-B81B-C0BD169925CD}" type="pres">
      <dgm:prSet presAssocID="{BB1C49F1-8BD6-4AC4-A663-AF64002EC579}" presName="parentText" presStyleLbl="node1" presStyleIdx="1" presStyleCnt="2" custScaleX="5846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8614E0E-3147-41C7-96FF-CBB52BCD91F1}" type="pres">
      <dgm:prSet presAssocID="{BB1C49F1-8BD6-4AC4-A663-AF64002EC57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89857B3-B8D9-47A0-A85B-69D8197D3DFA}" type="presOf" srcId="{B2B254DE-1CA1-4C00-A985-124933A48BC0}" destId="{D83B6E2E-E0F3-4EAC-BE77-955F03B7FDB9}" srcOrd="0" destOrd="1" presId="urn:microsoft.com/office/officeart/2005/8/layout/vList5"/>
    <dgm:cxn modelId="{387C2A58-AF97-44A0-AB22-75B14F2B926E}" srcId="{B850A5B6-B7B7-47CF-AC23-705215825DB2}" destId="{A279A580-9C3D-43CB-B4DE-23C8644285DB}" srcOrd="0" destOrd="0" parTransId="{8DCC57C5-5B17-4F0F-9C51-0740DBE8ABA8}" sibTransId="{83CF24AD-6368-4875-8880-56A08737E06B}"/>
    <dgm:cxn modelId="{CE41C36F-0CE7-4239-9536-2031014EC3B7}" type="presOf" srcId="{A279A580-9C3D-43CB-B4DE-23C8644285DB}" destId="{D83B6E2E-E0F3-4EAC-BE77-955F03B7FDB9}" srcOrd="0" destOrd="0" presId="urn:microsoft.com/office/officeart/2005/8/layout/vList5"/>
    <dgm:cxn modelId="{A0B01116-60E5-4BB6-8013-604F7C41FF09}" type="presOf" srcId="{0CB17F07-F7E1-4439-B09A-1D8C90B5BB37}" destId="{E17F4FD9-129B-48CD-B10F-9E1A734D371A}" srcOrd="0" destOrd="0" presId="urn:microsoft.com/office/officeart/2005/8/layout/vList5"/>
    <dgm:cxn modelId="{E769AD9C-F171-4DEC-840E-E45F67B731A4}" srcId="{BB1C49F1-8BD6-4AC4-A663-AF64002EC579}" destId="{C8916A03-A507-4434-ADA1-9FF00DAD165A}" srcOrd="1" destOrd="0" parTransId="{6B7ED6F8-CC85-48D4-A40A-1B8E7485ADEF}" sibTransId="{B25FA2B6-2E0F-45EA-B567-22F37F3AE77E}"/>
    <dgm:cxn modelId="{ACD6D28B-CA9C-4EDB-AFF0-AC8680F69392}" srcId="{BB1C49F1-8BD6-4AC4-A663-AF64002EC579}" destId="{7DB2BEEB-3355-4C65-ABA3-69D907671F49}" srcOrd="0" destOrd="0" parTransId="{8F4A40CF-14F8-430A-8C99-487F513D3C16}" sibTransId="{C90AA253-7420-475C-9B49-20F5BD98BE5D}"/>
    <dgm:cxn modelId="{891B0D2B-8B3C-4832-8E5F-0DEA2B91710E}" type="presOf" srcId="{649EA872-9BEE-4AA2-8DDB-283B7170C44F}" destId="{A8614E0E-3147-41C7-96FF-CBB52BCD91F1}" srcOrd="0" destOrd="2" presId="urn:microsoft.com/office/officeart/2005/8/layout/vList5"/>
    <dgm:cxn modelId="{7ED29307-360C-4E82-A7AD-A1F54661D467}" srcId="{0CB17F07-F7E1-4439-B09A-1D8C90B5BB37}" destId="{BB1C49F1-8BD6-4AC4-A663-AF64002EC579}" srcOrd="1" destOrd="0" parTransId="{BB5F3307-CBE0-4FDC-95F0-E7CDEFAA31F2}" sibTransId="{56F592A5-DBDA-49C6-807C-ED5245D163A9}"/>
    <dgm:cxn modelId="{FB0E82D3-9810-42C7-80E0-F8FD228ECB9A}" type="presOf" srcId="{7DB2BEEB-3355-4C65-ABA3-69D907671F49}" destId="{A8614E0E-3147-41C7-96FF-CBB52BCD91F1}" srcOrd="0" destOrd="0" presId="urn:microsoft.com/office/officeart/2005/8/layout/vList5"/>
    <dgm:cxn modelId="{78C056AD-0BFF-40AD-88E9-4F08074320EC}" type="presOf" srcId="{BB1C49F1-8BD6-4AC4-A663-AF64002EC579}" destId="{BB9C0066-53EE-4143-B81B-C0BD169925CD}" srcOrd="0" destOrd="0" presId="urn:microsoft.com/office/officeart/2005/8/layout/vList5"/>
    <dgm:cxn modelId="{1D5C2200-5911-4156-BFBE-971D01A9BECB}" type="presOf" srcId="{B850A5B6-B7B7-47CF-AC23-705215825DB2}" destId="{E701430E-26C1-46D7-83EC-07B30053A7E8}" srcOrd="0" destOrd="0" presId="urn:microsoft.com/office/officeart/2005/8/layout/vList5"/>
    <dgm:cxn modelId="{FC3ADEEB-6A77-479F-97C3-1B7E17CD87D2}" srcId="{BB1C49F1-8BD6-4AC4-A663-AF64002EC579}" destId="{649EA872-9BEE-4AA2-8DDB-283B7170C44F}" srcOrd="2" destOrd="0" parTransId="{666C75B5-7B36-40A5-9D05-9597D40B09E6}" sibTransId="{EAC8242E-2D01-402C-8825-4AB81C1732FC}"/>
    <dgm:cxn modelId="{0013CBBC-BBBB-4375-ABAD-A3CC54809863}" type="presOf" srcId="{C8916A03-A507-4434-ADA1-9FF00DAD165A}" destId="{A8614E0E-3147-41C7-96FF-CBB52BCD91F1}" srcOrd="0" destOrd="1" presId="urn:microsoft.com/office/officeart/2005/8/layout/vList5"/>
    <dgm:cxn modelId="{E352105A-5F59-4A8A-8763-3B7700C7873B}" srcId="{0CB17F07-F7E1-4439-B09A-1D8C90B5BB37}" destId="{B850A5B6-B7B7-47CF-AC23-705215825DB2}" srcOrd="0" destOrd="0" parTransId="{A62942C0-A0D2-4573-B790-6752243FD7AF}" sibTransId="{C36397B8-94D3-4833-9A45-F421EC0D5FF7}"/>
    <dgm:cxn modelId="{9DCB95B4-995B-4F85-BFA4-B0070F3F80CF}" srcId="{B850A5B6-B7B7-47CF-AC23-705215825DB2}" destId="{B2B254DE-1CA1-4C00-A985-124933A48BC0}" srcOrd="1" destOrd="0" parTransId="{F14FC556-6A05-47E8-B4C4-EB792014A14F}" sibTransId="{33AD1150-1A24-4E9D-BFD3-604813EA315D}"/>
    <dgm:cxn modelId="{109DF125-0341-4E90-88D9-9FCC6F4A181D}" type="presParOf" srcId="{E17F4FD9-129B-48CD-B10F-9E1A734D371A}" destId="{DEE663DA-6A04-48B7-9318-979FCFD70EBF}" srcOrd="0" destOrd="0" presId="urn:microsoft.com/office/officeart/2005/8/layout/vList5"/>
    <dgm:cxn modelId="{2E050D58-3DCA-48CB-9543-7148E69168CB}" type="presParOf" srcId="{DEE663DA-6A04-48B7-9318-979FCFD70EBF}" destId="{E701430E-26C1-46D7-83EC-07B30053A7E8}" srcOrd="0" destOrd="0" presId="urn:microsoft.com/office/officeart/2005/8/layout/vList5"/>
    <dgm:cxn modelId="{8B7931DB-675D-4F6A-BDE8-7ED5DE1AE078}" type="presParOf" srcId="{DEE663DA-6A04-48B7-9318-979FCFD70EBF}" destId="{D83B6E2E-E0F3-4EAC-BE77-955F03B7FDB9}" srcOrd="1" destOrd="0" presId="urn:microsoft.com/office/officeart/2005/8/layout/vList5"/>
    <dgm:cxn modelId="{B4145783-8445-478D-8340-FC39FC03F6E2}" type="presParOf" srcId="{E17F4FD9-129B-48CD-B10F-9E1A734D371A}" destId="{9F9D5E41-ACEE-4EDF-A7B8-EAE598119E0D}" srcOrd="1" destOrd="0" presId="urn:microsoft.com/office/officeart/2005/8/layout/vList5"/>
    <dgm:cxn modelId="{DC19B8DE-E3B0-4968-A3C3-E5A5958D3968}" type="presParOf" srcId="{E17F4FD9-129B-48CD-B10F-9E1A734D371A}" destId="{60EC4AA7-01C9-482B-B568-A76CE86FD0C8}" srcOrd="2" destOrd="0" presId="urn:microsoft.com/office/officeart/2005/8/layout/vList5"/>
    <dgm:cxn modelId="{7F9D028B-68BC-4CCF-8FCB-BDE7B3DCBE73}" type="presParOf" srcId="{60EC4AA7-01C9-482B-B568-A76CE86FD0C8}" destId="{BB9C0066-53EE-4143-B81B-C0BD169925CD}" srcOrd="0" destOrd="0" presId="urn:microsoft.com/office/officeart/2005/8/layout/vList5"/>
    <dgm:cxn modelId="{9F5452E3-8DE9-4364-A7AB-84BA8C582E25}" type="presParOf" srcId="{60EC4AA7-01C9-482B-B568-A76CE86FD0C8}" destId="{A8614E0E-3147-41C7-96FF-CBB52BCD91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2B060-3F0B-4E15-8E6E-5AAA3DFA9D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7D33324-707F-4292-A15C-C2C08F5A4048}">
      <dgm:prSet phldrT="[Text]"/>
      <dgm:spPr/>
      <dgm:t>
        <a:bodyPr/>
        <a:lstStyle/>
        <a:p>
          <a:r>
            <a:rPr lang="id-ID" dirty="0" smtClean="0"/>
            <a:t>Prosedur Penilaian Resiko (Risk Assessment)</a:t>
          </a:r>
          <a:endParaRPr lang="id-ID" dirty="0"/>
        </a:p>
      </dgm:t>
    </dgm:pt>
    <dgm:pt modelId="{40E60364-1E8F-4CD4-9EAA-4E7A88EFA95F}" type="parTrans" cxnId="{BC869B54-3C98-4B39-AD93-3E0C2B0027DF}">
      <dgm:prSet/>
      <dgm:spPr/>
      <dgm:t>
        <a:bodyPr/>
        <a:lstStyle/>
        <a:p>
          <a:endParaRPr lang="id-ID"/>
        </a:p>
      </dgm:t>
    </dgm:pt>
    <dgm:pt modelId="{98C80EE3-475E-42C3-A9EB-B6567C66E7F9}" type="sibTrans" cxnId="{BC869B54-3C98-4B39-AD93-3E0C2B0027DF}">
      <dgm:prSet/>
      <dgm:spPr/>
      <dgm:t>
        <a:bodyPr/>
        <a:lstStyle/>
        <a:p>
          <a:endParaRPr lang="id-ID"/>
        </a:p>
      </dgm:t>
    </dgm:pt>
    <dgm:pt modelId="{AB551C49-43DD-4204-9A6B-6755761AC8D7}">
      <dgm:prSet/>
      <dgm:spPr/>
      <dgm:t>
        <a:bodyPr/>
        <a:lstStyle/>
        <a:p>
          <a:r>
            <a:rPr lang="id-ID" smtClean="0"/>
            <a:t>Pengujian Pengendalian (TOC)</a:t>
          </a:r>
          <a:endParaRPr lang="id-ID" dirty="0" smtClean="0"/>
        </a:p>
      </dgm:t>
    </dgm:pt>
    <dgm:pt modelId="{8AA2DD44-98B3-44B7-B4BB-27EC1A11C8FE}" type="parTrans" cxnId="{BA916F6B-6398-43D0-AAE5-046B592DF8D8}">
      <dgm:prSet/>
      <dgm:spPr/>
      <dgm:t>
        <a:bodyPr/>
        <a:lstStyle/>
        <a:p>
          <a:endParaRPr lang="id-ID"/>
        </a:p>
      </dgm:t>
    </dgm:pt>
    <dgm:pt modelId="{E7E1C0CD-9838-480F-A51A-C807B5B5B53A}" type="sibTrans" cxnId="{BA916F6B-6398-43D0-AAE5-046B592DF8D8}">
      <dgm:prSet/>
      <dgm:spPr/>
      <dgm:t>
        <a:bodyPr/>
        <a:lstStyle/>
        <a:p>
          <a:endParaRPr lang="id-ID"/>
        </a:p>
      </dgm:t>
    </dgm:pt>
    <dgm:pt modelId="{3C73095D-01D1-42AC-A419-2A3CCF84E518}">
      <dgm:prSet/>
      <dgm:spPr/>
      <dgm:t>
        <a:bodyPr/>
        <a:lstStyle/>
        <a:p>
          <a:r>
            <a:rPr lang="id-ID" smtClean="0"/>
            <a:t>Pengujian Substantif atas Transaksi (STOT)</a:t>
          </a:r>
          <a:endParaRPr lang="id-ID" dirty="0" smtClean="0"/>
        </a:p>
      </dgm:t>
    </dgm:pt>
    <dgm:pt modelId="{AD6758B6-5D07-4AD6-9D4D-E80515339840}" type="parTrans" cxnId="{EC6C5475-6521-446B-B0BA-BD7728158679}">
      <dgm:prSet/>
      <dgm:spPr/>
      <dgm:t>
        <a:bodyPr/>
        <a:lstStyle/>
        <a:p>
          <a:endParaRPr lang="id-ID"/>
        </a:p>
      </dgm:t>
    </dgm:pt>
    <dgm:pt modelId="{556B6D67-D777-4396-B0A7-3DB8B689BEA2}" type="sibTrans" cxnId="{EC6C5475-6521-446B-B0BA-BD7728158679}">
      <dgm:prSet/>
      <dgm:spPr/>
      <dgm:t>
        <a:bodyPr/>
        <a:lstStyle/>
        <a:p>
          <a:endParaRPr lang="id-ID"/>
        </a:p>
      </dgm:t>
    </dgm:pt>
    <dgm:pt modelId="{5CE6C391-A38E-4521-8231-3B5228DA68BD}">
      <dgm:prSet/>
      <dgm:spPr/>
      <dgm:t>
        <a:bodyPr/>
        <a:lstStyle/>
        <a:p>
          <a:r>
            <a:rPr lang="id-ID" smtClean="0"/>
            <a:t>Prosedur Analitis</a:t>
          </a:r>
          <a:endParaRPr lang="id-ID" dirty="0" smtClean="0"/>
        </a:p>
      </dgm:t>
    </dgm:pt>
    <dgm:pt modelId="{83223A89-57BA-4AEC-8EB6-FBF94AFB8A83}" type="parTrans" cxnId="{AD6DC821-C8A2-46D1-9073-93487C9E6727}">
      <dgm:prSet/>
      <dgm:spPr/>
      <dgm:t>
        <a:bodyPr/>
        <a:lstStyle/>
        <a:p>
          <a:endParaRPr lang="id-ID"/>
        </a:p>
      </dgm:t>
    </dgm:pt>
    <dgm:pt modelId="{4C4E8559-07B8-40C2-BACC-E42C16533D6C}" type="sibTrans" cxnId="{AD6DC821-C8A2-46D1-9073-93487C9E6727}">
      <dgm:prSet/>
      <dgm:spPr/>
      <dgm:t>
        <a:bodyPr/>
        <a:lstStyle/>
        <a:p>
          <a:endParaRPr lang="id-ID"/>
        </a:p>
      </dgm:t>
    </dgm:pt>
    <dgm:pt modelId="{98CC1F07-E261-47D5-8117-EF8541D2334E}">
      <dgm:prSet/>
      <dgm:spPr/>
      <dgm:t>
        <a:bodyPr/>
        <a:lstStyle/>
        <a:p>
          <a:r>
            <a:rPr lang="id-ID" smtClean="0"/>
            <a:t>Pengujian atas Rincian Saldo (TDB)</a:t>
          </a:r>
          <a:endParaRPr lang="en-US" dirty="0"/>
        </a:p>
      </dgm:t>
    </dgm:pt>
    <dgm:pt modelId="{25E0BA87-0AAA-4C3B-8175-7209F7C5C4C9}" type="parTrans" cxnId="{364A012A-E98E-4FDD-9056-95763A963597}">
      <dgm:prSet/>
      <dgm:spPr/>
      <dgm:t>
        <a:bodyPr/>
        <a:lstStyle/>
        <a:p>
          <a:endParaRPr lang="id-ID"/>
        </a:p>
      </dgm:t>
    </dgm:pt>
    <dgm:pt modelId="{BE534358-BB65-429E-8D58-0ECEED743C8A}" type="sibTrans" cxnId="{364A012A-E98E-4FDD-9056-95763A963597}">
      <dgm:prSet/>
      <dgm:spPr/>
      <dgm:t>
        <a:bodyPr/>
        <a:lstStyle/>
        <a:p>
          <a:endParaRPr lang="id-ID"/>
        </a:p>
      </dgm:t>
    </dgm:pt>
    <dgm:pt modelId="{ABA0AC25-64F6-4ACD-A027-6B6D6F02D1C0}" type="pres">
      <dgm:prSet presAssocID="{7EB2B060-3F0B-4E15-8E6E-5AAA3DFA9D0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3F770B9-6CDC-421D-8763-8A9FECB49AC5}" type="pres">
      <dgm:prSet presAssocID="{07D33324-707F-4292-A15C-C2C08F5A4048}" presName="parentLin" presStyleCnt="0"/>
      <dgm:spPr/>
    </dgm:pt>
    <dgm:pt modelId="{9913E3E3-4208-4210-8037-7CEF87D139AC}" type="pres">
      <dgm:prSet presAssocID="{07D33324-707F-4292-A15C-C2C08F5A4048}" presName="parentLeftMargin" presStyleLbl="node1" presStyleIdx="0" presStyleCnt="5"/>
      <dgm:spPr/>
      <dgm:t>
        <a:bodyPr/>
        <a:lstStyle/>
        <a:p>
          <a:endParaRPr lang="id-ID"/>
        </a:p>
      </dgm:t>
    </dgm:pt>
    <dgm:pt modelId="{0BD9F2E8-46BF-442C-B2DE-8809D265C5D2}" type="pres">
      <dgm:prSet presAssocID="{07D33324-707F-4292-A15C-C2C08F5A404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9F7E9E-CA95-4620-A765-D6879BC5DBBE}" type="pres">
      <dgm:prSet presAssocID="{07D33324-707F-4292-A15C-C2C08F5A4048}" presName="negativeSpace" presStyleCnt="0"/>
      <dgm:spPr/>
    </dgm:pt>
    <dgm:pt modelId="{B0001FC3-57A4-41BB-A071-D8FE8598D9EE}" type="pres">
      <dgm:prSet presAssocID="{07D33324-707F-4292-A15C-C2C08F5A4048}" presName="childText" presStyleLbl="conFgAcc1" presStyleIdx="0" presStyleCnt="5">
        <dgm:presLayoutVars>
          <dgm:bulletEnabled val="1"/>
        </dgm:presLayoutVars>
      </dgm:prSet>
      <dgm:spPr/>
    </dgm:pt>
    <dgm:pt modelId="{B132FD5B-E0BE-4515-B10B-13296F2EF9AA}" type="pres">
      <dgm:prSet presAssocID="{98C80EE3-475E-42C3-A9EB-B6567C66E7F9}" presName="spaceBetweenRectangles" presStyleCnt="0"/>
      <dgm:spPr/>
    </dgm:pt>
    <dgm:pt modelId="{5CCB80C9-30A2-4D98-B06F-BF5EF17FBB7E}" type="pres">
      <dgm:prSet presAssocID="{AB551C49-43DD-4204-9A6B-6755761AC8D7}" presName="parentLin" presStyleCnt="0"/>
      <dgm:spPr/>
    </dgm:pt>
    <dgm:pt modelId="{3373454B-DBE7-48B7-9619-0586ACEC0F0E}" type="pres">
      <dgm:prSet presAssocID="{AB551C49-43DD-4204-9A6B-6755761AC8D7}" presName="parentLeftMargin" presStyleLbl="node1" presStyleIdx="0" presStyleCnt="5"/>
      <dgm:spPr/>
      <dgm:t>
        <a:bodyPr/>
        <a:lstStyle/>
        <a:p>
          <a:endParaRPr lang="id-ID"/>
        </a:p>
      </dgm:t>
    </dgm:pt>
    <dgm:pt modelId="{7CDA24EE-BB5E-4458-BF50-3A06E6CB9E59}" type="pres">
      <dgm:prSet presAssocID="{AB551C49-43DD-4204-9A6B-6755761AC8D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8203BA3-A084-45E9-B714-E5312F8545A5}" type="pres">
      <dgm:prSet presAssocID="{AB551C49-43DD-4204-9A6B-6755761AC8D7}" presName="negativeSpace" presStyleCnt="0"/>
      <dgm:spPr/>
    </dgm:pt>
    <dgm:pt modelId="{89A9BEC8-D989-49E0-9027-795FE90E1F20}" type="pres">
      <dgm:prSet presAssocID="{AB551C49-43DD-4204-9A6B-6755761AC8D7}" presName="childText" presStyleLbl="conFgAcc1" presStyleIdx="1" presStyleCnt="5">
        <dgm:presLayoutVars>
          <dgm:bulletEnabled val="1"/>
        </dgm:presLayoutVars>
      </dgm:prSet>
      <dgm:spPr/>
    </dgm:pt>
    <dgm:pt modelId="{C9C27847-BC2E-42E8-B220-520A220D341F}" type="pres">
      <dgm:prSet presAssocID="{E7E1C0CD-9838-480F-A51A-C807B5B5B53A}" presName="spaceBetweenRectangles" presStyleCnt="0"/>
      <dgm:spPr/>
    </dgm:pt>
    <dgm:pt modelId="{43ACF126-D329-49F0-B11E-89F70E12473B}" type="pres">
      <dgm:prSet presAssocID="{3C73095D-01D1-42AC-A419-2A3CCF84E518}" presName="parentLin" presStyleCnt="0"/>
      <dgm:spPr/>
    </dgm:pt>
    <dgm:pt modelId="{09F79F90-2B9E-4E02-9761-CF4F22FD6E2E}" type="pres">
      <dgm:prSet presAssocID="{3C73095D-01D1-42AC-A419-2A3CCF84E518}" presName="parentLeftMargin" presStyleLbl="node1" presStyleIdx="1" presStyleCnt="5"/>
      <dgm:spPr/>
      <dgm:t>
        <a:bodyPr/>
        <a:lstStyle/>
        <a:p>
          <a:endParaRPr lang="id-ID"/>
        </a:p>
      </dgm:t>
    </dgm:pt>
    <dgm:pt modelId="{3CD7EDCB-4257-439E-95B4-5540DB585C4D}" type="pres">
      <dgm:prSet presAssocID="{3C73095D-01D1-42AC-A419-2A3CCF84E51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EF2A91-6465-4ECB-A015-E65429BCD646}" type="pres">
      <dgm:prSet presAssocID="{3C73095D-01D1-42AC-A419-2A3CCF84E518}" presName="negativeSpace" presStyleCnt="0"/>
      <dgm:spPr/>
    </dgm:pt>
    <dgm:pt modelId="{47F96378-E9CB-4D42-AA96-6C1BEC82AED4}" type="pres">
      <dgm:prSet presAssocID="{3C73095D-01D1-42AC-A419-2A3CCF84E518}" presName="childText" presStyleLbl="conFgAcc1" presStyleIdx="2" presStyleCnt="5">
        <dgm:presLayoutVars>
          <dgm:bulletEnabled val="1"/>
        </dgm:presLayoutVars>
      </dgm:prSet>
      <dgm:spPr/>
    </dgm:pt>
    <dgm:pt modelId="{A457669F-291A-4640-8D11-19294B6E3943}" type="pres">
      <dgm:prSet presAssocID="{556B6D67-D777-4396-B0A7-3DB8B689BEA2}" presName="spaceBetweenRectangles" presStyleCnt="0"/>
      <dgm:spPr/>
    </dgm:pt>
    <dgm:pt modelId="{65AAC67D-0DE6-4D2F-B9E5-5597891EFF7F}" type="pres">
      <dgm:prSet presAssocID="{5CE6C391-A38E-4521-8231-3B5228DA68BD}" presName="parentLin" presStyleCnt="0"/>
      <dgm:spPr/>
    </dgm:pt>
    <dgm:pt modelId="{3F7B790E-C72F-4235-AC56-8A3324C7C434}" type="pres">
      <dgm:prSet presAssocID="{5CE6C391-A38E-4521-8231-3B5228DA68BD}" presName="parentLeftMargin" presStyleLbl="node1" presStyleIdx="2" presStyleCnt="5"/>
      <dgm:spPr/>
      <dgm:t>
        <a:bodyPr/>
        <a:lstStyle/>
        <a:p>
          <a:endParaRPr lang="id-ID"/>
        </a:p>
      </dgm:t>
    </dgm:pt>
    <dgm:pt modelId="{E57E35A7-A49B-4215-9314-8277BE6C3749}" type="pres">
      <dgm:prSet presAssocID="{5CE6C391-A38E-4521-8231-3B5228DA68B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D707E70-7AFE-4B11-A79B-1C3CC8CDFC89}" type="pres">
      <dgm:prSet presAssocID="{5CE6C391-A38E-4521-8231-3B5228DA68BD}" presName="negativeSpace" presStyleCnt="0"/>
      <dgm:spPr/>
    </dgm:pt>
    <dgm:pt modelId="{773ABA4F-115D-4F63-A27A-D1D5B2E26DB5}" type="pres">
      <dgm:prSet presAssocID="{5CE6C391-A38E-4521-8231-3B5228DA68BD}" presName="childText" presStyleLbl="conFgAcc1" presStyleIdx="3" presStyleCnt="5">
        <dgm:presLayoutVars>
          <dgm:bulletEnabled val="1"/>
        </dgm:presLayoutVars>
      </dgm:prSet>
      <dgm:spPr/>
    </dgm:pt>
    <dgm:pt modelId="{1DFD2A59-50FC-4760-BE61-AF580158E942}" type="pres">
      <dgm:prSet presAssocID="{4C4E8559-07B8-40C2-BACC-E42C16533D6C}" presName="spaceBetweenRectangles" presStyleCnt="0"/>
      <dgm:spPr/>
    </dgm:pt>
    <dgm:pt modelId="{90EA9060-A961-4FD6-9BD1-DAD2F659698A}" type="pres">
      <dgm:prSet presAssocID="{98CC1F07-E261-47D5-8117-EF8541D2334E}" presName="parentLin" presStyleCnt="0"/>
      <dgm:spPr/>
    </dgm:pt>
    <dgm:pt modelId="{777DCC10-CF78-4906-94E7-555A0ECD673C}" type="pres">
      <dgm:prSet presAssocID="{98CC1F07-E261-47D5-8117-EF8541D2334E}" presName="parentLeftMargin" presStyleLbl="node1" presStyleIdx="3" presStyleCnt="5"/>
      <dgm:spPr/>
      <dgm:t>
        <a:bodyPr/>
        <a:lstStyle/>
        <a:p>
          <a:endParaRPr lang="id-ID"/>
        </a:p>
      </dgm:t>
    </dgm:pt>
    <dgm:pt modelId="{E8C1C75C-9A1B-4D1A-BA61-7BAA1DF70CD7}" type="pres">
      <dgm:prSet presAssocID="{98CC1F07-E261-47D5-8117-EF8541D2334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9A2750-F44B-4EBF-8C81-D60B3FB021FD}" type="pres">
      <dgm:prSet presAssocID="{98CC1F07-E261-47D5-8117-EF8541D2334E}" presName="negativeSpace" presStyleCnt="0"/>
      <dgm:spPr/>
    </dgm:pt>
    <dgm:pt modelId="{23A3AAF3-E1DA-4054-8455-30BBC6F00423}" type="pres">
      <dgm:prSet presAssocID="{98CC1F07-E261-47D5-8117-EF8541D2334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D1C6922-7D01-4C5F-B502-9BB6431D86E8}" type="presOf" srcId="{AB551C49-43DD-4204-9A6B-6755761AC8D7}" destId="{7CDA24EE-BB5E-4458-BF50-3A06E6CB9E59}" srcOrd="1" destOrd="0" presId="urn:microsoft.com/office/officeart/2005/8/layout/list1"/>
    <dgm:cxn modelId="{0136E57F-04ED-4457-98EA-7EF2FA84B719}" type="presOf" srcId="{7EB2B060-3F0B-4E15-8E6E-5AAA3DFA9D05}" destId="{ABA0AC25-64F6-4ACD-A027-6B6D6F02D1C0}" srcOrd="0" destOrd="0" presId="urn:microsoft.com/office/officeart/2005/8/layout/list1"/>
    <dgm:cxn modelId="{750620E4-02AD-49CE-8901-A795D02DADB7}" type="presOf" srcId="{5CE6C391-A38E-4521-8231-3B5228DA68BD}" destId="{3F7B790E-C72F-4235-AC56-8A3324C7C434}" srcOrd="0" destOrd="0" presId="urn:microsoft.com/office/officeart/2005/8/layout/list1"/>
    <dgm:cxn modelId="{5984DEC4-C897-46F7-8BE1-DDA559099A40}" type="presOf" srcId="{3C73095D-01D1-42AC-A419-2A3CCF84E518}" destId="{09F79F90-2B9E-4E02-9761-CF4F22FD6E2E}" srcOrd="0" destOrd="0" presId="urn:microsoft.com/office/officeart/2005/8/layout/list1"/>
    <dgm:cxn modelId="{521BF0D7-A751-4100-807A-93855730AE23}" type="presOf" srcId="{98CC1F07-E261-47D5-8117-EF8541D2334E}" destId="{777DCC10-CF78-4906-94E7-555A0ECD673C}" srcOrd="0" destOrd="0" presId="urn:microsoft.com/office/officeart/2005/8/layout/list1"/>
    <dgm:cxn modelId="{76C9A6DF-260F-41D6-A6B9-7E2C21A13360}" type="presOf" srcId="{5CE6C391-A38E-4521-8231-3B5228DA68BD}" destId="{E57E35A7-A49B-4215-9314-8277BE6C3749}" srcOrd="1" destOrd="0" presId="urn:microsoft.com/office/officeart/2005/8/layout/list1"/>
    <dgm:cxn modelId="{364A012A-E98E-4FDD-9056-95763A963597}" srcId="{7EB2B060-3F0B-4E15-8E6E-5AAA3DFA9D05}" destId="{98CC1F07-E261-47D5-8117-EF8541D2334E}" srcOrd="4" destOrd="0" parTransId="{25E0BA87-0AAA-4C3B-8175-7209F7C5C4C9}" sibTransId="{BE534358-BB65-429E-8D58-0ECEED743C8A}"/>
    <dgm:cxn modelId="{BC869B54-3C98-4B39-AD93-3E0C2B0027DF}" srcId="{7EB2B060-3F0B-4E15-8E6E-5AAA3DFA9D05}" destId="{07D33324-707F-4292-A15C-C2C08F5A4048}" srcOrd="0" destOrd="0" parTransId="{40E60364-1E8F-4CD4-9EAA-4E7A88EFA95F}" sibTransId="{98C80EE3-475E-42C3-A9EB-B6567C66E7F9}"/>
    <dgm:cxn modelId="{EC6C5475-6521-446B-B0BA-BD7728158679}" srcId="{7EB2B060-3F0B-4E15-8E6E-5AAA3DFA9D05}" destId="{3C73095D-01D1-42AC-A419-2A3CCF84E518}" srcOrd="2" destOrd="0" parTransId="{AD6758B6-5D07-4AD6-9D4D-E80515339840}" sibTransId="{556B6D67-D777-4396-B0A7-3DB8B689BEA2}"/>
    <dgm:cxn modelId="{8ACA4D79-B019-4BC7-AC48-1C8C35C470DF}" type="presOf" srcId="{3C73095D-01D1-42AC-A419-2A3CCF84E518}" destId="{3CD7EDCB-4257-439E-95B4-5540DB585C4D}" srcOrd="1" destOrd="0" presId="urn:microsoft.com/office/officeart/2005/8/layout/list1"/>
    <dgm:cxn modelId="{BA916F6B-6398-43D0-AAE5-046B592DF8D8}" srcId="{7EB2B060-3F0B-4E15-8E6E-5AAA3DFA9D05}" destId="{AB551C49-43DD-4204-9A6B-6755761AC8D7}" srcOrd="1" destOrd="0" parTransId="{8AA2DD44-98B3-44B7-B4BB-27EC1A11C8FE}" sibTransId="{E7E1C0CD-9838-480F-A51A-C807B5B5B53A}"/>
    <dgm:cxn modelId="{7C23B1FE-56EC-4B18-954E-3AE7F0DA43EA}" type="presOf" srcId="{AB551C49-43DD-4204-9A6B-6755761AC8D7}" destId="{3373454B-DBE7-48B7-9619-0586ACEC0F0E}" srcOrd="0" destOrd="0" presId="urn:microsoft.com/office/officeart/2005/8/layout/list1"/>
    <dgm:cxn modelId="{1FBFCA94-A396-4912-ADCF-F59AAD75EC0C}" type="presOf" srcId="{98CC1F07-E261-47D5-8117-EF8541D2334E}" destId="{E8C1C75C-9A1B-4D1A-BA61-7BAA1DF70CD7}" srcOrd="1" destOrd="0" presId="urn:microsoft.com/office/officeart/2005/8/layout/list1"/>
    <dgm:cxn modelId="{4C0FCE15-19D0-4258-81D9-03F9534742E9}" type="presOf" srcId="{07D33324-707F-4292-A15C-C2C08F5A4048}" destId="{0BD9F2E8-46BF-442C-B2DE-8809D265C5D2}" srcOrd="1" destOrd="0" presId="urn:microsoft.com/office/officeart/2005/8/layout/list1"/>
    <dgm:cxn modelId="{584CE334-D23C-416D-9D78-42F557D81C2F}" type="presOf" srcId="{07D33324-707F-4292-A15C-C2C08F5A4048}" destId="{9913E3E3-4208-4210-8037-7CEF87D139AC}" srcOrd="0" destOrd="0" presId="urn:microsoft.com/office/officeart/2005/8/layout/list1"/>
    <dgm:cxn modelId="{AD6DC821-C8A2-46D1-9073-93487C9E6727}" srcId="{7EB2B060-3F0B-4E15-8E6E-5AAA3DFA9D05}" destId="{5CE6C391-A38E-4521-8231-3B5228DA68BD}" srcOrd="3" destOrd="0" parTransId="{83223A89-57BA-4AEC-8EB6-FBF94AFB8A83}" sibTransId="{4C4E8559-07B8-40C2-BACC-E42C16533D6C}"/>
    <dgm:cxn modelId="{BF08D893-CC7B-4FE9-94F1-83B82CFE13FB}" type="presParOf" srcId="{ABA0AC25-64F6-4ACD-A027-6B6D6F02D1C0}" destId="{13F770B9-6CDC-421D-8763-8A9FECB49AC5}" srcOrd="0" destOrd="0" presId="urn:microsoft.com/office/officeart/2005/8/layout/list1"/>
    <dgm:cxn modelId="{A05D1FF1-DAD4-449A-880E-D8B41879232D}" type="presParOf" srcId="{13F770B9-6CDC-421D-8763-8A9FECB49AC5}" destId="{9913E3E3-4208-4210-8037-7CEF87D139AC}" srcOrd="0" destOrd="0" presId="urn:microsoft.com/office/officeart/2005/8/layout/list1"/>
    <dgm:cxn modelId="{76F09EAE-D3E8-4714-AA41-C56E51416B18}" type="presParOf" srcId="{13F770B9-6CDC-421D-8763-8A9FECB49AC5}" destId="{0BD9F2E8-46BF-442C-B2DE-8809D265C5D2}" srcOrd="1" destOrd="0" presId="urn:microsoft.com/office/officeart/2005/8/layout/list1"/>
    <dgm:cxn modelId="{119372D3-30D4-4F03-A78C-9A6C43A7C902}" type="presParOf" srcId="{ABA0AC25-64F6-4ACD-A027-6B6D6F02D1C0}" destId="{B99F7E9E-CA95-4620-A765-D6879BC5DBBE}" srcOrd="1" destOrd="0" presId="urn:microsoft.com/office/officeart/2005/8/layout/list1"/>
    <dgm:cxn modelId="{EF194238-EBAD-4D76-91ED-A3CE154C26E0}" type="presParOf" srcId="{ABA0AC25-64F6-4ACD-A027-6B6D6F02D1C0}" destId="{B0001FC3-57A4-41BB-A071-D8FE8598D9EE}" srcOrd="2" destOrd="0" presId="urn:microsoft.com/office/officeart/2005/8/layout/list1"/>
    <dgm:cxn modelId="{CA2FBBB5-DA0D-44C8-90C0-9F3396374F94}" type="presParOf" srcId="{ABA0AC25-64F6-4ACD-A027-6B6D6F02D1C0}" destId="{B132FD5B-E0BE-4515-B10B-13296F2EF9AA}" srcOrd="3" destOrd="0" presId="urn:microsoft.com/office/officeart/2005/8/layout/list1"/>
    <dgm:cxn modelId="{F47E2770-837A-4FBF-B64C-18F57B4B23BA}" type="presParOf" srcId="{ABA0AC25-64F6-4ACD-A027-6B6D6F02D1C0}" destId="{5CCB80C9-30A2-4D98-B06F-BF5EF17FBB7E}" srcOrd="4" destOrd="0" presId="urn:microsoft.com/office/officeart/2005/8/layout/list1"/>
    <dgm:cxn modelId="{693A51D8-E7BC-4DEF-8838-C0791D4A4FAB}" type="presParOf" srcId="{5CCB80C9-30A2-4D98-B06F-BF5EF17FBB7E}" destId="{3373454B-DBE7-48B7-9619-0586ACEC0F0E}" srcOrd="0" destOrd="0" presId="urn:microsoft.com/office/officeart/2005/8/layout/list1"/>
    <dgm:cxn modelId="{2D38EF9F-46AC-41AC-A71C-C35AF1AB4199}" type="presParOf" srcId="{5CCB80C9-30A2-4D98-B06F-BF5EF17FBB7E}" destId="{7CDA24EE-BB5E-4458-BF50-3A06E6CB9E59}" srcOrd="1" destOrd="0" presId="urn:microsoft.com/office/officeart/2005/8/layout/list1"/>
    <dgm:cxn modelId="{EC015CE2-5EED-4B4C-927E-52C0EA43C0EB}" type="presParOf" srcId="{ABA0AC25-64F6-4ACD-A027-6B6D6F02D1C0}" destId="{48203BA3-A084-45E9-B714-E5312F8545A5}" srcOrd="5" destOrd="0" presId="urn:microsoft.com/office/officeart/2005/8/layout/list1"/>
    <dgm:cxn modelId="{CA9B9B5D-C11C-4C3B-BCB2-02C6C569686C}" type="presParOf" srcId="{ABA0AC25-64F6-4ACD-A027-6B6D6F02D1C0}" destId="{89A9BEC8-D989-49E0-9027-795FE90E1F20}" srcOrd="6" destOrd="0" presId="urn:microsoft.com/office/officeart/2005/8/layout/list1"/>
    <dgm:cxn modelId="{1752416B-6DC9-46A5-ABC1-74D72F425B07}" type="presParOf" srcId="{ABA0AC25-64F6-4ACD-A027-6B6D6F02D1C0}" destId="{C9C27847-BC2E-42E8-B220-520A220D341F}" srcOrd="7" destOrd="0" presId="urn:microsoft.com/office/officeart/2005/8/layout/list1"/>
    <dgm:cxn modelId="{89E5CCA0-83DD-4D34-8CBC-FB9C99E90DAD}" type="presParOf" srcId="{ABA0AC25-64F6-4ACD-A027-6B6D6F02D1C0}" destId="{43ACF126-D329-49F0-B11E-89F70E12473B}" srcOrd="8" destOrd="0" presId="urn:microsoft.com/office/officeart/2005/8/layout/list1"/>
    <dgm:cxn modelId="{F3483DD5-18A4-4E99-A7FB-2241BF1715A8}" type="presParOf" srcId="{43ACF126-D329-49F0-B11E-89F70E12473B}" destId="{09F79F90-2B9E-4E02-9761-CF4F22FD6E2E}" srcOrd="0" destOrd="0" presId="urn:microsoft.com/office/officeart/2005/8/layout/list1"/>
    <dgm:cxn modelId="{22D52884-50D7-4694-AAF4-515FBC8B0521}" type="presParOf" srcId="{43ACF126-D329-49F0-B11E-89F70E12473B}" destId="{3CD7EDCB-4257-439E-95B4-5540DB585C4D}" srcOrd="1" destOrd="0" presId="urn:microsoft.com/office/officeart/2005/8/layout/list1"/>
    <dgm:cxn modelId="{761A44D6-7176-4DBD-BBC7-D66F0C7CBBCD}" type="presParOf" srcId="{ABA0AC25-64F6-4ACD-A027-6B6D6F02D1C0}" destId="{F2EF2A91-6465-4ECB-A015-E65429BCD646}" srcOrd="9" destOrd="0" presId="urn:microsoft.com/office/officeart/2005/8/layout/list1"/>
    <dgm:cxn modelId="{D5131474-94FF-4179-8B26-5C56640E43D6}" type="presParOf" srcId="{ABA0AC25-64F6-4ACD-A027-6B6D6F02D1C0}" destId="{47F96378-E9CB-4D42-AA96-6C1BEC82AED4}" srcOrd="10" destOrd="0" presId="urn:microsoft.com/office/officeart/2005/8/layout/list1"/>
    <dgm:cxn modelId="{3F6210DD-7BCD-41CE-9EE9-1389A9F4897F}" type="presParOf" srcId="{ABA0AC25-64F6-4ACD-A027-6B6D6F02D1C0}" destId="{A457669F-291A-4640-8D11-19294B6E3943}" srcOrd="11" destOrd="0" presId="urn:microsoft.com/office/officeart/2005/8/layout/list1"/>
    <dgm:cxn modelId="{BF69EF15-23C8-4437-93DC-2B506803FCB5}" type="presParOf" srcId="{ABA0AC25-64F6-4ACD-A027-6B6D6F02D1C0}" destId="{65AAC67D-0DE6-4D2F-B9E5-5597891EFF7F}" srcOrd="12" destOrd="0" presId="urn:microsoft.com/office/officeart/2005/8/layout/list1"/>
    <dgm:cxn modelId="{884410A3-C040-4407-B6E4-8325384ED82B}" type="presParOf" srcId="{65AAC67D-0DE6-4D2F-B9E5-5597891EFF7F}" destId="{3F7B790E-C72F-4235-AC56-8A3324C7C434}" srcOrd="0" destOrd="0" presId="urn:microsoft.com/office/officeart/2005/8/layout/list1"/>
    <dgm:cxn modelId="{342B037F-DD6F-4078-9DCB-E0E3B13B9353}" type="presParOf" srcId="{65AAC67D-0DE6-4D2F-B9E5-5597891EFF7F}" destId="{E57E35A7-A49B-4215-9314-8277BE6C3749}" srcOrd="1" destOrd="0" presId="urn:microsoft.com/office/officeart/2005/8/layout/list1"/>
    <dgm:cxn modelId="{5E44FA6E-42A3-4577-BA41-D69F9A734F83}" type="presParOf" srcId="{ABA0AC25-64F6-4ACD-A027-6B6D6F02D1C0}" destId="{0D707E70-7AFE-4B11-A79B-1C3CC8CDFC89}" srcOrd="13" destOrd="0" presId="urn:microsoft.com/office/officeart/2005/8/layout/list1"/>
    <dgm:cxn modelId="{9DC43878-2041-42DA-B8D0-E6E19FC8FA2C}" type="presParOf" srcId="{ABA0AC25-64F6-4ACD-A027-6B6D6F02D1C0}" destId="{773ABA4F-115D-4F63-A27A-D1D5B2E26DB5}" srcOrd="14" destOrd="0" presId="urn:microsoft.com/office/officeart/2005/8/layout/list1"/>
    <dgm:cxn modelId="{A8F75293-F7A2-4E8C-AC43-59247E24EBE7}" type="presParOf" srcId="{ABA0AC25-64F6-4ACD-A027-6B6D6F02D1C0}" destId="{1DFD2A59-50FC-4760-BE61-AF580158E942}" srcOrd="15" destOrd="0" presId="urn:microsoft.com/office/officeart/2005/8/layout/list1"/>
    <dgm:cxn modelId="{DAD185DE-1DA7-42FC-AE15-4EEFDF82734C}" type="presParOf" srcId="{ABA0AC25-64F6-4ACD-A027-6B6D6F02D1C0}" destId="{90EA9060-A961-4FD6-9BD1-DAD2F659698A}" srcOrd="16" destOrd="0" presId="urn:microsoft.com/office/officeart/2005/8/layout/list1"/>
    <dgm:cxn modelId="{56EBC6A9-D2E8-4FFB-A77D-82338D7F292A}" type="presParOf" srcId="{90EA9060-A961-4FD6-9BD1-DAD2F659698A}" destId="{777DCC10-CF78-4906-94E7-555A0ECD673C}" srcOrd="0" destOrd="0" presId="urn:microsoft.com/office/officeart/2005/8/layout/list1"/>
    <dgm:cxn modelId="{0D427799-7F92-4607-BDBD-B4E5F8E4AAE9}" type="presParOf" srcId="{90EA9060-A961-4FD6-9BD1-DAD2F659698A}" destId="{E8C1C75C-9A1B-4D1A-BA61-7BAA1DF70CD7}" srcOrd="1" destOrd="0" presId="urn:microsoft.com/office/officeart/2005/8/layout/list1"/>
    <dgm:cxn modelId="{82F5F3B8-5710-497D-B844-34AB4D4BD9F6}" type="presParOf" srcId="{ABA0AC25-64F6-4ACD-A027-6B6D6F02D1C0}" destId="{B69A2750-F44B-4EBF-8C81-D60B3FB021FD}" srcOrd="17" destOrd="0" presId="urn:microsoft.com/office/officeart/2005/8/layout/list1"/>
    <dgm:cxn modelId="{F728C7C8-6703-410B-BA61-194AEEDDDD70}" type="presParOf" srcId="{ABA0AC25-64F6-4ACD-A027-6B6D6F02D1C0}" destId="{23A3AAF3-E1DA-4054-8455-30BBC6F0042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1FA54E-5C75-485D-A2E3-F8BD1A319645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65C14C1E-14E8-498B-BAED-9F4BA6A2BA99}">
      <dgm:prSet phldrT="[Text]"/>
      <dgm:spPr/>
      <dgm:t>
        <a:bodyPr/>
        <a:lstStyle/>
        <a:p>
          <a:r>
            <a:rPr lang="en-GB" dirty="0" err="1" smtClean="0"/>
            <a:t>Garis</a:t>
          </a:r>
          <a:r>
            <a:rPr lang="en-GB" dirty="0" smtClean="0"/>
            <a:t> </a:t>
          </a:r>
          <a:r>
            <a:rPr lang="en-GB" dirty="0" err="1" smtClean="0"/>
            <a:t>besar</a:t>
          </a:r>
          <a:r>
            <a:rPr lang="en-GB" dirty="0" smtClean="0"/>
            <a:t> </a:t>
          </a:r>
          <a:r>
            <a:rPr lang="en-GB" dirty="0" err="1" smtClean="0"/>
            <a:t>pekerjaan</a:t>
          </a:r>
          <a:r>
            <a:rPr lang="en-GB" dirty="0" smtClean="0"/>
            <a:t> yang </a:t>
          </a:r>
          <a:r>
            <a:rPr lang="en-GB" dirty="0" err="1" smtClean="0"/>
            <a:t>dilakukan</a:t>
          </a:r>
          <a:endParaRPr lang="en-GB" dirty="0"/>
        </a:p>
      </dgm:t>
    </dgm:pt>
    <dgm:pt modelId="{09F2BC99-4998-412B-A4F1-9A74192B520B}" type="parTrans" cxnId="{F99F88B8-0961-470E-B145-7C0583125F7B}">
      <dgm:prSet/>
      <dgm:spPr/>
      <dgm:t>
        <a:bodyPr/>
        <a:lstStyle/>
        <a:p>
          <a:endParaRPr lang="en-GB"/>
        </a:p>
      </dgm:t>
    </dgm:pt>
    <dgm:pt modelId="{1F4165DB-A16C-4249-82DF-332DA793E388}" type="sibTrans" cxnId="{F99F88B8-0961-470E-B145-7C0583125F7B}">
      <dgm:prSet/>
      <dgm:spPr/>
      <dgm:t>
        <a:bodyPr/>
        <a:lstStyle/>
        <a:p>
          <a:endParaRPr lang="en-GB"/>
        </a:p>
      </dgm:t>
    </dgm:pt>
    <dgm:pt modelId="{26B26FBB-4095-4AAB-9A30-6BE70CF96B20}">
      <dgm:prSet phldrT="[Text]"/>
      <dgm:spPr/>
      <dgm:t>
        <a:bodyPr/>
        <a:lstStyle/>
        <a:p>
          <a:r>
            <a:rPr lang="en-GB" dirty="0" err="1" smtClean="0"/>
            <a:t>Dasar</a:t>
          </a:r>
          <a:r>
            <a:rPr lang="en-GB" dirty="0" smtClean="0"/>
            <a:t> </a:t>
          </a:r>
          <a:r>
            <a:rPr lang="en-GB" dirty="0" err="1" smtClean="0"/>
            <a:t>untuk</a:t>
          </a:r>
          <a:r>
            <a:rPr lang="en-GB" dirty="0" smtClean="0"/>
            <a:t> </a:t>
          </a:r>
          <a:r>
            <a:rPr lang="en-GB" dirty="0" err="1" smtClean="0"/>
            <a:t>koordinasi</a:t>
          </a:r>
          <a:r>
            <a:rPr lang="en-GB" dirty="0" smtClean="0"/>
            <a:t>, </a:t>
          </a:r>
          <a:r>
            <a:rPr lang="en-GB" dirty="0" err="1" smtClean="0"/>
            <a:t>supervisi</a:t>
          </a:r>
          <a:r>
            <a:rPr lang="en-GB" dirty="0" smtClean="0"/>
            <a:t>, </a:t>
          </a:r>
          <a:r>
            <a:rPr lang="en-GB" dirty="0" err="1" smtClean="0"/>
            <a:t>dan</a:t>
          </a:r>
          <a:r>
            <a:rPr lang="en-GB" dirty="0" smtClean="0"/>
            <a:t> </a:t>
          </a:r>
          <a:r>
            <a:rPr lang="en-GB" dirty="0" err="1" smtClean="0"/>
            <a:t>pengawas</a:t>
          </a:r>
          <a:r>
            <a:rPr lang="en-GB" dirty="0" smtClean="0"/>
            <a:t> audit</a:t>
          </a:r>
          <a:endParaRPr lang="en-GB" dirty="0"/>
        </a:p>
      </dgm:t>
    </dgm:pt>
    <dgm:pt modelId="{4401A662-DE22-4781-9AF1-E288A732CA7C}" type="parTrans" cxnId="{22ECDA63-DC47-48F5-B50C-B44935E6E550}">
      <dgm:prSet/>
      <dgm:spPr/>
      <dgm:t>
        <a:bodyPr/>
        <a:lstStyle/>
        <a:p>
          <a:endParaRPr lang="en-GB"/>
        </a:p>
      </dgm:t>
    </dgm:pt>
    <dgm:pt modelId="{7AF9455F-B980-4B52-A963-FAC2102E01A4}" type="sibTrans" cxnId="{22ECDA63-DC47-48F5-B50C-B44935E6E550}">
      <dgm:prSet/>
      <dgm:spPr/>
      <dgm:t>
        <a:bodyPr/>
        <a:lstStyle/>
        <a:p>
          <a:endParaRPr lang="en-GB"/>
        </a:p>
      </dgm:t>
    </dgm:pt>
    <dgm:pt modelId="{6AE092E1-39F5-4BE1-A104-1257F4146FAF}">
      <dgm:prSet phldrT="[Text]"/>
      <dgm:spPr/>
      <dgm:t>
        <a:bodyPr/>
        <a:lstStyle/>
        <a:p>
          <a:r>
            <a:rPr lang="fi-FI" dirty="0" smtClean="0"/>
            <a:t>Catatan mengenai pekerjaan yang dilakukan</a:t>
          </a:r>
          <a:endParaRPr lang="en-GB" dirty="0"/>
        </a:p>
      </dgm:t>
    </dgm:pt>
    <dgm:pt modelId="{418F27B9-4DE1-4EB3-90CF-32457EC13ADF}" type="parTrans" cxnId="{ED75B497-FC07-4917-90DD-A4BF20B0999C}">
      <dgm:prSet/>
      <dgm:spPr/>
      <dgm:t>
        <a:bodyPr/>
        <a:lstStyle/>
        <a:p>
          <a:endParaRPr lang="en-GB"/>
        </a:p>
      </dgm:t>
    </dgm:pt>
    <dgm:pt modelId="{EBFDCE9E-AE20-4826-B462-EFF47A75AFB9}" type="sibTrans" cxnId="{ED75B497-FC07-4917-90DD-A4BF20B0999C}">
      <dgm:prSet/>
      <dgm:spPr/>
      <dgm:t>
        <a:bodyPr/>
        <a:lstStyle/>
        <a:p>
          <a:endParaRPr lang="en-GB"/>
        </a:p>
      </dgm:t>
    </dgm:pt>
    <dgm:pt modelId="{D96B86A0-7D9B-4540-9425-EDBE40CC69F1}" type="pres">
      <dgm:prSet presAssocID="{D01FA54E-5C75-485D-A2E3-F8BD1A319645}" presName="linearFlow" presStyleCnt="0">
        <dgm:presLayoutVars>
          <dgm:dir/>
          <dgm:resizeHandles val="exact"/>
        </dgm:presLayoutVars>
      </dgm:prSet>
      <dgm:spPr/>
    </dgm:pt>
    <dgm:pt modelId="{6A09AB8C-0E17-4DE4-9EB7-330CFA7AD74E}" type="pres">
      <dgm:prSet presAssocID="{65C14C1E-14E8-498B-BAED-9F4BA6A2BA99}" presName="composite" presStyleCnt="0"/>
      <dgm:spPr/>
    </dgm:pt>
    <dgm:pt modelId="{82F574D4-CC58-4D58-8021-771826240316}" type="pres">
      <dgm:prSet presAssocID="{65C14C1E-14E8-498B-BAED-9F4BA6A2BA99}" presName="imgShp" presStyleLbl="fgImgPlace1" presStyleIdx="0" presStyleCnt="3"/>
      <dgm:spPr/>
    </dgm:pt>
    <dgm:pt modelId="{597FA7A8-F9CB-4077-A11D-963C08A10C53}" type="pres">
      <dgm:prSet presAssocID="{65C14C1E-14E8-498B-BAED-9F4BA6A2BA9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5A17A0-708F-49A1-917D-747CCF70A7F2}" type="pres">
      <dgm:prSet presAssocID="{1F4165DB-A16C-4249-82DF-332DA793E388}" presName="spacing" presStyleCnt="0"/>
      <dgm:spPr/>
    </dgm:pt>
    <dgm:pt modelId="{4A1CEF0C-1F62-47BA-B209-40DB70D7C6FD}" type="pres">
      <dgm:prSet presAssocID="{26B26FBB-4095-4AAB-9A30-6BE70CF96B20}" presName="composite" presStyleCnt="0"/>
      <dgm:spPr/>
    </dgm:pt>
    <dgm:pt modelId="{520C7D81-F66E-4AA0-B8A7-4B69166DB937}" type="pres">
      <dgm:prSet presAssocID="{26B26FBB-4095-4AAB-9A30-6BE70CF96B20}" presName="imgShp" presStyleLbl="fgImgPlace1" presStyleIdx="1" presStyleCnt="3"/>
      <dgm:spPr/>
    </dgm:pt>
    <dgm:pt modelId="{13019C3D-C72A-49C5-8C09-7ED1F0D63E02}" type="pres">
      <dgm:prSet presAssocID="{26B26FBB-4095-4AAB-9A30-6BE70CF96B2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50F86A-1975-410C-9902-E6B05EC52CE3}" type="pres">
      <dgm:prSet presAssocID="{7AF9455F-B980-4B52-A963-FAC2102E01A4}" presName="spacing" presStyleCnt="0"/>
      <dgm:spPr/>
    </dgm:pt>
    <dgm:pt modelId="{8B5321D9-918F-43D3-A385-3330D5FC8EA4}" type="pres">
      <dgm:prSet presAssocID="{6AE092E1-39F5-4BE1-A104-1257F4146FAF}" presName="composite" presStyleCnt="0"/>
      <dgm:spPr/>
    </dgm:pt>
    <dgm:pt modelId="{E3991193-2D4D-451C-925A-DBE545F50986}" type="pres">
      <dgm:prSet presAssocID="{6AE092E1-39F5-4BE1-A104-1257F4146FAF}" presName="imgShp" presStyleLbl="fgImgPlace1" presStyleIdx="2" presStyleCnt="3"/>
      <dgm:spPr/>
    </dgm:pt>
    <dgm:pt modelId="{EB8FFA0B-E744-4F94-AEBA-F628CB8ED66C}" type="pres">
      <dgm:prSet presAssocID="{6AE092E1-39F5-4BE1-A104-1257F4146FA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8B134FB-C63C-4D1E-B541-0760ADFF29D8}" type="presOf" srcId="{6AE092E1-39F5-4BE1-A104-1257F4146FAF}" destId="{EB8FFA0B-E744-4F94-AEBA-F628CB8ED66C}" srcOrd="0" destOrd="0" presId="urn:microsoft.com/office/officeart/2005/8/layout/vList3"/>
    <dgm:cxn modelId="{ED75B497-FC07-4917-90DD-A4BF20B0999C}" srcId="{D01FA54E-5C75-485D-A2E3-F8BD1A319645}" destId="{6AE092E1-39F5-4BE1-A104-1257F4146FAF}" srcOrd="2" destOrd="0" parTransId="{418F27B9-4DE1-4EB3-90CF-32457EC13ADF}" sibTransId="{EBFDCE9E-AE20-4826-B462-EFF47A75AFB9}"/>
    <dgm:cxn modelId="{F99F88B8-0961-470E-B145-7C0583125F7B}" srcId="{D01FA54E-5C75-485D-A2E3-F8BD1A319645}" destId="{65C14C1E-14E8-498B-BAED-9F4BA6A2BA99}" srcOrd="0" destOrd="0" parTransId="{09F2BC99-4998-412B-A4F1-9A74192B520B}" sibTransId="{1F4165DB-A16C-4249-82DF-332DA793E388}"/>
    <dgm:cxn modelId="{22ECDA63-DC47-48F5-B50C-B44935E6E550}" srcId="{D01FA54E-5C75-485D-A2E3-F8BD1A319645}" destId="{26B26FBB-4095-4AAB-9A30-6BE70CF96B20}" srcOrd="1" destOrd="0" parTransId="{4401A662-DE22-4781-9AF1-E288A732CA7C}" sibTransId="{7AF9455F-B980-4B52-A963-FAC2102E01A4}"/>
    <dgm:cxn modelId="{1434C163-672D-461B-AD35-780D1941ABB2}" type="presOf" srcId="{D01FA54E-5C75-485D-A2E3-F8BD1A319645}" destId="{D96B86A0-7D9B-4540-9425-EDBE40CC69F1}" srcOrd="0" destOrd="0" presId="urn:microsoft.com/office/officeart/2005/8/layout/vList3"/>
    <dgm:cxn modelId="{4BFC5272-1420-46BE-8BEF-FC1F3131DD07}" type="presOf" srcId="{65C14C1E-14E8-498B-BAED-9F4BA6A2BA99}" destId="{597FA7A8-F9CB-4077-A11D-963C08A10C53}" srcOrd="0" destOrd="0" presId="urn:microsoft.com/office/officeart/2005/8/layout/vList3"/>
    <dgm:cxn modelId="{5E1C288B-068E-4887-A230-601980B53CD1}" type="presOf" srcId="{26B26FBB-4095-4AAB-9A30-6BE70CF96B20}" destId="{13019C3D-C72A-49C5-8C09-7ED1F0D63E02}" srcOrd="0" destOrd="0" presId="urn:microsoft.com/office/officeart/2005/8/layout/vList3"/>
    <dgm:cxn modelId="{4ECDE5AB-CB55-4B3C-BBCC-D1BA40B95204}" type="presParOf" srcId="{D96B86A0-7D9B-4540-9425-EDBE40CC69F1}" destId="{6A09AB8C-0E17-4DE4-9EB7-330CFA7AD74E}" srcOrd="0" destOrd="0" presId="urn:microsoft.com/office/officeart/2005/8/layout/vList3"/>
    <dgm:cxn modelId="{2FDEDCDA-2881-4580-B59B-71FBC8809075}" type="presParOf" srcId="{6A09AB8C-0E17-4DE4-9EB7-330CFA7AD74E}" destId="{82F574D4-CC58-4D58-8021-771826240316}" srcOrd="0" destOrd="0" presId="urn:microsoft.com/office/officeart/2005/8/layout/vList3"/>
    <dgm:cxn modelId="{49C1404C-3DAA-44C8-BEFA-D89A0144ECED}" type="presParOf" srcId="{6A09AB8C-0E17-4DE4-9EB7-330CFA7AD74E}" destId="{597FA7A8-F9CB-4077-A11D-963C08A10C53}" srcOrd="1" destOrd="0" presId="urn:microsoft.com/office/officeart/2005/8/layout/vList3"/>
    <dgm:cxn modelId="{42419643-F6BF-442C-8EA2-9D7CF1569B18}" type="presParOf" srcId="{D96B86A0-7D9B-4540-9425-EDBE40CC69F1}" destId="{8F5A17A0-708F-49A1-917D-747CCF70A7F2}" srcOrd="1" destOrd="0" presId="urn:microsoft.com/office/officeart/2005/8/layout/vList3"/>
    <dgm:cxn modelId="{F0056E13-96B0-49F1-B013-AD5FC7763169}" type="presParOf" srcId="{D96B86A0-7D9B-4540-9425-EDBE40CC69F1}" destId="{4A1CEF0C-1F62-47BA-B209-40DB70D7C6FD}" srcOrd="2" destOrd="0" presId="urn:microsoft.com/office/officeart/2005/8/layout/vList3"/>
    <dgm:cxn modelId="{3AC7BEB3-0EA8-41E3-A6F5-569455DA68F3}" type="presParOf" srcId="{4A1CEF0C-1F62-47BA-B209-40DB70D7C6FD}" destId="{520C7D81-F66E-4AA0-B8A7-4B69166DB937}" srcOrd="0" destOrd="0" presId="urn:microsoft.com/office/officeart/2005/8/layout/vList3"/>
    <dgm:cxn modelId="{034AEFC5-1AE9-44D4-8C08-14665F537D24}" type="presParOf" srcId="{4A1CEF0C-1F62-47BA-B209-40DB70D7C6FD}" destId="{13019C3D-C72A-49C5-8C09-7ED1F0D63E02}" srcOrd="1" destOrd="0" presId="urn:microsoft.com/office/officeart/2005/8/layout/vList3"/>
    <dgm:cxn modelId="{FB5F86DD-E638-4DC0-881D-20507B1BC6D0}" type="presParOf" srcId="{D96B86A0-7D9B-4540-9425-EDBE40CC69F1}" destId="{1050F86A-1975-410C-9902-E6B05EC52CE3}" srcOrd="3" destOrd="0" presId="urn:microsoft.com/office/officeart/2005/8/layout/vList3"/>
    <dgm:cxn modelId="{9CAF765E-1CB8-4600-ACEC-29617931EC0D}" type="presParOf" srcId="{D96B86A0-7D9B-4540-9425-EDBE40CC69F1}" destId="{8B5321D9-918F-43D3-A385-3330D5FC8EA4}" srcOrd="4" destOrd="0" presId="urn:microsoft.com/office/officeart/2005/8/layout/vList3"/>
    <dgm:cxn modelId="{B2DC452A-7B12-4F50-B6DE-F7D397FA2BC9}" type="presParOf" srcId="{8B5321D9-918F-43D3-A385-3330D5FC8EA4}" destId="{E3991193-2D4D-451C-925A-DBE545F50986}" srcOrd="0" destOrd="0" presId="urn:microsoft.com/office/officeart/2005/8/layout/vList3"/>
    <dgm:cxn modelId="{9BE0B356-100F-49E5-81D1-6A950256C83F}" type="presParOf" srcId="{8B5321D9-918F-43D3-A385-3330D5FC8EA4}" destId="{EB8FFA0B-E744-4F94-AEBA-F628CB8ED66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5667B7-2157-4B92-AB8C-93BB8420E3A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690E290-DCE0-4BD5-8459-71ACD9BC1935}">
      <dgm:prSet phldrT="[Text]"/>
      <dgm:spPr/>
      <dgm:t>
        <a:bodyPr/>
        <a:lstStyle/>
        <a:p>
          <a:r>
            <a:rPr lang="en-GB" dirty="0" err="1" smtClean="0"/>
            <a:t>Utk</a:t>
          </a:r>
          <a:r>
            <a:rPr lang="en-GB" dirty="0" smtClean="0"/>
            <a:t> </a:t>
          </a:r>
          <a:r>
            <a:rPr lang="en-GB" dirty="0" err="1" smtClean="0"/>
            <a:t>mengendalikan</a:t>
          </a:r>
          <a:r>
            <a:rPr lang="en-GB" dirty="0" smtClean="0"/>
            <a:t> </a:t>
          </a:r>
          <a:r>
            <a:rPr lang="en-GB" dirty="0" err="1" smtClean="0"/>
            <a:t>tambahan</a:t>
          </a:r>
          <a:r>
            <a:rPr lang="en-GB" dirty="0" smtClean="0"/>
            <a:t> </a:t>
          </a:r>
          <a:r>
            <a:rPr lang="en-GB" dirty="0" err="1" smtClean="0"/>
            <a:t>risiko</a:t>
          </a:r>
          <a:r>
            <a:rPr lang="en-GB" dirty="0" smtClean="0"/>
            <a:t> audit </a:t>
          </a:r>
          <a:r>
            <a:rPr lang="en-GB" dirty="0" err="1" smtClean="0"/>
            <a:t>bhw</a:t>
          </a:r>
          <a:r>
            <a:rPr lang="en-GB" dirty="0" smtClean="0"/>
            <a:t> </a:t>
          </a:r>
          <a:r>
            <a:rPr lang="en-GB" dirty="0" err="1" smtClean="0"/>
            <a:t>salah</a:t>
          </a:r>
          <a:r>
            <a:rPr lang="en-GB" dirty="0" smtClean="0"/>
            <a:t> </a:t>
          </a:r>
          <a:r>
            <a:rPr lang="en-GB" dirty="0" err="1" smtClean="0"/>
            <a:t>saji</a:t>
          </a:r>
          <a:r>
            <a:rPr lang="en-GB" dirty="0" smtClean="0"/>
            <a:t> material </a:t>
          </a:r>
          <a:r>
            <a:rPr lang="en-GB" dirty="0" err="1" smtClean="0"/>
            <a:t>yg</a:t>
          </a:r>
          <a:r>
            <a:rPr lang="en-GB" dirty="0" smtClean="0"/>
            <a:t> </a:t>
          </a:r>
          <a:r>
            <a:rPr lang="en-GB" dirty="0" err="1" smtClean="0"/>
            <a:t>ada</a:t>
          </a:r>
          <a:r>
            <a:rPr lang="en-GB" dirty="0" smtClean="0"/>
            <a:t> </a:t>
          </a:r>
          <a:r>
            <a:rPr lang="en-GB" dirty="0" err="1" smtClean="0"/>
            <a:t>pd</a:t>
          </a:r>
          <a:r>
            <a:rPr lang="en-GB" dirty="0" smtClean="0"/>
            <a:t> </a:t>
          </a:r>
          <a:r>
            <a:rPr lang="en-GB" dirty="0" err="1" smtClean="0"/>
            <a:t>saldo</a:t>
          </a:r>
          <a:r>
            <a:rPr lang="en-GB" dirty="0" smtClean="0"/>
            <a:t> </a:t>
          </a:r>
          <a:r>
            <a:rPr lang="en-GB" dirty="0" err="1" smtClean="0"/>
            <a:t>rekening</a:t>
          </a:r>
          <a:r>
            <a:rPr lang="en-GB" dirty="0" smtClean="0"/>
            <a:t> </a:t>
          </a:r>
          <a:r>
            <a:rPr lang="en-GB" dirty="0" err="1" smtClean="0"/>
            <a:t>pd</a:t>
          </a:r>
          <a:r>
            <a:rPr lang="en-GB" dirty="0" smtClean="0"/>
            <a:t> </a:t>
          </a:r>
          <a:r>
            <a:rPr lang="en-GB" dirty="0" err="1" smtClean="0"/>
            <a:t>tgl</a:t>
          </a:r>
          <a:r>
            <a:rPr lang="en-GB" dirty="0" smtClean="0"/>
            <a:t> </a:t>
          </a:r>
          <a:r>
            <a:rPr lang="en-GB" dirty="0" err="1" smtClean="0"/>
            <a:t>neraca</a:t>
          </a:r>
          <a:r>
            <a:rPr lang="en-GB" dirty="0" smtClean="0"/>
            <a:t> </a:t>
          </a:r>
          <a:r>
            <a:rPr lang="en-GB" dirty="0" err="1" smtClean="0"/>
            <a:t>tdk</a:t>
          </a:r>
          <a:r>
            <a:rPr lang="en-GB" dirty="0" smtClean="0"/>
            <a:t> </a:t>
          </a:r>
          <a:r>
            <a:rPr lang="en-GB" dirty="0" err="1" smtClean="0"/>
            <a:t>akan</a:t>
          </a:r>
          <a:r>
            <a:rPr lang="en-GB" dirty="0" smtClean="0"/>
            <a:t> </a:t>
          </a:r>
          <a:r>
            <a:rPr lang="en-GB" dirty="0" err="1" smtClean="0"/>
            <a:t>terdeteksi</a:t>
          </a:r>
          <a:r>
            <a:rPr lang="en-GB" dirty="0" smtClean="0"/>
            <a:t> </a:t>
          </a:r>
          <a:r>
            <a:rPr lang="en-GB" dirty="0" err="1" smtClean="0"/>
            <a:t>oleh</a:t>
          </a:r>
          <a:r>
            <a:rPr lang="en-GB" dirty="0" smtClean="0"/>
            <a:t> auditor</a:t>
          </a:r>
          <a:endParaRPr lang="en-GB" dirty="0"/>
        </a:p>
      </dgm:t>
    </dgm:pt>
    <dgm:pt modelId="{AE30EDAA-6DEF-4AEE-8F2E-84A9026388CF}" type="parTrans" cxnId="{F65B95A8-E463-4CCD-8D12-E9495D151DF3}">
      <dgm:prSet/>
      <dgm:spPr/>
      <dgm:t>
        <a:bodyPr/>
        <a:lstStyle/>
        <a:p>
          <a:endParaRPr lang="en-GB"/>
        </a:p>
      </dgm:t>
    </dgm:pt>
    <dgm:pt modelId="{333125D1-BB17-4D75-A290-FF04D4567AD2}" type="sibTrans" cxnId="{F65B95A8-E463-4CCD-8D12-E9495D151DF3}">
      <dgm:prSet/>
      <dgm:spPr/>
      <dgm:t>
        <a:bodyPr/>
        <a:lstStyle/>
        <a:p>
          <a:endParaRPr lang="en-GB"/>
        </a:p>
      </dgm:t>
    </dgm:pt>
    <dgm:pt modelId="{EE3EF6BC-D241-4B2C-9B84-66F1FD441A66}">
      <dgm:prSet phldrT="[Text]"/>
      <dgm:spPr/>
      <dgm:t>
        <a:bodyPr/>
        <a:lstStyle/>
        <a:p>
          <a:r>
            <a:rPr lang="en-GB" dirty="0" err="1" smtClean="0"/>
            <a:t>Utk</a:t>
          </a:r>
          <a:r>
            <a:rPr lang="en-GB" dirty="0" smtClean="0"/>
            <a:t> </a:t>
          </a:r>
          <a:r>
            <a:rPr lang="en-GB" dirty="0" err="1" smtClean="0"/>
            <a:t>mengurangi</a:t>
          </a:r>
          <a:r>
            <a:rPr lang="en-GB" dirty="0" smtClean="0"/>
            <a:t> </a:t>
          </a:r>
          <a:r>
            <a:rPr lang="en-GB" dirty="0" err="1" smtClean="0"/>
            <a:t>biaya</a:t>
          </a:r>
          <a:r>
            <a:rPr lang="en-GB" dirty="0" smtClean="0"/>
            <a:t> </a:t>
          </a:r>
          <a:r>
            <a:rPr lang="en-GB" dirty="0" err="1" smtClean="0"/>
            <a:t>pelaksanaan</a:t>
          </a:r>
          <a:r>
            <a:rPr lang="en-GB" dirty="0" smtClean="0"/>
            <a:t> </a:t>
          </a:r>
          <a:r>
            <a:rPr lang="en-GB" dirty="0" err="1" smtClean="0"/>
            <a:t>pengujian</a:t>
          </a:r>
          <a:r>
            <a:rPr lang="en-GB" dirty="0" smtClean="0"/>
            <a:t> </a:t>
          </a:r>
          <a:r>
            <a:rPr lang="en-GB" dirty="0" err="1" smtClean="0"/>
            <a:t>substantif</a:t>
          </a:r>
          <a:r>
            <a:rPr lang="en-GB" dirty="0" smtClean="0"/>
            <a:t> </a:t>
          </a:r>
          <a:r>
            <a:rPr lang="en-GB" dirty="0" err="1" smtClean="0"/>
            <a:t>pd</a:t>
          </a:r>
          <a:r>
            <a:rPr lang="en-GB" dirty="0" smtClean="0"/>
            <a:t> </a:t>
          </a:r>
          <a:r>
            <a:rPr lang="en-GB" dirty="0" err="1" smtClean="0"/>
            <a:t>akhir</a:t>
          </a:r>
          <a:r>
            <a:rPr lang="en-GB" dirty="0" smtClean="0"/>
            <a:t> </a:t>
          </a:r>
          <a:r>
            <a:rPr lang="en-GB" dirty="0" err="1" smtClean="0"/>
            <a:t>thn</a:t>
          </a:r>
          <a:r>
            <a:rPr lang="en-GB" dirty="0" smtClean="0"/>
            <a:t>, </a:t>
          </a:r>
          <a:r>
            <a:rPr lang="en-GB" dirty="0" err="1" smtClean="0"/>
            <a:t>sehingga</a:t>
          </a:r>
          <a:r>
            <a:rPr lang="en-GB" dirty="0" smtClean="0"/>
            <a:t> </a:t>
          </a:r>
          <a:r>
            <a:rPr lang="en-GB" dirty="0" err="1" smtClean="0"/>
            <a:t>pengujian</a:t>
          </a:r>
          <a:r>
            <a:rPr lang="en-GB" dirty="0" smtClean="0"/>
            <a:t> </a:t>
          </a:r>
          <a:r>
            <a:rPr lang="en-GB" dirty="0" err="1" smtClean="0"/>
            <a:t>sebelum</a:t>
          </a:r>
          <a:r>
            <a:rPr lang="en-GB" dirty="0" smtClean="0"/>
            <a:t> </a:t>
          </a:r>
          <a:r>
            <a:rPr lang="en-GB" dirty="0" err="1" smtClean="0"/>
            <a:t>tgl</a:t>
          </a:r>
          <a:r>
            <a:rPr lang="en-GB" dirty="0" smtClean="0"/>
            <a:t> </a:t>
          </a:r>
          <a:r>
            <a:rPr lang="en-GB" dirty="0" err="1" smtClean="0"/>
            <a:t>neraca</a:t>
          </a:r>
          <a:r>
            <a:rPr lang="en-GB" dirty="0" smtClean="0"/>
            <a:t> </a:t>
          </a:r>
          <a:r>
            <a:rPr lang="en-GB" dirty="0" err="1" smtClean="0"/>
            <a:t>bisa</a:t>
          </a:r>
          <a:r>
            <a:rPr lang="en-GB" dirty="0" smtClean="0"/>
            <a:t> </a:t>
          </a:r>
          <a:r>
            <a:rPr lang="en-GB" dirty="0" err="1" smtClean="0"/>
            <a:t>menjadi</a:t>
          </a:r>
          <a:r>
            <a:rPr lang="en-GB" dirty="0" smtClean="0"/>
            <a:t> </a:t>
          </a:r>
          <a:r>
            <a:rPr lang="en-GB" dirty="0" err="1" smtClean="0"/>
            <a:t>lebih</a:t>
          </a:r>
          <a:r>
            <a:rPr lang="en-GB" dirty="0" smtClean="0"/>
            <a:t> </a:t>
          </a:r>
          <a:r>
            <a:rPr lang="en-GB" dirty="0" err="1" smtClean="0"/>
            <a:t>murah</a:t>
          </a:r>
          <a:endParaRPr lang="en-GB" dirty="0"/>
        </a:p>
      </dgm:t>
    </dgm:pt>
    <dgm:pt modelId="{46309522-B38B-4E72-84ED-95D84A1A2B52}" type="parTrans" cxnId="{D3284F05-F052-4C4B-A3F0-842AF49CDACE}">
      <dgm:prSet/>
      <dgm:spPr/>
      <dgm:t>
        <a:bodyPr/>
        <a:lstStyle/>
        <a:p>
          <a:endParaRPr lang="en-GB"/>
        </a:p>
      </dgm:t>
    </dgm:pt>
    <dgm:pt modelId="{44A2393A-27BD-443D-96D2-A6CC47E360B5}" type="sibTrans" cxnId="{D3284F05-F052-4C4B-A3F0-842AF49CDACE}">
      <dgm:prSet/>
      <dgm:spPr/>
      <dgm:t>
        <a:bodyPr/>
        <a:lstStyle/>
        <a:p>
          <a:endParaRPr lang="en-GB"/>
        </a:p>
      </dgm:t>
    </dgm:pt>
    <dgm:pt modelId="{64084C43-7D3D-44C8-A2F3-33681325569C}" type="pres">
      <dgm:prSet presAssocID="{4D5667B7-2157-4B92-AB8C-93BB8420E3A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D9D578A1-9DDE-4D15-974E-767D926C74D2}" type="pres">
      <dgm:prSet presAssocID="{4D5667B7-2157-4B92-AB8C-93BB8420E3A8}" presName="Name1" presStyleCnt="0"/>
      <dgm:spPr/>
    </dgm:pt>
    <dgm:pt modelId="{00176529-B109-4185-A91F-6153660AABAF}" type="pres">
      <dgm:prSet presAssocID="{4D5667B7-2157-4B92-AB8C-93BB8420E3A8}" presName="cycle" presStyleCnt="0"/>
      <dgm:spPr/>
    </dgm:pt>
    <dgm:pt modelId="{316BACAE-903D-49BC-B43B-055E29B0754B}" type="pres">
      <dgm:prSet presAssocID="{4D5667B7-2157-4B92-AB8C-93BB8420E3A8}" presName="srcNode" presStyleLbl="node1" presStyleIdx="0" presStyleCnt="2"/>
      <dgm:spPr/>
    </dgm:pt>
    <dgm:pt modelId="{EA161E3A-A8F8-448B-AACD-18CC2E273440}" type="pres">
      <dgm:prSet presAssocID="{4D5667B7-2157-4B92-AB8C-93BB8420E3A8}" presName="conn" presStyleLbl="parChTrans1D2" presStyleIdx="0" presStyleCnt="1"/>
      <dgm:spPr/>
      <dgm:t>
        <a:bodyPr/>
        <a:lstStyle/>
        <a:p>
          <a:endParaRPr lang="en-GB"/>
        </a:p>
      </dgm:t>
    </dgm:pt>
    <dgm:pt modelId="{142A0411-5DBD-4F46-8296-D8043AF97B36}" type="pres">
      <dgm:prSet presAssocID="{4D5667B7-2157-4B92-AB8C-93BB8420E3A8}" presName="extraNode" presStyleLbl="node1" presStyleIdx="0" presStyleCnt="2"/>
      <dgm:spPr/>
    </dgm:pt>
    <dgm:pt modelId="{8D651733-F094-416B-8AF8-C7DCAA424D94}" type="pres">
      <dgm:prSet presAssocID="{4D5667B7-2157-4B92-AB8C-93BB8420E3A8}" presName="dstNode" presStyleLbl="node1" presStyleIdx="0" presStyleCnt="2"/>
      <dgm:spPr/>
    </dgm:pt>
    <dgm:pt modelId="{6F966402-B625-4204-A25D-68AA7F9EA138}" type="pres">
      <dgm:prSet presAssocID="{C690E290-DCE0-4BD5-8459-71ACD9BC1935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E7D8E6-C79C-48D0-B748-A270EF3A7B07}" type="pres">
      <dgm:prSet presAssocID="{C690E290-DCE0-4BD5-8459-71ACD9BC1935}" presName="accent_1" presStyleCnt="0"/>
      <dgm:spPr/>
    </dgm:pt>
    <dgm:pt modelId="{6BE6B29B-85D1-4AF0-A647-82BD914CCF8B}" type="pres">
      <dgm:prSet presAssocID="{C690E290-DCE0-4BD5-8459-71ACD9BC1935}" presName="accentRepeatNode" presStyleLbl="solidFgAcc1" presStyleIdx="0" presStyleCnt="2"/>
      <dgm:spPr/>
    </dgm:pt>
    <dgm:pt modelId="{3E50CCEA-6ADD-4065-850E-2FA765F2C891}" type="pres">
      <dgm:prSet presAssocID="{EE3EF6BC-D241-4B2C-9B84-66F1FD441A66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064779-3E8A-4329-BCF6-A8EA1A202851}" type="pres">
      <dgm:prSet presAssocID="{EE3EF6BC-D241-4B2C-9B84-66F1FD441A66}" presName="accent_2" presStyleCnt="0"/>
      <dgm:spPr/>
    </dgm:pt>
    <dgm:pt modelId="{708697E4-E4EC-434D-AEC1-70B007871925}" type="pres">
      <dgm:prSet presAssocID="{EE3EF6BC-D241-4B2C-9B84-66F1FD441A66}" presName="accentRepeatNode" presStyleLbl="solidFgAcc1" presStyleIdx="1" presStyleCnt="2"/>
      <dgm:spPr/>
    </dgm:pt>
  </dgm:ptLst>
  <dgm:cxnLst>
    <dgm:cxn modelId="{F2B056AE-7A22-4A5A-B548-157583669F63}" type="presOf" srcId="{EE3EF6BC-D241-4B2C-9B84-66F1FD441A66}" destId="{3E50CCEA-6ADD-4065-850E-2FA765F2C891}" srcOrd="0" destOrd="0" presId="urn:microsoft.com/office/officeart/2008/layout/VerticalCurvedList"/>
    <dgm:cxn modelId="{EB1BFF18-CCB9-446F-8AF5-E03C55307FFF}" type="presOf" srcId="{C690E290-DCE0-4BD5-8459-71ACD9BC1935}" destId="{6F966402-B625-4204-A25D-68AA7F9EA138}" srcOrd="0" destOrd="0" presId="urn:microsoft.com/office/officeart/2008/layout/VerticalCurvedList"/>
    <dgm:cxn modelId="{F65B95A8-E463-4CCD-8D12-E9495D151DF3}" srcId="{4D5667B7-2157-4B92-AB8C-93BB8420E3A8}" destId="{C690E290-DCE0-4BD5-8459-71ACD9BC1935}" srcOrd="0" destOrd="0" parTransId="{AE30EDAA-6DEF-4AEE-8F2E-84A9026388CF}" sibTransId="{333125D1-BB17-4D75-A290-FF04D4567AD2}"/>
    <dgm:cxn modelId="{8826BE3B-33CB-450C-A986-76E5494A1A09}" type="presOf" srcId="{333125D1-BB17-4D75-A290-FF04D4567AD2}" destId="{EA161E3A-A8F8-448B-AACD-18CC2E273440}" srcOrd="0" destOrd="0" presId="urn:microsoft.com/office/officeart/2008/layout/VerticalCurvedList"/>
    <dgm:cxn modelId="{D3284F05-F052-4C4B-A3F0-842AF49CDACE}" srcId="{4D5667B7-2157-4B92-AB8C-93BB8420E3A8}" destId="{EE3EF6BC-D241-4B2C-9B84-66F1FD441A66}" srcOrd="1" destOrd="0" parTransId="{46309522-B38B-4E72-84ED-95D84A1A2B52}" sibTransId="{44A2393A-27BD-443D-96D2-A6CC47E360B5}"/>
    <dgm:cxn modelId="{94B51A7A-EB17-4B5E-A05B-29B336BE772D}" type="presOf" srcId="{4D5667B7-2157-4B92-AB8C-93BB8420E3A8}" destId="{64084C43-7D3D-44C8-A2F3-33681325569C}" srcOrd="0" destOrd="0" presId="urn:microsoft.com/office/officeart/2008/layout/VerticalCurvedList"/>
    <dgm:cxn modelId="{B384D66E-8891-4D89-907E-DF0B4AEF8995}" type="presParOf" srcId="{64084C43-7D3D-44C8-A2F3-33681325569C}" destId="{D9D578A1-9DDE-4D15-974E-767D926C74D2}" srcOrd="0" destOrd="0" presId="urn:microsoft.com/office/officeart/2008/layout/VerticalCurvedList"/>
    <dgm:cxn modelId="{E59C01BC-C45B-48E2-BA65-E0763F856367}" type="presParOf" srcId="{D9D578A1-9DDE-4D15-974E-767D926C74D2}" destId="{00176529-B109-4185-A91F-6153660AABAF}" srcOrd="0" destOrd="0" presId="urn:microsoft.com/office/officeart/2008/layout/VerticalCurvedList"/>
    <dgm:cxn modelId="{0778C50A-EA3D-4FB4-8EF4-01A2E0706002}" type="presParOf" srcId="{00176529-B109-4185-A91F-6153660AABAF}" destId="{316BACAE-903D-49BC-B43B-055E29B0754B}" srcOrd="0" destOrd="0" presId="urn:microsoft.com/office/officeart/2008/layout/VerticalCurvedList"/>
    <dgm:cxn modelId="{299D88AB-B29E-4B7B-905A-7E57940760D7}" type="presParOf" srcId="{00176529-B109-4185-A91F-6153660AABAF}" destId="{EA161E3A-A8F8-448B-AACD-18CC2E273440}" srcOrd="1" destOrd="0" presId="urn:microsoft.com/office/officeart/2008/layout/VerticalCurvedList"/>
    <dgm:cxn modelId="{216C61D4-2CFC-4EA8-90FB-47B3ED8467D2}" type="presParOf" srcId="{00176529-B109-4185-A91F-6153660AABAF}" destId="{142A0411-5DBD-4F46-8296-D8043AF97B36}" srcOrd="2" destOrd="0" presId="urn:microsoft.com/office/officeart/2008/layout/VerticalCurvedList"/>
    <dgm:cxn modelId="{093998AB-0460-4089-B074-11C6B9657229}" type="presParOf" srcId="{00176529-B109-4185-A91F-6153660AABAF}" destId="{8D651733-F094-416B-8AF8-C7DCAA424D94}" srcOrd="3" destOrd="0" presId="urn:microsoft.com/office/officeart/2008/layout/VerticalCurvedList"/>
    <dgm:cxn modelId="{DC3E9525-9A45-4A15-A79F-0DF6F028B49A}" type="presParOf" srcId="{D9D578A1-9DDE-4D15-974E-767D926C74D2}" destId="{6F966402-B625-4204-A25D-68AA7F9EA138}" srcOrd="1" destOrd="0" presId="urn:microsoft.com/office/officeart/2008/layout/VerticalCurvedList"/>
    <dgm:cxn modelId="{D848C929-8A12-4261-8D91-2C958DEA3ED7}" type="presParOf" srcId="{D9D578A1-9DDE-4D15-974E-767D926C74D2}" destId="{43E7D8E6-C79C-48D0-B748-A270EF3A7B07}" srcOrd="2" destOrd="0" presId="urn:microsoft.com/office/officeart/2008/layout/VerticalCurvedList"/>
    <dgm:cxn modelId="{623228EC-3B25-491C-915F-D728A17156F7}" type="presParOf" srcId="{43E7D8E6-C79C-48D0-B748-A270EF3A7B07}" destId="{6BE6B29B-85D1-4AF0-A647-82BD914CCF8B}" srcOrd="0" destOrd="0" presId="urn:microsoft.com/office/officeart/2008/layout/VerticalCurvedList"/>
    <dgm:cxn modelId="{8D81E584-694F-4668-B482-BDED94BB0498}" type="presParOf" srcId="{D9D578A1-9DDE-4D15-974E-767D926C74D2}" destId="{3E50CCEA-6ADD-4065-850E-2FA765F2C891}" srcOrd="3" destOrd="0" presId="urn:microsoft.com/office/officeart/2008/layout/VerticalCurvedList"/>
    <dgm:cxn modelId="{8843B5E2-42AF-42DB-8565-40DE8674F83F}" type="presParOf" srcId="{D9D578A1-9DDE-4D15-974E-767D926C74D2}" destId="{95064779-3E8A-4329-BCF6-A8EA1A202851}" srcOrd="4" destOrd="0" presId="urn:microsoft.com/office/officeart/2008/layout/VerticalCurvedList"/>
    <dgm:cxn modelId="{7447EEBE-E198-4AA4-B4AB-914467B26438}" type="presParOf" srcId="{95064779-3E8A-4329-BCF6-A8EA1A202851}" destId="{708697E4-E4EC-434D-AEC1-70B0078719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B6E2E-E0F3-4EAC-BE77-955F03B7FDB9}">
      <dsp:nvSpPr>
        <dsp:cNvPr id="0" name=""/>
        <dsp:cNvSpPr/>
      </dsp:nvSpPr>
      <dsp:spPr>
        <a:xfrm rot="5400000">
          <a:off x="4786803" y="-1692379"/>
          <a:ext cx="2324934" cy="629107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Pengujian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substantif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detil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tidak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disusun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lengkap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sebelum</a:t>
          </a:r>
          <a:r>
            <a:rPr lang="en-GB" sz="2000" kern="1200" dirty="0" smtClean="0"/>
            <a:t> SPI </a:t>
          </a:r>
          <a:r>
            <a:rPr lang="en-GB" sz="2000" kern="1200" dirty="0" err="1" smtClean="0"/>
            <a:t>dinilai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resiko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deteksi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yg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dpt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diterima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ditentukan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Fokus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penentuan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ketepatan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saldo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awal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rekening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pd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periode</a:t>
          </a:r>
          <a:r>
            <a:rPr lang="en-GB" sz="2000" kern="1200" dirty="0" smtClean="0"/>
            <a:t> audit </a:t>
          </a:r>
          <a:r>
            <a:rPr lang="en-GB" sz="2000" kern="1200" dirty="0" err="1" smtClean="0"/>
            <a:t>dan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penentuan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prinsip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akuntansi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yg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lalu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sbg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dasar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menetapkan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konsistensi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penerapan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prinsip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tsb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pd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periode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sekarang</a:t>
          </a:r>
          <a:endParaRPr lang="en-GB" sz="2000" kern="1200" dirty="0"/>
        </a:p>
      </dsp:txBody>
      <dsp:txXfrm rot="-5400000">
        <a:off x="2803734" y="404184"/>
        <a:ext cx="6177578" cy="2097946"/>
      </dsp:txXfrm>
    </dsp:sp>
    <dsp:sp modelId="{E701430E-26C1-46D7-83EC-07B30053A7E8}">
      <dsp:nvSpPr>
        <dsp:cNvPr id="0" name=""/>
        <dsp:cNvSpPr/>
      </dsp:nvSpPr>
      <dsp:spPr>
        <a:xfrm>
          <a:off x="734993" y="72"/>
          <a:ext cx="2068740" cy="29061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err="1" smtClean="0"/>
            <a:t>Penugasan</a:t>
          </a:r>
          <a:r>
            <a:rPr lang="en-GB" sz="2800" kern="1200" dirty="0" smtClean="0"/>
            <a:t> </a:t>
          </a:r>
          <a:r>
            <a:rPr lang="en-GB" sz="2800" kern="1200" dirty="0" err="1" smtClean="0"/>
            <a:t>Pertama</a:t>
          </a:r>
          <a:endParaRPr lang="en-GB" sz="2800" kern="1200" dirty="0"/>
        </a:p>
      </dsp:txBody>
      <dsp:txXfrm>
        <a:off x="835981" y="101060"/>
        <a:ext cx="1866764" cy="2704191"/>
      </dsp:txXfrm>
    </dsp:sp>
    <dsp:sp modelId="{A8614E0E-3147-41C7-96FF-CBB52BCD91F1}">
      <dsp:nvSpPr>
        <dsp:cNvPr id="0" name=""/>
        <dsp:cNvSpPr/>
      </dsp:nvSpPr>
      <dsp:spPr>
        <a:xfrm rot="5400000">
          <a:off x="4786803" y="1359096"/>
          <a:ext cx="2324934" cy="6291072"/>
        </a:xfrm>
        <a:prstGeom prst="round2SameRect">
          <a:avLst/>
        </a:prstGeom>
        <a:solidFill>
          <a:schemeClr val="accent5">
            <a:tint val="40000"/>
            <a:alpha val="90000"/>
            <a:hueOff val="13007638"/>
            <a:satOff val="-6496"/>
            <a:lumOff val="3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3007638"/>
              <a:satOff val="-6496"/>
              <a:lumOff val="3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Strategi</a:t>
          </a:r>
          <a:r>
            <a:rPr lang="en-GB" sz="2000" kern="1200" dirty="0" smtClean="0"/>
            <a:t> audit </a:t>
          </a:r>
          <a:r>
            <a:rPr lang="en-GB" sz="2000" kern="1200" dirty="0" err="1" smtClean="0"/>
            <a:t>awal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berdasarkan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asumsi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pd</a:t>
          </a:r>
          <a:r>
            <a:rPr lang="en-GB" sz="2000" kern="1200" dirty="0" smtClean="0"/>
            <a:t> audit </a:t>
          </a:r>
          <a:r>
            <a:rPr lang="en-GB" sz="2000" kern="1200" dirty="0" err="1" smtClean="0"/>
            <a:t>masa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lalu</a:t>
          </a:r>
          <a:r>
            <a:rPr lang="en-GB" sz="2000" kern="1200" dirty="0" smtClean="0"/>
            <a:t> (</a:t>
          </a:r>
          <a:r>
            <a:rPr lang="en-GB" sz="2000" kern="1200" dirty="0" err="1" smtClean="0"/>
            <a:t>penetapan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risiko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dan</a:t>
          </a:r>
          <a:r>
            <a:rPr lang="en-GB" sz="2000" kern="1200" dirty="0" smtClean="0"/>
            <a:t> program audit </a:t>
          </a:r>
          <a:r>
            <a:rPr lang="en-GB" sz="2000" kern="1200" dirty="0" err="1" smtClean="0"/>
            <a:t>pengujian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subtantif</a:t>
          </a:r>
          <a:r>
            <a:rPr lang="en-GB" sz="2000" kern="1200" dirty="0" smtClean="0"/>
            <a:t>).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Jadi</a:t>
          </a:r>
          <a:r>
            <a:rPr lang="en-GB" sz="2000" kern="1200" dirty="0" smtClean="0"/>
            <a:t> program audit </a:t>
          </a:r>
          <a:r>
            <a:rPr lang="en-GB" sz="2000" kern="1200" dirty="0" err="1" smtClean="0"/>
            <a:t>bisa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dilakukan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sebelum</a:t>
          </a:r>
          <a:r>
            <a:rPr lang="en-GB" sz="2000" kern="1200" dirty="0" smtClean="0"/>
            <a:t> SPI </a:t>
          </a:r>
          <a:r>
            <a:rPr lang="en-GB" sz="2000" kern="1200" dirty="0" err="1" smtClean="0"/>
            <a:t>dinilai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Jika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ada</a:t>
          </a:r>
          <a:r>
            <a:rPr lang="en-GB" sz="2000" kern="1200" dirty="0" smtClean="0"/>
            <a:t> info </a:t>
          </a:r>
          <a:r>
            <a:rPr lang="en-GB" sz="2000" kern="1200" dirty="0" err="1" smtClean="0"/>
            <a:t>tambahan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yg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menunjukkan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risiko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dan</a:t>
          </a:r>
          <a:r>
            <a:rPr lang="en-GB" sz="2000" kern="1200" dirty="0" smtClean="0"/>
            <a:t> program </a:t>
          </a:r>
          <a:r>
            <a:rPr lang="en-GB" sz="2000" kern="1200" dirty="0" err="1" smtClean="0"/>
            <a:t>tidak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sesuai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maka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dapat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dilakukan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modifikasi</a:t>
          </a:r>
          <a:r>
            <a:rPr lang="en-GB" sz="2000" kern="1200" dirty="0" smtClean="0"/>
            <a:t> program audit yang </a:t>
          </a:r>
          <a:r>
            <a:rPr lang="en-GB" sz="2000" kern="1200" dirty="0" err="1" smtClean="0"/>
            <a:t>baru</a:t>
          </a:r>
          <a:endParaRPr lang="en-GB" sz="2000" kern="1200" dirty="0"/>
        </a:p>
      </dsp:txBody>
      <dsp:txXfrm rot="-5400000">
        <a:off x="2803734" y="3455659"/>
        <a:ext cx="6177578" cy="2097946"/>
      </dsp:txXfrm>
    </dsp:sp>
    <dsp:sp modelId="{BB9C0066-53EE-4143-B81B-C0BD169925CD}">
      <dsp:nvSpPr>
        <dsp:cNvPr id="0" name=""/>
        <dsp:cNvSpPr/>
      </dsp:nvSpPr>
      <dsp:spPr>
        <a:xfrm>
          <a:off x="734993" y="3051548"/>
          <a:ext cx="2068740" cy="2906167"/>
        </a:xfrm>
        <a:prstGeom prst="roundRect">
          <a:avLst/>
        </a:prstGeom>
        <a:solidFill>
          <a:schemeClr val="accent5">
            <a:hueOff val="11883694"/>
            <a:satOff val="-60520"/>
            <a:lumOff val="111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err="1" smtClean="0"/>
            <a:t>Ulangan</a:t>
          </a:r>
          <a:endParaRPr lang="en-GB" sz="2800" kern="1200" dirty="0"/>
        </a:p>
      </dsp:txBody>
      <dsp:txXfrm>
        <a:off x="835981" y="3152536"/>
        <a:ext cx="1866764" cy="2704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01FC3-57A4-41BB-A071-D8FE8598D9EE}">
      <dsp:nvSpPr>
        <dsp:cNvPr id="0" name=""/>
        <dsp:cNvSpPr/>
      </dsp:nvSpPr>
      <dsp:spPr>
        <a:xfrm>
          <a:off x="0" y="398658"/>
          <a:ext cx="647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9F2E8-46BF-442C-B2DE-8809D265C5D2}">
      <dsp:nvSpPr>
        <dsp:cNvPr id="0" name=""/>
        <dsp:cNvSpPr/>
      </dsp:nvSpPr>
      <dsp:spPr>
        <a:xfrm>
          <a:off x="323850" y="103458"/>
          <a:ext cx="4533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Prosedur Penilaian Resiko (Risk Assessment)</a:t>
          </a:r>
          <a:endParaRPr lang="id-ID" sz="2000" kern="1200" dirty="0"/>
        </a:p>
      </dsp:txBody>
      <dsp:txXfrm>
        <a:off x="352671" y="132279"/>
        <a:ext cx="4476258" cy="532758"/>
      </dsp:txXfrm>
    </dsp:sp>
    <dsp:sp modelId="{89A9BEC8-D989-49E0-9027-795FE90E1F20}">
      <dsp:nvSpPr>
        <dsp:cNvPr id="0" name=""/>
        <dsp:cNvSpPr/>
      </dsp:nvSpPr>
      <dsp:spPr>
        <a:xfrm>
          <a:off x="0" y="1305858"/>
          <a:ext cx="647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A24EE-BB5E-4458-BF50-3A06E6CB9E59}">
      <dsp:nvSpPr>
        <dsp:cNvPr id="0" name=""/>
        <dsp:cNvSpPr/>
      </dsp:nvSpPr>
      <dsp:spPr>
        <a:xfrm>
          <a:off x="323850" y="1010658"/>
          <a:ext cx="4533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Pengujian Pengendalian (TOC)</a:t>
          </a:r>
          <a:endParaRPr lang="id-ID" sz="2000" kern="1200" dirty="0" smtClean="0"/>
        </a:p>
      </dsp:txBody>
      <dsp:txXfrm>
        <a:off x="352671" y="1039479"/>
        <a:ext cx="4476258" cy="532758"/>
      </dsp:txXfrm>
    </dsp:sp>
    <dsp:sp modelId="{47F96378-E9CB-4D42-AA96-6C1BEC82AED4}">
      <dsp:nvSpPr>
        <dsp:cNvPr id="0" name=""/>
        <dsp:cNvSpPr/>
      </dsp:nvSpPr>
      <dsp:spPr>
        <a:xfrm>
          <a:off x="0" y="2213058"/>
          <a:ext cx="647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7EDCB-4257-439E-95B4-5540DB585C4D}">
      <dsp:nvSpPr>
        <dsp:cNvPr id="0" name=""/>
        <dsp:cNvSpPr/>
      </dsp:nvSpPr>
      <dsp:spPr>
        <a:xfrm>
          <a:off x="323850" y="1917858"/>
          <a:ext cx="4533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Pengujian Substantif atas Transaksi (STOT)</a:t>
          </a:r>
          <a:endParaRPr lang="id-ID" sz="2000" kern="1200" dirty="0" smtClean="0"/>
        </a:p>
      </dsp:txBody>
      <dsp:txXfrm>
        <a:off x="352671" y="1946679"/>
        <a:ext cx="4476258" cy="532758"/>
      </dsp:txXfrm>
    </dsp:sp>
    <dsp:sp modelId="{773ABA4F-115D-4F63-A27A-D1D5B2E26DB5}">
      <dsp:nvSpPr>
        <dsp:cNvPr id="0" name=""/>
        <dsp:cNvSpPr/>
      </dsp:nvSpPr>
      <dsp:spPr>
        <a:xfrm>
          <a:off x="0" y="3120258"/>
          <a:ext cx="647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E35A7-A49B-4215-9314-8277BE6C3749}">
      <dsp:nvSpPr>
        <dsp:cNvPr id="0" name=""/>
        <dsp:cNvSpPr/>
      </dsp:nvSpPr>
      <dsp:spPr>
        <a:xfrm>
          <a:off x="323850" y="2825058"/>
          <a:ext cx="4533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Prosedur Analitis</a:t>
          </a:r>
          <a:endParaRPr lang="id-ID" sz="2000" kern="1200" dirty="0" smtClean="0"/>
        </a:p>
      </dsp:txBody>
      <dsp:txXfrm>
        <a:off x="352671" y="2853879"/>
        <a:ext cx="4476258" cy="532758"/>
      </dsp:txXfrm>
    </dsp:sp>
    <dsp:sp modelId="{23A3AAF3-E1DA-4054-8455-30BBC6F00423}">
      <dsp:nvSpPr>
        <dsp:cNvPr id="0" name=""/>
        <dsp:cNvSpPr/>
      </dsp:nvSpPr>
      <dsp:spPr>
        <a:xfrm>
          <a:off x="0" y="4027458"/>
          <a:ext cx="6477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1C75C-9A1B-4D1A-BA61-7BAA1DF70CD7}">
      <dsp:nvSpPr>
        <dsp:cNvPr id="0" name=""/>
        <dsp:cNvSpPr/>
      </dsp:nvSpPr>
      <dsp:spPr>
        <a:xfrm>
          <a:off x="323850" y="3732258"/>
          <a:ext cx="45339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Pengujian atas Rincian Saldo (TDB)</a:t>
          </a:r>
          <a:endParaRPr lang="en-US" sz="2000" kern="1200" dirty="0"/>
        </a:p>
      </dsp:txBody>
      <dsp:txXfrm>
        <a:off x="352671" y="3761079"/>
        <a:ext cx="447625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A7A8-F9CB-4077-A11D-963C08A10C53}">
      <dsp:nvSpPr>
        <dsp:cNvPr id="0" name=""/>
        <dsp:cNvSpPr/>
      </dsp:nvSpPr>
      <dsp:spPr>
        <a:xfrm rot="10800000">
          <a:off x="1826277" y="1126"/>
          <a:ext cx="6080760" cy="11786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743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err="1" smtClean="0"/>
            <a:t>Garis</a:t>
          </a:r>
          <a:r>
            <a:rPr lang="en-GB" sz="3300" kern="1200" dirty="0" smtClean="0"/>
            <a:t> </a:t>
          </a:r>
          <a:r>
            <a:rPr lang="en-GB" sz="3300" kern="1200" dirty="0" err="1" smtClean="0"/>
            <a:t>besar</a:t>
          </a:r>
          <a:r>
            <a:rPr lang="en-GB" sz="3300" kern="1200" dirty="0" smtClean="0"/>
            <a:t> </a:t>
          </a:r>
          <a:r>
            <a:rPr lang="en-GB" sz="3300" kern="1200" dirty="0" err="1" smtClean="0"/>
            <a:t>pekerjaan</a:t>
          </a:r>
          <a:r>
            <a:rPr lang="en-GB" sz="3300" kern="1200" dirty="0" smtClean="0"/>
            <a:t> yang </a:t>
          </a:r>
          <a:r>
            <a:rPr lang="en-GB" sz="3300" kern="1200" dirty="0" err="1" smtClean="0"/>
            <a:t>dilakukan</a:t>
          </a:r>
          <a:endParaRPr lang="en-GB" sz="3300" kern="1200" dirty="0"/>
        </a:p>
      </dsp:txBody>
      <dsp:txXfrm rot="10800000">
        <a:off x="2120934" y="1126"/>
        <a:ext cx="5786103" cy="1178629"/>
      </dsp:txXfrm>
    </dsp:sp>
    <dsp:sp modelId="{82F574D4-CC58-4D58-8021-771826240316}">
      <dsp:nvSpPr>
        <dsp:cNvPr id="0" name=""/>
        <dsp:cNvSpPr/>
      </dsp:nvSpPr>
      <dsp:spPr>
        <a:xfrm>
          <a:off x="1236962" y="1126"/>
          <a:ext cx="1178629" cy="1178629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9C3D-C72A-49C5-8C09-7ED1F0D63E02}">
      <dsp:nvSpPr>
        <dsp:cNvPr id="0" name=""/>
        <dsp:cNvSpPr/>
      </dsp:nvSpPr>
      <dsp:spPr>
        <a:xfrm rot="10800000">
          <a:off x="1826277" y="1531585"/>
          <a:ext cx="6080760" cy="1178629"/>
        </a:xfrm>
        <a:prstGeom prst="homePlate">
          <a:avLst/>
        </a:prstGeom>
        <a:solidFill>
          <a:schemeClr val="accent3">
            <a:hueOff val="-8413220"/>
            <a:satOff val="-4326"/>
            <a:lumOff val="-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743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err="1" smtClean="0"/>
            <a:t>Dasar</a:t>
          </a:r>
          <a:r>
            <a:rPr lang="en-GB" sz="3300" kern="1200" dirty="0" smtClean="0"/>
            <a:t> </a:t>
          </a:r>
          <a:r>
            <a:rPr lang="en-GB" sz="3300" kern="1200" dirty="0" err="1" smtClean="0"/>
            <a:t>untuk</a:t>
          </a:r>
          <a:r>
            <a:rPr lang="en-GB" sz="3300" kern="1200" dirty="0" smtClean="0"/>
            <a:t> </a:t>
          </a:r>
          <a:r>
            <a:rPr lang="en-GB" sz="3300" kern="1200" dirty="0" err="1" smtClean="0"/>
            <a:t>koordinasi</a:t>
          </a:r>
          <a:r>
            <a:rPr lang="en-GB" sz="3300" kern="1200" dirty="0" smtClean="0"/>
            <a:t>, </a:t>
          </a:r>
          <a:r>
            <a:rPr lang="en-GB" sz="3300" kern="1200" dirty="0" err="1" smtClean="0"/>
            <a:t>supervisi</a:t>
          </a:r>
          <a:r>
            <a:rPr lang="en-GB" sz="3300" kern="1200" dirty="0" smtClean="0"/>
            <a:t>, </a:t>
          </a:r>
          <a:r>
            <a:rPr lang="en-GB" sz="3300" kern="1200" dirty="0" err="1" smtClean="0"/>
            <a:t>dan</a:t>
          </a:r>
          <a:r>
            <a:rPr lang="en-GB" sz="3300" kern="1200" dirty="0" smtClean="0"/>
            <a:t> </a:t>
          </a:r>
          <a:r>
            <a:rPr lang="en-GB" sz="3300" kern="1200" dirty="0" err="1" smtClean="0"/>
            <a:t>pengawas</a:t>
          </a:r>
          <a:r>
            <a:rPr lang="en-GB" sz="3300" kern="1200" dirty="0" smtClean="0"/>
            <a:t> audit</a:t>
          </a:r>
          <a:endParaRPr lang="en-GB" sz="3300" kern="1200" dirty="0"/>
        </a:p>
      </dsp:txBody>
      <dsp:txXfrm rot="10800000">
        <a:off x="2120934" y="1531585"/>
        <a:ext cx="5786103" cy="1178629"/>
      </dsp:txXfrm>
    </dsp:sp>
    <dsp:sp modelId="{520C7D81-F66E-4AA0-B8A7-4B69166DB937}">
      <dsp:nvSpPr>
        <dsp:cNvPr id="0" name=""/>
        <dsp:cNvSpPr/>
      </dsp:nvSpPr>
      <dsp:spPr>
        <a:xfrm>
          <a:off x="1236962" y="1531585"/>
          <a:ext cx="1178629" cy="1178629"/>
        </a:xfrm>
        <a:prstGeom prst="ellipse">
          <a:avLst/>
        </a:prstGeom>
        <a:solidFill>
          <a:schemeClr val="accent3">
            <a:tint val="50000"/>
            <a:hueOff val="-8199676"/>
            <a:satOff val="-6832"/>
            <a:lumOff val="-8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FA0B-E744-4F94-AEBA-F628CB8ED66C}">
      <dsp:nvSpPr>
        <dsp:cNvPr id="0" name=""/>
        <dsp:cNvSpPr/>
      </dsp:nvSpPr>
      <dsp:spPr>
        <a:xfrm rot="10800000">
          <a:off x="1826277" y="3062044"/>
          <a:ext cx="6080760" cy="1178629"/>
        </a:xfrm>
        <a:prstGeom prst="homePlate">
          <a:avLst/>
        </a:prstGeom>
        <a:solidFill>
          <a:schemeClr val="accent3">
            <a:hueOff val="-16826440"/>
            <a:satOff val="-8652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743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300" kern="1200" dirty="0" smtClean="0"/>
            <a:t>Catatan mengenai pekerjaan yang dilakukan</a:t>
          </a:r>
          <a:endParaRPr lang="en-GB" sz="3300" kern="1200" dirty="0"/>
        </a:p>
      </dsp:txBody>
      <dsp:txXfrm rot="10800000">
        <a:off x="2120934" y="3062044"/>
        <a:ext cx="5786103" cy="1178629"/>
      </dsp:txXfrm>
    </dsp:sp>
    <dsp:sp modelId="{E3991193-2D4D-451C-925A-DBE545F50986}">
      <dsp:nvSpPr>
        <dsp:cNvPr id="0" name=""/>
        <dsp:cNvSpPr/>
      </dsp:nvSpPr>
      <dsp:spPr>
        <a:xfrm>
          <a:off x="1236962" y="3062044"/>
          <a:ext cx="1178629" cy="1178629"/>
        </a:xfrm>
        <a:prstGeom prst="ellipse">
          <a:avLst/>
        </a:prstGeom>
        <a:solidFill>
          <a:schemeClr val="accent3">
            <a:tint val="50000"/>
            <a:hueOff val="-16399352"/>
            <a:satOff val="-13665"/>
            <a:lumOff val="-17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61E3A-A8F8-448B-AACD-18CC2E273440}">
      <dsp:nvSpPr>
        <dsp:cNvPr id="0" name=""/>
        <dsp:cNvSpPr/>
      </dsp:nvSpPr>
      <dsp:spPr>
        <a:xfrm>
          <a:off x="-5044575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66402-B625-4204-A25D-68AA7F9EA138}">
      <dsp:nvSpPr>
        <dsp:cNvPr id="0" name=""/>
        <dsp:cNvSpPr/>
      </dsp:nvSpPr>
      <dsp:spPr>
        <a:xfrm>
          <a:off x="826440" y="642269"/>
          <a:ext cx="7007970" cy="1284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/>
            <a:t>Utk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mengendalikan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tambahan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risiko</a:t>
          </a:r>
          <a:r>
            <a:rPr lang="en-GB" sz="2500" kern="1200" dirty="0" smtClean="0"/>
            <a:t> audit </a:t>
          </a:r>
          <a:r>
            <a:rPr lang="en-GB" sz="2500" kern="1200" dirty="0" err="1" smtClean="0"/>
            <a:t>bhw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salah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saji</a:t>
          </a:r>
          <a:r>
            <a:rPr lang="en-GB" sz="2500" kern="1200" dirty="0" smtClean="0"/>
            <a:t> material </a:t>
          </a:r>
          <a:r>
            <a:rPr lang="en-GB" sz="2500" kern="1200" dirty="0" err="1" smtClean="0"/>
            <a:t>yg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ada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pd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saldo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rekening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pd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tgl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neraca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tdk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akan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terdeteksi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oleh</a:t>
          </a:r>
          <a:r>
            <a:rPr lang="en-GB" sz="2500" kern="1200" dirty="0" smtClean="0"/>
            <a:t> auditor</a:t>
          </a:r>
          <a:endParaRPr lang="en-GB" sz="2500" kern="1200" dirty="0"/>
        </a:p>
      </dsp:txBody>
      <dsp:txXfrm>
        <a:off x="826440" y="642269"/>
        <a:ext cx="7007970" cy="1284360"/>
      </dsp:txXfrm>
    </dsp:sp>
    <dsp:sp modelId="{6BE6B29B-85D1-4AF0-A647-82BD914CCF8B}">
      <dsp:nvSpPr>
        <dsp:cNvPr id="0" name=""/>
        <dsp:cNvSpPr/>
      </dsp:nvSpPr>
      <dsp:spPr>
        <a:xfrm>
          <a:off x="23715" y="4817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0CCEA-6ADD-4065-850E-2FA765F2C891}">
      <dsp:nvSpPr>
        <dsp:cNvPr id="0" name=""/>
        <dsp:cNvSpPr/>
      </dsp:nvSpPr>
      <dsp:spPr>
        <a:xfrm>
          <a:off x="826440" y="2569169"/>
          <a:ext cx="7007970" cy="1284360"/>
        </a:xfrm>
        <a:prstGeom prst="rect">
          <a:avLst/>
        </a:prstGeom>
        <a:solidFill>
          <a:schemeClr val="accent5">
            <a:hueOff val="11883694"/>
            <a:satOff val="-60520"/>
            <a:lumOff val="111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/>
            <a:t>Utk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mengurangi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biaya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pelaksanaan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pengujian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substantif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pd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akhir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thn</a:t>
          </a:r>
          <a:r>
            <a:rPr lang="en-GB" sz="2500" kern="1200" dirty="0" smtClean="0"/>
            <a:t>, </a:t>
          </a:r>
          <a:r>
            <a:rPr lang="en-GB" sz="2500" kern="1200" dirty="0" err="1" smtClean="0"/>
            <a:t>sehingga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pengujian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sebelum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tgl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neraca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bisa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menjadi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lebih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murah</a:t>
          </a:r>
          <a:endParaRPr lang="en-GB" sz="2500" kern="1200" dirty="0"/>
        </a:p>
      </dsp:txBody>
      <dsp:txXfrm>
        <a:off x="826440" y="2569169"/>
        <a:ext cx="7007970" cy="1284360"/>
      </dsp:txXfrm>
    </dsp:sp>
    <dsp:sp modelId="{708697E4-E4EC-434D-AEC1-70B007871925}">
      <dsp:nvSpPr>
        <dsp:cNvPr id="0" name=""/>
        <dsp:cNvSpPr/>
      </dsp:nvSpPr>
      <dsp:spPr>
        <a:xfrm>
          <a:off x="23715" y="24086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1883694"/>
              <a:satOff val="-60520"/>
              <a:lumOff val="111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E865-9A6F-4EA3-B206-3D6F45398B8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F2E8-175A-4090-ADA8-877157EE3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5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E1F4E-D35E-4596-B591-3A4C914FC287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BECDC-04BB-4DD3-B16A-FFE4BE627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BECDC-04BB-4DD3-B16A-FFE4BE6275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B56FAF5-17E2-4470-B3B2-D276972A401B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72EAC77-B427-4C49-89BE-3EE8EFAD4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_oJIhgtUp8Ho/STy1SKtPfEI/AAAAAAAAAzI/6Imojkv3Kuw/s1600-h/tracing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://1.bp.blogspot.com/_oJIhgtUp8Ho/STy1BHTqlII/AAAAAAAAAzA/655DYjiBvn8/s1600-h/vouching.jpg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8610600" cy="1472184"/>
          </a:xfrm>
        </p:spPr>
        <p:txBody>
          <a:bodyPr>
            <a:normAutofit/>
          </a:bodyPr>
          <a:lstStyle/>
          <a:p>
            <a:pPr algn="ctr"/>
            <a:r>
              <a:rPr lang="id-ID" sz="3700" dirty="0" smtClean="0"/>
              <a:t>Strategi Audit dan </a:t>
            </a:r>
            <a:r>
              <a:rPr lang="en-US" sz="3700" dirty="0" smtClean="0"/>
              <a:t>Program Audit </a:t>
            </a:r>
            <a:r>
              <a:rPr lang="id-ID" sz="3700" dirty="0" smtClean="0"/>
              <a:t>Secara Keseluruhan</a:t>
            </a:r>
            <a:endParaRPr lang="en-US" sz="3700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114800"/>
            <a:ext cx="386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Oleh : </a:t>
            </a:r>
            <a:r>
              <a:rPr lang="id-ID" dirty="0" smtClean="0"/>
              <a:t>Dian Saputra, S.E.,M.Acc.,Ak.,CA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 Audit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Pengujian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Substanstif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0" y="533400"/>
            <a:ext cx="1219200" cy="1588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AC77-B427-4C49-89BE-3EE8EFAD457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84116" y="917912"/>
            <a:ext cx="71550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AutoNum type="arabicPeriod" startAt="3"/>
            </a:pPr>
            <a:r>
              <a:rPr lang="en-GB" sz="2000" dirty="0" err="1" smtClean="0"/>
              <a:t>Tentukan</a:t>
            </a:r>
            <a:r>
              <a:rPr lang="en-GB" sz="2000" dirty="0" smtClean="0"/>
              <a:t> </a:t>
            </a:r>
            <a:r>
              <a:rPr lang="en-GB" sz="2000" dirty="0" err="1" smtClean="0"/>
              <a:t>Pengujian</a:t>
            </a:r>
            <a:r>
              <a:rPr lang="en-GB" sz="2000" dirty="0" smtClean="0"/>
              <a:t> </a:t>
            </a:r>
            <a:r>
              <a:rPr lang="en-GB" sz="2000" dirty="0" err="1" smtClean="0"/>
              <a:t>Terhadap</a:t>
            </a:r>
            <a:r>
              <a:rPr lang="en-GB" sz="2000" dirty="0" smtClean="0"/>
              <a:t> Detail </a:t>
            </a:r>
            <a:r>
              <a:rPr lang="en-GB" sz="2000" dirty="0" err="1" smtClean="0"/>
              <a:t>Transaksi</a:t>
            </a:r>
            <a:endParaRPr lang="en-GB" sz="2000" dirty="0" smtClean="0"/>
          </a:p>
          <a:p>
            <a:pPr marL="717550" indent="-358775">
              <a:buAutoNum type="alphaLcPeriod"/>
            </a:pPr>
            <a:r>
              <a:rPr lang="en-GB" sz="2000" dirty="0" smtClean="0"/>
              <a:t>Tracing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Dokumen</a:t>
            </a:r>
            <a:r>
              <a:rPr lang="en-GB" sz="2000" dirty="0" smtClean="0"/>
              <a:t> </a:t>
            </a:r>
            <a:r>
              <a:rPr lang="en-GB" sz="2000" dirty="0" err="1" smtClean="0"/>
              <a:t>Pendukung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Jurnal</a:t>
            </a:r>
            <a:endParaRPr lang="en-GB" sz="2000" dirty="0" smtClean="0"/>
          </a:p>
          <a:p>
            <a:pPr marL="815975" indent="-457200">
              <a:buAutoNum type="alphaLcPeriod"/>
            </a:pPr>
            <a:endParaRPr lang="en-GB" sz="2000" dirty="0" smtClean="0"/>
          </a:p>
          <a:p>
            <a:pPr marL="815975" indent="-457200">
              <a:buAutoNum type="alphaLcPeriod"/>
            </a:pPr>
            <a:endParaRPr lang="en-GB" sz="2000" dirty="0"/>
          </a:p>
          <a:p>
            <a:pPr marL="815975" indent="-457200">
              <a:buAutoNum type="alphaLcPeriod"/>
            </a:pPr>
            <a:endParaRPr lang="en-GB" sz="2000" dirty="0" smtClean="0"/>
          </a:p>
          <a:p>
            <a:pPr marL="815975" indent="-457200">
              <a:buAutoNum type="alphaLcPeriod"/>
            </a:pPr>
            <a:endParaRPr lang="en-GB" sz="2000" dirty="0"/>
          </a:p>
          <a:p>
            <a:pPr marL="815975" indent="-457200">
              <a:buAutoNum type="alphaLcPeriod"/>
            </a:pPr>
            <a:endParaRPr lang="en-GB" sz="2000" dirty="0" smtClean="0"/>
          </a:p>
          <a:p>
            <a:pPr marL="717550" indent="-358775">
              <a:buFontTx/>
              <a:buAutoNum type="alphaLcPeriod"/>
            </a:pPr>
            <a:r>
              <a:rPr lang="en-GB" sz="2000" dirty="0" smtClean="0"/>
              <a:t>Vouching </a:t>
            </a:r>
            <a:r>
              <a:rPr lang="en-GB" sz="2000" dirty="0" err="1"/>
              <a:t>dari</a:t>
            </a:r>
            <a:r>
              <a:rPr lang="en-GB" sz="2000" dirty="0"/>
              <a:t> </a:t>
            </a:r>
            <a:r>
              <a:rPr lang="en-GB" sz="2000" dirty="0" err="1" smtClean="0"/>
              <a:t>Jurnal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Dokumen</a:t>
            </a:r>
            <a:r>
              <a:rPr lang="en-GB" sz="2000" dirty="0" smtClean="0"/>
              <a:t> </a:t>
            </a:r>
            <a:r>
              <a:rPr lang="en-GB" sz="2000" dirty="0" err="1" smtClean="0"/>
              <a:t>Pendukung</a:t>
            </a:r>
            <a:endParaRPr lang="en-GB" sz="2000" dirty="0"/>
          </a:p>
          <a:p>
            <a:pPr marL="358775"/>
            <a:endParaRPr lang="en-GB" sz="2000" dirty="0" smtClean="0"/>
          </a:p>
          <a:p>
            <a:pPr marL="815975" indent="-457200">
              <a:buAutoNum type="alphaLcPeriod"/>
            </a:pPr>
            <a:endParaRPr lang="en-GB" sz="2000" dirty="0"/>
          </a:p>
          <a:p>
            <a:pPr marL="815975" indent="-457200">
              <a:buAutoNum type="alphaLcPeriod"/>
            </a:pPr>
            <a:endParaRPr lang="en-GB" sz="2000" dirty="0" smtClean="0"/>
          </a:p>
          <a:p>
            <a:pPr marL="358775"/>
            <a:endParaRPr lang="en-GB" sz="2000" dirty="0"/>
          </a:p>
          <a:p>
            <a:pPr marL="358775"/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membuktikan</a:t>
            </a:r>
            <a:r>
              <a:rPr lang="en-GB" sz="2000" dirty="0" smtClean="0"/>
              <a:t> </a:t>
            </a:r>
            <a:r>
              <a:rPr lang="en-GB" sz="2000" dirty="0" err="1" smtClean="0"/>
              <a:t>asersi</a:t>
            </a:r>
            <a:r>
              <a:rPr lang="en-GB" sz="2000" dirty="0" smtClean="0"/>
              <a:t> </a:t>
            </a:r>
            <a:r>
              <a:rPr lang="en-GB" sz="2000" dirty="0" err="1" smtClean="0"/>
              <a:t>keberadaan</a:t>
            </a:r>
            <a:r>
              <a:rPr lang="en-GB" sz="2000" dirty="0" smtClean="0"/>
              <a:t>, </a:t>
            </a:r>
            <a:r>
              <a:rPr lang="en-GB" sz="2000" dirty="0" err="1" smtClean="0"/>
              <a:t>kelengkapan</a:t>
            </a:r>
            <a:r>
              <a:rPr lang="en-GB" sz="2000" dirty="0" smtClean="0"/>
              <a:t>, </a:t>
            </a:r>
            <a:r>
              <a:rPr lang="en-GB" sz="2000" dirty="0" err="1" smtClean="0"/>
              <a:t>hak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kewajiban</a:t>
            </a:r>
            <a:r>
              <a:rPr lang="en-GB" sz="2000" dirty="0" smtClean="0"/>
              <a:t>, </a:t>
            </a:r>
            <a:r>
              <a:rPr lang="en-GB" sz="2000" dirty="0" err="1" smtClean="0"/>
              <a:t>penilaian</a:t>
            </a:r>
            <a:r>
              <a:rPr lang="en-GB" sz="2000" dirty="0" smtClean="0"/>
              <a:t>, </a:t>
            </a:r>
            <a:r>
              <a:rPr lang="en-GB" sz="2000" dirty="0" err="1" smtClean="0"/>
              <a:t>penyajian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pengungkapan</a:t>
            </a:r>
            <a:endParaRPr lang="en-GB" sz="2000" dirty="0" smtClean="0"/>
          </a:p>
          <a:p>
            <a:pPr marL="358775"/>
            <a:endParaRPr lang="en-GB" sz="2000" dirty="0"/>
          </a:p>
          <a:p>
            <a:r>
              <a:rPr lang="en-GB" sz="2000" dirty="0" smtClean="0"/>
              <a:t>4.   </a:t>
            </a:r>
            <a:r>
              <a:rPr lang="en-GB" sz="2000" dirty="0" err="1" smtClean="0"/>
              <a:t>Tentukan</a:t>
            </a:r>
            <a:r>
              <a:rPr lang="en-GB" sz="2000" dirty="0" smtClean="0"/>
              <a:t> </a:t>
            </a:r>
            <a:r>
              <a:rPr lang="en-GB" sz="2000" dirty="0" err="1" smtClean="0"/>
              <a:t>pengujian</a:t>
            </a:r>
            <a:r>
              <a:rPr lang="en-GB" sz="2000" dirty="0" smtClean="0"/>
              <a:t> </a:t>
            </a:r>
            <a:r>
              <a:rPr lang="en-GB" sz="2000" dirty="0" err="1" smtClean="0"/>
              <a:t>terhadap</a:t>
            </a:r>
            <a:r>
              <a:rPr lang="en-GB" sz="2000" dirty="0" smtClean="0"/>
              <a:t> </a:t>
            </a:r>
            <a:r>
              <a:rPr lang="en-GB" sz="2000" dirty="0" err="1" smtClean="0"/>
              <a:t>akun</a:t>
            </a:r>
            <a:r>
              <a:rPr lang="en-GB" sz="2000" dirty="0" smtClean="0"/>
              <a:t> </a:t>
            </a:r>
            <a:r>
              <a:rPr lang="en-GB" sz="2000" dirty="0" err="1" smtClean="0"/>
              <a:t>rinci</a:t>
            </a:r>
            <a:endParaRPr lang="en-GB" sz="2000" dirty="0" smtClean="0"/>
          </a:p>
          <a:p>
            <a:pPr marL="815975" indent="-457200">
              <a:buAutoNum type="alphaLcPeriod"/>
            </a:pPr>
            <a:endParaRPr lang="en-GB" sz="2000" dirty="0"/>
          </a:p>
          <a:p>
            <a:pPr marL="717550"/>
            <a:endParaRPr lang="en-GB" sz="2000" dirty="0" smtClean="0"/>
          </a:p>
          <a:p>
            <a:pPr marL="717550"/>
            <a:r>
              <a:rPr lang="en-GB" sz="2000" dirty="0" smtClean="0"/>
              <a:t> </a:t>
            </a:r>
          </a:p>
        </p:txBody>
      </p:sp>
      <p:pic>
        <p:nvPicPr>
          <p:cNvPr id="1026" name="Picture 2" descr="http://2.bp.blogspot.com/_oJIhgtUp8Ho/STy1SKtPfEI/AAAAAAAAAzI/6Imojkv3Kuw/s320/tracing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45284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_oJIhgtUp8Ho/STy1BHTqlII/AAAAAAAAAzA/655DYjiBvn8/s320/vouching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86" y="3733800"/>
            <a:ext cx="41801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5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726" y="149118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Jenis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Pengujian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Substantif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5870" t="8617" r="26277" b="12138"/>
          <a:stretch>
            <a:fillRect/>
          </a:stretch>
        </p:blipFill>
        <p:spPr bwMode="auto">
          <a:xfrm>
            <a:off x="6781800" y="61722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39000" y="6324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 Antiqua" pitchFamily="18" charset="0"/>
                <a:cs typeface="Arial" pitchFamily="34" charset="0"/>
              </a:rPr>
              <a:t>POLITEKNIK NSC</a:t>
            </a:r>
            <a:endParaRPr lang="en-US" sz="1400" b="1" dirty="0">
              <a:latin typeface="Book Antiqua" pitchFamily="18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181600" y="417459"/>
            <a:ext cx="3657600" cy="0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38054"/>
              </p:ext>
            </p:extLst>
          </p:nvPr>
        </p:nvGraphicFramePr>
        <p:xfrm>
          <a:off x="152400" y="685800"/>
          <a:ext cx="8696328" cy="612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3129377"/>
                <a:gridCol w="2018791"/>
                <a:gridCol w="1795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/>
                        <a:t>Jenis</a:t>
                      </a:r>
                      <a:r>
                        <a:rPr lang="en-GB" b="1" dirty="0" smtClean="0"/>
                        <a:t> </a:t>
                      </a:r>
                      <a:r>
                        <a:rPr lang="en-GB" b="1" dirty="0" err="1" smtClean="0"/>
                        <a:t>Pengujian</a:t>
                      </a:r>
                      <a:r>
                        <a:rPr lang="en-GB" b="1" dirty="0" smtClean="0"/>
                        <a:t> </a:t>
                      </a:r>
                      <a:r>
                        <a:rPr lang="en-GB" b="1" dirty="0" err="1" smtClean="0"/>
                        <a:t>Subtantif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Tujuan</a:t>
                      </a:r>
                      <a:r>
                        <a:rPr kumimoji="0" lang="en-GB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Keefektifan</a:t>
                      </a:r>
                      <a:r>
                        <a:rPr kumimoji="0" lang="en-GB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kumimoji="0" lang="en-GB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analitis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Tahap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perencanaan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daerah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risiko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saji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Tahap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substantive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mendapatkan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bukti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asersi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efektif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dibandingkan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detil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tetapi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dlm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efektif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begitu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mahal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pelaksanaannya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detil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transaksi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penelusuran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(tracing)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pencocokan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(vouching),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bertujuan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menemukan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LK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disajikan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under/overstatement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Efektifitas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tergantung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dokumen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banyak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menyita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mahal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dibandingkan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review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analitis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detil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saldo-saldo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mendapatkan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bukti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saldo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rekening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masing-masing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pendebetan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pengkreditan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saldo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tsb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Efektifitas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tergantung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bukti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diperoleh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biayanya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mahal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98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Pengujian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Substantif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Sebelum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Tgl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Neraca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391400" y="420741"/>
            <a:ext cx="1457326" cy="36459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0246230"/>
              </p:ext>
            </p:extLst>
          </p:nvPr>
        </p:nvGraphicFramePr>
        <p:xfrm>
          <a:off x="990600" y="1371600"/>
          <a:ext cx="7858126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38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 Audit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5870" t="8617" r="26277" b="12138"/>
          <a:stretch>
            <a:fillRect/>
          </a:stretch>
        </p:blipFill>
        <p:spPr bwMode="auto">
          <a:xfrm>
            <a:off x="6781800" y="61722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39000" y="6324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 Antiqua" pitchFamily="18" charset="0"/>
                <a:cs typeface="Arial" pitchFamily="34" charset="0"/>
              </a:rPr>
              <a:t>POLITEKNIK NSC</a:t>
            </a:r>
            <a:endParaRPr lang="en-US" sz="1400" b="1" dirty="0">
              <a:latin typeface="Book Antiqua" pitchFamily="18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86200" y="420741"/>
            <a:ext cx="4962526" cy="36459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685800"/>
            <a:ext cx="7553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Daftar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prosedur-prosedur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 audit yang </a:t>
            </a:r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harus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dilakukan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GB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Contoh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GB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76948"/>
              </p:ext>
            </p:extLst>
          </p:nvPr>
        </p:nvGraphicFramePr>
        <p:xfrm>
          <a:off x="228600" y="1085910"/>
          <a:ext cx="8839209" cy="569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65"/>
                <a:gridCol w="3056271"/>
                <a:gridCol w="4656373"/>
              </a:tblGrid>
              <a:tr h="376767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Asersi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Tujuan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Khusus</a:t>
                      </a:r>
                      <a:r>
                        <a:rPr lang="en-GB" dirty="0" smtClean="0"/>
                        <a:t> Audit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Contoh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Pengujian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Subtantif</a:t>
                      </a:r>
                      <a:endParaRPr lang="en-GB" dirty="0"/>
                    </a:p>
                  </a:txBody>
                  <a:tcPr/>
                </a:tc>
              </a:tr>
              <a:tr h="99483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dicantumkan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dlm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neraca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benar-benar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fisik</a:t>
                      </a:r>
                      <a:endParaRPr kumimoji="0"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fisik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konfirmasi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luar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gudang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endParaRPr kumimoji="0"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meliputi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material, &amp; supplies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tgl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neraca</a:t>
                      </a:r>
                      <a:endParaRPr kumimoji="0"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fisik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Hitung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label &amp;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berkas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perhitungan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fisik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endParaRPr kumimoji="0"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67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&amp;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Perusahaan memiliki hak kepemilikan yg sah atas perusahaan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fisik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konfirmasi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fisik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luar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gudang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endParaRPr kumimoji="0"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faktur-faktur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pemasok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dibayar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endParaRPr kumimoji="0"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V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Catatan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diselenggarakan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tepat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endParaRPr kumimoji="0"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aktivitas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dlm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rekening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BB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persediaan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selidiki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barang-barang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biasa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676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 &amp;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v-S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Perediaan dikelompokkan dengan benar dlm neraca sebagai aktiva lancar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Bandingkan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pengungkapan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dibuat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dlm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LK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ketentuan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dlm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SAK,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7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Definisi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533400"/>
            <a:ext cx="6172200" cy="1588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9700" y="917682"/>
            <a:ext cx="739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000" dirty="0"/>
              <a:t>Audit Program merupakan kumpulan dari prosedur audit </a:t>
            </a:r>
            <a:r>
              <a:rPr lang="en-US" sz="2000" dirty="0" err="1"/>
              <a:t>yg</a:t>
            </a:r>
            <a:r>
              <a:rPr lang="en-US" sz="2000" dirty="0"/>
              <a:t> akan dijalankan dan dibuat </a:t>
            </a:r>
            <a:r>
              <a:rPr lang="en-US" sz="2000" dirty="0" smtClean="0"/>
              <a:t>secara tertulis</a:t>
            </a:r>
            <a:r>
              <a:rPr lang="id-ID" sz="2000" dirty="0" smtClean="0"/>
              <a:t>. Audit program merupakan langkah terkahir dalam perencanaan audit.</a:t>
            </a:r>
            <a:endParaRPr lang="en-US" sz="2000" dirty="0" smtClean="0"/>
          </a:p>
          <a:p>
            <a:pPr>
              <a:buFont typeface="Wingdings" panose="05000000000000000000" pitchFamily="2" charset="2"/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sz="2000" dirty="0" err="1" smtClean="0"/>
              <a:t>Tujuan</a:t>
            </a:r>
            <a:r>
              <a:rPr lang="en-US" sz="2000" dirty="0" smtClean="0"/>
              <a:t> Audit Program:</a:t>
            </a:r>
          </a:p>
          <a:p>
            <a:r>
              <a:rPr lang="en-US" sz="2000" dirty="0" err="1"/>
              <a:t>Membantu</a:t>
            </a:r>
            <a:r>
              <a:rPr lang="en-US" sz="2000" dirty="0"/>
              <a:t> Auditor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kpd</a:t>
            </a:r>
            <a:r>
              <a:rPr lang="en-US" sz="2000" dirty="0"/>
              <a:t> </a:t>
            </a:r>
            <a:r>
              <a:rPr lang="en-US" sz="2000" dirty="0" err="1" smtClean="0"/>
              <a:t>staf</a:t>
            </a:r>
            <a:r>
              <a:rPr lang="en-US" sz="2000" dirty="0" smtClean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sz="2000" dirty="0"/>
              <a:t>Audit Program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hrs</a:t>
            </a:r>
            <a:r>
              <a:rPr lang="en-US" sz="2000" dirty="0"/>
              <a:t> </a:t>
            </a:r>
            <a:r>
              <a:rPr lang="en-US" sz="2000" dirty="0" err="1"/>
              <a:t>mencantumkan</a:t>
            </a:r>
            <a:r>
              <a:rPr lang="en-US" sz="2000" dirty="0"/>
              <a:t> :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pemeriksaan</a:t>
            </a:r>
            <a:r>
              <a:rPr lang="en-US" sz="20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sz="2000" dirty="0"/>
              <a:t>Audit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endParaRPr lang="en-US" sz="20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sz="2000" dirty="0" err="1"/>
              <a:t>Kesimpulan</a:t>
            </a:r>
            <a:r>
              <a:rPr lang="en-US" sz="2000" dirty="0"/>
              <a:t> </a:t>
            </a:r>
            <a:r>
              <a:rPr lang="en-US" sz="2000" dirty="0" err="1"/>
              <a:t>pemeriksaan</a:t>
            </a:r>
            <a:endParaRPr lang="en-US" sz="2000" b="1" dirty="0"/>
          </a:p>
          <a:p>
            <a:pPr>
              <a:buFont typeface="Wingdings" panose="05000000000000000000" pitchFamily="2" charset="2"/>
              <a:buNone/>
            </a:pPr>
            <a:endParaRPr lang="id-ID" sz="2000" dirty="0" smtClean="0"/>
          </a:p>
          <a:p>
            <a:pPr>
              <a:buFont typeface="Wingdings" panose="05000000000000000000" pitchFamily="2" charset="2"/>
              <a:buNone/>
            </a:pPr>
            <a:endParaRPr lang="id-ID" sz="2000" dirty="0"/>
          </a:p>
          <a:p>
            <a:pPr>
              <a:buFont typeface="Wingdings" panose="05000000000000000000" pitchFamily="2" charset="2"/>
              <a:buNone/>
            </a:pPr>
            <a:r>
              <a:rPr lang="id-ID" sz="2000" dirty="0" smtClean="0"/>
              <a:t>SEC Mewajibkan Audito untuk memiliki Program Audit.</a:t>
            </a:r>
            <a:endParaRPr lang="en-US" sz="2000" dirty="0" smtClean="0"/>
          </a:p>
          <a:p>
            <a:pPr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AC77-B427-4C49-89BE-3EE8EFAD45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0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 Audit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5870" t="8617" r="26277" b="12138"/>
          <a:stretch>
            <a:fillRect/>
          </a:stretch>
        </p:blipFill>
        <p:spPr bwMode="auto">
          <a:xfrm>
            <a:off x="6781800" y="61722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H="1">
            <a:off x="3886200" y="420741"/>
            <a:ext cx="4962526" cy="36459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/>
          </p:nvPr>
        </p:nvGraphicFramePr>
        <p:xfrm>
          <a:off x="-152400" y="693844"/>
          <a:ext cx="9829800" cy="595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9000" y="6324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 Antiqua" pitchFamily="18" charset="0"/>
                <a:cs typeface="Arial" pitchFamily="34" charset="0"/>
              </a:rPr>
              <a:t>POLITEKNIK NSC</a:t>
            </a:r>
            <a:endParaRPr lang="en-US" sz="1400" b="1" dirty="0"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11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Perbandingan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5870" t="8617" r="26277" b="12138"/>
          <a:stretch>
            <a:fillRect/>
          </a:stretch>
        </p:blipFill>
        <p:spPr bwMode="auto">
          <a:xfrm>
            <a:off x="6781800" y="61722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H="1">
            <a:off x="3657600" y="420741"/>
            <a:ext cx="5191126" cy="36459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9000" y="6324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 Antiqua" pitchFamily="18" charset="0"/>
                <a:cs typeface="Arial" pitchFamily="34" charset="0"/>
              </a:rPr>
              <a:t>POLITEKNIK NSC</a:t>
            </a:r>
            <a:endParaRPr lang="en-US" sz="1400" b="1" dirty="0">
              <a:latin typeface="Book Antiqua" pitchFamily="18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200" y="762001"/>
          <a:ext cx="8991600" cy="585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22"/>
                <a:gridCol w="3360051"/>
                <a:gridCol w="3402227"/>
              </a:tblGrid>
              <a:tr h="8590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Pengendalian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Substantif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969744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Tujuan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efektivitas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rancangan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pengoperasian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kebijakan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SPI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kewajaran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asersi-asersi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LK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497706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Sifat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Frekuensi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kebijakan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pengendalian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Kesalahan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Rupiah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transaksi-transaksi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saldo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497706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audit yang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diterapkan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Pengajuan pertanyaan, observasi, inspeksi, pengerjaan ulang, &amp; teknik audit berbantuan komputer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dg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pengendalian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ditambah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analitis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perhitungan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konfirmasi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penelusuran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&amp; vouching</a:t>
                      </a:r>
                      <a:endParaRPr lang="en-GB" dirty="0"/>
                    </a:p>
                  </a:txBody>
                  <a:tcPr/>
                </a:tc>
              </a:tr>
              <a:tr h="497706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Terutama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pekerjaan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interim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Terutama pada tanggal neraca atau mendekati tanggal neraca </a:t>
                      </a:r>
                      <a:endParaRPr lang="en-GB" dirty="0"/>
                    </a:p>
                  </a:txBody>
                  <a:tcPr/>
                </a:tc>
              </a:tr>
              <a:tr h="497706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Komponen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risiko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audit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Risiko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pengendalian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Risiko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deteksi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497706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Diwajibkan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</a:t>
                      </a:r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audit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Tidak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Ya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078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620000" cy="536682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tx1"/>
                </a:solidFill>
              </a:rPr>
              <a:t>Jenis Pengujian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14800" y="534988"/>
            <a:ext cx="4724400" cy="11584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AC77-B427-4C49-89BE-3EE8EFAD457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2705930"/>
              </p:ext>
            </p:extLst>
          </p:nvPr>
        </p:nvGraphicFramePr>
        <p:xfrm>
          <a:off x="1866900" y="1088603"/>
          <a:ext cx="6477000" cy="463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61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 Audit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86200" y="420741"/>
            <a:ext cx="4962526" cy="36459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23975" y="957423"/>
            <a:ext cx="3453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Berisi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informasi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detil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ttg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GB" sz="2400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0" y="1625600"/>
          <a:ext cx="9144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716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 Audit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86200" y="420741"/>
            <a:ext cx="4962526" cy="36459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833" t="29167" r="44143" b="13541"/>
          <a:stretch/>
        </p:blipFill>
        <p:spPr>
          <a:xfrm>
            <a:off x="1371599" y="725540"/>
            <a:ext cx="7552437" cy="50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6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 Audit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Pengujian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Substanstif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0" y="533400"/>
            <a:ext cx="1219200" cy="1588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AC77-B427-4C49-89BE-3EE8EFAD45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1219200"/>
            <a:ext cx="7391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 smtClean="0"/>
              <a:t>Tentukan</a:t>
            </a:r>
            <a:r>
              <a:rPr lang="en-GB" sz="2000" dirty="0" smtClean="0"/>
              <a:t> </a:t>
            </a:r>
            <a:r>
              <a:rPr lang="en-GB" sz="2000" dirty="0" err="1" smtClean="0"/>
              <a:t>Prosedur</a:t>
            </a:r>
            <a:r>
              <a:rPr lang="en-GB" sz="2000" dirty="0" smtClean="0"/>
              <a:t> Audit </a:t>
            </a:r>
            <a:r>
              <a:rPr lang="en-GB" sz="2000" dirty="0" err="1" smtClean="0"/>
              <a:t>Awal</a:t>
            </a:r>
            <a:endParaRPr lang="en-GB" sz="2000" dirty="0" smtClean="0"/>
          </a:p>
          <a:p>
            <a:pPr marL="701675" indent="-342900">
              <a:buAutoNum type="alphaLcPeriod"/>
            </a:pPr>
            <a:r>
              <a:rPr lang="en-GB" sz="2000" dirty="0" err="1" smtClean="0"/>
              <a:t>Verifikasi</a:t>
            </a:r>
            <a:r>
              <a:rPr lang="en-GB" sz="2000" dirty="0" smtClean="0"/>
              <a:t> </a:t>
            </a:r>
            <a:r>
              <a:rPr lang="en-GB" sz="2000" dirty="0" err="1" smtClean="0"/>
              <a:t>saldo</a:t>
            </a:r>
            <a:r>
              <a:rPr lang="en-GB" sz="2000" dirty="0" smtClean="0"/>
              <a:t> </a:t>
            </a:r>
            <a:r>
              <a:rPr lang="en-GB" sz="2000" dirty="0" err="1" smtClean="0"/>
              <a:t>neraca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saldo</a:t>
            </a:r>
            <a:r>
              <a:rPr lang="en-GB" sz="2000" dirty="0" smtClean="0"/>
              <a:t> </a:t>
            </a:r>
            <a:r>
              <a:rPr lang="en-GB" sz="2000" dirty="0" err="1" smtClean="0"/>
              <a:t>akun</a:t>
            </a:r>
            <a:r>
              <a:rPr lang="en-GB" sz="2000" dirty="0" smtClean="0"/>
              <a:t> yang </a:t>
            </a:r>
            <a:r>
              <a:rPr lang="en-GB" sz="2000" dirty="0" err="1" smtClean="0"/>
              <a:t>ada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Buku</a:t>
            </a:r>
            <a:r>
              <a:rPr lang="en-GB" sz="2000" dirty="0" smtClean="0"/>
              <a:t> </a:t>
            </a:r>
            <a:r>
              <a:rPr lang="en-GB" sz="2000" dirty="0" err="1" smtClean="0"/>
              <a:t>Besar</a:t>
            </a:r>
            <a:endParaRPr lang="en-GB" sz="2000" dirty="0" smtClean="0"/>
          </a:p>
          <a:p>
            <a:pPr marL="701675" indent="-342900">
              <a:buAutoNum type="alphaLcPeriod"/>
            </a:pPr>
            <a:r>
              <a:rPr lang="en-GB" sz="2000" dirty="0" err="1" smtClean="0"/>
              <a:t>Hitung</a:t>
            </a:r>
            <a:r>
              <a:rPr lang="en-GB" sz="2000" dirty="0" smtClean="0"/>
              <a:t> </a:t>
            </a:r>
            <a:r>
              <a:rPr lang="en-GB" sz="2000" dirty="0" err="1" smtClean="0"/>
              <a:t>saldo</a:t>
            </a:r>
            <a:r>
              <a:rPr lang="en-GB" sz="2000" dirty="0" smtClean="0"/>
              <a:t> </a:t>
            </a:r>
            <a:r>
              <a:rPr lang="en-GB" sz="2000" dirty="0" err="1" smtClean="0"/>
              <a:t>akun</a:t>
            </a:r>
            <a:r>
              <a:rPr lang="en-GB" sz="2000" dirty="0" smtClean="0"/>
              <a:t> yang </a:t>
            </a:r>
            <a:r>
              <a:rPr lang="en-GB" sz="2000" dirty="0" err="1" smtClean="0"/>
              <a:t>ada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Buku</a:t>
            </a:r>
            <a:r>
              <a:rPr lang="en-GB" sz="2000" dirty="0" smtClean="0"/>
              <a:t> </a:t>
            </a:r>
            <a:r>
              <a:rPr lang="en-GB" sz="2000" dirty="0" err="1" smtClean="0"/>
              <a:t>Besar</a:t>
            </a:r>
            <a:endParaRPr lang="en-GB" sz="2000" dirty="0" smtClean="0"/>
          </a:p>
          <a:p>
            <a:pPr marL="701675" indent="-342900">
              <a:buAutoNum type="alphaLcPeriod"/>
            </a:pPr>
            <a:r>
              <a:rPr lang="en-GB" sz="2000" dirty="0" err="1" smtClean="0"/>
              <a:t>Melakukan</a:t>
            </a:r>
            <a:r>
              <a:rPr lang="en-GB" sz="2000" dirty="0" smtClean="0"/>
              <a:t> review </a:t>
            </a:r>
            <a:r>
              <a:rPr lang="en-GB" sz="2000" dirty="0" err="1" smtClean="0"/>
              <a:t>terhadap</a:t>
            </a:r>
            <a:r>
              <a:rPr lang="en-GB" sz="2000" dirty="0" smtClean="0"/>
              <a:t> </a:t>
            </a:r>
            <a:r>
              <a:rPr lang="en-GB" sz="2000" dirty="0" err="1" smtClean="0"/>
              <a:t>mutasi-mutasi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jumlah</a:t>
            </a:r>
            <a:r>
              <a:rPr lang="en-GB" sz="2000" dirty="0" smtClean="0"/>
              <a:t> yang </a:t>
            </a:r>
            <a:r>
              <a:rPr lang="en-GB" sz="2000" dirty="0" err="1" smtClean="0"/>
              <a:t>besar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biasa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jumlah</a:t>
            </a:r>
            <a:r>
              <a:rPr lang="en-GB" sz="2000" dirty="0" smtClean="0"/>
              <a:t> </a:t>
            </a:r>
            <a:r>
              <a:rPr lang="en-GB" sz="2000" dirty="0" err="1" smtClean="0"/>
              <a:t>serta</a:t>
            </a:r>
            <a:r>
              <a:rPr lang="en-GB" sz="2000" dirty="0" smtClean="0"/>
              <a:t> </a:t>
            </a:r>
            <a:r>
              <a:rPr lang="en-GB" sz="2000" dirty="0" err="1" smtClean="0"/>
              <a:t>verifikasi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dokumen</a:t>
            </a:r>
            <a:r>
              <a:rPr lang="en-GB" sz="2000" dirty="0" smtClean="0"/>
              <a:t> </a:t>
            </a:r>
            <a:r>
              <a:rPr lang="en-GB" sz="2000" dirty="0" err="1" smtClean="0"/>
              <a:t>pendukung</a:t>
            </a:r>
            <a:endParaRPr lang="en-GB" sz="2000" dirty="0" smtClean="0"/>
          </a:p>
          <a:p>
            <a:pPr marL="701675" indent="-342900">
              <a:buAutoNum type="alphaLcPeriod"/>
            </a:pPr>
            <a:r>
              <a:rPr lang="en-GB" sz="2000" dirty="0" err="1" smtClean="0"/>
              <a:t>Verifikasi</a:t>
            </a:r>
            <a:r>
              <a:rPr lang="en-GB" sz="2000" dirty="0" smtClean="0"/>
              <a:t> </a:t>
            </a:r>
            <a:r>
              <a:rPr lang="en-GB" sz="2000" dirty="0" err="1" smtClean="0"/>
              <a:t>saldo</a:t>
            </a:r>
            <a:r>
              <a:rPr lang="en-GB" sz="2000" dirty="0" smtClean="0"/>
              <a:t> </a:t>
            </a:r>
            <a:r>
              <a:rPr lang="en-GB" sz="2000" dirty="0" err="1" smtClean="0"/>
              <a:t>akun</a:t>
            </a:r>
            <a:r>
              <a:rPr lang="en-GB" sz="2000" dirty="0" smtClean="0"/>
              <a:t> </a:t>
            </a:r>
            <a:r>
              <a:rPr lang="en-GB" sz="2000" dirty="0" err="1" smtClean="0"/>
              <a:t>tahun</a:t>
            </a:r>
            <a:r>
              <a:rPr lang="en-GB" sz="2000" dirty="0" smtClean="0"/>
              <a:t> </a:t>
            </a:r>
            <a:r>
              <a:rPr lang="en-GB" sz="2000" dirty="0" err="1" smtClean="0"/>
              <a:t>berjalan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kertas</a:t>
            </a:r>
            <a:r>
              <a:rPr lang="en-GB" sz="2000" dirty="0" smtClean="0"/>
              <a:t> </a:t>
            </a:r>
            <a:r>
              <a:rPr lang="en-GB" sz="2000" dirty="0" err="1" smtClean="0"/>
              <a:t>kerja</a:t>
            </a:r>
            <a:r>
              <a:rPr lang="en-GB" sz="2000" dirty="0" smtClean="0"/>
              <a:t> </a:t>
            </a:r>
            <a:r>
              <a:rPr lang="en-GB" sz="2000" dirty="0" err="1" smtClean="0"/>
              <a:t>tahun</a:t>
            </a:r>
            <a:r>
              <a:rPr lang="en-GB" sz="2000" dirty="0" smtClean="0"/>
              <a:t> yang </a:t>
            </a:r>
            <a:r>
              <a:rPr lang="en-GB" sz="2000" dirty="0" err="1" smtClean="0"/>
              <a:t>lalu</a:t>
            </a:r>
            <a:endParaRPr lang="en-GB" sz="2000" dirty="0" smtClean="0"/>
          </a:p>
          <a:p>
            <a:pPr marL="701675" indent="-342900">
              <a:buAutoNum type="alphaLcPeriod"/>
            </a:pPr>
            <a:r>
              <a:rPr lang="en-GB" sz="2000" dirty="0" err="1" smtClean="0"/>
              <a:t>Verifikasi</a:t>
            </a:r>
            <a:r>
              <a:rPr lang="en-GB" sz="2000" dirty="0" smtClean="0"/>
              <a:t> </a:t>
            </a:r>
            <a:r>
              <a:rPr lang="en-GB" sz="2000" dirty="0" err="1" smtClean="0"/>
              <a:t>kebenaran</a:t>
            </a:r>
            <a:r>
              <a:rPr lang="en-GB" sz="2000" dirty="0" smtClean="0"/>
              <a:t> posting </a:t>
            </a:r>
            <a:r>
              <a:rPr lang="en-GB" sz="2000" dirty="0" err="1" smtClean="0"/>
              <a:t>pendebitan</a:t>
            </a:r>
            <a:r>
              <a:rPr lang="en-GB" sz="2000" dirty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</a:t>
            </a:r>
            <a:r>
              <a:rPr lang="en-GB" sz="2000" dirty="0" err="1" smtClean="0"/>
              <a:t>pengkreditan</a:t>
            </a:r>
            <a:r>
              <a:rPr lang="en-GB" sz="2000" dirty="0" smtClean="0"/>
              <a:t> </a:t>
            </a:r>
            <a:r>
              <a:rPr lang="en-GB" sz="2000" dirty="0" err="1" smtClean="0"/>
              <a:t>akun</a:t>
            </a:r>
            <a:r>
              <a:rPr lang="en-GB" sz="2000" dirty="0" smtClean="0"/>
              <a:t> </a:t>
            </a:r>
            <a:r>
              <a:rPr lang="en-GB" sz="2000" dirty="0" err="1" smtClean="0"/>
              <a:t>tersebut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jurnal</a:t>
            </a:r>
            <a:r>
              <a:rPr lang="en-GB" sz="2000" dirty="0" smtClean="0"/>
              <a:t>.</a:t>
            </a:r>
          </a:p>
          <a:p>
            <a:pPr marL="701675" indent="-342900">
              <a:buAutoNum type="alphaLcPeriod"/>
            </a:pPr>
            <a:r>
              <a:rPr lang="en-GB" sz="2000" dirty="0" err="1" smtClean="0"/>
              <a:t>Rekonsiliasi</a:t>
            </a:r>
            <a:r>
              <a:rPr lang="en-GB" sz="2000" dirty="0" smtClean="0"/>
              <a:t> </a:t>
            </a:r>
            <a:r>
              <a:rPr lang="en-GB" sz="2000" dirty="0" err="1" smtClean="0"/>
              <a:t>akun</a:t>
            </a:r>
            <a:r>
              <a:rPr lang="en-GB" sz="2000" dirty="0" smtClean="0"/>
              <a:t> </a:t>
            </a:r>
            <a:r>
              <a:rPr lang="en-GB" sz="2000" dirty="0" err="1" smtClean="0"/>
              <a:t>tersebut</a:t>
            </a:r>
            <a:r>
              <a:rPr lang="en-GB" sz="2000" dirty="0" smtClean="0"/>
              <a:t> yang </a:t>
            </a:r>
            <a:r>
              <a:rPr lang="en-GB" sz="2000" dirty="0" err="1" smtClean="0"/>
              <a:t>ada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dirty="0" err="1" smtClean="0"/>
              <a:t>Buku</a:t>
            </a:r>
            <a:r>
              <a:rPr lang="en-GB" sz="2000" dirty="0" smtClean="0"/>
              <a:t> </a:t>
            </a:r>
            <a:r>
              <a:rPr lang="en-GB" sz="2000" dirty="0" err="1" smtClean="0"/>
              <a:t>Besar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Buku</a:t>
            </a:r>
            <a:r>
              <a:rPr lang="en-GB" sz="2000" dirty="0" smtClean="0"/>
              <a:t> </a:t>
            </a:r>
            <a:r>
              <a:rPr lang="en-GB" sz="2000" dirty="0" err="1" smtClean="0"/>
              <a:t>Pembantu</a:t>
            </a:r>
            <a:r>
              <a:rPr lang="en-GB" sz="2000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504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620000" cy="5366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Program Audit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Pengujian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Substanstif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0" y="533400"/>
            <a:ext cx="1219200" cy="1588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AC77-B427-4C49-89BE-3EE8EFAD457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121920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2.   </a:t>
            </a:r>
            <a:r>
              <a:rPr lang="en-GB" sz="2000" dirty="0" err="1" smtClean="0"/>
              <a:t>Tentukan</a:t>
            </a:r>
            <a:r>
              <a:rPr lang="en-GB" sz="2000" dirty="0" smtClean="0"/>
              <a:t> </a:t>
            </a:r>
            <a:r>
              <a:rPr lang="en-GB" sz="2000" dirty="0" err="1" smtClean="0"/>
              <a:t>Prosedur</a:t>
            </a:r>
            <a:r>
              <a:rPr lang="en-GB" sz="2000" dirty="0" smtClean="0"/>
              <a:t> </a:t>
            </a:r>
            <a:r>
              <a:rPr lang="en-GB" sz="2000" dirty="0" err="1" smtClean="0"/>
              <a:t>Analitik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Dilaksanakan</a:t>
            </a:r>
            <a:endParaRPr lang="en-GB" sz="2000" dirty="0" smtClean="0"/>
          </a:p>
          <a:p>
            <a:pPr marL="701675" indent="-342900">
              <a:buAutoNum type="alphaLcPeriod"/>
            </a:pPr>
            <a:r>
              <a:rPr lang="en-GB" sz="2000" dirty="0" err="1" smtClean="0"/>
              <a:t>Menghitung</a:t>
            </a:r>
            <a:r>
              <a:rPr lang="en-GB" sz="2000" dirty="0" smtClean="0"/>
              <a:t> </a:t>
            </a:r>
            <a:r>
              <a:rPr lang="en-GB" sz="2000" dirty="0" err="1" smtClean="0"/>
              <a:t>berbagai</a:t>
            </a:r>
            <a:r>
              <a:rPr lang="en-GB" sz="2000" dirty="0" smtClean="0"/>
              <a:t> </a:t>
            </a:r>
            <a:r>
              <a:rPr lang="en-GB" sz="2000" dirty="0" err="1" smtClean="0"/>
              <a:t>rasio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diperlukan</a:t>
            </a:r>
            <a:endParaRPr lang="en-GB" sz="2000" dirty="0" smtClean="0"/>
          </a:p>
          <a:p>
            <a:pPr marL="701675" indent="-342900">
              <a:buAutoNum type="alphaLcPeriod"/>
            </a:pPr>
            <a:r>
              <a:rPr lang="en-GB" sz="2000" dirty="0" err="1" smtClean="0"/>
              <a:t>Rasio</a:t>
            </a:r>
            <a:r>
              <a:rPr lang="en-GB" sz="2000" dirty="0" smtClean="0"/>
              <a:t> </a:t>
            </a:r>
            <a:r>
              <a:rPr lang="en-GB" sz="2000" dirty="0" err="1" smtClean="0"/>
              <a:t>tersebut</a:t>
            </a:r>
            <a:r>
              <a:rPr lang="en-GB" sz="2000" dirty="0" smtClean="0"/>
              <a:t> </a:t>
            </a:r>
            <a:r>
              <a:rPr lang="en-GB" sz="2000" dirty="0" err="1" smtClean="0"/>
              <a:t>misalnya</a:t>
            </a:r>
            <a:r>
              <a:rPr lang="en-GB" sz="2000" dirty="0" smtClean="0"/>
              <a:t> </a:t>
            </a:r>
            <a:r>
              <a:rPr lang="en-GB" sz="2000" dirty="0" err="1" smtClean="0"/>
              <a:t>rasio</a:t>
            </a:r>
            <a:r>
              <a:rPr lang="en-GB" sz="2000" dirty="0" smtClean="0"/>
              <a:t> </a:t>
            </a:r>
            <a:r>
              <a:rPr lang="en-GB" sz="2000" dirty="0" err="1" smtClean="0"/>
              <a:t>tahun</a:t>
            </a:r>
            <a:r>
              <a:rPr lang="en-GB" sz="2000" dirty="0" smtClean="0"/>
              <a:t> </a:t>
            </a:r>
            <a:r>
              <a:rPr lang="en-GB" sz="2000" dirty="0" err="1" smtClean="0"/>
              <a:t>lalu</a:t>
            </a:r>
            <a:r>
              <a:rPr lang="en-GB" sz="2000" dirty="0" smtClean="0"/>
              <a:t>, </a:t>
            </a:r>
            <a:r>
              <a:rPr lang="en-GB" sz="2000" dirty="0" err="1" smtClean="0"/>
              <a:t>rasio</a:t>
            </a:r>
            <a:r>
              <a:rPr lang="en-GB" sz="2000" dirty="0" smtClean="0"/>
              <a:t> rata-rata industry, </a:t>
            </a:r>
            <a:r>
              <a:rPr lang="en-GB" sz="2000" dirty="0" err="1" smtClean="0"/>
              <a:t>rasio</a:t>
            </a:r>
            <a:r>
              <a:rPr lang="en-GB" sz="2000" dirty="0" smtClean="0"/>
              <a:t> </a:t>
            </a:r>
            <a:r>
              <a:rPr lang="en-GB" sz="2000" dirty="0" err="1" smtClean="0"/>
              <a:t>antara</a:t>
            </a:r>
            <a:r>
              <a:rPr lang="en-GB" sz="2000" dirty="0" smtClean="0"/>
              <a:t> </a:t>
            </a:r>
            <a:r>
              <a:rPr lang="en-GB" sz="2000" dirty="0" err="1" smtClean="0"/>
              <a:t>realisasi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budget</a:t>
            </a:r>
          </a:p>
          <a:p>
            <a:pPr marL="701675" indent="-342900">
              <a:buAutoNum type="alphaLcPeriod"/>
            </a:pPr>
            <a:r>
              <a:rPr lang="en-GB" sz="2000" dirty="0" err="1" smtClean="0"/>
              <a:t>Rasio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membantu</a:t>
            </a:r>
            <a:r>
              <a:rPr lang="en-GB" sz="2000" dirty="0" smtClean="0"/>
              <a:t> auditor :</a:t>
            </a:r>
          </a:p>
          <a:p>
            <a:pPr marL="106045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Peristiwa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</a:t>
            </a:r>
            <a:r>
              <a:rPr lang="en-GB" sz="2000" dirty="0" err="1" smtClean="0"/>
              <a:t>transasksi</a:t>
            </a:r>
            <a:r>
              <a:rPr lang="en-GB" sz="2000" dirty="0" smtClean="0"/>
              <a:t> yang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biasa</a:t>
            </a:r>
            <a:endParaRPr lang="en-GB" sz="2000" dirty="0" smtClean="0"/>
          </a:p>
          <a:p>
            <a:pPr marL="106045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Perubahan</a:t>
            </a:r>
            <a:r>
              <a:rPr lang="en-GB" sz="2000" dirty="0" smtClean="0"/>
              <a:t> </a:t>
            </a:r>
            <a:r>
              <a:rPr lang="en-GB" sz="2000" dirty="0" err="1" smtClean="0"/>
              <a:t>akuntansi</a:t>
            </a:r>
            <a:endParaRPr lang="en-GB" sz="2000" dirty="0" smtClean="0"/>
          </a:p>
          <a:p>
            <a:pPr marL="106045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Perubahan</a:t>
            </a:r>
            <a:r>
              <a:rPr lang="en-GB" sz="2000" dirty="0" smtClean="0"/>
              <a:t> </a:t>
            </a:r>
            <a:r>
              <a:rPr lang="en-GB" sz="2000" dirty="0" err="1" smtClean="0"/>
              <a:t>usaha</a:t>
            </a:r>
            <a:endParaRPr lang="en-GB" sz="2000" dirty="0" smtClean="0"/>
          </a:p>
          <a:p>
            <a:pPr marL="106045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Fluktuasi</a:t>
            </a:r>
            <a:r>
              <a:rPr lang="en-GB" sz="2000" dirty="0" smtClean="0"/>
              <a:t> </a:t>
            </a:r>
            <a:r>
              <a:rPr lang="en-GB" sz="2000" dirty="0" err="1" smtClean="0"/>
              <a:t>acak</a:t>
            </a:r>
            <a:endParaRPr lang="en-GB" sz="2000" dirty="0" smtClean="0"/>
          </a:p>
          <a:p>
            <a:pPr marL="106045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Salah </a:t>
            </a:r>
            <a:r>
              <a:rPr lang="en-GB" sz="2000" dirty="0" err="1" smtClean="0"/>
              <a:t>saji</a:t>
            </a:r>
            <a:endParaRPr lang="en-GB" sz="2000" dirty="0" smtClean="0"/>
          </a:p>
          <a:p>
            <a:pPr marL="717550"/>
            <a:endParaRPr lang="en-GB" sz="2000" dirty="0" smtClean="0"/>
          </a:p>
          <a:p>
            <a:pPr marL="717550"/>
            <a:endParaRPr lang="en-GB" sz="2000" dirty="0" smtClean="0"/>
          </a:p>
          <a:p>
            <a:pPr marL="717550"/>
            <a:r>
              <a:rPr lang="en-GB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599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2639</TotalTime>
  <Words>874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 Antiqua</vt:lpstr>
      <vt:lpstr>Calibri</vt:lpstr>
      <vt:lpstr>Gill Sans MT</vt:lpstr>
      <vt:lpstr>Verdana</vt:lpstr>
      <vt:lpstr>Wingdings</vt:lpstr>
      <vt:lpstr>Wingdings 2</vt:lpstr>
      <vt:lpstr>Solstice</vt:lpstr>
      <vt:lpstr>Strategi Audit dan Program Audit Secara Keseluruhan</vt:lpstr>
      <vt:lpstr>Definisi</vt:lpstr>
      <vt:lpstr>Program Audit</vt:lpstr>
      <vt:lpstr>Perbandingan</vt:lpstr>
      <vt:lpstr>Jenis Pengujian</vt:lpstr>
      <vt:lpstr>Program Audit</vt:lpstr>
      <vt:lpstr>Program Audit</vt:lpstr>
      <vt:lpstr>Program Audit untuk Pengujian Substanstif</vt:lpstr>
      <vt:lpstr>Program Audit untuk Pengujian Substanstif</vt:lpstr>
      <vt:lpstr>Program Audit untuk Pengujian Substanstif</vt:lpstr>
      <vt:lpstr>Jenis Pengujian Substantif</vt:lpstr>
      <vt:lpstr>Pengujian Substantif Sebelum Tgl Neraca</vt:lpstr>
      <vt:lpstr>Program Audit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zainal</dc:creator>
  <cp:lastModifiedBy>Dian Saputra</cp:lastModifiedBy>
  <cp:revision>192</cp:revision>
  <dcterms:created xsi:type="dcterms:W3CDTF">2014-09-23T01:42:33Z</dcterms:created>
  <dcterms:modified xsi:type="dcterms:W3CDTF">2018-12-14T03:33:46Z</dcterms:modified>
</cp:coreProperties>
</file>