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3" r:id="rId1"/>
  </p:sldMasterIdLst>
  <p:sldIdLst>
    <p:sldId id="256" r:id="rId2"/>
    <p:sldId id="257" r:id="rId3"/>
    <p:sldId id="259" r:id="rId4"/>
    <p:sldId id="258" r:id="rId5"/>
    <p:sldId id="262" r:id="rId6"/>
    <p:sldId id="261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Komponen Penilaian DAA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4C6-45FA-BFE1-CA0F2C28A2C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12641609251968505"/>
                  <c:y val="0.1165811248175503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4C6-45FA-BFE1-CA0F2C28A2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Kehadiran</c:v>
                </c:pt>
                <c:pt idx="1">
                  <c:v>Tugas</c:v>
                </c:pt>
                <c:pt idx="2">
                  <c:v>UTS</c:v>
                </c:pt>
                <c:pt idx="3">
                  <c:v>UAS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C6-45FA-BFE1-CA0F2C28A2C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4B11-C65F-4F92-9A3B-5D60534260C3}" type="datetimeFigureOut">
              <a:rPr lang="id-ID" smtClean="0"/>
              <a:t>06/08/2017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E670-E02E-44BD-99F7-978338E549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480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4B11-C65F-4F92-9A3B-5D60534260C3}" type="datetimeFigureOut">
              <a:rPr lang="id-ID" smtClean="0"/>
              <a:t>06/08/2017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E670-E02E-44BD-99F7-978338E549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035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4B11-C65F-4F92-9A3B-5D60534260C3}" type="datetimeFigureOut">
              <a:rPr lang="id-ID" smtClean="0"/>
              <a:t>06/08/2017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E670-E02E-44BD-99F7-978338E549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610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4B11-C65F-4F92-9A3B-5D60534260C3}" type="datetimeFigureOut">
              <a:rPr lang="id-ID" smtClean="0"/>
              <a:t>06/08/2017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E670-E02E-44BD-99F7-978338E549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536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4B11-C65F-4F92-9A3B-5D60534260C3}" type="datetimeFigureOut">
              <a:rPr lang="id-ID" smtClean="0"/>
              <a:t>06/08/2017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E670-E02E-44BD-99F7-978338E549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046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4B11-C65F-4F92-9A3B-5D60534260C3}" type="datetimeFigureOut">
              <a:rPr lang="id-ID" smtClean="0"/>
              <a:t>06/08/2017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E670-E02E-44BD-99F7-978338E549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0812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4B11-C65F-4F92-9A3B-5D60534260C3}" type="datetimeFigureOut">
              <a:rPr lang="id-ID" smtClean="0"/>
              <a:t>06/08/2017</a:t>
            </a:fld>
            <a:endParaRPr lang="id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E670-E02E-44BD-99F7-978338E549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8204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4B11-C65F-4F92-9A3B-5D60534260C3}" type="datetimeFigureOut">
              <a:rPr lang="id-ID" smtClean="0"/>
              <a:t>06/08/2017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E670-E02E-44BD-99F7-978338E549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447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4B11-C65F-4F92-9A3B-5D60534260C3}" type="datetimeFigureOut">
              <a:rPr lang="id-ID" smtClean="0"/>
              <a:t>06/08/2017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E670-E02E-44BD-99F7-978338E549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346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4B11-C65F-4F92-9A3B-5D60534260C3}" type="datetimeFigureOut">
              <a:rPr lang="id-ID" smtClean="0"/>
              <a:t>06/08/2017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E670-E02E-44BD-99F7-978338E549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75050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4B11-C65F-4F92-9A3B-5D60534260C3}" type="datetimeFigureOut">
              <a:rPr lang="id-ID" smtClean="0"/>
              <a:t>06/08/2017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E670-E02E-44BD-99F7-978338E549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741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1DB4B11-C65F-4F92-9A3B-5D60534260C3}" type="datetimeFigureOut">
              <a:rPr lang="id-ID" smtClean="0"/>
              <a:t>06/08/2017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AF1E670-E02E-44BD-99F7-978338E549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019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4" r:id="rId1"/>
    <p:sldLayoutId id="2147484415" r:id="rId2"/>
    <p:sldLayoutId id="2147484416" r:id="rId3"/>
    <p:sldLayoutId id="2147484417" r:id="rId4"/>
    <p:sldLayoutId id="2147484418" r:id="rId5"/>
    <p:sldLayoutId id="2147484419" r:id="rId6"/>
    <p:sldLayoutId id="2147484420" r:id="rId7"/>
    <p:sldLayoutId id="2147484421" r:id="rId8"/>
    <p:sldLayoutId id="2147484422" r:id="rId9"/>
    <p:sldLayoutId id="2147484423" r:id="rId10"/>
    <p:sldLayoutId id="21474844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ksatria/MK-DA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Design Analysis Algorithm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Khoirul Umam, M.Kom</a:t>
            </a:r>
          </a:p>
          <a:p>
            <a:r>
              <a:rPr lang="id-ID" dirty="0" smtClean="0"/>
              <a:t>S1 Teknik Informatika STIKOM PGRI 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1301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What is Algorithm?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Each of you have your own answer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173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Materi DAA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Kompleksitas Algoritma &amp; Notasi Asymptotic</a:t>
            </a:r>
          </a:p>
          <a:p>
            <a:r>
              <a:rPr lang="id-ID" dirty="0" smtClean="0"/>
              <a:t>Sorting</a:t>
            </a:r>
          </a:p>
          <a:p>
            <a:r>
              <a:rPr lang="id-ID" dirty="0" smtClean="0"/>
              <a:t>Searching</a:t>
            </a:r>
          </a:p>
          <a:p>
            <a:r>
              <a:rPr lang="id-ID" dirty="0" smtClean="0"/>
              <a:t>Brute Force</a:t>
            </a:r>
          </a:p>
          <a:p>
            <a:r>
              <a:rPr lang="id-ID" dirty="0" smtClean="0"/>
              <a:t>Divide and Conquer</a:t>
            </a:r>
          </a:p>
          <a:p>
            <a:r>
              <a:rPr lang="id-ID" dirty="0" smtClean="0"/>
              <a:t>Decrease and Conquer</a:t>
            </a:r>
          </a:p>
          <a:p>
            <a:r>
              <a:rPr lang="id-ID" dirty="0" smtClean="0"/>
              <a:t>Transform and Conquer</a:t>
            </a:r>
          </a:p>
          <a:p>
            <a:r>
              <a:rPr lang="id-ID" dirty="0" smtClean="0"/>
              <a:t>Dynamic Programming</a:t>
            </a:r>
          </a:p>
          <a:p>
            <a:r>
              <a:rPr lang="id-ID" dirty="0" smtClean="0"/>
              <a:t>Greedy Algorithms</a:t>
            </a:r>
          </a:p>
          <a:p>
            <a:r>
              <a:rPr lang="id-ID" dirty="0" smtClean="0"/>
              <a:t>Graphs &amp; Trees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9930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Repositori Materi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Kunjungi </a:t>
            </a:r>
            <a:r>
              <a:rPr lang="id-ID" dirty="0" smtClean="0">
                <a:hlinkClick r:id="rId2"/>
              </a:rPr>
              <a:t>http://github.com/ksatria/MK-DAA</a:t>
            </a:r>
            <a:r>
              <a:rPr lang="id-ID" dirty="0" smtClean="0"/>
              <a:t> untuk mendapatkan kumpulan ebook, slide, dan dokumen perkuliahan DAA lainnya</a:t>
            </a:r>
          </a:p>
          <a:p>
            <a:r>
              <a:rPr lang="id-ID" dirty="0" smtClean="0"/>
              <a:t>Setiap mahasiswa dianjurkan untuk mem-FORKING repositori tersebut agar selalu update dengan kumpulan materi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31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Komponen Penilaian</a:t>
            </a:r>
            <a:endParaRPr lang="id-ID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912415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20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Bentuk UTS &amp; UAS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UTS berbentuk ujian tertulis</a:t>
            </a:r>
          </a:p>
          <a:p>
            <a:r>
              <a:rPr lang="id-ID" dirty="0" smtClean="0"/>
              <a:t>UAS berupa tugas penulisan artikel ilmiah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166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758</TotalTime>
  <Words>102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Design Analysis Algorithm</vt:lpstr>
      <vt:lpstr>What is Algorithm?</vt:lpstr>
      <vt:lpstr>Materi DAA</vt:lpstr>
      <vt:lpstr>Repositori Materi</vt:lpstr>
      <vt:lpstr>Komponen Penilaian</vt:lpstr>
      <vt:lpstr>Bentuk UTS &amp; UAS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Analysis Algorithm</dc:title>
  <dc:creator>Khoirul Umam</dc:creator>
  <cp:lastModifiedBy>Khoirul Umam</cp:lastModifiedBy>
  <cp:revision>13</cp:revision>
  <dcterms:created xsi:type="dcterms:W3CDTF">2017-08-06T14:47:29Z</dcterms:created>
  <dcterms:modified xsi:type="dcterms:W3CDTF">2017-08-07T03:26:01Z</dcterms:modified>
</cp:coreProperties>
</file>