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58EBA1-3A39-470C-B14B-38DA2F5F04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007BBD-F920-46E4-ABA5-253419020E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Console-based travel planning system</a:t>
          </a:r>
        </a:p>
      </dgm:t>
    </dgm:pt>
    <dgm:pt modelId="{383B31F4-994E-4F35-AC9B-081A5A8BFBA8}" type="parTrans" cxnId="{E5B4B394-C3B8-4A1F-9974-8F9A6572E59A}">
      <dgm:prSet/>
      <dgm:spPr/>
      <dgm:t>
        <a:bodyPr/>
        <a:lstStyle/>
        <a:p>
          <a:endParaRPr lang="en-GB"/>
        </a:p>
      </dgm:t>
    </dgm:pt>
    <dgm:pt modelId="{09FE11A2-B9AF-4CD3-A76F-E237D3368D72}" type="sibTrans" cxnId="{E5B4B394-C3B8-4A1F-9974-8F9A6572E59A}">
      <dgm:prSet/>
      <dgm:spPr/>
      <dgm:t>
        <a:bodyPr/>
        <a:lstStyle/>
        <a:p>
          <a:endParaRPr lang="en-GB"/>
        </a:p>
      </dgm:t>
    </dgm:pt>
    <dgm:pt modelId="{4AC17025-902E-472A-A0CC-50894446E31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users to manage destinations, attractions, and routes</a:t>
          </a:r>
        </a:p>
      </dgm:t>
    </dgm:pt>
    <dgm:pt modelId="{36B0C285-A2D1-4F1D-A771-A10F140E6386}" type="parTrans" cxnId="{791DC945-BE34-41C3-BAEC-7ACA34723F84}">
      <dgm:prSet/>
      <dgm:spPr/>
      <dgm:t>
        <a:bodyPr/>
        <a:lstStyle/>
        <a:p>
          <a:endParaRPr lang="en-GB"/>
        </a:p>
      </dgm:t>
    </dgm:pt>
    <dgm:pt modelId="{C57AB0D4-F7A7-43D1-9711-304C5AFBF7CF}" type="sibTrans" cxnId="{791DC945-BE34-41C3-BAEC-7ACA34723F84}">
      <dgm:prSet/>
      <dgm:spPr/>
      <dgm:t>
        <a:bodyPr/>
        <a:lstStyle/>
        <a:p>
          <a:endParaRPr lang="en-GB"/>
        </a:p>
      </dgm:t>
    </dgm:pt>
    <dgm:pt modelId="{4A8ACD01-A35A-4157-AE00-99A30241D06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Supports traveler profile creation and budget tracking</a:t>
          </a:r>
        </a:p>
      </dgm:t>
    </dgm:pt>
    <dgm:pt modelId="{A9751485-970E-4252-BD01-51A6E9A6BA70}" type="parTrans" cxnId="{0A9DD012-A1EE-4185-B77D-893F72ACD208}">
      <dgm:prSet/>
      <dgm:spPr/>
      <dgm:t>
        <a:bodyPr/>
        <a:lstStyle/>
        <a:p>
          <a:endParaRPr lang="en-GB"/>
        </a:p>
      </dgm:t>
    </dgm:pt>
    <dgm:pt modelId="{D1D0169E-DA39-4255-8313-BF8E928DE04F}" type="sibTrans" cxnId="{0A9DD012-A1EE-4185-B77D-893F72ACD208}">
      <dgm:prSet/>
      <dgm:spPr/>
      <dgm:t>
        <a:bodyPr/>
        <a:lstStyle/>
        <a:p>
          <a:endParaRPr lang="en-GB"/>
        </a:p>
      </dgm:t>
    </dgm:pt>
    <dgm:pt modelId="{C835FAF3-8596-4698-B6A4-E797C6347E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Provides route optimization (cost/time)</a:t>
          </a:r>
        </a:p>
      </dgm:t>
    </dgm:pt>
    <dgm:pt modelId="{16C9AA0B-AF3C-4232-B11E-494E63CFAA79}" type="parTrans" cxnId="{7EC82B05-B981-4527-9D09-6D3662185CA2}">
      <dgm:prSet/>
      <dgm:spPr/>
      <dgm:t>
        <a:bodyPr/>
        <a:lstStyle/>
        <a:p>
          <a:endParaRPr lang="en-GB"/>
        </a:p>
      </dgm:t>
    </dgm:pt>
    <dgm:pt modelId="{DFDBCAF5-D9BC-4227-AD5A-09147394675D}" type="sibTrans" cxnId="{7EC82B05-B981-4527-9D09-6D3662185CA2}">
      <dgm:prSet/>
      <dgm:spPr/>
      <dgm:t>
        <a:bodyPr/>
        <a:lstStyle/>
        <a:p>
          <a:endParaRPr lang="en-GB"/>
        </a:p>
      </dgm:t>
    </dgm:pt>
    <dgm:pt modelId="{69DBB27B-9979-4A69-96AE-B5D6013514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Facilitates efficient and organized trip planning</a:t>
          </a:r>
        </a:p>
      </dgm:t>
    </dgm:pt>
    <dgm:pt modelId="{79F4DC1F-CFF3-43E9-B177-FA85057C1D92}" type="parTrans" cxnId="{DA5EB3DA-3892-4E90-B94A-06E75A85B6AA}">
      <dgm:prSet/>
      <dgm:spPr/>
      <dgm:t>
        <a:bodyPr/>
        <a:lstStyle/>
        <a:p>
          <a:endParaRPr lang="en-GB"/>
        </a:p>
      </dgm:t>
    </dgm:pt>
    <dgm:pt modelId="{7D6420E4-068A-4E57-847B-BCA5B0067576}" type="sibTrans" cxnId="{DA5EB3DA-3892-4E90-B94A-06E75A85B6AA}">
      <dgm:prSet/>
      <dgm:spPr/>
      <dgm:t>
        <a:bodyPr/>
        <a:lstStyle/>
        <a:p>
          <a:endParaRPr lang="en-GB"/>
        </a:p>
      </dgm:t>
    </dgm:pt>
    <dgm:pt modelId="{60E8C9F0-DE3F-4F0E-88E8-CF941DDFA9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Data storage and retrieval</a:t>
          </a:r>
        </a:p>
      </dgm:t>
    </dgm:pt>
    <dgm:pt modelId="{442A24C5-CD24-4C20-9EFD-B5999B150C50}" type="parTrans" cxnId="{A13D4838-D3F5-4E34-8F5F-AE94D721B14A}">
      <dgm:prSet/>
      <dgm:spPr/>
      <dgm:t>
        <a:bodyPr/>
        <a:lstStyle/>
        <a:p>
          <a:endParaRPr lang="en-GB"/>
        </a:p>
      </dgm:t>
    </dgm:pt>
    <dgm:pt modelId="{AF9F20F2-CFF8-4532-AB50-35C5A35D272E}" type="sibTrans" cxnId="{A13D4838-D3F5-4E34-8F5F-AE94D721B14A}">
      <dgm:prSet/>
      <dgm:spPr/>
      <dgm:t>
        <a:bodyPr/>
        <a:lstStyle/>
        <a:p>
          <a:endParaRPr lang="en-GB"/>
        </a:p>
      </dgm:t>
    </dgm:pt>
    <dgm:pt modelId="{6B0B75CD-3E1E-499E-9702-C2BE12FD9083}" type="pres">
      <dgm:prSet presAssocID="{1858EBA1-3A39-470C-B14B-38DA2F5F0468}" presName="root" presStyleCnt="0">
        <dgm:presLayoutVars>
          <dgm:dir/>
          <dgm:resizeHandles val="exact"/>
        </dgm:presLayoutVars>
      </dgm:prSet>
      <dgm:spPr/>
    </dgm:pt>
    <dgm:pt modelId="{D22567AF-DF25-4DBD-9999-FDD786D3FD68}" type="pres">
      <dgm:prSet presAssocID="{BC007BBD-F920-46E4-ABA5-253419020EF7}" presName="compNode" presStyleCnt="0"/>
      <dgm:spPr/>
    </dgm:pt>
    <dgm:pt modelId="{11E0D6DD-0E3C-440F-8DE9-DA4B954A3BBC}" type="pres">
      <dgm:prSet presAssocID="{BC007BBD-F920-46E4-ABA5-253419020EF7}" presName="bgRect" presStyleLbl="bgShp" presStyleIdx="0" presStyleCnt="6"/>
      <dgm:spPr/>
    </dgm:pt>
    <dgm:pt modelId="{8CA08B09-ACDC-417B-9140-61227BB97340}" type="pres">
      <dgm:prSet presAssocID="{BC007BBD-F920-46E4-ABA5-253419020EF7}" presName="iconRect" presStyleLbl="node1" presStyleIdx="0" presStyleCnt="6"/>
      <dgm:spPr/>
    </dgm:pt>
    <dgm:pt modelId="{A1C1F30B-9411-402D-949B-F1EC8C56BFF4}" type="pres">
      <dgm:prSet presAssocID="{BC007BBD-F920-46E4-ABA5-253419020EF7}" presName="spaceRect" presStyleCnt="0"/>
      <dgm:spPr/>
    </dgm:pt>
    <dgm:pt modelId="{A54C0685-DEDF-4755-A9E6-4E30152D573A}" type="pres">
      <dgm:prSet presAssocID="{BC007BBD-F920-46E4-ABA5-253419020EF7}" presName="parTx" presStyleLbl="revTx" presStyleIdx="0" presStyleCnt="6">
        <dgm:presLayoutVars>
          <dgm:chMax val="0"/>
          <dgm:chPref val="0"/>
        </dgm:presLayoutVars>
      </dgm:prSet>
      <dgm:spPr/>
    </dgm:pt>
    <dgm:pt modelId="{802576E7-6284-49A9-B0EC-23C47B59C665}" type="pres">
      <dgm:prSet presAssocID="{09FE11A2-B9AF-4CD3-A76F-E237D3368D72}" presName="sibTrans" presStyleCnt="0"/>
      <dgm:spPr/>
    </dgm:pt>
    <dgm:pt modelId="{67CFCE50-F233-4918-8D4D-5BB7503E2864}" type="pres">
      <dgm:prSet presAssocID="{4AC17025-902E-472A-A0CC-50894446E31F}" presName="compNode" presStyleCnt="0"/>
      <dgm:spPr/>
    </dgm:pt>
    <dgm:pt modelId="{1A10188C-1F37-4A06-8387-D3540EF6114A}" type="pres">
      <dgm:prSet presAssocID="{4AC17025-902E-472A-A0CC-50894446E31F}" presName="bgRect" presStyleLbl="bgShp" presStyleIdx="1" presStyleCnt="6"/>
      <dgm:spPr/>
    </dgm:pt>
    <dgm:pt modelId="{6A202DF6-ED86-4315-B47B-B0B10891519C}" type="pres">
      <dgm:prSet presAssocID="{4AC17025-902E-472A-A0CC-50894446E31F}" presName="iconRect" presStyleLbl="node1" presStyleIdx="1" presStyleCnt="6"/>
      <dgm:spPr/>
    </dgm:pt>
    <dgm:pt modelId="{072CCA6A-CE97-4F08-A2AD-3750C0658C80}" type="pres">
      <dgm:prSet presAssocID="{4AC17025-902E-472A-A0CC-50894446E31F}" presName="spaceRect" presStyleCnt="0"/>
      <dgm:spPr/>
    </dgm:pt>
    <dgm:pt modelId="{F9BDD315-B76D-4EAB-B517-1C6530B72E2A}" type="pres">
      <dgm:prSet presAssocID="{4AC17025-902E-472A-A0CC-50894446E31F}" presName="parTx" presStyleLbl="revTx" presStyleIdx="1" presStyleCnt="6">
        <dgm:presLayoutVars>
          <dgm:chMax val="0"/>
          <dgm:chPref val="0"/>
        </dgm:presLayoutVars>
      </dgm:prSet>
      <dgm:spPr/>
    </dgm:pt>
    <dgm:pt modelId="{75DEC697-EFD4-476F-A262-BDA11A518701}" type="pres">
      <dgm:prSet presAssocID="{C57AB0D4-F7A7-43D1-9711-304C5AFBF7CF}" presName="sibTrans" presStyleCnt="0"/>
      <dgm:spPr/>
    </dgm:pt>
    <dgm:pt modelId="{2D510EA9-4ED5-4F0B-BC5C-2C179D70332F}" type="pres">
      <dgm:prSet presAssocID="{4A8ACD01-A35A-4157-AE00-99A30241D060}" presName="compNode" presStyleCnt="0"/>
      <dgm:spPr/>
    </dgm:pt>
    <dgm:pt modelId="{7130F0B2-239B-40CA-A599-F27343CD9FAB}" type="pres">
      <dgm:prSet presAssocID="{4A8ACD01-A35A-4157-AE00-99A30241D060}" presName="bgRect" presStyleLbl="bgShp" presStyleIdx="2" presStyleCnt="6"/>
      <dgm:spPr/>
    </dgm:pt>
    <dgm:pt modelId="{117A4720-851A-4777-815F-C6961A14C3B4}" type="pres">
      <dgm:prSet presAssocID="{4A8ACD01-A35A-4157-AE00-99A30241D060}" presName="iconRect" presStyleLbl="node1" presStyleIdx="2" presStyleCnt="6"/>
      <dgm:spPr/>
    </dgm:pt>
    <dgm:pt modelId="{38687C2F-EB60-4A95-A8BC-7FBD8E426FED}" type="pres">
      <dgm:prSet presAssocID="{4A8ACD01-A35A-4157-AE00-99A30241D060}" presName="spaceRect" presStyleCnt="0"/>
      <dgm:spPr/>
    </dgm:pt>
    <dgm:pt modelId="{01077EB1-BC7E-40F1-AE78-82BDF9E78524}" type="pres">
      <dgm:prSet presAssocID="{4A8ACD01-A35A-4157-AE00-99A30241D060}" presName="parTx" presStyleLbl="revTx" presStyleIdx="2" presStyleCnt="6">
        <dgm:presLayoutVars>
          <dgm:chMax val="0"/>
          <dgm:chPref val="0"/>
        </dgm:presLayoutVars>
      </dgm:prSet>
      <dgm:spPr/>
    </dgm:pt>
    <dgm:pt modelId="{2F56D40C-DDDE-4AED-B628-0B9BFD8386C4}" type="pres">
      <dgm:prSet presAssocID="{D1D0169E-DA39-4255-8313-BF8E928DE04F}" presName="sibTrans" presStyleCnt="0"/>
      <dgm:spPr/>
    </dgm:pt>
    <dgm:pt modelId="{9FFB6AA2-22FB-4A5B-B639-7EC8698DC152}" type="pres">
      <dgm:prSet presAssocID="{C835FAF3-8596-4698-B6A4-E797C6347E92}" presName="compNode" presStyleCnt="0"/>
      <dgm:spPr/>
    </dgm:pt>
    <dgm:pt modelId="{B2EEA8C1-A38B-4F24-8B55-CFED9A1F158F}" type="pres">
      <dgm:prSet presAssocID="{C835FAF3-8596-4698-B6A4-E797C6347E92}" presName="bgRect" presStyleLbl="bgShp" presStyleIdx="3" presStyleCnt="6"/>
      <dgm:spPr/>
    </dgm:pt>
    <dgm:pt modelId="{6409EF17-FF91-4BCB-A692-D71BFE4C08E0}" type="pres">
      <dgm:prSet presAssocID="{C835FAF3-8596-4698-B6A4-E797C6347E92}" presName="iconRect" presStyleLbl="node1" presStyleIdx="3" presStyleCnt="6"/>
      <dgm:spPr/>
    </dgm:pt>
    <dgm:pt modelId="{6A8AA9AC-B889-4E1F-9595-4A973740C213}" type="pres">
      <dgm:prSet presAssocID="{C835FAF3-8596-4698-B6A4-E797C6347E92}" presName="spaceRect" presStyleCnt="0"/>
      <dgm:spPr/>
    </dgm:pt>
    <dgm:pt modelId="{61321C78-F1F3-4859-9A0B-859790A74586}" type="pres">
      <dgm:prSet presAssocID="{C835FAF3-8596-4698-B6A4-E797C6347E92}" presName="parTx" presStyleLbl="revTx" presStyleIdx="3" presStyleCnt="6">
        <dgm:presLayoutVars>
          <dgm:chMax val="0"/>
          <dgm:chPref val="0"/>
        </dgm:presLayoutVars>
      </dgm:prSet>
      <dgm:spPr/>
    </dgm:pt>
    <dgm:pt modelId="{6A8C6318-2F4B-4B1C-BD91-2C2349B28205}" type="pres">
      <dgm:prSet presAssocID="{DFDBCAF5-D9BC-4227-AD5A-09147394675D}" presName="sibTrans" presStyleCnt="0"/>
      <dgm:spPr/>
    </dgm:pt>
    <dgm:pt modelId="{EFB8FC4F-86C1-4D04-AF8A-6575E771787C}" type="pres">
      <dgm:prSet presAssocID="{69DBB27B-9979-4A69-96AE-B5D6013514B9}" presName="compNode" presStyleCnt="0"/>
      <dgm:spPr/>
    </dgm:pt>
    <dgm:pt modelId="{7F039B79-C24B-4B48-A5A3-39C633313113}" type="pres">
      <dgm:prSet presAssocID="{69DBB27B-9979-4A69-96AE-B5D6013514B9}" presName="bgRect" presStyleLbl="bgShp" presStyleIdx="4" presStyleCnt="6"/>
      <dgm:spPr/>
    </dgm:pt>
    <dgm:pt modelId="{7D6C2128-4956-4A5D-867E-C83AC9635554}" type="pres">
      <dgm:prSet presAssocID="{69DBB27B-9979-4A69-96AE-B5D6013514B9}" presName="iconRect" presStyleLbl="node1" presStyleIdx="4" presStyleCnt="6"/>
      <dgm:spPr/>
    </dgm:pt>
    <dgm:pt modelId="{B724AC51-E9A2-4DFC-854F-6896150EA56E}" type="pres">
      <dgm:prSet presAssocID="{69DBB27B-9979-4A69-96AE-B5D6013514B9}" presName="spaceRect" presStyleCnt="0"/>
      <dgm:spPr/>
    </dgm:pt>
    <dgm:pt modelId="{1F025398-D39F-49E8-8516-54B76B373F58}" type="pres">
      <dgm:prSet presAssocID="{69DBB27B-9979-4A69-96AE-B5D6013514B9}" presName="parTx" presStyleLbl="revTx" presStyleIdx="4" presStyleCnt="6">
        <dgm:presLayoutVars>
          <dgm:chMax val="0"/>
          <dgm:chPref val="0"/>
        </dgm:presLayoutVars>
      </dgm:prSet>
      <dgm:spPr/>
    </dgm:pt>
    <dgm:pt modelId="{4AFC21B2-B40D-472B-B6F7-ED3DA93CFD37}" type="pres">
      <dgm:prSet presAssocID="{7D6420E4-068A-4E57-847B-BCA5B0067576}" presName="sibTrans" presStyleCnt="0"/>
      <dgm:spPr/>
    </dgm:pt>
    <dgm:pt modelId="{FC65B318-5E8F-4B90-9A46-7CDBDE831DCA}" type="pres">
      <dgm:prSet presAssocID="{60E8C9F0-DE3F-4F0E-88E8-CF941DDFA902}" presName="compNode" presStyleCnt="0"/>
      <dgm:spPr/>
    </dgm:pt>
    <dgm:pt modelId="{ADB3F831-9EAC-4109-B63B-537B4E05200E}" type="pres">
      <dgm:prSet presAssocID="{60E8C9F0-DE3F-4F0E-88E8-CF941DDFA902}" presName="bgRect" presStyleLbl="bgShp" presStyleIdx="5" presStyleCnt="6"/>
      <dgm:spPr/>
    </dgm:pt>
    <dgm:pt modelId="{9DFF8529-2A53-403A-86E9-2223FE361863}" type="pres">
      <dgm:prSet presAssocID="{60E8C9F0-DE3F-4F0E-88E8-CF941DDFA902}" presName="iconRect" presStyleLbl="node1" presStyleIdx="5" presStyleCnt="6"/>
      <dgm:spPr/>
    </dgm:pt>
    <dgm:pt modelId="{EE3E7EFE-157B-41C7-A96F-502F8098AC40}" type="pres">
      <dgm:prSet presAssocID="{60E8C9F0-DE3F-4F0E-88E8-CF941DDFA902}" presName="spaceRect" presStyleCnt="0"/>
      <dgm:spPr/>
    </dgm:pt>
    <dgm:pt modelId="{93B4518F-7D3E-4026-8A75-5C4975DCADDC}" type="pres">
      <dgm:prSet presAssocID="{60E8C9F0-DE3F-4F0E-88E8-CF941DDFA90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EC82B05-B981-4527-9D09-6D3662185CA2}" srcId="{1858EBA1-3A39-470C-B14B-38DA2F5F0468}" destId="{C835FAF3-8596-4698-B6A4-E797C6347E92}" srcOrd="3" destOrd="0" parTransId="{16C9AA0B-AF3C-4232-B11E-494E63CFAA79}" sibTransId="{DFDBCAF5-D9BC-4227-AD5A-09147394675D}"/>
    <dgm:cxn modelId="{0A9DD012-A1EE-4185-B77D-893F72ACD208}" srcId="{1858EBA1-3A39-470C-B14B-38DA2F5F0468}" destId="{4A8ACD01-A35A-4157-AE00-99A30241D060}" srcOrd="2" destOrd="0" parTransId="{A9751485-970E-4252-BD01-51A6E9A6BA70}" sibTransId="{D1D0169E-DA39-4255-8313-BF8E928DE04F}"/>
    <dgm:cxn modelId="{C888B435-E9C7-4D03-A858-00E5B569D5AE}" type="presOf" srcId="{BC007BBD-F920-46E4-ABA5-253419020EF7}" destId="{A54C0685-DEDF-4755-A9E6-4E30152D573A}" srcOrd="0" destOrd="0" presId="urn:microsoft.com/office/officeart/2018/2/layout/IconVerticalSolidList"/>
    <dgm:cxn modelId="{A13D4838-D3F5-4E34-8F5F-AE94D721B14A}" srcId="{1858EBA1-3A39-470C-B14B-38DA2F5F0468}" destId="{60E8C9F0-DE3F-4F0E-88E8-CF941DDFA902}" srcOrd="5" destOrd="0" parTransId="{442A24C5-CD24-4C20-9EFD-B5999B150C50}" sibTransId="{AF9F20F2-CFF8-4532-AB50-35C5A35D272E}"/>
    <dgm:cxn modelId="{791DC945-BE34-41C3-BAEC-7ACA34723F84}" srcId="{1858EBA1-3A39-470C-B14B-38DA2F5F0468}" destId="{4AC17025-902E-472A-A0CC-50894446E31F}" srcOrd="1" destOrd="0" parTransId="{36B0C285-A2D1-4F1D-A771-A10F140E6386}" sibTransId="{C57AB0D4-F7A7-43D1-9711-304C5AFBF7CF}"/>
    <dgm:cxn modelId="{E8C9F76B-2F0F-4C65-9DA2-4A07C8020A54}" type="presOf" srcId="{60E8C9F0-DE3F-4F0E-88E8-CF941DDFA902}" destId="{93B4518F-7D3E-4026-8A75-5C4975DCADDC}" srcOrd="0" destOrd="0" presId="urn:microsoft.com/office/officeart/2018/2/layout/IconVerticalSolidList"/>
    <dgm:cxn modelId="{78D1464C-A2BD-49F3-8667-3C5B1C4E3B9A}" type="presOf" srcId="{4AC17025-902E-472A-A0CC-50894446E31F}" destId="{F9BDD315-B76D-4EAB-B517-1C6530B72E2A}" srcOrd="0" destOrd="0" presId="urn:microsoft.com/office/officeart/2018/2/layout/IconVerticalSolidList"/>
    <dgm:cxn modelId="{E5B4B394-C3B8-4A1F-9974-8F9A6572E59A}" srcId="{1858EBA1-3A39-470C-B14B-38DA2F5F0468}" destId="{BC007BBD-F920-46E4-ABA5-253419020EF7}" srcOrd="0" destOrd="0" parTransId="{383B31F4-994E-4F35-AC9B-081A5A8BFBA8}" sibTransId="{09FE11A2-B9AF-4CD3-A76F-E237D3368D72}"/>
    <dgm:cxn modelId="{F40E60BC-CD50-4AE1-BA4C-500482304E7C}" type="presOf" srcId="{4A8ACD01-A35A-4157-AE00-99A30241D060}" destId="{01077EB1-BC7E-40F1-AE78-82BDF9E78524}" srcOrd="0" destOrd="0" presId="urn:microsoft.com/office/officeart/2018/2/layout/IconVerticalSolidList"/>
    <dgm:cxn modelId="{51001BD6-22A3-4F14-AA8F-8C406E697BD8}" type="presOf" srcId="{69DBB27B-9979-4A69-96AE-B5D6013514B9}" destId="{1F025398-D39F-49E8-8516-54B76B373F58}" srcOrd="0" destOrd="0" presId="urn:microsoft.com/office/officeart/2018/2/layout/IconVerticalSolidList"/>
    <dgm:cxn modelId="{2E7B49D8-B14A-474B-9726-CEDC30082E89}" type="presOf" srcId="{C835FAF3-8596-4698-B6A4-E797C6347E92}" destId="{61321C78-F1F3-4859-9A0B-859790A74586}" srcOrd="0" destOrd="0" presId="urn:microsoft.com/office/officeart/2018/2/layout/IconVerticalSolidList"/>
    <dgm:cxn modelId="{DA5EB3DA-3892-4E90-B94A-06E75A85B6AA}" srcId="{1858EBA1-3A39-470C-B14B-38DA2F5F0468}" destId="{69DBB27B-9979-4A69-96AE-B5D6013514B9}" srcOrd="4" destOrd="0" parTransId="{79F4DC1F-CFF3-43E9-B177-FA85057C1D92}" sibTransId="{7D6420E4-068A-4E57-847B-BCA5B0067576}"/>
    <dgm:cxn modelId="{FA0866EC-243D-435E-9B7C-FE4B6DDFCFAB}" type="presOf" srcId="{1858EBA1-3A39-470C-B14B-38DA2F5F0468}" destId="{6B0B75CD-3E1E-499E-9702-C2BE12FD9083}" srcOrd="0" destOrd="0" presId="urn:microsoft.com/office/officeart/2018/2/layout/IconVerticalSolidList"/>
    <dgm:cxn modelId="{D1E3D610-2990-42E8-8443-4FF829DD06F6}" type="presParOf" srcId="{6B0B75CD-3E1E-499E-9702-C2BE12FD9083}" destId="{D22567AF-DF25-4DBD-9999-FDD786D3FD68}" srcOrd="0" destOrd="0" presId="urn:microsoft.com/office/officeart/2018/2/layout/IconVerticalSolidList"/>
    <dgm:cxn modelId="{AB996FCE-309F-4F0F-B452-AE375C2267C4}" type="presParOf" srcId="{D22567AF-DF25-4DBD-9999-FDD786D3FD68}" destId="{11E0D6DD-0E3C-440F-8DE9-DA4B954A3BBC}" srcOrd="0" destOrd="0" presId="urn:microsoft.com/office/officeart/2018/2/layout/IconVerticalSolidList"/>
    <dgm:cxn modelId="{CF694AB2-D1D1-47FF-98C9-C52A170DE938}" type="presParOf" srcId="{D22567AF-DF25-4DBD-9999-FDD786D3FD68}" destId="{8CA08B09-ACDC-417B-9140-61227BB97340}" srcOrd="1" destOrd="0" presId="urn:microsoft.com/office/officeart/2018/2/layout/IconVerticalSolidList"/>
    <dgm:cxn modelId="{2C44778A-D209-450D-B55D-58AEF6B8D2FA}" type="presParOf" srcId="{D22567AF-DF25-4DBD-9999-FDD786D3FD68}" destId="{A1C1F30B-9411-402D-949B-F1EC8C56BFF4}" srcOrd="2" destOrd="0" presId="urn:microsoft.com/office/officeart/2018/2/layout/IconVerticalSolidList"/>
    <dgm:cxn modelId="{64C94D2F-F4CB-485C-9781-82E034A7716C}" type="presParOf" srcId="{D22567AF-DF25-4DBD-9999-FDD786D3FD68}" destId="{A54C0685-DEDF-4755-A9E6-4E30152D573A}" srcOrd="3" destOrd="0" presId="urn:microsoft.com/office/officeart/2018/2/layout/IconVerticalSolidList"/>
    <dgm:cxn modelId="{508DBB61-5043-4F41-B711-846296758E08}" type="presParOf" srcId="{6B0B75CD-3E1E-499E-9702-C2BE12FD9083}" destId="{802576E7-6284-49A9-B0EC-23C47B59C665}" srcOrd="1" destOrd="0" presId="urn:microsoft.com/office/officeart/2018/2/layout/IconVerticalSolidList"/>
    <dgm:cxn modelId="{8EAE120E-47CF-4E9F-88F3-0938F53A645B}" type="presParOf" srcId="{6B0B75CD-3E1E-499E-9702-C2BE12FD9083}" destId="{67CFCE50-F233-4918-8D4D-5BB7503E2864}" srcOrd="2" destOrd="0" presId="urn:microsoft.com/office/officeart/2018/2/layout/IconVerticalSolidList"/>
    <dgm:cxn modelId="{0D864CE4-E2F5-4A0A-B4AD-58862F8572F0}" type="presParOf" srcId="{67CFCE50-F233-4918-8D4D-5BB7503E2864}" destId="{1A10188C-1F37-4A06-8387-D3540EF6114A}" srcOrd="0" destOrd="0" presId="urn:microsoft.com/office/officeart/2018/2/layout/IconVerticalSolidList"/>
    <dgm:cxn modelId="{3041F04F-1FD3-47E6-9107-1559156EE302}" type="presParOf" srcId="{67CFCE50-F233-4918-8D4D-5BB7503E2864}" destId="{6A202DF6-ED86-4315-B47B-B0B10891519C}" srcOrd="1" destOrd="0" presId="urn:microsoft.com/office/officeart/2018/2/layout/IconVerticalSolidList"/>
    <dgm:cxn modelId="{B95E8110-B2AA-434F-BC56-31489CCB5BC3}" type="presParOf" srcId="{67CFCE50-F233-4918-8D4D-5BB7503E2864}" destId="{072CCA6A-CE97-4F08-A2AD-3750C0658C80}" srcOrd="2" destOrd="0" presId="urn:microsoft.com/office/officeart/2018/2/layout/IconVerticalSolidList"/>
    <dgm:cxn modelId="{6956E0B7-BCB0-43FD-9CDA-B9F803CFC428}" type="presParOf" srcId="{67CFCE50-F233-4918-8D4D-5BB7503E2864}" destId="{F9BDD315-B76D-4EAB-B517-1C6530B72E2A}" srcOrd="3" destOrd="0" presId="urn:microsoft.com/office/officeart/2018/2/layout/IconVerticalSolidList"/>
    <dgm:cxn modelId="{68DD6A24-16C4-4FE9-B033-690686E6DDD5}" type="presParOf" srcId="{6B0B75CD-3E1E-499E-9702-C2BE12FD9083}" destId="{75DEC697-EFD4-476F-A262-BDA11A518701}" srcOrd="3" destOrd="0" presId="urn:microsoft.com/office/officeart/2018/2/layout/IconVerticalSolidList"/>
    <dgm:cxn modelId="{E46CBDFE-4B56-4E48-A292-9BFC1D6DE048}" type="presParOf" srcId="{6B0B75CD-3E1E-499E-9702-C2BE12FD9083}" destId="{2D510EA9-4ED5-4F0B-BC5C-2C179D70332F}" srcOrd="4" destOrd="0" presId="urn:microsoft.com/office/officeart/2018/2/layout/IconVerticalSolidList"/>
    <dgm:cxn modelId="{C3FAF0CE-79FC-4A24-86D7-E1F1D46FFB4E}" type="presParOf" srcId="{2D510EA9-4ED5-4F0B-BC5C-2C179D70332F}" destId="{7130F0B2-239B-40CA-A599-F27343CD9FAB}" srcOrd="0" destOrd="0" presId="urn:microsoft.com/office/officeart/2018/2/layout/IconVerticalSolidList"/>
    <dgm:cxn modelId="{D6F6E82D-5FE1-43AC-B9C6-4AC1B84D279D}" type="presParOf" srcId="{2D510EA9-4ED5-4F0B-BC5C-2C179D70332F}" destId="{117A4720-851A-4777-815F-C6961A14C3B4}" srcOrd="1" destOrd="0" presId="urn:microsoft.com/office/officeart/2018/2/layout/IconVerticalSolidList"/>
    <dgm:cxn modelId="{CC7B6CE0-28E7-4860-912F-14C1C150919E}" type="presParOf" srcId="{2D510EA9-4ED5-4F0B-BC5C-2C179D70332F}" destId="{38687C2F-EB60-4A95-A8BC-7FBD8E426FED}" srcOrd="2" destOrd="0" presId="urn:microsoft.com/office/officeart/2018/2/layout/IconVerticalSolidList"/>
    <dgm:cxn modelId="{B11EEFCC-FCD0-463F-B941-BE0E8E87B3B8}" type="presParOf" srcId="{2D510EA9-4ED5-4F0B-BC5C-2C179D70332F}" destId="{01077EB1-BC7E-40F1-AE78-82BDF9E78524}" srcOrd="3" destOrd="0" presId="urn:microsoft.com/office/officeart/2018/2/layout/IconVerticalSolidList"/>
    <dgm:cxn modelId="{68F7DCC4-A7F9-474B-AD57-A5A8940AFF23}" type="presParOf" srcId="{6B0B75CD-3E1E-499E-9702-C2BE12FD9083}" destId="{2F56D40C-DDDE-4AED-B628-0B9BFD8386C4}" srcOrd="5" destOrd="0" presId="urn:microsoft.com/office/officeart/2018/2/layout/IconVerticalSolidList"/>
    <dgm:cxn modelId="{5F9F0927-D122-475F-B294-F40773C5415B}" type="presParOf" srcId="{6B0B75CD-3E1E-499E-9702-C2BE12FD9083}" destId="{9FFB6AA2-22FB-4A5B-B639-7EC8698DC152}" srcOrd="6" destOrd="0" presId="urn:microsoft.com/office/officeart/2018/2/layout/IconVerticalSolidList"/>
    <dgm:cxn modelId="{1FA60021-436A-475F-A765-AC43EF515A80}" type="presParOf" srcId="{9FFB6AA2-22FB-4A5B-B639-7EC8698DC152}" destId="{B2EEA8C1-A38B-4F24-8B55-CFED9A1F158F}" srcOrd="0" destOrd="0" presId="urn:microsoft.com/office/officeart/2018/2/layout/IconVerticalSolidList"/>
    <dgm:cxn modelId="{B6E51C8E-BED3-4828-B73F-9ABFEB05767A}" type="presParOf" srcId="{9FFB6AA2-22FB-4A5B-B639-7EC8698DC152}" destId="{6409EF17-FF91-4BCB-A692-D71BFE4C08E0}" srcOrd="1" destOrd="0" presId="urn:microsoft.com/office/officeart/2018/2/layout/IconVerticalSolidList"/>
    <dgm:cxn modelId="{596AE248-6598-49EF-95CA-99EDEA07962D}" type="presParOf" srcId="{9FFB6AA2-22FB-4A5B-B639-7EC8698DC152}" destId="{6A8AA9AC-B889-4E1F-9595-4A973740C213}" srcOrd="2" destOrd="0" presId="urn:microsoft.com/office/officeart/2018/2/layout/IconVerticalSolidList"/>
    <dgm:cxn modelId="{FF5E7188-47B2-4345-A397-8F9CF5B04B8B}" type="presParOf" srcId="{9FFB6AA2-22FB-4A5B-B639-7EC8698DC152}" destId="{61321C78-F1F3-4859-9A0B-859790A74586}" srcOrd="3" destOrd="0" presId="urn:microsoft.com/office/officeart/2018/2/layout/IconVerticalSolidList"/>
    <dgm:cxn modelId="{3B8497D3-FD58-4999-B40C-A01298C909BA}" type="presParOf" srcId="{6B0B75CD-3E1E-499E-9702-C2BE12FD9083}" destId="{6A8C6318-2F4B-4B1C-BD91-2C2349B28205}" srcOrd="7" destOrd="0" presId="urn:microsoft.com/office/officeart/2018/2/layout/IconVerticalSolidList"/>
    <dgm:cxn modelId="{EFDDB193-5D2F-46E7-8108-700B93027516}" type="presParOf" srcId="{6B0B75CD-3E1E-499E-9702-C2BE12FD9083}" destId="{EFB8FC4F-86C1-4D04-AF8A-6575E771787C}" srcOrd="8" destOrd="0" presId="urn:microsoft.com/office/officeart/2018/2/layout/IconVerticalSolidList"/>
    <dgm:cxn modelId="{0D5BDF7C-E3EF-4601-A940-E3A0822F1F67}" type="presParOf" srcId="{EFB8FC4F-86C1-4D04-AF8A-6575E771787C}" destId="{7F039B79-C24B-4B48-A5A3-39C633313113}" srcOrd="0" destOrd="0" presId="urn:microsoft.com/office/officeart/2018/2/layout/IconVerticalSolidList"/>
    <dgm:cxn modelId="{0266B7CC-9562-45C8-BFD8-C0B6815588EB}" type="presParOf" srcId="{EFB8FC4F-86C1-4D04-AF8A-6575E771787C}" destId="{7D6C2128-4956-4A5D-867E-C83AC9635554}" srcOrd="1" destOrd="0" presId="urn:microsoft.com/office/officeart/2018/2/layout/IconVerticalSolidList"/>
    <dgm:cxn modelId="{A293C378-8F26-49C0-AAAB-08A8E181E2CD}" type="presParOf" srcId="{EFB8FC4F-86C1-4D04-AF8A-6575E771787C}" destId="{B724AC51-E9A2-4DFC-854F-6896150EA56E}" srcOrd="2" destOrd="0" presId="urn:microsoft.com/office/officeart/2018/2/layout/IconVerticalSolidList"/>
    <dgm:cxn modelId="{8AB8942C-E274-4CB3-8C6B-E64CE8B7D00B}" type="presParOf" srcId="{EFB8FC4F-86C1-4D04-AF8A-6575E771787C}" destId="{1F025398-D39F-49E8-8516-54B76B373F58}" srcOrd="3" destOrd="0" presId="urn:microsoft.com/office/officeart/2018/2/layout/IconVerticalSolidList"/>
    <dgm:cxn modelId="{A4073CD4-1C75-43D1-A06A-008938FD2F7E}" type="presParOf" srcId="{6B0B75CD-3E1E-499E-9702-C2BE12FD9083}" destId="{4AFC21B2-B40D-472B-B6F7-ED3DA93CFD37}" srcOrd="9" destOrd="0" presId="urn:microsoft.com/office/officeart/2018/2/layout/IconVerticalSolidList"/>
    <dgm:cxn modelId="{A9DA07EF-C958-40FD-9784-02FC503F6498}" type="presParOf" srcId="{6B0B75CD-3E1E-499E-9702-C2BE12FD9083}" destId="{FC65B318-5E8F-4B90-9A46-7CDBDE831DCA}" srcOrd="10" destOrd="0" presId="urn:microsoft.com/office/officeart/2018/2/layout/IconVerticalSolidList"/>
    <dgm:cxn modelId="{99D7B883-3006-4543-A933-00655DFE98E4}" type="presParOf" srcId="{FC65B318-5E8F-4B90-9A46-7CDBDE831DCA}" destId="{ADB3F831-9EAC-4109-B63B-537B4E05200E}" srcOrd="0" destOrd="0" presId="urn:microsoft.com/office/officeart/2018/2/layout/IconVerticalSolidList"/>
    <dgm:cxn modelId="{BBF5197B-ECB0-4F1E-BED2-C82CF1A28A3A}" type="presParOf" srcId="{FC65B318-5E8F-4B90-9A46-7CDBDE831DCA}" destId="{9DFF8529-2A53-403A-86E9-2223FE361863}" srcOrd="1" destOrd="0" presId="urn:microsoft.com/office/officeart/2018/2/layout/IconVerticalSolidList"/>
    <dgm:cxn modelId="{A983ABFA-B2C3-401E-9B4B-3AF23A3A3F54}" type="presParOf" srcId="{FC65B318-5E8F-4B90-9A46-7CDBDE831DCA}" destId="{EE3E7EFE-157B-41C7-A96F-502F8098AC40}" srcOrd="2" destOrd="0" presId="urn:microsoft.com/office/officeart/2018/2/layout/IconVerticalSolidList"/>
    <dgm:cxn modelId="{D50EDC8E-F48F-416E-99CA-F96CF90B2E1B}" type="presParOf" srcId="{FC65B318-5E8F-4B90-9A46-7CDBDE831DCA}" destId="{93B4518F-7D3E-4026-8A75-5C4975DCAD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7AEF0-6125-4343-82F3-5E9165A56E0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44B1B4E-E1F2-48EF-BD5F-17DC219E46BC}">
      <dgm:prSet/>
      <dgm:spPr/>
      <dgm:t>
        <a:bodyPr/>
        <a:lstStyle/>
        <a:p>
          <a:r>
            <a:rPr lang="en-GB" b="1"/>
            <a:t>Graph Representation</a:t>
          </a:r>
          <a:r>
            <a:rPr lang="en-GB"/>
            <a:t> for routes between destinations</a:t>
          </a:r>
          <a:endParaRPr lang="en-US" dirty="0"/>
        </a:p>
      </dgm:t>
    </dgm:pt>
    <dgm:pt modelId="{72098D25-4713-466D-BA18-0C9D53E05D6B}" type="parTrans" cxnId="{02F1552D-B9D9-4FFC-9CD8-537586E74290}">
      <dgm:prSet/>
      <dgm:spPr/>
      <dgm:t>
        <a:bodyPr/>
        <a:lstStyle/>
        <a:p>
          <a:endParaRPr lang="en-US"/>
        </a:p>
      </dgm:t>
    </dgm:pt>
    <dgm:pt modelId="{420C3006-2381-4198-B3FB-5E9C36B7593A}" type="sibTrans" cxnId="{02F1552D-B9D9-4FFC-9CD8-537586E74290}">
      <dgm:prSet/>
      <dgm:spPr/>
      <dgm:t>
        <a:bodyPr/>
        <a:lstStyle/>
        <a:p>
          <a:endParaRPr lang="en-US"/>
        </a:p>
      </dgm:t>
    </dgm:pt>
    <dgm:pt modelId="{4D7DD123-9196-4D5E-9FF6-5B8748AA9E99}">
      <dgm:prSet/>
      <dgm:spPr/>
      <dgm:t>
        <a:bodyPr/>
        <a:lstStyle/>
        <a:p>
          <a:pPr>
            <a:buNone/>
          </a:pPr>
          <a:r>
            <a:rPr lang="en-GB" b="1"/>
            <a:t>Dijkstra’s Algorithm</a:t>
          </a:r>
          <a:r>
            <a:rPr lang="en-GB"/>
            <a:t> for finding shortest/cheapest paths</a:t>
          </a:r>
        </a:p>
      </dgm:t>
    </dgm:pt>
    <dgm:pt modelId="{D55DA1C3-977E-430D-AADA-F8E241354E48}" type="parTrans" cxnId="{0415AFC6-7D7F-433C-8458-D829AC2132C8}">
      <dgm:prSet/>
      <dgm:spPr/>
      <dgm:t>
        <a:bodyPr/>
        <a:lstStyle/>
        <a:p>
          <a:endParaRPr lang="en-GB"/>
        </a:p>
      </dgm:t>
    </dgm:pt>
    <dgm:pt modelId="{E764DAEC-2C73-4403-9B52-308C5DB4333B}" type="sibTrans" cxnId="{0415AFC6-7D7F-433C-8458-D829AC2132C8}">
      <dgm:prSet/>
      <dgm:spPr/>
      <dgm:t>
        <a:bodyPr/>
        <a:lstStyle/>
        <a:p>
          <a:endParaRPr lang="en-GB"/>
        </a:p>
      </dgm:t>
    </dgm:pt>
    <dgm:pt modelId="{588973D2-7B7D-442F-ADA6-F0316CE7C5B9}">
      <dgm:prSet/>
      <dgm:spPr/>
      <dgm:t>
        <a:bodyPr/>
        <a:lstStyle/>
        <a:p>
          <a:pPr>
            <a:buNone/>
          </a:pPr>
          <a:r>
            <a:rPr lang="en-GB" b="1"/>
            <a:t>Depth-First Search (DFS)</a:t>
          </a:r>
          <a:r>
            <a:rPr lang="en-GB"/>
            <a:t> for exploring all possible routes</a:t>
          </a:r>
        </a:p>
      </dgm:t>
    </dgm:pt>
    <dgm:pt modelId="{F98A1A4F-7C10-4B6A-B501-549EE372BED0}" type="parTrans" cxnId="{2BD99046-833D-404A-8EC3-87AEC7E42624}">
      <dgm:prSet/>
      <dgm:spPr/>
      <dgm:t>
        <a:bodyPr/>
        <a:lstStyle/>
        <a:p>
          <a:endParaRPr lang="en-GB"/>
        </a:p>
      </dgm:t>
    </dgm:pt>
    <dgm:pt modelId="{616BE59B-AA1C-4F1A-9152-6886F182C7F0}" type="sibTrans" cxnId="{2BD99046-833D-404A-8EC3-87AEC7E42624}">
      <dgm:prSet/>
      <dgm:spPr/>
      <dgm:t>
        <a:bodyPr/>
        <a:lstStyle/>
        <a:p>
          <a:endParaRPr lang="en-GB"/>
        </a:p>
      </dgm:t>
    </dgm:pt>
    <dgm:pt modelId="{3BCAF55C-B242-44C5-91A5-3EB6309DB73B}">
      <dgm:prSet/>
      <dgm:spPr/>
      <dgm:t>
        <a:bodyPr/>
        <a:lstStyle/>
        <a:p>
          <a:pPr>
            <a:buNone/>
          </a:pPr>
          <a:r>
            <a:rPr lang="en-GB" b="1"/>
            <a:t>File Handling</a:t>
          </a:r>
          <a:r>
            <a:rPr lang="en-GB"/>
            <a:t> for saving and loading profiles, destinations, and routes</a:t>
          </a:r>
        </a:p>
      </dgm:t>
    </dgm:pt>
    <dgm:pt modelId="{5C0F61EF-8360-49D0-896B-E1FE5DBFA0C5}" type="parTrans" cxnId="{33D964F8-349C-4D9B-A602-CAFB7F43CCA0}">
      <dgm:prSet/>
      <dgm:spPr/>
      <dgm:t>
        <a:bodyPr/>
        <a:lstStyle/>
        <a:p>
          <a:endParaRPr lang="en-GB"/>
        </a:p>
      </dgm:t>
    </dgm:pt>
    <dgm:pt modelId="{175D34BB-C414-4ABF-8C34-8E16E88E4CFA}" type="sibTrans" cxnId="{33D964F8-349C-4D9B-A602-CAFB7F43CCA0}">
      <dgm:prSet/>
      <dgm:spPr/>
      <dgm:t>
        <a:bodyPr/>
        <a:lstStyle/>
        <a:p>
          <a:endParaRPr lang="en-GB"/>
        </a:p>
      </dgm:t>
    </dgm:pt>
    <dgm:pt modelId="{F20A9B39-76B3-45C0-98F2-9B09F6C41704}">
      <dgm:prSet/>
      <dgm:spPr/>
      <dgm:t>
        <a:bodyPr/>
        <a:lstStyle/>
        <a:p>
          <a:pPr>
            <a:buNone/>
          </a:pPr>
          <a:r>
            <a:rPr lang="en-GB" b="1"/>
            <a:t>Object-Oriented Programming (OOP)</a:t>
          </a:r>
          <a:r>
            <a:rPr lang="en-GB"/>
            <a:t> for managing destinations, attractions, routes, and user profiles</a:t>
          </a:r>
        </a:p>
      </dgm:t>
    </dgm:pt>
    <dgm:pt modelId="{1CB43528-9027-4EB8-96A3-B6132ECEDA10}" type="parTrans" cxnId="{C6153EEA-E145-4ADF-8FF2-D2055CEA6A92}">
      <dgm:prSet/>
      <dgm:spPr/>
      <dgm:t>
        <a:bodyPr/>
        <a:lstStyle/>
        <a:p>
          <a:endParaRPr lang="en-GB"/>
        </a:p>
      </dgm:t>
    </dgm:pt>
    <dgm:pt modelId="{1BECE6EF-1721-461E-9EE3-CDF818FAB7FE}" type="sibTrans" cxnId="{C6153EEA-E145-4ADF-8FF2-D2055CEA6A92}">
      <dgm:prSet/>
      <dgm:spPr/>
      <dgm:t>
        <a:bodyPr/>
        <a:lstStyle/>
        <a:p>
          <a:endParaRPr lang="en-GB"/>
        </a:p>
      </dgm:t>
    </dgm:pt>
    <dgm:pt modelId="{D2C02125-AA7B-48A6-AF2A-4B494366B45F}">
      <dgm:prSet/>
      <dgm:spPr/>
      <dgm:t>
        <a:bodyPr/>
        <a:lstStyle/>
        <a:p>
          <a:r>
            <a:rPr lang="en-GB" b="1"/>
            <a:t>Structured Arrays and Pointers</a:t>
          </a:r>
          <a:r>
            <a:rPr lang="en-GB"/>
            <a:t> for managing multiple destinations and routes efficiently</a:t>
          </a:r>
        </a:p>
      </dgm:t>
    </dgm:pt>
    <dgm:pt modelId="{C6C0C488-1E54-4C90-AC57-216EB8E7B630}" type="parTrans" cxnId="{B7CEC130-A027-4F16-A922-4EBC8C0337A0}">
      <dgm:prSet/>
      <dgm:spPr/>
      <dgm:t>
        <a:bodyPr/>
        <a:lstStyle/>
        <a:p>
          <a:endParaRPr lang="en-GB"/>
        </a:p>
      </dgm:t>
    </dgm:pt>
    <dgm:pt modelId="{0079873A-0617-4273-AC7A-F47DEB049755}" type="sibTrans" cxnId="{B7CEC130-A027-4F16-A922-4EBC8C0337A0}">
      <dgm:prSet/>
      <dgm:spPr/>
      <dgm:t>
        <a:bodyPr/>
        <a:lstStyle/>
        <a:p>
          <a:endParaRPr lang="en-GB"/>
        </a:p>
      </dgm:t>
    </dgm:pt>
    <dgm:pt modelId="{8CA9F2F5-C85D-415D-8B66-A1DD42E53DCF}" type="pres">
      <dgm:prSet presAssocID="{B007AEF0-6125-4343-82F3-5E9165A56E0D}" presName="vert0" presStyleCnt="0">
        <dgm:presLayoutVars>
          <dgm:dir/>
          <dgm:animOne val="branch"/>
          <dgm:animLvl val="lvl"/>
        </dgm:presLayoutVars>
      </dgm:prSet>
      <dgm:spPr/>
    </dgm:pt>
    <dgm:pt modelId="{6C382C69-B075-440D-889C-0C2639B6C8F7}" type="pres">
      <dgm:prSet presAssocID="{F44B1B4E-E1F2-48EF-BD5F-17DC219E46BC}" presName="thickLine" presStyleLbl="alignNode1" presStyleIdx="0" presStyleCnt="6"/>
      <dgm:spPr/>
    </dgm:pt>
    <dgm:pt modelId="{9E4BDAB3-6AB8-433C-92DF-2A6E6F0A7055}" type="pres">
      <dgm:prSet presAssocID="{F44B1B4E-E1F2-48EF-BD5F-17DC219E46BC}" presName="horz1" presStyleCnt="0"/>
      <dgm:spPr/>
    </dgm:pt>
    <dgm:pt modelId="{E63E6BAF-A197-43EC-B24A-F730ABEC8D4A}" type="pres">
      <dgm:prSet presAssocID="{F44B1B4E-E1F2-48EF-BD5F-17DC219E46BC}" presName="tx1" presStyleLbl="revTx" presStyleIdx="0" presStyleCnt="6"/>
      <dgm:spPr/>
    </dgm:pt>
    <dgm:pt modelId="{8B402DF4-87F4-4F6A-8A0E-DCA2FD1E1981}" type="pres">
      <dgm:prSet presAssocID="{F44B1B4E-E1F2-48EF-BD5F-17DC219E46BC}" presName="vert1" presStyleCnt="0"/>
      <dgm:spPr/>
    </dgm:pt>
    <dgm:pt modelId="{CC9DA2B8-9DCA-4B8E-AAE7-A3C5E3EF5BFC}" type="pres">
      <dgm:prSet presAssocID="{4D7DD123-9196-4D5E-9FF6-5B8748AA9E99}" presName="thickLine" presStyleLbl="alignNode1" presStyleIdx="1" presStyleCnt="6"/>
      <dgm:spPr/>
    </dgm:pt>
    <dgm:pt modelId="{6E672C2D-50ED-4A23-B336-16A9FC830BE3}" type="pres">
      <dgm:prSet presAssocID="{4D7DD123-9196-4D5E-9FF6-5B8748AA9E99}" presName="horz1" presStyleCnt="0"/>
      <dgm:spPr/>
    </dgm:pt>
    <dgm:pt modelId="{1A7269CF-A513-453F-9F1E-118B2F79D620}" type="pres">
      <dgm:prSet presAssocID="{4D7DD123-9196-4D5E-9FF6-5B8748AA9E99}" presName="tx1" presStyleLbl="revTx" presStyleIdx="1" presStyleCnt="6"/>
      <dgm:spPr/>
    </dgm:pt>
    <dgm:pt modelId="{77204F0E-D436-4FDD-8382-631F8CBFED79}" type="pres">
      <dgm:prSet presAssocID="{4D7DD123-9196-4D5E-9FF6-5B8748AA9E99}" presName="vert1" presStyleCnt="0"/>
      <dgm:spPr/>
    </dgm:pt>
    <dgm:pt modelId="{3C07F992-3AD0-4BE5-9DA8-7BBF274BA2E9}" type="pres">
      <dgm:prSet presAssocID="{588973D2-7B7D-442F-ADA6-F0316CE7C5B9}" presName="thickLine" presStyleLbl="alignNode1" presStyleIdx="2" presStyleCnt="6"/>
      <dgm:spPr/>
    </dgm:pt>
    <dgm:pt modelId="{3A5FC050-0A5D-4E00-AF30-62CD3692F79F}" type="pres">
      <dgm:prSet presAssocID="{588973D2-7B7D-442F-ADA6-F0316CE7C5B9}" presName="horz1" presStyleCnt="0"/>
      <dgm:spPr/>
    </dgm:pt>
    <dgm:pt modelId="{5FE9C610-B96C-4C12-B5AC-03B36A571F98}" type="pres">
      <dgm:prSet presAssocID="{588973D2-7B7D-442F-ADA6-F0316CE7C5B9}" presName="tx1" presStyleLbl="revTx" presStyleIdx="2" presStyleCnt="6"/>
      <dgm:spPr/>
    </dgm:pt>
    <dgm:pt modelId="{71836745-992C-4BF0-B0A0-BEAE0869DD6D}" type="pres">
      <dgm:prSet presAssocID="{588973D2-7B7D-442F-ADA6-F0316CE7C5B9}" presName="vert1" presStyleCnt="0"/>
      <dgm:spPr/>
    </dgm:pt>
    <dgm:pt modelId="{B11F0168-C85C-4911-8C12-AAC20E6BEAF3}" type="pres">
      <dgm:prSet presAssocID="{3BCAF55C-B242-44C5-91A5-3EB6309DB73B}" presName="thickLine" presStyleLbl="alignNode1" presStyleIdx="3" presStyleCnt="6"/>
      <dgm:spPr/>
    </dgm:pt>
    <dgm:pt modelId="{AD8FEC55-793A-4E9C-AA8E-21FE12A1BCEC}" type="pres">
      <dgm:prSet presAssocID="{3BCAF55C-B242-44C5-91A5-3EB6309DB73B}" presName="horz1" presStyleCnt="0"/>
      <dgm:spPr/>
    </dgm:pt>
    <dgm:pt modelId="{9AA3B8BF-CB94-4FB9-AAA9-6C754C2F3364}" type="pres">
      <dgm:prSet presAssocID="{3BCAF55C-B242-44C5-91A5-3EB6309DB73B}" presName="tx1" presStyleLbl="revTx" presStyleIdx="3" presStyleCnt="6"/>
      <dgm:spPr/>
    </dgm:pt>
    <dgm:pt modelId="{2039883B-51B5-4B36-98F4-695B8D9300C0}" type="pres">
      <dgm:prSet presAssocID="{3BCAF55C-B242-44C5-91A5-3EB6309DB73B}" presName="vert1" presStyleCnt="0"/>
      <dgm:spPr/>
    </dgm:pt>
    <dgm:pt modelId="{AF9BD8E0-A66C-45EF-A8F4-2C4711A92CE1}" type="pres">
      <dgm:prSet presAssocID="{F20A9B39-76B3-45C0-98F2-9B09F6C41704}" presName="thickLine" presStyleLbl="alignNode1" presStyleIdx="4" presStyleCnt="6"/>
      <dgm:spPr/>
    </dgm:pt>
    <dgm:pt modelId="{E388BD49-0290-4128-B83F-B96B80F41714}" type="pres">
      <dgm:prSet presAssocID="{F20A9B39-76B3-45C0-98F2-9B09F6C41704}" presName="horz1" presStyleCnt="0"/>
      <dgm:spPr/>
    </dgm:pt>
    <dgm:pt modelId="{67BC036A-F2BC-4B3E-A52A-595A120EE489}" type="pres">
      <dgm:prSet presAssocID="{F20A9B39-76B3-45C0-98F2-9B09F6C41704}" presName="tx1" presStyleLbl="revTx" presStyleIdx="4" presStyleCnt="6"/>
      <dgm:spPr/>
    </dgm:pt>
    <dgm:pt modelId="{28CDF9D9-E0CB-4BDE-A33D-791F145C14DE}" type="pres">
      <dgm:prSet presAssocID="{F20A9B39-76B3-45C0-98F2-9B09F6C41704}" presName="vert1" presStyleCnt="0"/>
      <dgm:spPr/>
    </dgm:pt>
    <dgm:pt modelId="{67BB89FD-BF1E-43DC-9B9A-BEC00130BF3F}" type="pres">
      <dgm:prSet presAssocID="{D2C02125-AA7B-48A6-AF2A-4B494366B45F}" presName="thickLine" presStyleLbl="alignNode1" presStyleIdx="5" presStyleCnt="6"/>
      <dgm:spPr/>
    </dgm:pt>
    <dgm:pt modelId="{371751E3-2076-4580-9124-350BAEC7BA00}" type="pres">
      <dgm:prSet presAssocID="{D2C02125-AA7B-48A6-AF2A-4B494366B45F}" presName="horz1" presStyleCnt="0"/>
      <dgm:spPr/>
    </dgm:pt>
    <dgm:pt modelId="{0F51F610-B116-49DA-98EC-D08BCE4CA37E}" type="pres">
      <dgm:prSet presAssocID="{D2C02125-AA7B-48A6-AF2A-4B494366B45F}" presName="tx1" presStyleLbl="revTx" presStyleIdx="5" presStyleCnt="6"/>
      <dgm:spPr/>
    </dgm:pt>
    <dgm:pt modelId="{6A29B518-05AA-4AF6-A83B-BF5597395B7A}" type="pres">
      <dgm:prSet presAssocID="{D2C02125-AA7B-48A6-AF2A-4B494366B45F}" presName="vert1" presStyleCnt="0"/>
      <dgm:spPr/>
    </dgm:pt>
  </dgm:ptLst>
  <dgm:cxnLst>
    <dgm:cxn modelId="{B7812007-D74D-499E-AC06-DA17492C27E1}" type="presOf" srcId="{D2C02125-AA7B-48A6-AF2A-4B494366B45F}" destId="{0F51F610-B116-49DA-98EC-D08BCE4CA37E}" srcOrd="0" destOrd="0" presId="urn:microsoft.com/office/officeart/2008/layout/LinedList"/>
    <dgm:cxn modelId="{D71FEE14-B499-4453-AA5C-131321826440}" type="presOf" srcId="{3BCAF55C-B242-44C5-91A5-3EB6309DB73B}" destId="{9AA3B8BF-CB94-4FB9-AAA9-6C754C2F3364}" srcOrd="0" destOrd="0" presId="urn:microsoft.com/office/officeart/2008/layout/LinedList"/>
    <dgm:cxn modelId="{02F1552D-B9D9-4FFC-9CD8-537586E74290}" srcId="{B007AEF0-6125-4343-82F3-5E9165A56E0D}" destId="{F44B1B4E-E1F2-48EF-BD5F-17DC219E46BC}" srcOrd="0" destOrd="0" parTransId="{72098D25-4713-466D-BA18-0C9D53E05D6B}" sibTransId="{420C3006-2381-4198-B3FB-5E9C36B7593A}"/>
    <dgm:cxn modelId="{B7CEC130-A027-4F16-A922-4EBC8C0337A0}" srcId="{B007AEF0-6125-4343-82F3-5E9165A56E0D}" destId="{D2C02125-AA7B-48A6-AF2A-4B494366B45F}" srcOrd="5" destOrd="0" parTransId="{C6C0C488-1E54-4C90-AC57-216EB8E7B630}" sibTransId="{0079873A-0617-4273-AC7A-F47DEB049755}"/>
    <dgm:cxn modelId="{84E6D13A-F7A4-4582-AEBF-61E028FF4CE9}" type="presOf" srcId="{B007AEF0-6125-4343-82F3-5E9165A56E0D}" destId="{8CA9F2F5-C85D-415D-8B66-A1DD42E53DCF}" srcOrd="0" destOrd="0" presId="urn:microsoft.com/office/officeart/2008/layout/LinedList"/>
    <dgm:cxn modelId="{2BD99046-833D-404A-8EC3-87AEC7E42624}" srcId="{B007AEF0-6125-4343-82F3-5E9165A56E0D}" destId="{588973D2-7B7D-442F-ADA6-F0316CE7C5B9}" srcOrd="2" destOrd="0" parTransId="{F98A1A4F-7C10-4B6A-B501-549EE372BED0}" sibTransId="{616BE59B-AA1C-4F1A-9152-6886F182C7F0}"/>
    <dgm:cxn modelId="{A9D0004B-69D7-447B-8DB6-70E59070B44E}" type="presOf" srcId="{588973D2-7B7D-442F-ADA6-F0316CE7C5B9}" destId="{5FE9C610-B96C-4C12-B5AC-03B36A571F98}" srcOrd="0" destOrd="0" presId="urn:microsoft.com/office/officeart/2008/layout/LinedList"/>
    <dgm:cxn modelId="{2AAB7B77-DEE2-45AB-9388-23DF529D27BF}" type="presOf" srcId="{4D7DD123-9196-4D5E-9FF6-5B8748AA9E99}" destId="{1A7269CF-A513-453F-9F1E-118B2F79D620}" srcOrd="0" destOrd="0" presId="urn:microsoft.com/office/officeart/2008/layout/LinedList"/>
    <dgm:cxn modelId="{3413CF8D-1F2C-41E1-9BC0-66695F8518BF}" type="presOf" srcId="{F44B1B4E-E1F2-48EF-BD5F-17DC219E46BC}" destId="{E63E6BAF-A197-43EC-B24A-F730ABEC8D4A}" srcOrd="0" destOrd="0" presId="urn:microsoft.com/office/officeart/2008/layout/LinedList"/>
    <dgm:cxn modelId="{06CD1CBB-1F58-41CF-94A4-B6241ED478E6}" type="presOf" srcId="{F20A9B39-76B3-45C0-98F2-9B09F6C41704}" destId="{67BC036A-F2BC-4B3E-A52A-595A120EE489}" srcOrd="0" destOrd="0" presId="urn:microsoft.com/office/officeart/2008/layout/LinedList"/>
    <dgm:cxn modelId="{0415AFC6-7D7F-433C-8458-D829AC2132C8}" srcId="{B007AEF0-6125-4343-82F3-5E9165A56E0D}" destId="{4D7DD123-9196-4D5E-9FF6-5B8748AA9E99}" srcOrd="1" destOrd="0" parTransId="{D55DA1C3-977E-430D-AADA-F8E241354E48}" sibTransId="{E764DAEC-2C73-4403-9B52-308C5DB4333B}"/>
    <dgm:cxn modelId="{C6153EEA-E145-4ADF-8FF2-D2055CEA6A92}" srcId="{B007AEF0-6125-4343-82F3-5E9165A56E0D}" destId="{F20A9B39-76B3-45C0-98F2-9B09F6C41704}" srcOrd="4" destOrd="0" parTransId="{1CB43528-9027-4EB8-96A3-B6132ECEDA10}" sibTransId="{1BECE6EF-1721-461E-9EE3-CDF818FAB7FE}"/>
    <dgm:cxn modelId="{33D964F8-349C-4D9B-A602-CAFB7F43CCA0}" srcId="{B007AEF0-6125-4343-82F3-5E9165A56E0D}" destId="{3BCAF55C-B242-44C5-91A5-3EB6309DB73B}" srcOrd="3" destOrd="0" parTransId="{5C0F61EF-8360-49D0-896B-E1FE5DBFA0C5}" sibTransId="{175D34BB-C414-4ABF-8C34-8E16E88E4CFA}"/>
    <dgm:cxn modelId="{2E451911-7E70-49DD-ACD2-42DFDA595FF8}" type="presParOf" srcId="{8CA9F2F5-C85D-415D-8B66-A1DD42E53DCF}" destId="{6C382C69-B075-440D-889C-0C2639B6C8F7}" srcOrd="0" destOrd="0" presId="urn:microsoft.com/office/officeart/2008/layout/LinedList"/>
    <dgm:cxn modelId="{FB95FFD6-37D1-4B93-BE3D-F8B942CFA254}" type="presParOf" srcId="{8CA9F2F5-C85D-415D-8B66-A1DD42E53DCF}" destId="{9E4BDAB3-6AB8-433C-92DF-2A6E6F0A7055}" srcOrd="1" destOrd="0" presId="urn:microsoft.com/office/officeart/2008/layout/LinedList"/>
    <dgm:cxn modelId="{FB838822-6A56-4341-9729-616B223E341E}" type="presParOf" srcId="{9E4BDAB3-6AB8-433C-92DF-2A6E6F0A7055}" destId="{E63E6BAF-A197-43EC-B24A-F730ABEC8D4A}" srcOrd="0" destOrd="0" presId="urn:microsoft.com/office/officeart/2008/layout/LinedList"/>
    <dgm:cxn modelId="{3840E6A6-1508-4FA2-ACC1-0F8974BE7B53}" type="presParOf" srcId="{9E4BDAB3-6AB8-433C-92DF-2A6E6F0A7055}" destId="{8B402DF4-87F4-4F6A-8A0E-DCA2FD1E1981}" srcOrd="1" destOrd="0" presId="urn:microsoft.com/office/officeart/2008/layout/LinedList"/>
    <dgm:cxn modelId="{1D69E3FF-73DB-4ED4-A241-152AE842EC9A}" type="presParOf" srcId="{8CA9F2F5-C85D-415D-8B66-A1DD42E53DCF}" destId="{CC9DA2B8-9DCA-4B8E-AAE7-A3C5E3EF5BFC}" srcOrd="2" destOrd="0" presId="urn:microsoft.com/office/officeart/2008/layout/LinedList"/>
    <dgm:cxn modelId="{A1121197-49CA-48AE-8B57-18D5FB0CE76B}" type="presParOf" srcId="{8CA9F2F5-C85D-415D-8B66-A1DD42E53DCF}" destId="{6E672C2D-50ED-4A23-B336-16A9FC830BE3}" srcOrd="3" destOrd="0" presId="urn:microsoft.com/office/officeart/2008/layout/LinedList"/>
    <dgm:cxn modelId="{BDA6B53F-DE64-45CF-BC42-F563FEEEF3E6}" type="presParOf" srcId="{6E672C2D-50ED-4A23-B336-16A9FC830BE3}" destId="{1A7269CF-A513-453F-9F1E-118B2F79D620}" srcOrd="0" destOrd="0" presId="urn:microsoft.com/office/officeart/2008/layout/LinedList"/>
    <dgm:cxn modelId="{2CC5B825-4179-42CD-87D4-F2A68AD2B43D}" type="presParOf" srcId="{6E672C2D-50ED-4A23-B336-16A9FC830BE3}" destId="{77204F0E-D436-4FDD-8382-631F8CBFED79}" srcOrd="1" destOrd="0" presId="urn:microsoft.com/office/officeart/2008/layout/LinedList"/>
    <dgm:cxn modelId="{6A9B8CA6-9F2E-4B94-86A0-2EEB0CCE655F}" type="presParOf" srcId="{8CA9F2F5-C85D-415D-8B66-A1DD42E53DCF}" destId="{3C07F992-3AD0-4BE5-9DA8-7BBF274BA2E9}" srcOrd="4" destOrd="0" presId="urn:microsoft.com/office/officeart/2008/layout/LinedList"/>
    <dgm:cxn modelId="{C3E33B47-3D04-473A-86C5-8B8340003D68}" type="presParOf" srcId="{8CA9F2F5-C85D-415D-8B66-A1DD42E53DCF}" destId="{3A5FC050-0A5D-4E00-AF30-62CD3692F79F}" srcOrd="5" destOrd="0" presId="urn:microsoft.com/office/officeart/2008/layout/LinedList"/>
    <dgm:cxn modelId="{C4B8AED2-E766-407F-BFBF-FCA0538A751A}" type="presParOf" srcId="{3A5FC050-0A5D-4E00-AF30-62CD3692F79F}" destId="{5FE9C610-B96C-4C12-B5AC-03B36A571F98}" srcOrd="0" destOrd="0" presId="urn:microsoft.com/office/officeart/2008/layout/LinedList"/>
    <dgm:cxn modelId="{8DC643F8-F4F4-4D87-88ED-791266A22BF4}" type="presParOf" srcId="{3A5FC050-0A5D-4E00-AF30-62CD3692F79F}" destId="{71836745-992C-4BF0-B0A0-BEAE0869DD6D}" srcOrd="1" destOrd="0" presId="urn:microsoft.com/office/officeart/2008/layout/LinedList"/>
    <dgm:cxn modelId="{3DC1F01C-CE9C-40D9-AF7A-3F51ABE83C96}" type="presParOf" srcId="{8CA9F2F5-C85D-415D-8B66-A1DD42E53DCF}" destId="{B11F0168-C85C-4911-8C12-AAC20E6BEAF3}" srcOrd="6" destOrd="0" presId="urn:microsoft.com/office/officeart/2008/layout/LinedList"/>
    <dgm:cxn modelId="{F40FB37B-A04F-421B-A7EB-53479960EE2A}" type="presParOf" srcId="{8CA9F2F5-C85D-415D-8B66-A1DD42E53DCF}" destId="{AD8FEC55-793A-4E9C-AA8E-21FE12A1BCEC}" srcOrd="7" destOrd="0" presId="urn:microsoft.com/office/officeart/2008/layout/LinedList"/>
    <dgm:cxn modelId="{073A9B0D-A686-4EB2-B203-26ABEBDBF12B}" type="presParOf" srcId="{AD8FEC55-793A-4E9C-AA8E-21FE12A1BCEC}" destId="{9AA3B8BF-CB94-4FB9-AAA9-6C754C2F3364}" srcOrd="0" destOrd="0" presId="urn:microsoft.com/office/officeart/2008/layout/LinedList"/>
    <dgm:cxn modelId="{D4AD5D9B-8D8C-41D2-9FDB-A3E20D5F81F8}" type="presParOf" srcId="{AD8FEC55-793A-4E9C-AA8E-21FE12A1BCEC}" destId="{2039883B-51B5-4B36-98F4-695B8D9300C0}" srcOrd="1" destOrd="0" presId="urn:microsoft.com/office/officeart/2008/layout/LinedList"/>
    <dgm:cxn modelId="{AEDCDB78-A872-47D2-88E3-3134D25CB95F}" type="presParOf" srcId="{8CA9F2F5-C85D-415D-8B66-A1DD42E53DCF}" destId="{AF9BD8E0-A66C-45EF-A8F4-2C4711A92CE1}" srcOrd="8" destOrd="0" presId="urn:microsoft.com/office/officeart/2008/layout/LinedList"/>
    <dgm:cxn modelId="{74F60599-685F-495A-9998-737CC6F2B818}" type="presParOf" srcId="{8CA9F2F5-C85D-415D-8B66-A1DD42E53DCF}" destId="{E388BD49-0290-4128-B83F-B96B80F41714}" srcOrd="9" destOrd="0" presId="urn:microsoft.com/office/officeart/2008/layout/LinedList"/>
    <dgm:cxn modelId="{98146C73-3B76-4B39-960B-B10AC04CD51E}" type="presParOf" srcId="{E388BD49-0290-4128-B83F-B96B80F41714}" destId="{67BC036A-F2BC-4B3E-A52A-595A120EE489}" srcOrd="0" destOrd="0" presId="urn:microsoft.com/office/officeart/2008/layout/LinedList"/>
    <dgm:cxn modelId="{BA383882-2A96-4AF7-A2E4-4689B528029C}" type="presParOf" srcId="{E388BD49-0290-4128-B83F-B96B80F41714}" destId="{28CDF9D9-E0CB-4BDE-A33D-791F145C14DE}" srcOrd="1" destOrd="0" presId="urn:microsoft.com/office/officeart/2008/layout/LinedList"/>
    <dgm:cxn modelId="{93C11FBE-340D-483D-A811-A9E3B93665A8}" type="presParOf" srcId="{8CA9F2F5-C85D-415D-8B66-A1DD42E53DCF}" destId="{67BB89FD-BF1E-43DC-9B9A-BEC00130BF3F}" srcOrd="10" destOrd="0" presId="urn:microsoft.com/office/officeart/2008/layout/LinedList"/>
    <dgm:cxn modelId="{FEEF953F-58A4-4D00-BD79-9B7A36354E65}" type="presParOf" srcId="{8CA9F2F5-C85D-415D-8B66-A1DD42E53DCF}" destId="{371751E3-2076-4580-9124-350BAEC7BA00}" srcOrd="11" destOrd="0" presId="urn:microsoft.com/office/officeart/2008/layout/LinedList"/>
    <dgm:cxn modelId="{A16CD7A7-03D4-429B-BEB9-5F650392BAA3}" type="presParOf" srcId="{371751E3-2076-4580-9124-350BAEC7BA00}" destId="{0F51F610-B116-49DA-98EC-D08BCE4CA37E}" srcOrd="0" destOrd="0" presId="urn:microsoft.com/office/officeart/2008/layout/LinedList"/>
    <dgm:cxn modelId="{774D9AE3-B5CC-4B55-AC8B-5627C0FD9513}" type="presParOf" srcId="{371751E3-2076-4580-9124-350BAEC7BA00}" destId="{6A29B518-05AA-4AF6-A83B-BF5597395B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738C19-AF3D-4753-BC85-FF0E702C4BF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900E21-9B72-4008-BCE6-5A7A2508A33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 err="1"/>
            <a:t>addDestinationDetails</a:t>
          </a:r>
          <a:r>
            <a:rPr lang="en-GB" dirty="0"/>
            <a:t>() – Add destination and attractions</a:t>
          </a:r>
          <a:endParaRPr lang="en-US" dirty="0"/>
        </a:p>
      </dgm:t>
    </dgm:pt>
    <dgm:pt modelId="{EE061F81-8092-45F6-9D42-8BC11936083F}" type="parTrans" cxnId="{6EDC1EAF-B306-4CC5-9DC5-053DFC11B74C}">
      <dgm:prSet/>
      <dgm:spPr/>
      <dgm:t>
        <a:bodyPr/>
        <a:lstStyle/>
        <a:p>
          <a:endParaRPr lang="en-US"/>
        </a:p>
      </dgm:t>
    </dgm:pt>
    <dgm:pt modelId="{FBE0722F-4C5F-434B-9899-6AFAF0679D15}" type="sibTrans" cxnId="{6EDC1EAF-B306-4CC5-9DC5-053DFC11B74C}">
      <dgm:prSet/>
      <dgm:spPr/>
      <dgm:t>
        <a:bodyPr/>
        <a:lstStyle/>
        <a:p>
          <a:endParaRPr lang="en-US"/>
        </a:p>
      </dgm:t>
    </dgm:pt>
    <dgm:pt modelId="{996E8B02-C387-481B-8639-F4974DDF59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addRoute() – Define travel routes with transport info</a:t>
          </a:r>
        </a:p>
      </dgm:t>
    </dgm:pt>
    <dgm:pt modelId="{E5B6E560-0375-4F20-99BA-25D96AC2A18A}" type="parTrans" cxnId="{49F11EAD-1127-4B3D-A2F5-896DEA356173}">
      <dgm:prSet/>
      <dgm:spPr/>
      <dgm:t>
        <a:bodyPr/>
        <a:lstStyle/>
        <a:p>
          <a:endParaRPr lang="en-GB"/>
        </a:p>
      </dgm:t>
    </dgm:pt>
    <dgm:pt modelId="{A7629C0F-DAA4-41CF-96CE-89BC2B4605E7}" type="sibTrans" cxnId="{49F11EAD-1127-4B3D-A2F5-896DEA356173}">
      <dgm:prSet/>
      <dgm:spPr/>
      <dgm:t>
        <a:bodyPr/>
        <a:lstStyle/>
        <a:p>
          <a:endParaRPr lang="en-GB"/>
        </a:p>
      </dgm:t>
    </dgm:pt>
    <dgm:pt modelId="{ADB1B92F-F6F9-44C8-844C-F0CEDB6079D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budgetAnalysis() – Compare estimated trip cost with budget</a:t>
          </a:r>
        </a:p>
      </dgm:t>
    </dgm:pt>
    <dgm:pt modelId="{6D875497-675D-4192-A02D-4B097DBACF56}" type="parTrans" cxnId="{1AE04406-D92C-4F95-816B-1CC6AA57D906}">
      <dgm:prSet/>
      <dgm:spPr/>
      <dgm:t>
        <a:bodyPr/>
        <a:lstStyle/>
        <a:p>
          <a:endParaRPr lang="en-GB"/>
        </a:p>
      </dgm:t>
    </dgm:pt>
    <dgm:pt modelId="{F80AF0CC-1BFF-4B54-A4F9-54F2A2545CB8}" type="sibTrans" cxnId="{1AE04406-D92C-4F95-816B-1CC6AA57D906}">
      <dgm:prSet/>
      <dgm:spPr/>
      <dgm:t>
        <a:bodyPr/>
        <a:lstStyle/>
        <a:p>
          <a:endParaRPr lang="en-GB"/>
        </a:p>
      </dgm:t>
    </dgm:pt>
    <dgm:pt modelId="{C34736F3-8817-483B-BCCF-2A4B4DB343A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findBestRoute() – Determine optimal route by cost or time</a:t>
          </a:r>
        </a:p>
      </dgm:t>
    </dgm:pt>
    <dgm:pt modelId="{AD71D9FD-E004-478A-8F83-914F4340CA4F}" type="parTrans" cxnId="{98F5CD1A-D6C7-47B3-B226-4176CBA5374D}">
      <dgm:prSet/>
      <dgm:spPr/>
      <dgm:t>
        <a:bodyPr/>
        <a:lstStyle/>
        <a:p>
          <a:endParaRPr lang="en-GB"/>
        </a:p>
      </dgm:t>
    </dgm:pt>
    <dgm:pt modelId="{21441318-246D-4F2A-8AAD-4AEB0FDBF95A}" type="sibTrans" cxnId="{98F5CD1A-D6C7-47B3-B226-4176CBA5374D}">
      <dgm:prSet/>
      <dgm:spPr/>
      <dgm:t>
        <a:bodyPr/>
        <a:lstStyle/>
        <a:p>
          <a:endParaRPr lang="en-GB"/>
        </a:p>
      </dgm:t>
    </dgm:pt>
    <dgm:pt modelId="{51AF5B75-99B7-4E3D-A4EC-1688EB0CBC6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displayDestinations() &amp; displayRoutes() – Visualize trip plans</a:t>
          </a:r>
        </a:p>
      </dgm:t>
    </dgm:pt>
    <dgm:pt modelId="{155DF3DE-5AE0-479C-8C02-993F7DDE08B8}" type="parTrans" cxnId="{1648ABF5-8EFD-4AE2-8B2A-8452BDA10746}">
      <dgm:prSet/>
      <dgm:spPr/>
      <dgm:t>
        <a:bodyPr/>
        <a:lstStyle/>
        <a:p>
          <a:endParaRPr lang="en-GB"/>
        </a:p>
      </dgm:t>
    </dgm:pt>
    <dgm:pt modelId="{50FA3FC9-97F8-4770-8CD2-892850CF5800}" type="sibTrans" cxnId="{1648ABF5-8EFD-4AE2-8B2A-8452BDA10746}">
      <dgm:prSet/>
      <dgm:spPr/>
      <dgm:t>
        <a:bodyPr/>
        <a:lstStyle/>
        <a:p>
          <a:endParaRPr lang="en-GB"/>
        </a:p>
      </dgm:t>
    </dgm:pt>
    <dgm:pt modelId="{D9F4C659-D4F9-4CE7-9A5F-33E030DC2AB1}" type="pres">
      <dgm:prSet presAssocID="{A7738C19-AF3D-4753-BC85-FF0E702C4BF7}" presName="root" presStyleCnt="0">
        <dgm:presLayoutVars>
          <dgm:dir/>
          <dgm:resizeHandles val="exact"/>
        </dgm:presLayoutVars>
      </dgm:prSet>
      <dgm:spPr/>
    </dgm:pt>
    <dgm:pt modelId="{7C463F53-C008-4EA3-9AD2-24BE5D699E32}" type="pres">
      <dgm:prSet presAssocID="{E8900E21-9B72-4008-BCE6-5A7A2508A33C}" presName="compNode" presStyleCnt="0"/>
      <dgm:spPr/>
    </dgm:pt>
    <dgm:pt modelId="{FFEB5229-6B8D-489B-915B-BA4F72C3E156}" type="pres">
      <dgm:prSet presAssocID="{E8900E21-9B72-4008-BCE6-5A7A2508A33C}" presName="bgRect" presStyleLbl="bgShp" presStyleIdx="0" presStyleCnt="5"/>
      <dgm:spPr/>
    </dgm:pt>
    <dgm:pt modelId="{B08E1ED6-7CEE-42AD-A060-25B42F5B8349}" type="pres">
      <dgm:prSet presAssocID="{E8900E21-9B72-4008-BCE6-5A7A2508A33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7F56AFC-B6FC-4C89-BE4B-4288B4E09A3A}" type="pres">
      <dgm:prSet presAssocID="{E8900E21-9B72-4008-BCE6-5A7A2508A33C}" presName="spaceRect" presStyleCnt="0"/>
      <dgm:spPr/>
    </dgm:pt>
    <dgm:pt modelId="{2A1CEC61-6454-4E40-A485-64FC773766D5}" type="pres">
      <dgm:prSet presAssocID="{E8900E21-9B72-4008-BCE6-5A7A2508A33C}" presName="parTx" presStyleLbl="revTx" presStyleIdx="0" presStyleCnt="5">
        <dgm:presLayoutVars>
          <dgm:chMax val="0"/>
          <dgm:chPref val="0"/>
        </dgm:presLayoutVars>
      </dgm:prSet>
      <dgm:spPr/>
    </dgm:pt>
    <dgm:pt modelId="{969BB9F5-1D9C-45A8-BC1E-43496E693489}" type="pres">
      <dgm:prSet presAssocID="{FBE0722F-4C5F-434B-9899-6AFAF0679D15}" presName="sibTrans" presStyleCnt="0"/>
      <dgm:spPr/>
    </dgm:pt>
    <dgm:pt modelId="{EE33EEBE-55B9-4948-8A6A-DAD9B436C3F4}" type="pres">
      <dgm:prSet presAssocID="{996E8B02-C387-481B-8639-F4974DDF59C2}" presName="compNode" presStyleCnt="0"/>
      <dgm:spPr/>
    </dgm:pt>
    <dgm:pt modelId="{27A9E22B-51D9-45F2-A99B-3FD6B58E68FF}" type="pres">
      <dgm:prSet presAssocID="{996E8B02-C387-481B-8639-F4974DDF59C2}" presName="bgRect" presStyleLbl="bgShp" presStyleIdx="1" presStyleCnt="5"/>
      <dgm:spPr/>
    </dgm:pt>
    <dgm:pt modelId="{253773A1-6250-4BEB-81E7-53FF7C6A71A6}" type="pres">
      <dgm:prSet presAssocID="{996E8B02-C387-481B-8639-F4974DDF59C2}" presName="iconRect" presStyleLbl="node1" presStyleIdx="1" presStyleCnt="5"/>
      <dgm:spPr/>
    </dgm:pt>
    <dgm:pt modelId="{2C0BD690-EC4C-43DC-A379-673DAF65D6F3}" type="pres">
      <dgm:prSet presAssocID="{996E8B02-C387-481B-8639-F4974DDF59C2}" presName="spaceRect" presStyleCnt="0"/>
      <dgm:spPr/>
    </dgm:pt>
    <dgm:pt modelId="{C98B4EA7-F38B-4468-B2BF-0255D8ACA599}" type="pres">
      <dgm:prSet presAssocID="{996E8B02-C387-481B-8639-F4974DDF59C2}" presName="parTx" presStyleLbl="revTx" presStyleIdx="1" presStyleCnt="5">
        <dgm:presLayoutVars>
          <dgm:chMax val="0"/>
          <dgm:chPref val="0"/>
        </dgm:presLayoutVars>
      </dgm:prSet>
      <dgm:spPr/>
    </dgm:pt>
    <dgm:pt modelId="{8813C8CE-AA6C-4460-B0D9-F82FB52DBFFA}" type="pres">
      <dgm:prSet presAssocID="{A7629C0F-DAA4-41CF-96CE-89BC2B4605E7}" presName="sibTrans" presStyleCnt="0"/>
      <dgm:spPr/>
    </dgm:pt>
    <dgm:pt modelId="{20861386-27B3-471A-A48A-23FD85D6A864}" type="pres">
      <dgm:prSet presAssocID="{ADB1B92F-F6F9-44C8-844C-F0CEDB6079D9}" presName="compNode" presStyleCnt="0"/>
      <dgm:spPr/>
    </dgm:pt>
    <dgm:pt modelId="{8E7BC6A0-86BF-4DD0-B8E5-F877E9E4C4D5}" type="pres">
      <dgm:prSet presAssocID="{ADB1B92F-F6F9-44C8-844C-F0CEDB6079D9}" presName="bgRect" presStyleLbl="bgShp" presStyleIdx="2" presStyleCnt="5"/>
      <dgm:spPr/>
    </dgm:pt>
    <dgm:pt modelId="{C44A9677-62A0-45C2-9218-BB76292223E2}" type="pres">
      <dgm:prSet presAssocID="{ADB1B92F-F6F9-44C8-844C-F0CEDB6079D9}" presName="iconRect" presStyleLbl="node1" presStyleIdx="2" presStyleCnt="5"/>
      <dgm:spPr/>
    </dgm:pt>
    <dgm:pt modelId="{12A8D667-F712-4E0D-88A8-EBA9A1BFBBEC}" type="pres">
      <dgm:prSet presAssocID="{ADB1B92F-F6F9-44C8-844C-F0CEDB6079D9}" presName="spaceRect" presStyleCnt="0"/>
      <dgm:spPr/>
    </dgm:pt>
    <dgm:pt modelId="{6207F132-758A-4B18-8008-E2A5ADFE6953}" type="pres">
      <dgm:prSet presAssocID="{ADB1B92F-F6F9-44C8-844C-F0CEDB6079D9}" presName="parTx" presStyleLbl="revTx" presStyleIdx="2" presStyleCnt="5">
        <dgm:presLayoutVars>
          <dgm:chMax val="0"/>
          <dgm:chPref val="0"/>
        </dgm:presLayoutVars>
      </dgm:prSet>
      <dgm:spPr/>
    </dgm:pt>
    <dgm:pt modelId="{3D05A6BE-BFDF-4AE4-B205-D1126CFDC04A}" type="pres">
      <dgm:prSet presAssocID="{F80AF0CC-1BFF-4B54-A4F9-54F2A2545CB8}" presName="sibTrans" presStyleCnt="0"/>
      <dgm:spPr/>
    </dgm:pt>
    <dgm:pt modelId="{183079D1-541C-4E59-B59E-E9F3A7102DB4}" type="pres">
      <dgm:prSet presAssocID="{C34736F3-8817-483B-BCCF-2A4B4DB343A0}" presName="compNode" presStyleCnt="0"/>
      <dgm:spPr/>
    </dgm:pt>
    <dgm:pt modelId="{5109E397-C8D3-4C54-8BB1-F394F061B065}" type="pres">
      <dgm:prSet presAssocID="{C34736F3-8817-483B-BCCF-2A4B4DB343A0}" presName="bgRect" presStyleLbl="bgShp" presStyleIdx="3" presStyleCnt="5"/>
      <dgm:spPr/>
    </dgm:pt>
    <dgm:pt modelId="{A405539B-4ED4-4BBC-A903-A1DB992B989E}" type="pres">
      <dgm:prSet presAssocID="{C34736F3-8817-483B-BCCF-2A4B4DB343A0}" presName="iconRect" presStyleLbl="node1" presStyleIdx="3" presStyleCnt="5"/>
      <dgm:spPr/>
    </dgm:pt>
    <dgm:pt modelId="{9FA45A3C-9B6C-4A4A-A336-28F0696C0AE0}" type="pres">
      <dgm:prSet presAssocID="{C34736F3-8817-483B-BCCF-2A4B4DB343A0}" presName="spaceRect" presStyleCnt="0"/>
      <dgm:spPr/>
    </dgm:pt>
    <dgm:pt modelId="{1F651B95-B43D-4BFE-BB87-D448AC1AB19F}" type="pres">
      <dgm:prSet presAssocID="{C34736F3-8817-483B-BCCF-2A4B4DB343A0}" presName="parTx" presStyleLbl="revTx" presStyleIdx="3" presStyleCnt="5">
        <dgm:presLayoutVars>
          <dgm:chMax val="0"/>
          <dgm:chPref val="0"/>
        </dgm:presLayoutVars>
      </dgm:prSet>
      <dgm:spPr/>
    </dgm:pt>
    <dgm:pt modelId="{3152C992-AD2C-4BDD-8A53-DB5B460D44D8}" type="pres">
      <dgm:prSet presAssocID="{21441318-246D-4F2A-8AAD-4AEB0FDBF95A}" presName="sibTrans" presStyleCnt="0"/>
      <dgm:spPr/>
    </dgm:pt>
    <dgm:pt modelId="{2BC9700B-9615-494D-A7BD-AB287701BD85}" type="pres">
      <dgm:prSet presAssocID="{51AF5B75-99B7-4E3D-A4EC-1688EB0CBC6D}" presName="compNode" presStyleCnt="0"/>
      <dgm:spPr/>
    </dgm:pt>
    <dgm:pt modelId="{36D1B2E2-6F09-4626-B5C8-A3E47458033C}" type="pres">
      <dgm:prSet presAssocID="{51AF5B75-99B7-4E3D-A4EC-1688EB0CBC6D}" presName="bgRect" presStyleLbl="bgShp" presStyleIdx="4" presStyleCnt="5"/>
      <dgm:spPr/>
    </dgm:pt>
    <dgm:pt modelId="{5E475E81-034C-4994-A797-0963B5F3CB0A}" type="pres">
      <dgm:prSet presAssocID="{51AF5B75-99B7-4E3D-A4EC-1688EB0CBC6D}" presName="iconRect" presStyleLbl="node1" presStyleIdx="4" presStyleCnt="5"/>
      <dgm:spPr/>
    </dgm:pt>
    <dgm:pt modelId="{EE9CCE37-1D7B-437B-A42E-92627AF6F549}" type="pres">
      <dgm:prSet presAssocID="{51AF5B75-99B7-4E3D-A4EC-1688EB0CBC6D}" presName="spaceRect" presStyleCnt="0"/>
      <dgm:spPr/>
    </dgm:pt>
    <dgm:pt modelId="{1675081E-E8CB-4BDE-B22E-F198EBDBA98B}" type="pres">
      <dgm:prSet presAssocID="{51AF5B75-99B7-4E3D-A4EC-1688EB0CBC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B3F2B02-3AD3-4E98-932B-8B23E9F22530}" type="presOf" srcId="{C34736F3-8817-483B-BCCF-2A4B4DB343A0}" destId="{1F651B95-B43D-4BFE-BB87-D448AC1AB19F}" srcOrd="0" destOrd="0" presId="urn:microsoft.com/office/officeart/2018/2/layout/IconVerticalSolidList"/>
    <dgm:cxn modelId="{1AE04406-D92C-4F95-816B-1CC6AA57D906}" srcId="{A7738C19-AF3D-4753-BC85-FF0E702C4BF7}" destId="{ADB1B92F-F6F9-44C8-844C-F0CEDB6079D9}" srcOrd="2" destOrd="0" parTransId="{6D875497-675D-4192-A02D-4B097DBACF56}" sibTransId="{F80AF0CC-1BFF-4B54-A4F9-54F2A2545CB8}"/>
    <dgm:cxn modelId="{67849C15-DADD-4AFC-BABA-89D9313F9134}" type="presOf" srcId="{E8900E21-9B72-4008-BCE6-5A7A2508A33C}" destId="{2A1CEC61-6454-4E40-A485-64FC773766D5}" srcOrd="0" destOrd="0" presId="urn:microsoft.com/office/officeart/2018/2/layout/IconVerticalSolidList"/>
    <dgm:cxn modelId="{98F5CD1A-D6C7-47B3-B226-4176CBA5374D}" srcId="{A7738C19-AF3D-4753-BC85-FF0E702C4BF7}" destId="{C34736F3-8817-483B-BCCF-2A4B4DB343A0}" srcOrd="3" destOrd="0" parTransId="{AD71D9FD-E004-478A-8F83-914F4340CA4F}" sibTransId="{21441318-246D-4F2A-8AAD-4AEB0FDBF95A}"/>
    <dgm:cxn modelId="{73088B2C-A404-40F7-ADF0-6B787D3BFA5C}" type="presOf" srcId="{A7738C19-AF3D-4753-BC85-FF0E702C4BF7}" destId="{D9F4C659-D4F9-4CE7-9A5F-33E030DC2AB1}" srcOrd="0" destOrd="0" presId="urn:microsoft.com/office/officeart/2018/2/layout/IconVerticalSolidList"/>
    <dgm:cxn modelId="{04F8D369-4C2B-4FE1-87B7-29B847C7E7FE}" type="presOf" srcId="{996E8B02-C387-481B-8639-F4974DDF59C2}" destId="{C98B4EA7-F38B-4468-B2BF-0255D8ACA599}" srcOrd="0" destOrd="0" presId="urn:microsoft.com/office/officeart/2018/2/layout/IconVerticalSolidList"/>
    <dgm:cxn modelId="{7222C87F-2E0A-45A0-A881-AA079EB66161}" type="presOf" srcId="{51AF5B75-99B7-4E3D-A4EC-1688EB0CBC6D}" destId="{1675081E-E8CB-4BDE-B22E-F198EBDBA98B}" srcOrd="0" destOrd="0" presId="urn:microsoft.com/office/officeart/2018/2/layout/IconVerticalSolidList"/>
    <dgm:cxn modelId="{49F11EAD-1127-4B3D-A2F5-896DEA356173}" srcId="{A7738C19-AF3D-4753-BC85-FF0E702C4BF7}" destId="{996E8B02-C387-481B-8639-F4974DDF59C2}" srcOrd="1" destOrd="0" parTransId="{E5B6E560-0375-4F20-99BA-25D96AC2A18A}" sibTransId="{A7629C0F-DAA4-41CF-96CE-89BC2B4605E7}"/>
    <dgm:cxn modelId="{6EDC1EAF-B306-4CC5-9DC5-053DFC11B74C}" srcId="{A7738C19-AF3D-4753-BC85-FF0E702C4BF7}" destId="{E8900E21-9B72-4008-BCE6-5A7A2508A33C}" srcOrd="0" destOrd="0" parTransId="{EE061F81-8092-45F6-9D42-8BC11936083F}" sibTransId="{FBE0722F-4C5F-434B-9899-6AFAF0679D15}"/>
    <dgm:cxn modelId="{02BC84E9-A5E7-4025-AA2A-697957C51E7C}" type="presOf" srcId="{ADB1B92F-F6F9-44C8-844C-F0CEDB6079D9}" destId="{6207F132-758A-4B18-8008-E2A5ADFE6953}" srcOrd="0" destOrd="0" presId="urn:microsoft.com/office/officeart/2018/2/layout/IconVerticalSolidList"/>
    <dgm:cxn modelId="{1648ABF5-8EFD-4AE2-8B2A-8452BDA10746}" srcId="{A7738C19-AF3D-4753-BC85-FF0E702C4BF7}" destId="{51AF5B75-99B7-4E3D-A4EC-1688EB0CBC6D}" srcOrd="4" destOrd="0" parTransId="{155DF3DE-5AE0-479C-8C02-993F7DDE08B8}" sibTransId="{50FA3FC9-97F8-4770-8CD2-892850CF5800}"/>
    <dgm:cxn modelId="{C1E1AEDA-C4AF-4929-B6EF-D9822D354D4A}" type="presParOf" srcId="{D9F4C659-D4F9-4CE7-9A5F-33E030DC2AB1}" destId="{7C463F53-C008-4EA3-9AD2-24BE5D699E32}" srcOrd="0" destOrd="0" presId="urn:microsoft.com/office/officeart/2018/2/layout/IconVerticalSolidList"/>
    <dgm:cxn modelId="{2B0A7D9E-72C6-4C59-A2C7-5946DA11B2B9}" type="presParOf" srcId="{7C463F53-C008-4EA3-9AD2-24BE5D699E32}" destId="{FFEB5229-6B8D-489B-915B-BA4F72C3E156}" srcOrd="0" destOrd="0" presId="urn:microsoft.com/office/officeart/2018/2/layout/IconVerticalSolidList"/>
    <dgm:cxn modelId="{7C7E1E11-E815-43AE-85F8-A9911B338BAE}" type="presParOf" srcId="{7C463F53-C008-4EA3-9AD2-24BE5D699E32}" destId="{B08E1ED6-7CEE-42AD-A060-25B42F5B8349}" srcOrd="1" destOrd="0" presId="urn:microsoft.com/office/officeart/2018/2/layout/IconVerticalSolidList"/>
    <dgm:cxn modelId="{13E5BD31-A0C5-49D4-B39B-67BDFBDB6605}" type="presParOf" srcId="{7C463F53-C008-4EA3-9AD2-24BE5D699E32}" destId="{A7F56AFC-B6FC-4C89-BE4B-4288B4E09A3A}" srcOrd="2" destOrd="0" presId="urn:microsoft.com/office/officeart/2018/2/layout/IconVerticalSolidList"/>
    <dgm:cxn modelId="{7F61C687-E07D-401B-9996-1D4ACCF9069A}" type="presParOf" srcId="{7C463F53-C008-4EA3-9AD2-24BE5D699E32}" destId="{2A1CEC61-6454-4E40-A485-64FC773766D5}" srcOrd="3" destOrd="0" presId="urn:microsoft.com/office/officeart/2018/2/layout/IconVerticalSolidList"/>
    <dgm:cxn modelId="{50511FBC-90CE-4982-801D-B9D62FF8D6AF}" type="presParOf" srcId="{D9F4C659-D4F9-4CE7-9A5F-33E030DC2AB1}" destId="{969BB9F5-1D9C-45A8-BC1E-43496E693489}" srcOrd="1" destOrd="0" presId="urn:microsoft.com/office/officeart/2018/2/layout/IconVerticalSolidList"/>
    <dgm:cxn modelId="{62E6D726-EEAD-4C8B-A642-FB1D2F9E46C6}" type="presParOf" srcId="{D9F4C659-D4F9-4CE7-9A5F-33E030DC2AB1}" destId="{EE33EEBE-55B9-4948-8A6A-DAD9B436C3F4}" srcOrd="2" destOrd="0" presId="urn:microsoft.com/office/officeart/2018/2/layout/IconVerticalSolidList"/>
    <dgm:cxn modelId="{E291B843-E604-4015-ACEF-54F372444B16}" type="presParOf" srcId="{EE33EEBE-55B9-4948-8A6A-DAD9B436C3F4}" destId="{27A9E22B-51D9-45F2-A99B-3FD6B58E68FF}" srcOrd="0" destOrd="0" presId="urn:microsoft.com/office/officeart/2018/2/layout/IconVerticalSolidList"/>
    <dgm:cxn modelId="{C359EBC9-5638-45F2-8800-64BD4D932F04}" type="presParOf" srcId="{EE33EEBE-55B9-4948-8A6A-DAD9B436C3F4}" destId="{253773A1-6250-4BEB-81E7-53FF7C6A71A6}" srcOrd="1" destOrd="0" presId="urn:microsoft.com/office/officeart/2018/2/layout/IconVerticalSolidList"/>
    <dgm:cxn modelId="{AE8F7A60-32AB-4547-BD9B-E996E9275227}" type="presParOf" srcId="{EE33EEBE-55B9-4948-8A6A-DAD9B436C3F4}" destId="{2C0BD690-EC4C-43DC-A379-673DAF65D6F3}" srcOrd="2" destOrd="0" presId="urn:microsoft.com/office/officeart/2018/2/layout/IconVerticalSolidList"/>
    <dgm:cxn modelId="{92B83B8D-11BC-4065-BEE4-1D6734327EE3}" type="presParOf" srcId="{EE33EEBE-55B9-4948-8A6A-DAD9B436C3F4}" destId="{C98B4EA7-F38B-4468-B2BF-0255D8ACA599}" srcOrd="3" destOrd="0" presId="urn:microsoft.com/office/officeart/2018/2/layout/IconVerticalSolidList"/>
    <dgm:cxn modelId="{7DFF4438-75E5-4A10-BE68-9D69828728BD}" type="presParOf" srcId="{D9F4C659-D4F9-4CE7-9A5F-33E030DC2AB1}" destId="{8813C8CE-AA6C-4460-B0D9-F82FB52DBFFA}" srcOrd="3" destOrd="0" presId="urn:microsoft.com/office/officeart/2018/2/layout/IconVerticalSolidList"/>
    <dgm:cxn modelId="{521F1173-492A-42D3-B883-F77E31DED534}" type="presParOf" srcId="{D9F4C659-D4F9-4CE7-9A5F-33E030DC2AB1}" destId="{20861386-27B3-471A-A48A-23FD85D6A864}" srcOrd="4" destOrd="0" presId="urn:microsoft.com/office/officeart/2018/2/layout/IconVerticalSolidList"/>
    <dgm:cxn modelId="{0CE7A58E-D15A-4055-82AA-B099A01D3291}" type="presParOf" srcId="{20861386-27B3-471A-A48A-23FD85D6A864}" destId="{8E7BC6A0-86BF-4DD0-B8E5-F877E9E4C4D5}" srcOrd="0" destOrd="0" presId="urn:microsoft.com/office/officeart/2018/2/layout/IconVerticalSolidList"/>
    <dgm:cxn modelId="{BAB16A48-5881-43C5-90BE-0E3DA7A44A7E}" type="presParOf" srcId="{20861386-27B3-471A-A48A-23FD85D6A864}" destId="{C44A9677-62A0-45C2-9218-BB76292223E2}" srcOrd="1" destOrd="0" presId="urn:microsoft.com/office/officeart/2018/2/layout/IconVerticalSolidList"/>
    <dgm:cxn modelId="{B94E254F-DF16-479A-B9AA-ED5CAE46AA58}" type="presParOf" srcId="{20861386-27B3-471A-A48A-23FD85D6A864}" destId="{12A8D667-F712-4E0D-88A8-EBA9A1BFBBEC}" srcOrd="2" destOrd="0" presId="urn:microsoft.com/office/officeart/2018/2/layout/IconVerticalSolidList"/>
    <dgm:cxn modelId="{F895CFD7-E974-4087-9647-BDABA6C4DE27}" type="presParOf" srcId="{20861386-27B3-471A-A48A-23FD85D6A864}" destId="{6207F132-758A-4B18-8008-E2A5ADFE6953}" srcOrd="3" destOrd="0" presId="urn:microsoft.com/office/officeart/2018/2/layout/IconVerticalSolidList"/>
    <dgm:cxn modelId="{43B6DF3C-4486-49E7-A2B7-D8903D1CE140}" type="presParOf" srcId="{D9F4C659-D4F9-4CE7-9A5F-33E030DC2AB1}" destId="{3D05A6BE-BFDF-4AE4-B205-D1126CFDC04A}" srcOrd="5" destOrd="0" presId="urn:microsoft.com/office/officeart/2018/2/layout/IconVerticalSolidList"/>
    <dgm:cxn modelId="{D4224950-4D41-4C2F-8986-C017CD1338B8}" type="presParOf" srcId="{D9F4C659-D4F9-4CE7-9A5F-33E030DC2AB1}" destId="{183079D1-541C-4E59-B59E-E9F3A7102DB4}" srcOrd="6" destOrd="0" presId="urn:microsoft.com/office/officeart/2018/2/layout/IconVerticalSolidList"/>
    <dgm:cxn modelId="{3BF5793B-358D-45AB-8D60-F7E7F2F619F5}" type="presParOf" srcId="{183079D1-541C-4E59-B59E-E9F3A7102DB4}" destId="{5109E397-C8D3-4C54-8BB1-F394F061B065}" srcOrd="0" destOrd="0" presId="urn:microsoft.com/office/officeart/2018/2/layout/IconVerticalSolidList"/>
    <dgm:cxn modelId="{AA145F66-6F29-4FBB-91C6-5713121D1BF6}" type="presParOf" srcId="{183079D1-541C-4E59-B59E-E9F3A7102DB4}" destId="{A405539B-4ED4-4BBC-A903-A1DB992B989E}" srcOrd="1" destOrd="0" presId="urn:microsoft.com/office/officeart/2018/2/layout/IconVerticalSolidList"/>
    <dgm:cxn modelId="{C7DD5DFB-4FC1-4000-B31D-EFB5246E3DE8}" type="presParOf" srcId="{183079D1-541C-4E59-B59E-E9F3A7102DB4}" destId="{9FA45A3C-9B6C-4A4A-A336-28F0696C0AE0}" srcOrd="2" destOrd="0" presId="urn:microsoft.com/office/officeart/2018/2/layout/IconVerticalSolidList"/>
    <dgm:cxn modelId="{7AD0B1FD-726F-4453-A48B-0DFB1E49DF58}" type="presParOf" srcId="{183079D1-541C-4E59-B59E-E9F3A7102DB4}" destId="{1F651B95-B43D-4BFE-BB87-D448AC1AB19F}" srcOrd="3" destOrd="0" presId="urn:microsoft.com/office/officeart/2018/2/layout/IconVerticalSolidList"/>
    <dgm:cxn modelId="{3C59E2E4-6BF2-42A1-A625-058320237C56}" type="presParOf" srcId="{D9F4C659-D4F9-4CE7-9A5F-33E030DC2AB1}" destId="{3152C992-AD2C-4BDD-8A53-DB5B460D44D8}" srcOrd="7" destOrd="0" presId="urn:microsoft.com/office/officeart/2018/2/layout/IconVerticalSolidList"/>
    <dgm:cxn modelId="{69A82A5A-0B4F-475F-B055-FFE832495D4D}" type="presParOf" srcId="{D9F4C659-D4F9-4CE7-9A5F-33E030DC2AB1}" destId="{2BC9700B-9615-494D-A7BD-AB287701BD85}" srcOrd="8" destOrd="0" presId="urn:microsoft.com/office/officeart/2018/2/layout/IconVerticalSolidList"/>
    <dgm:cxn modelId="{68F105BF-6BEF-46EC-8C4C-B1A1CD51CB18}" type="presParOf" srcId="{2BC9700B-9615-494D-A7BD-AB287701BD85}" destId="{36D1B2E2-6F09-4626-B5C8-A3E47458033C}" srcOrd="0" destOrd="0" presId="urn:microsoft.com/office/officeart/2018/2/layout/IconVerticalSolidList"/>
    <dgm:cxn modelId="{3ED5280A-DA13-4F3B-84E0-09214E66B6FE}" type="presParOf" srcId="{2BC9700B-9615-494D-A7BD-AB287701BD85}" destId="{5E475E81-034C-4994-A797-0963B5F3CB0A}" srcOrd="1" destOrd="0" presId="urn:microsoft.com/office/officeart/2018/2/layout/IconVerticalSolidList"/>
    <dgm:cxn modelId="{0CFDB7E3-4AC4-4EA7-B7F4-2AAC6B9EF539}" type="presParOf" srcId="{2BC9700B-9615-494D-A7BD-AB287701BD85}" destId="{EE9CCE37-1D7B-437B-A42E-92627AF6F549}" srcOrd="2" destOrd="0" presId="urn:microsoft.com/office/officeart/2018/2/layout/IconVerticalSolidList"/>
    <dgm:cxn modelId="{FC7E3A5E-D9B2-46C8-9350-65BE502D9FBC}" type="presParOf" srcId="{2BC9700B-9615-494D-A7BD-AB287701BD85}" destId="{1675081E-E8CB-4BDE-B22E-F198EBDBA9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0D6DD-0E3C-440F-8DE9-DA4B954A3BBC}">
      <dsp:nvSpPr>
        <dsp:cNvPr id="0" name=""/>
        <dsp:cNvSpPr/>
      </dsp:nvSpPr>
      <dsp:spPr>
        <a:xfrm>
          <a:off x="0" y="1591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08B09-ACDC-417B-9140-61227BB97340}">
      <dsp:nvSpPr>
        <dsp:cNvPr id="0" name=""/>
        <dsp:cNvSpPr/>
      </dsp:nvSpPr>
      <dsp:spPr>
        <a:xfrm>
          <a:off x="205202" y="154221"/>
          <a:ext cx="373094" cy="3730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C0685-DEDF-4755-A9E6-4E30152D573A}">
      <dsp:nvSpPr>
        <dsp:cNvPr id="0" name=""/>
        <dsp:cNvSpPr/>
      </dsp:nvSpPr>
      <dsp:spPr>
        <a:xfrm>
          <a:off x="783498" y="1591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Console-based travel planning system</a:t>
          </a:r>
        </a:p>
      </dsp:txBody>
      <dsp:txXfrm>
        <a:off x="783498" y="1591"/>
        <a:ext cx="4858476" cy="678353"/>
      </dsp:txXfrm>
    </dsp:sp>
    <dsp:sp modelId="{1A10188C-1F37-4A06-8387-D3540EF6114A}">
      <dsp:nvSpPr>
        <dsp:cNvPr id="0" name=""/>
        <dsp:cNvSpPr/>
      </dsp:nvSpPr>
      <dsp:spPr>
        <a:xfrm>
          <a:off x="0" y="849534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02DF6-ED86-4315-B47B-B0B10891519C}">
      <dsp:nvSpPr>
        <dsp:cNvPr id="0" name=""/>
        <dsp:cNvSpPr/>
      </dsp:nvSpPr>
      <dsp:spPr>
        <a:xfrm>
          <a:off x="205202" y="1002164"/>
          <a:ext cx="373094" cy="373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DD315-B76D-4EAB-B517-1C6530B72E2A}">
      <dsp:nvSpPr>
        <dsp:cNvPr id="0" name=""/>
        <dsp:cNvSpPr/>
      </dsp:nvSpPr>
      <dsp:spPr>
        <a:xfrm>
          <a:off x="783498" y="849534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Allows users to manage destinations, attractions, and routes</a:t>
          </a:r>
        </a:p>
      </dsp:txBody>
      <dsp:txXfrm>
        <a:off x="783498" y="849534"/>
        <a:ext cx="4858476" cy="678353"/>
      </dsp:txXfrm>
    </dsp:sp>
    <dsp:sp modelId="{7130F0B2-239B-40CA-A599-F27343CD9FAB}">
      <dsp:nvSpPr>
        <dsp:cNvPr id="0" name=""/>
        <dsp:cNvSpPr/>
      </dsp:nvSpPr>
      <dsp:spPr>
        <a:xfrm>
          <a:off x="0" y="1697476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A4720-851A-4777-815F-C6961A14C3B4}">
      <dsp:nvSpPr>
        <dsp:cNvPr id="0" name=""/>
        <dsp:cNvSpPr/>
      </dsp:nvSpPr>
      <dsp:spPr>
        <a:xfrm>
          <a:off x="205202" y="1850106"/>
          <a:ext cx="373094" cy="3730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77EB1-BC7E-40F1-AE78-82BDF9E78524}">
      <dsp:nvSpPr>
        <dsp:cNvPr id="0" name=""/>
        <dsp:cNvSpPr/>
      </dsp:nvSpPr>
      <dsp:spPr>
        <a:xfrm>
          <a:off x="783498" y="1697476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Supports traveler profile creation and budget tracking</a:t>
          </a:r>
        </a:p>
      </dsp:txBody>
      <dsp:txXfrm>
        <a:off x="783498" y="1697476"/>
        <a:ext cx="4858476" cy="678353"/>
      </dsp:txXfrm>
    </dsp:sp>
    <dsp:sp modelId="{B2EEA8C1-A38B-4F24-8B55-CFED9A1F158F}">
      <dsp:nvSpPr>
        <dsp:cNvPr id="0" name=""/>
        <dsp:cNvSpPr/>
      </dsp:nvSpPr>
      <dsp:spPr>
        <a:xfrm>
          <a:off x="0" y="2545419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9EF17-FF91-4BCB-A692-D71BFE4C08E0}">
      <dsp:nvSpPr>
        <dsp:cNvPr id="0" name=""/>
        <dsp:cNvSpPr/>
      </dsp:nvSpPr>
      <dsp:spPr>
        <a:xfrm>
          <a:off x="205202" y="2698048"/>
          <a:ext cx="373094" cy="3730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21C78-F1F3-4859-9A0B-859790A74586}">
      <dsp:nvSpPr>
        <dsp:cNvPr id="0" name=""/>
        <dsp:cNvSpPr/>
      </dsp:nvSpPr>
      <dsp:spPr>
        <a:xfrm>
          <a:off x="783498" y="2545419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Provides route optimization (cost/time)</a:t>
          </a:r>
        </a:p>
      </dsp:txBody>
      <dsp:txXfrm>
        <a:off x="783498" y="2545419"/>
        <a:ext cx="4858476" cy="678353"/>
      </dsp:txXfrm>
    </dsp:sp>
    <dsp:sp modelId="{7F039B79-C24B-4B48-A5A3-39C633313113}">
      <dsp:nvSpPr>
        <dsp:cNvPr id="0" name=""/>
        <dsp:cNvSpPr/>
      </dsp:nvSpPr>
      <dsp:spPr>
        <a:xfrm>
          <a:off x="0" y="3393361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C2128-4956-4A5D-867E-C83AC9635554}">
      <dsp:nvSpPr>
        <dsp:cNvPr id="0" name=""/>
        <dsp:cNvSpPr/>
      </dsp:nvSpPr>
      <dsp:spPr>
        <a:xfrm>
          <a:off x="205202" y="3545991"/>
          <a:ext cx="373094" cy="3730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25398-D39F-49E8-8516-54B76B373F58}">
      <dsp:nvSpPr>
        <dsp:cNvPr id="0" name=""/>
        <dsp:cNvSpPr/>
      </dsp:nvSpPr>
      <dsp:spPr>
        <a:xfrm>
          <a:off x="783498" y="3393361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Facilitates efficient and organized trip planning</a:t>
          </a:r>
        </a:p>
      </dsp:txBody>
      <dsp:txXfrm>
        <a:off x="783498" y="3393361"/>
        <a:ext cx="4858476" cy="678353"/>
      </dsp:txXfrm>
    </dsp:sp>
    <dsp:sp modelId="{ADB3F831-9EAC-4109-B63B-537B4E05200E}">
      <dsp:nvSpPr>
        <dsp:cNvPr id="0" name=""/>
        <dsp:cNvSpPr/>
      </dsp:nvSpPr>
      <dsp:spPr>
        <a:xfrm>
          <a:off x="0" y="4241304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F8529-2A53-403A-86E9-2223FE361863}">
      <dsp:nvSpPr>
        <dsp:cNvPr id="0" name=""/>
        <dsp:cNvSpPr/>
      </dsp:nvSpPr>
      <dsp:spPr>
        <a:xfrm>
          <a:off x="205202" y="4393933"/>
          <a:ext cx="373094" cy="3730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518F-7D3E-4026-8A75-5C4975DCADDC}">
      <dsp:nvSpPr>
        <dsp:cNvPr id="0" name=""/>
        <dsp:cNvSpPr/>
      </dsp:nvSpPr>
      <dsp:spPr>
        <a:xfrm>
          <a:off x="783498" y="4241304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Data storage and retrieval</a:t>
          </a:r>
        </a:p>
      </dsp:txBody>
      <dsp:txXfrm>
        <a:off x="783498" y="4241304"/>
        <a:ext cx="4858476" cy="678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82C69-B075-440D-889C-0C2639B6C8F7}">
      <dsp:nvSpPr>
        <dsp:cNvPr id="0" name=""/>
        <dsp:cNvSpPr/>
      </dsp:nvSpPr>
      <dsp:spPr>
        <a:xfrm>
          <a:off x="0" y="2554"/>
          <a:ext cx="59980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E6BAF-A197-43EC-B24A-F730ABEC8D4A}">
      <dsp:nvSpPr>
        <dsp:cNvPr id="0" name=""/>
        <dsp:cNvSpPr/>
      </dsp:nvSpPr>
      <dsp:spPr>
        <a:xfrm>
          <a:off x="0" y="2554"/>
          <a:ext cx="5998087" cy="87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Graph Representation</a:t>
          </a:r>
          <a:r>
            <a:rPr lang="en-GB" sz="2100" kern="1200"/>
            <a:t> for routes between destinations</a:t>
          </a:r>
          <a:endParaRPr lang="en-US" sz="2100" kern="1200" dirty="0"/>
        </a:p>
      </dsp:txBody>
      <dsp:txXfrm>
        <a:off x="0" y="2554"/>
        <a:ext cx="5998087" cy="871126"/>
      </dsp:txXfrm>
    </dsp:sp>
    <dsp:sp modelId="{CC9DA2B8-9DCA-4B8E-AAE7-A3C5E3EF5BFC}">
      <dsp:nvSpPr>
        <dsp:cNvPr id="0" name=""/>
        <dsp:cNvSpPr/>
      </dsp:nvSpPr>
      <dsp:spPr>
        <a:xfrm>
          <a:off x="0" y="873681"/>
          <a:ext cx="5998087" cy="0"/>
        </a:xfrm>
        <a:prstGeom prst="line">
          <a:avLst/>
        </a:prstGeom>
        <a:solidFill>
          <a:schemeClr val="accent2">
            <a:hueOff val="-255475"/>
            <a:satOff val="702"/>
            <a:lumOff val="470"/>
            <a:alphaOff val="0"/>
          </a:schemeClr>
        </a:solidFill>
        <a:ln w="15875" cap="flat" cmpd="sng" algn="ctr">
          <a:solidFill>
            <a:schemeClr val="accent2">
              <a:hueOff val="-255475"/>
              <a:satOff val="702"/>
              <a:lumOff val="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269CF-A513-453F-9F1E-118B2F79D620}">
      <dsp:nvSpPr>
        <dsp:cNvPr id="0" name=""/>
        <dsp:cNvSpPr/>
      </dsp:nvSpPr>
      <dsp:spPr>
        <a:xfrm>
          <a:off x="0" y="873681"/>
          <a:ext cx="5998087" cy="87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Dijkstra’s Algorithm</a:t>
          </a:r>
          <a:r>
            <a:rPr lang="en-GB" sz="2100" kern="1200"/>
            <a:t> for finding shortest/cheapest paths</a:t>
          </a:r>
        </a:p>
      </dsp:txBody>
      <dsp:txXfrm>
        <a:off x="0" y="873681"/>
        <a:ext cx="5998087" cy="871126"/>
      </dsp:txXfrm>
    </dsp:sp>
    <dsp:sp modelId="{3C07F992-3AD0-4BE5-9DA8-7BBF274BA2E9}">
      <dsp:nvSpPr>
        <dsp:cNvPr id="0" name=""/>
        <dsp:cNvSpPr/>
      </dsp:nvSpPr>
      <dsp:spPr>
        <a:xfrm>
          <a:off x="0" y="1744808"/>
          <a:ext cx="5998087" cy="0"/>
        </a:xfrm>
        <a:prstGeom prst="line">
          <a:avLst/>
        </a:prstGeom>
        <a:solidFill>
          <a:schemeClr val="accent2">
            <a:hueOff val="-510950"/>
            <a:satOff val="1404"/>
            <a:lumOff val="941"/>
            <a:alphaOff val="0"/>
          </a:schemeClr>
        </a:solidFill>
        <a:ln w="15875" cap="flat" cmpd="sng" algn="ctr">
          <a:solidFill>
            <a:schemeClr val="accent2">
              <a:hueOff val="-510950"/>
              <a:satOff val="1404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9C610-B96C-4C12-B5AC-03B36A571F98}">
      <dsp:nvSpPr>
        <dsp:cNvPr id="0" name=""/>
        <dsp:cNvSpPr/>
      </dsp:nvSpPr>
      <dsp:spPr>
        <a:xfrm>
          <a:off x="0" y="1744808"/>
          <a:ext cx="5998087" cy="87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Depth-First Search (DFS)</a:t>
          </a:r>
          <a:r>
            <a:rPr lang="en-GB" sz="2100" kern="1200"/>
            <a:t> for exploring all possible routes</a:t>
          </a:r>
        </a:p>
      </dsp:txBody>
      <dsp:txXfrm>
        <a:off x="0" y="1744808"/>
        <a:ext cx="5998087" cy="871126"/>
      </dsp:txXfrm>
    </dsp:sp>
    <dsp:sp modelId="{B11F0168-C85C-4911-8C12-AAC20E6BEAF3}">
      <dsp:nvSpPr>
        <dsp:cNvPr id="0" name=""/>
        <dsp:cNvSpPr/>
      </dsp:nvSpPr>
      <dsp:spPr>
        <a:xfrm>
          <a:off x="0" y="2615935"/>
          <a:ext cx="5998087" cy="0"/>
        </a:xfrm>
        <a:prstGeom prst="line">
          <a:avLst/>
        </a:prstGeom>
        <a:solidFill>
          <a:schemeClr val="accent2">
            <a:hueOff val="-766425"/>
            <a:satOff val="2105"/>
            <a:lumOff val="1411"/>
            <a:alphaOff val="0"/>
          </a:schemeClr>
        </a:solidFill>
        <a:ln w="15875" cap="flat" cmpd="sng" algn="ctr">
          <a:solidFill>
            <a:schemeClr val="accent2">
              <a:hueOff val="-766425"/>
              <a:satOff val="2105"/>
              <a:lumOff val="1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3B8BF-CB94-4FB9-AAA9-6C754C2F3364}">
      <dsp:nvSpPr>
        <dsp:cNvPr id="0" name=""/>
        <dsp:cNvSpPr/>
      </dsp:nvSpPr>
      <dsp:spPr>
        <a:xfrm>
          <a:off x="0" y="2615935"/>
          <a:ext cx="5998087" cy="87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File Handling</a:t>
          </a:r>
          <a:r>
            <a:rPr lang="en-GB" sz="2100" kern="1200"/>
            <a:t> for saving and loading profiles, destinations, and routes</a:t>
          </a:r>
        </a:p>
      </dsp:txBody>
      <dsp:txXfrm>
        <a:off x="0" y="2615935"/>
        <a:ext cx="5998087" cy="871126"/>
      </dsp:txXfrm>
    </dsp:sp>
    <dsp:sp modelId="{AF9BD8E0-A66C-45EF-A8F4-2C4711A92CE1}">
      <dsp:nvSpPr>
        <dsp:cNvPr id="0" name=""/>
        <dsp:cNvSpPr/>
      </dsp:nvSpPr>
      <dsp:spPr>
        <a:xfrm>
          <a:off x="0" y="3487062"/>
          <a:ext cx="5998087" cy="0"/>
        </a:xfrm>
        <a:prstGeom prst="line">
          <a:avLst/>
        </a:prstGeom>
        <a:solidFill>
          <a:schemeClr val="accent2">
            <a:hueOff val="-1021900"/>
            <a:satOff val="2807"/>
            <a:lumOff val="1882"/>
            <a:alphaOff val="0"/>
          </a:schemeClr>
        </a:solidFill>
        <a:ln w="15875" cap="flat" cmpd="sng" algn="ctr">
          <a:solidFill>
            <a:schemeClr val="accent2">
              <a:hueOff val="-1021900"/>
              <a:satOff val="2807"/>
              <a:lumOff val="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C036A-F2BC-4B3E-A52A-595A120EE489}">
      <dsp:nvSpPr>
        <dsp:cNvPr id="0" name=""/>
        <dsp:cNvSpPr/>
      </dsp:nvSpPr>
      <dsp:spPr>
        <a:xfrm>
          <a:off x="0" y="3487062"/>
          <a:ext cx="5998087" cy="87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Object-Oriented Programming (OOP)</a:t>
          </a:r>
          <a:r>
            <a:rPr lang="en-GB" sz="2100" kern="1200"/>
            <a:t> for managing destinations, attractions, routes, and user profiles</a:t>
          </a:r>
        </a:p>
      </dsp:txBody>
      <dsp:txXfrm>
        <a:off x="0" y="3487062"/>
        <a:ext cx="5998087" cy="871126"/>
      </dsp:txXfrm>
    </dsp:sp>
    <dsp:sp modelId="{67BB89FD-BF1E-43DC-9B9A-BEC00130BF3F}">
      <dsp:nvSpPr>
        <dsp:cNvPr id="0" name=""/>
        <dsp:cNvSpPr/>
      </dsp:nvSpPr>
      <dsp:spPr>
        <a:xfrm>
          <a:off x="0" y="4358189"/>
          <a:ext cx="5998087" cy="0"/>
        </a:xfrm>
        <a:prstGeom prst="line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5875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1F610-B116-49DA-98EC-D08BCE4CA37E}">
      <dsp:nvSpPr>
        <dsp:cNvPr id="0" name=""/>
        <dsp:cNvSpPr/>
      </dsp:nvSpPr>
      <dsp:spPr>
        <a:xfrm>
          <a:off x="0" y="4358189"/>
          <a:ext cx="5998087" cy="87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Structured Arrays and Pointers</a:t>
          </a:r>
          <a:r>
            <a:rPr lang="en-GB" sz="2100" kern="1200"/>
            <a:t> for managing multiple destinations and routes efficiently</a:t>
          </a:r>
        </a:p>
      </dsp:txBody>
      <dsp:txXfrm>
        <a:off x="0" y="4358189"/>
        <a:ext cx="5998087" cy="871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B5229-6B8D-489B-915B-BA4F72C3E156}">
      <dsp:nvSpPr>
        <dsp:cNvPr id="0" name=""/>
        <dsp:cNvSpPr/>
      </dsp:nvSpPr>
      <dsp:spPr>
        <a:xfrm>
          <a:off x="0" y="3354"/>
          <a:ext cx="4572000" cy="7145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E1ED6-7CEE-42AD-A060-25B42F5B8349}">
      <dsp:nvSpPr>
        <dsp:cNvPr id="0" name=""/>
        <dsp:cNvSpPr/>
      </dsp:nvSpPr>
      <dsp:spPr>
        <a:xfrm>
          <a:off x="216160" y="164135"/>
          <a:ext cx="393019" cy="393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EC61-6454-4E40-A485-64FC773766D5}">
      <dsp:nvSpPr>
        <dsp:cNvPr id="0" name=""/>
        <dsp:cNvSpPr/>
      </dsp:nvSpPr>
      <dsp:spPr>
        <a:xfrm>
          <a:off x="825341" y="3354"/>
          <a:ext cx="3746658" cy="71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7" tIns="75627" rIns="75627" bIns="756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addDestinationDetails</a:t>
          </a:r>
          <a:r>
            <a:rPr lang="en-GB" sz="1900" kern="1200" dirty="0"/>
            <a:t>() – Add destination and attractions</a:t>
          </a:r>
          <a:endParaRPr lang="en-US" sz="1900" kern="1200" dirty="0"/>
        </a:p>
      </dsp:txBody>
      <dsp:txXfrm>
        <a:off x="825341" y="3354"/>
        <a:ext cx="3746658" cy="714581"/>
      </dsp:txXfrm>
    </dsp:sp>
    <dsp:sp modelId="{27A9E22B-51D9-45F2-A99B-3FD6B58E68FF}">
      <dsp:nvSpPr>
        <dsp:cNvPr id="0" name=""/>
        <dsp:cNvSpPr/>
      </dsp:nvSpPr>
      <dsp:spPr>
        <a:xfrm>
          <a:off x="0" y="896581"/>
          <a:ext cx="4572000" cy="7145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773A1-6250-4BEB-81E7-53FF7C6A71A6}">
      <dsp:nvSpPr>
        <dsp:cNvPr id="0" name=""/>
        <dsp:cNvSpPr/>
      </dsp:nvSpPr>
      <dsp:spPr>
        <a:xfrm>
          <a:off x="216160" y="1057362"/>
          <a:ext cx="393019" cy="393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B4EA7-F38B-4468-B2BF-0255D8ACA599}">
      <dsp:nvSpPr>
        <dsp:cNvPr id="0" name=""/>
        <dsp:cNvSpPr/>
      </dsp:nvSpPr>
      <dsp:spPr>
        <a:xfrm>
          <a:off x="825341" y="896581"/>
          <a:ext cx="3746658" cy="71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7" tIns="75627" rIns="75627" bIns="756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addRoute() – Define travel routes with transport info</a:t>
          </a:r>
        </a:p>
      </dsp:txBody>
      <dsp:txXfrm>
        <a:off x="825341" y="896581"/>
        <a:ext cx="3746658" cy="714581"/>
      </dsp:txXfrm>
    </dsp:sp>
    <dsp:sp modelId="{8E7BC6A0-86BF-4DD0-B8E5-F877E9E4C4D5}">
      <dsp:nvSpPr>
        <dsp:cNvPr id="0" name=""/>
        <dsp:cNvSpPr/>
      </dsp:nvSpPr>
      <dsp:spPr>
        <a:xfrm>
          <a:off x="0" y="1789807"/>
          <a:ext cx="4572000" cy="7145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A9677-62A0-45C2-9218-BB76292223E2}">
      <dsp:nvSpPr>
        <dsp:cNvPr id="0" name=""/>
        <dsp:cNvSpPr/>
      </dsp:nvSpPr>
      <dsp:spPr>
        <a:xfrm>
          <a:off x="216160" y="1950588"/>
          <a:ext cx="393019" cy="393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7F132-758A-4B18-8008-E2A5ADFE6953}">
      <dsp:nvSpPr>
        <dsp:cNvPr id="0" name=""/>
        <dsp:cNvSpPr/>
      </dsp:nvSpPr>
      <dsp:spPr>
        <a:xfrm>
          <a:off x="825341" y="1789807"/>
          <a:ext cx="3746658" cy="71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7" tIns="75627" rIns="75627" bIns="756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budgetAnalysis() – Compare estimated trip cost with budget</a:t>
          </a:r>
        </a:p>
      </dsp:txBody>
      <dsp:txXfrm>
        <a:off x="825341" y="1789807"/>
        <a:ext cx="3746658" cy="714581"/>
      </dsp:txXfrm>
    </dsp:sp>
    <dsp:sp modelId="{5109E397-C8D3-4C54-8BB1-F394F061B065}">
      <dsp:nvSpPr>
        <dsp:cNvPr id="0" name=""/>
        <dsp:cNvSpPr/>
      </dsp:nvSpPr>
      <dsp:spPr>
        <a:xfrm>
          <a:off x="0" y="2683034"/>
          <a:ext cx="4572000" cy="7145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5539B-4ED4-4BBC-A903-A1DB992B989E}">
      <dsp:nvSpPr>
        <dsp:cNvPr id="0" name=""/>
        <dsp:cNvSpPr/>
      </dsp:nvSpPr>
      <dsp:spPr>
        <a:xfrm>
          <a:off x="216160" y="2843815"/>
          <a:ext cx="393019" cy="393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51B95-B43D-4BFE-BB87-D448AC1AB19F}">
      <dsp:nvSpPr>
        <dsp:cNvPr id="0" name=""/>
        <dsp:cNvSpPr/>
      </dsp:nvSpPr>
      <dsp:spPr>
        <a:xfrm>
          <a:off x="825341" y="2683034"/>
          <a:ext cx="3746658" cy="71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7" tIns="75627" rIns="75627" bIns="756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findBestRoute() – Determine optimal route by cost or time</a:t>
          </a:r>
        </a:p>
      </dsp:txBody>
      <dsp:txXfrm>
        <a:off x="825341" y="2683034"/>
        <a:ext cx="3746658" cy="714581"/>
      </dsp:txXfrm>
    </dsp:sp>
    <dsp:sp modelId="{36D1B2E2-6F09-4626-B5C8-A3E47458033C}">
      <dsp:nvSpPr>
        <dsp:cNvPr id="0" name=""/>
        <dsp:cNvSpPr/>
      </dsp:nvSpPr>
      <dsp:spPr>
        <a:xfrm>
          <a:off x="0" y="3576260"/>
          <a:ext cx="4572000" cy="7145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75E81-034C-4994-A797-0963B5F3CB0A}">
      <dsp:nvSpPr>
        <dsp:cNvPr id="0" name=""/>
        <dsp:cNvSpPr/>
      </dsp:nvSpPr>
      <dsp:spPr>
        <a:xfrm>
          <a:off x="216160" y="3737041"/>
          <a:ext cx="393019" cy="393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081E-E8CB-4BDE-B22E-F198EBDBA98B}">
      <dsp:nvSpPr>
        <dsp:cNvPr id="0" name=""/>
        <dsp:cNvSpPr/>
      </dsp:nvSpPr>
      <dsp:spPr>
        <a:xfrm>
          <a:off x="825341" y="3576260"/>
          <a:ext cx="3746658" cy="714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27" tIns="75627" rIns="75627" bIns="756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displayDestinations() &amp; displayRoutes() – Visualize trip plans</a:t>
          </a:r>
        </a:p>
      </dsp:txBody>
      <dsp:txXfrm>
        <a:off x="825341" y="3576260"/>
        <a:ext cx="3746658" cy="714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95DAAA6-7B62-4199-BABA-6C41F72FA5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8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8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6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0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8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AAA6-7B62-4199-BABA-6C41F72FA5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5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5DAAA6-7B62-4199-BABA-6C41F72FA58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9DF35E-E3CE-4C7A-91CF-5DF2288B9AB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7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lines on a dark background&#10;&#10;Description automatically generated">
            <a:extLst>
              <a:ext uri="{FF2B5EF4-FFF2-40B4-BE49-F238E27FC236}">
                <a16:creationId xmlns:a16="http://schemas.microsoft.com/office/drawing/2014/main" id="{07F177DE-E110-BC45-C162-7A93FD7D1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-1" b="4373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276C14-98F0-1BB8-92A8-D6412DE4C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Tour</a:t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Planner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8994D-B108-BB81-6A34-C83D5D6C7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000" dirty="0">
                <a:solidFill>
                  <a:schemeClr val="tx1"/>
                </a:solidFill>
              </a:rPr>
              <a:t>Ayush Tuladhar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083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46DA5-FEBF-60BB-5101-1B10E7CF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71E2B3-5579-FD15-C65B-C451F7F13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35818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1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24742-E928-E317-4AE5-E219937C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EEAF79-9F35-A981-3723-5BEA9E5E0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418765"/>
              </p:ext>
            </p:extLst>
          </p:nvPr>
        </p:nvGraphicFramePr>
        <p:xfrm>
          <a:off x="5428738" y="813064"/>
          <a:ext cx="5998087" cy="5231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80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1CAB-117A-4A98-26C8-65926CE0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8">
            <a:extLst>
              <a:ext uri="{FF2B5EF4-FFF2-40B4-BE49-F238E27FC236}">
                <a16:creationId xmlns:a16="http://schemas.microsoft.com/office/drawing/2014/main" id="{060FEC51-A8AA-7D71-A609-09B608ECE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690881"/>
              </p:ext>
            </p:extLst>
          </p:nvPr>
        </p:nvGraphicFramePr>
        <p:xfrm>
          <a:off x="576944" y="2084831"/>
          <a:ext cx="4572000" cy="4294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F6FD88D-95CB-516E-0014-8391A97498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0944" y="1283524"/>
            <a:ext cx="5760487" cy="40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4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1A1D0-D13E-5598-4C90-29436683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CC6B-CE91-5E2E-99E8-8DEFE5ADD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91440" marR="0" lvl="0" indent="-9144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</a:pPr>
            <a:r>
              <a:rPr lang="en-US" altLang="en-US" sz="2400" dirty="0"/>
              <a:t>Automates trip planning</a:t>
            </a:r>
          </a:p>
          <a:p>
            <a:pPr marL="91440" marR="0" lvl="0" indent="-9144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</a:pPr>
            <a:r>
              <a:rPr lang="en-US" altLang="en-US" sz="2400" dirty="0"/>
              <a:t>Saves time with predefined destinations and routes</a:t>
            </a:r>
          </a:p>
          <a:p>
            <a:pPr marL="91440" marR="0" lvl="0" indent="-9144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</a:pPr>
            <a:r>
              <a:rPr lang="en-US" altLang="en-US" sz="2400" dirty="0"/>
              <a:t>Helps stay within budget</a:t>
            </a:r>
          </a:p>
          <a:p>
            <a:pPr marL="91440" marR="0" lvl="0" indent="-9144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</a:pPr>
            <a:r>
              <a:rPr lang="en-US" altLang="en-US" sz="2400" dirty="0"/>
              <a:t>Offers route optimization</a:t>
            </a:r>
          </a:p>
          <a:p>
            <a:pPr marL="91440" marR="0" lvl="0" indent="-9144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</a:pPr>
            <a:r>
              <a:rPr lang="en-US" altLang="en-US" sz="2400" dirty="0"/>
              <a:t>Intuitive and interactive console interface</a:t>
            </a:r>
          </a:p>
          <a:p>
            <a:pPr marL="91440" marR="0" lvl="0" indent="-91440" defTabSz="914400" fontAlgn="base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tabLst/>
            </a:pPr>
            <a:r>
              <a:rPr lang="en-US" altLang="en-US" sz="2400" dirty="0"/>
              <a:t>Enhances travel planning efficiency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7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DEE98-7232-08C9-D776-D6DA7BCA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ED1F-4FAB-F0F4-6E74-48283D49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Automates entire trip planning process</a:t>
            </a:r>
          </a:p>
          <a:p>
            <a:r>
              <a:rPr lang="en-US" dirty="0" err="1"/>
              <a:t>Enchances</a:t>
            </a:r>
            <a:r>
              <a:rPr lang="en-US" dirty="0"/>
              <a:t> </a:t>
            </a:r>
            <a:r>
              <a:rPr lang="en-US" dirty="0" err="1"/>
              <a:t>efficieny</a:t>
            </a:r>
            <a:r>
              <a:rPr lang="en-US" dirty="0"/>
              <a:t> through data structures and algorithms</a:t>
            </a:r>
          </a:p>
          <a:p>
            <a:r>
              <a:rPr lang="en-US" dirty="0"/>
              <a:t>Provides optimal travel solutions</a:t>
            </a:r>
          </a:p>
          <a:p>
            <a:r>
              <a:rPr lang="en-US" dirty="0"/>
              <a:t>Helps user to stay within budget and manage time</a:t>
            </a:r>
          </a:p>
        </p:txBody>
      </p:sp>
    </p:spTree>
    <p:extLst>
      <p:ext uri="{BB962C8B-B14F-4D97-AF65-F5344CB8AC3E}">
        <p14:creationId xmlns:p14="http://schemas.microsoft.com/office/powerpoint/2010/main" val="1871377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</TotalTime>
  <Words>210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Tour Planner</vt:lpstr>
      <vt:lpstr>Introduction</vt:lpstr>
      <vt:lpstr>Features</vt:lpstr>
      <vt:lpstr>Functions</vt:lpstr>
      <vt:lpstr>Advantages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Abhilekh Subedi</dc:creator>
  <cp:lastModifiedBy>Ayush Tuladhar</cp:lastModifiedBy>
  <cp:revision>7</cp:revision>
  <dcterms:created xsi:type="dcterms:W3CDTF">2024-07-05T02:45:33Z</dcterms:created>
  <dcterms:modified xsi:type="dcterms:W3CDTF">2025-04-17T16:45:17Z</dcterms:modified>
</cp:coreProperties>
</file>