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8EBA1-3A39-470C-B14B-38DA2F5F0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007BBD-F920-46E4-ABA5-253419020EF7}">
      <dgm:prSet/>
      <dgm:spPr/>
      <dgm:t>
        <a:bodyPr/>
        <a:lstStyle/>
        <a:p>
          <a:r>
            <a:rPr lang="en-GB"/>
            <a:t>Console-based travel planning system</a:t>
          </a:r>
        </a:p>
      </dgm:t>
    </dgm:pt>
    <dgm:pt modelId="{383B31F4-994E-4F35-AC9B-081A5A8BFBA8}" type="parTrans" cxnId="{E5B4B394-C3B8-4A1F-9974-8F9A6572E59A}">
      <dgm:prSet/>
      <dgm:spPr/>
      <dgm:t>
        <a:bodyPr/>
        <a:lstStyle/>
        <a:p>
          <a:endParaRPr lang="en-GB"/>
        </a:p>
      </dgm:t>
    </dgm:pt>
    <dgm:pt modelId="{09FE11A2-B9AF-4CD3-A76F-E237D3368D72}" type="sibTrans" cxnId="{E5B4B394-C3B8-4A1F-9974-8F9A6572E59A}">
      <dgm:prSet/>
      <dgm:spPr/>
      <dgm:t>
        <a:bodyPr/>
        <a:lstStyle/>
        <a:p>
          <a:endParaRPr lang="en-GB"/>
        </a:p>
      </dgm:t>
    </dgm:pt>
    <dgm:pt modelId="{4AC17025-902E-472A-A0CC-50894446E31F}">
      <dgm:prSet/>
      <dgm:spPr/>
      <dgm:t>
        <a:bodyPr/>
        <a:lstStyle/>
        <a:p>
          <a:r>
            <a:rPr lang="en-GB"/>
            <a:t>Allows users to manage destinations, attractions, and routes</a:t>
          </a:r>
        </a:p>
      </dgm:t>
    </dgm:pt>
    <dgm:pt modelId="{36B0C285-A2D1-4F1D-A771-A10F140E6386}" type="parTrans" cxnId="{791DC945-BE34-41C3-BAEC-7ACA34723F84}">
      <dgm:prSet/>
      <dgm:spPr/>
      <dgm:t>
        <a:bodyPr/>
        <a:lstStyle/>
        <a:p>
          <a:endParaRPr lang="en-GB"/>
        </a:p>
      </dgm:t>
    </dgm:pt>
    <dgm:pt modelId="{C57AB0D4-F7A7-43D1-9711-304C5AFBF7CF}" type="sibTrans" cxnId="{791DC945-BE34-41C3-BAEC-7ACA34723F84}">
      <dgm:prSet/>
      <dgm:spPr/>
      <dgm:t>
        <a:bodyPr/>
        <a:lstStyle/>
        <a:p>
          <a:endParaRPr lang="en-GB"/>
        </a:p>
      </dgm:t>
    </dgm:pt>
    <dgm:pt modelId="{4A8ACD01-A35A-4157-AE00-99A30241D060}">
      <dgm:prSet/>
      <dgm:spPr/>
      <dgm:t>
        <a:bodyPr/>
        <a:lstStyle/>
        <a:p>
          <a:r>
            <a:rPr lang="en-GB"/>
            <a:t>Supports traveler profile creation and budget tracking</a:t>
          </a:r>
        </a:p>
      </dgm:t>
    </dgm:pt>
    <dgm:pt modelId="{A9751485-970E-4252-BD01-51A6E9A6BA70}" type="parTrans" cxnId="{0A9DD012-A1EE-4185-B77D-893F72ACD208}">
      <dgm:prSet/>
      <dgm:spPr/>
      <dgm:t>
        <a:bodyPr/>
        <a:lstStyle/>
        <a:p>
          <a:endParaRPr lang="en-GB"/>
        </a:p>
      </dgm:t>
    </dgm:pt>
    <dgm:pt modelId="{D1D0169E-DA39-4255-8313-BF8E928DE04F}" type="sibTrans" cxnId="{0A9DD012-A1EE-4185-B77D-893F72ACD208}">
      <dgm:prSet/>
      <dgm:spPr/>
      <dgm:t>
        <a:bodyPr/>
        <a:lstStyle/>
        <a:p>
          <a:endParaRPr lang="en-GB"/>
        </a:p>
      </dgm:t>
    </dgm:pt>
    <dgm:pt modelId="{C835FAF3-8596-4698-B6A4-E797C6347E92}">
      <dgm:prSet/>
      <dgm:spPr/>
      <dgm:t>
        <a:bodyPr/>
        <a:lstStyle/>
        <a:p>
          <a:r>
            <a:rPr lang="en-GB"/>
            <a:t>Provides route optimization (cost/time)</a:t>
          </a:r>
        </a:p>
      </dgm:t>
    </dgm:pt>
    <dgm:pt modelId="{16C9AA0B-AF3C-4232-B11E-494E63CFAA79}" type="parTrans" cxnId="{7EC82B05-B981-4527-9D09-6D3662185CA2}">
      <dgm:prSet/>
      <dgm:spPr/>
      <dgm:t>
        <a:bodyPr/>
        <a:lstStyle/>
        <a:p>
          <a:endParaRPr lang="en-GB"/>
        </a:p>
      </dgm:t>
    </dgm:pt>
    <dgm:pt modelId="{DFDBCAF5-D9BC-4227-AD5A-09147394675D}" type="sibTrans" cxnId="{7EC82B05-B981-4527-9D09-6D3662185CA2}">
      <dgm:prSet/>
      <dgm:spPr/>
      <dgm:t>
        <a:bodyPr/>
        <a:lstStyle/>
        <a:p>
          <a:endParaRPr lang="en-GB"/>
        </a:p>
      </dgm:t>
    </dgm:pt>
    <dgm:pt modelId="{69DBB27B-9979-4A69-96AE-B5D6013514B9}">
      <dgm:prSet/>
      <dgm:spPr/>
      <dgm:t>
        <a:bodyPr/>
        <a:lstStyle/>
        <a:p>
          <a:r>
            <a:rPr lang="en-GB"/>
            <a:t>Facilitates efficient and organized trip planning</a:t>
          </a:r>
        </a:p>
      </dgm:t>
    </dgm:pt>
    <dgm:pt modelId="{79F4DC1F-CFF3-43E9-B177-FA85057C1D92}" type="parTrans" cxnId="{DA5EB3DA-3892-4E90-B94A-06E75A85B6AA}">
      <dgm:prSet/>
      <dgm:spPr/>
      <dgm:t>
        <a:bodyPr/>
        <a:lstStyle/>
        <a:p>
          <a:endParaRPr lang="en-GB"/>
        </a:p>
      </dgm:t>
    </dgm:pt>
    <dgm:pt modelId="{7D6420E4-068A-4E57-847B-BCA5B0067576}" type="sibTrans" cxnId="{DA5EB3DA-3892-4E90-B94A-06E75A85B6AA}">
      <dgm:prSet/>
      <dgm:spPr/>
      <dgm:t>
        <a:bodyPr/>
        <a:lstStyle/>
        <a:p>
          <a:endParaRPr lang="en-GB"/>
        </a:p>
      </dgm:t>
    </dgm:pt>
    <dgm:pt modelId="{60E8C9F0-DE3F-4F0E-88E8-CF941DDFA902}">
      <dgm:prSet/>
      <dgm:spPr/>
      <dgm:t>
        <a:bodyPr/>
        <a:lstStyle/>
        <a:p>
          <a:r>
            <a:rPr lang="en-GB"/>
            <a:t>Data storage and retrieval</a:t>
          </a:r>
        </a:p>
      </dgm:t>
    </dgm:pt>
    <dgm:pt modelId="{442A24C5-CD24-4C20-9EFD-B5999B150C50}" type="parTrans" cxnId="{A13D4838-D3F5-4E34-8F5F-AE94D721B14A}">
      <dgm:prSet/>
      <dgm:spPr/>
      <dgm:t>
        <a:bodyPr/>
        <a:lstStyle/>
        <a:p>
          <a:endParaRPr lang="en-GB"/>
        </a:p>
      </dgm:t>
    </dgm:pt>
    <dgm:pt modelId="{AF9F20F2-CFF8-4532-AB50-35C5A35D272E}" type="sibTrans" cxnId="{A13D4838-D3F5-4E34-8F5F-AE94D721B14A}">
      <dgm:prSet/>
      <dgm:spPr/>
      <dgm:t>
        <a:bodyPr/>
        <a:lstStyle/>
        <a:p>
          <a:endParaRPr lang="en-GB"/>
        </a:p>
      </dgm:t>
    </dgm:pt>
    <dgm:pt modelId="{B28AEF23-04C9-4682-9B71-01EAD3578CD2}" type="pres">
      <dgm:prSet presAssocID="{1858EBA1-3A39-470C-B14B-38DA2F5F0468}" presName="root" presStyleCnt="0">
        <dgm:presLayoutVars>
          <dgm:dir/>
          <dgm:resizeHandles val="exact"/>
        </dgm:presLayoutVars>
      </dgm:prSet>
      <dgm:spPr/>
    </dgm:pt>
    <dgm:pt modelId="{2394C193-569B-4E87-BB6D-9B221F846EC6}" type="pres">
      <dgm:prSet presAssocID="{1858EBA1-3A39-470C-B14B-38DA2F5F0468}" presName="container" presStyleCnt="0">
        <dgm:presLayoutVars>
          <dgm:dir/>
          <dgm:resizeHandles val="exact"/>
        </dgm:presLayoutVars>
      </dgm:prSet>
      <dgm:spPr/>
    </dgm:pt>
    <dgm:pt modelId="{AE0DA508-9DB8-42FA-8377-0465631948AE}" type="pres">
      <dgm:prSet presAssocID="{BC007BBD-F920-46E4-ABA5-253419020EF7}" presName="compNode" presStyleCnt="0"/>
      <dgm:spPr/>
    </dgm:pt>
    <dgm:pt modelId="{3E71EB2F-FE52-4A36-A699-8F48300ED411}" type="pres">
      <dgm:prSet presAssocID="{BC007BBD-F920-46E4-ABA5-253419020EF7}" presName="iconBgRect" presStyleLbl="bgShp" presStyleIdx="0" presStyleCnt="6"/>
      <dgm:spPr/>
    </dgm:pt>
    <dgm:pt modelId="{9EFCC39B-29D8-4A8D-A22B-7E60D83F888B}" type="pres">
      <dgm:prSet presAssocID="{BC007BBD-F920-46E4-ABA5-253419020E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9881C8E-ED4F-4506-8F1D-9FA5847AEED2}" type="pres">
      <dgm:prSet presAssocID="{BC007BBD-F920-46E4-ABA5-253419020EF7}" presName="spaceRect" presStyleCnt="0"/>
      <dgm:spPr/>
    </dgm:pt>
    <dgm:pt modelId="{37304785-5527-488B-AAEE-3BF88113859E}" type="pres">
      <dgm:prSet presAssocID="{BC007BBD-F920-46E4-ABA5-253419020EF7}" presName="textRect" presStyleLbl="revTx" presStyleIdx="0" presStyleCnt="6">
        <dgm:presLayoutVars>
          <dgm:chMax val="1"/>
          <dgm:chPref val="1"/>
        </dgm:presLayoutVars>
      </dgm:prSet>
      <dgm:spPr/>
    </dgm:pt>
    <dgm:pt modelId="{D4AAFC4F-DF4A-4ACA-AF15-D03C003BFC85}" type="pres">
      <dgm:prSet presAssocID="{09FE11A2-B9AF-4CD3-A76F-E237D3368D72}" presName="sibTrans" presStyleLbl="sibTrans2D1" presStyleIdx="0" presStyleCnt="0"/>
      <dgm:spPr/>
    </dgm:pt>
    <dgm:pt modelId="{166D3636-A276-48A8-A11E-1561C59769FE}" type="pres">
      <dgm:prSet presAssocID="{4AC17025-902E-472A-A0CC-50894446E31F}" presName="compNode" presStyleCnt="0"/>
      <dgm:spPr/>
    </dgm:pt>
    <dgm:pt modelId="{589C4D4E-58E3-4A9C-8A22-719C4F58518C}" type="pres">
      <dgm:prSet presAssocID="{4AC17025-902E-472A-A0CC-50894446E31F}" presName="iconBgRect" presStyleLbl="bgShp" presStyleIdx="1" presStyleCnt="6"/>
      <dgm:spPr/>
    </dgm:pt>
    <dgm:pt modelId="{9DB567F5-C60F-4891-B920-15B978145C9E}" type="pres">
      <dgm:prSet presAssocID="{4AC17025-902E-472A-A0CC-50894446E31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EEFD370-23AF-4C32-9F7C-F16083120958}" type="pres">
      <dgm:prSet presAssocID="{4AC17025-902E-472A-A0CC-50894446E31F}" presName="spaceRect" presStyleCnt="0"/>
      <dgm:spPr/>
    </dgm:pt>
    <dgm:pt modelId="{D8D55878-2C4C-454A-8626-F025EB210E9B}" type="pres">
      <dgm:prSet presAssocID="{4AC17025-902E-472A-A0CC-50894446E31F}" presName="textRect" presStyleLbl="revTx" presStyleIdx="1" presStyleCnt="6">
        <dgm:presLayoutVars>
          <dgm:chMax val="1"/>
          <dgm:chPref val="1"/>
        </dgm:presLayoutVars>
      </dgm:prSet>
      <dgm:spPr/>
    </dgm:pt>
    <dgm:pt modelId="{A0240807-894E-4D24-8620-C195F24FC1F6}" type="pres">
      <dgm:prSet presAssocID="{C57AB0D4-F7A7-43D1-9711-304C5AFBF7CF}" presName="sibTrans" presStyleLbl="sibTrans2D1" presStyleIdx="0" presStyleCnt="0"/>
      <dgm:spPr/>
    </dgm:pt>
    <dgm:pt modelId="{28C03AEB-1C1A-491A-A5D6-E377250D7E14}" type="pres">
      <dgm:prSet presAssocID="{4A8ACD01-A35A-4157-AE00-99A30241D060}" presName="compNode" presStyleCnt="0"/>
      <dgm:spPr/>
    </dgm:pt>
    <dgm:pt modelId="{D2B042B7-740A-4B38-99BB-390363F0AEDC}" type="pres">
      <dgm:prSet presAssocID="{4A8ACD01-A35A-4157-AE00-99A30241D060}" presName="iconBgRect" presStyleLbl="bgShp" presStyleIdx="2" presStyleCnt="6"/>
      <dgm:spPr/>
    </dgm:pt>
    <dgm:pt modelId="{488BE089-7AD0-417F-B3EA-B55056DC2E7B}" type="pres">
      <dgm:prSet presAssocID="{4A8ACD01-A35A-4157-AE00-99A30241D06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DC6D9F0-BC8B-45E1-A964-CE3A43E70DFB}" type="pres">
      <dgm:prSet presAssocID="{4A8ACD01-A35A-4157-AE00-99A30241D060}" presName="spaceRect" presStyleCnt="0"/>
      <dgm:spPr/>
    </dgm:pt>
    <dgm:pt modelId="{3F7FF44F-DAD9-4500-827D-7A9671867870}" type="pres">
      <dgm:prSet presAssocID="{4A8ACD01-A35A-4157-AE00-99A30241D060}" presName="textRect" presStyleLbl="revTx" presStyleIdx="2" presStyleCnt="6">
        <dgm:presLayoutVars>
          <dgm:chMax val="1"/>
          <dgm:chPref val="1"/>
        </dgm:presLayoutVars>
      </dgm:prSet>
      <dgm:spPr/>
    </dgm:pt>
    <dgm:pt modelId="{D587FD8F-A06D-4077-8C8F-2DEEF4F6D7F4}" type="pres">
      <dgm:prSet presAssocID="{D1D0169E-DA39-4255-8313-BF8E928DE04F}" presName="sibTrans" presStyleLbl="sibTrans2D1" presStyleIdx="0" presStyleCnt="0"/>
      <dgm:spPr/>
    </dgm:pt>
    <dgm:pt modelId="{B1A5C57C-42D4-4CF2-8F80-28DFB04C807E}" type="pres">
      <dgm:prSet presAssocID="{C835FAF3-8596-4698-B6A4-E797C6347E92}" presName="compNode" presStyleCnt="0"/>
      <dgm:spPr/>
    </dgm:pt>
    <dgm:pt modelId="{F7C57BB0-3EDC-40E6-A69E-EF51D1C0E217}" type="pres">
      <dgm:prSet presAssocID="{C835FAF3-8596-4698-B6A4-E797C6347E92}" presName="iconBgRect" presStyleLbl="bgShp" presStyleIdx="3" presStyleCnt="6"/>
      <dgm:spPr/>
    </dgm:pt>
    <dgm:pt modelId="{EDB27DEC-782A-436A-9449-9CAAB951EACA}" type="pres">
      <dgm:prSet presAssocID="{C835FAF3-8596-4698-B6A4-E797C6347E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BFB19E5-8F1C-4A76-A1D7-60BB7FE97D07}" type="pres">
      <dgm:prSet presAssocID="{C835FAF3-8596-4698-B6A4-E797C6347E92}" presName="spaceRect" presStyleCnt="0"/>
      <dgm:spPr/>
    </dgm:pt>
    <dgm:pt modelId="{DD56379E-F606-4E4F-8F2C-00F3D9ABB75B}" type="pres">
      <dgm:prSet presAssocID="{C835FAF3-8596-4698-B6A4-E797C6347E92}" presName="textRect" presStyleLbl="revTx" presStyleIdx="3" presStyleCnt="6">
        <dgm:presLayoutVars>
          <dgm:chMax val="1"/>
          <dgm:chPref val="1"/>
        </dgm:presLayoutVars>
      </dgm:prSet>
      <dgm:spPr/>
    </dgm:pt>
    <dgm:pt modelId="{3BC8671B-E4D2-46D9-9E59-EA7B08F671CB}" type="pres">
      <dgm:prSet presAssocID="{DFDBCAF5-D9BC-4227-AD5A-09147394675D}" presName="sibTrans" presStyleLbl="sibTrans2D1" presStyleIdx="0" presStyleCnt="0"/>
      <dgm:spPr/>
    </dgm:pt>
    <dgm:pt modelId="{B6EFA62C-49E7-485E-9A89-F530DA8EB3EC}" type="pres">
      <dgm:prSet presAssocID="{69DBB27B-9979-4A69-96AE-B5D6013514B9}" presName="compNode" presStyleCnt="0"/>
      <dgm:spPr/>
    </dgm:pt>
    <dgm:pt modelId="{8E1F896C-8495-4A63-82F1-C1851D96A1BE}" type="pres">
      <dgm:prSet presAssocID="{69DBB27B-9979-4A69-96AE-B5D6013514B9}" presName="iconBgRect" presStyleLbl="bgShp" presStyleIdx="4" presStyleCnt="6"/>
      <dgm:spPr/>
    </dgm:pt>
    <dgm:pt modelId="{2A654108-5D6F-4787-AA1B-CCEB0BFF6935}" type="pres">
      <dgm:prSet presAssocID="{69DBB27B-9979-4A69-96AE-B5D6013514B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3B30407-C21B-4977-BACE-5A5E6BD186C0}" type="pres">
      <dgm:prSet presAssocID="{69DBB27B-9979-4A69-96AE-B5D6013514B9}" presName="spaceRect" presStyleCnt="0"/>
      <dgm:spPr/>
    </dgm:pt>
    <dgm:pt modelId="{AB8C1CAF-C334-4A23-B3D2-88A8DD30BD69}" type="pres">
      <dgm:prSet presAssocID="{69DBB27B-9979-4A69-96AE-B5D6013514B9}" presName="textRect" presStyleLbl="revTx" presStyleIdx="4" presStyleCnt="6">
        <dgm:presLayoutVars>
          <dgm:chMax val="1"/>
          <dgm:chPref val="1"/>
        </dgm:presLayoutVars>
      </dgm:prSet>
      <dgm:spPr/>
    </dgm:pt>
    <dgm:pt modelId="{D3AEBF04-6A3E-4719-8E18-6D8847C4E558}" type="pres">
      <dgm:prSet presAssocID="{7D6420E4-068A-4E57-847B-BCA5B0067576}" presName="sibTrans" presStyleLbl="sibTrans2D1" presStyleIdx="0" presStyleCnt="0"/>
      <dgm:spPr/>
    </dgm:pt>
    <dgm:pt modelId="{B32DF899-B01C-4541-9029-0EF7D306E961}" type="pres">
      <dgm:prSet presAssocID="{60E8C9F0-DE3F-4F0E-88E8-CF941DDFA902}" presName="compNode" presStyleCnt="0"/>
      <dgm:spPr/>
    </dgm:pt>
    <dgm:pt modelId="{04F44D3F-F0BF-4349-B30E-47B0D4422AED}" type="pres">
      <dgm:prSet presAssocID="{60E8C9F0-DE3F-4F0E-88E8-CF941DDFA902}" presName="iconBgRect" presStyleLbl="bgShp" presStyleIdx="5" presStyleCnt="6"/>
      <dgm:spPr/>
    </dgm:pt>
    <dgm:pt modelId="{18F08710-9FA5-4005-ACB7-E372962E0B42}" type="pres">
      <dgm:prSet presAssocID="{60E8C9F0-DE3F-4F0E-88E8-CF941DDFA9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21EC3C-B2CF-4D7E-A67A-ED7D18B7EE4D}" type="pres">
      <dgm:prSet presAssocID="{60E8C9F0-DE3F-4F0E-88E8-CF941DDFA902}" presName="spaceRect" presStyleCnt="0"/>
      <dgm:spPr/>
    </dgm:pt>
    <dgm:pt modelId="{1B8F675F-0FD4-4248-89CE-045F6A373392}" type="pres">
      <dgm:prSet presAssocID="{60E8C9F0-DE3F-4F0E-88E8-CF941DDFA90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EC82B05-B981-4527-9D09-6D3662185CA2}" srcId="{1858EBA1-3A39-470C-B14B-38DA2F5F0468}" destId="{C835FAF3-8596-4698-B6A4-E797C6347E92}" srcOrd="3" destOrd="0" parTransId="{16C9AA0B-AF3C-4232-B11E-494E63CFAA79}" sibTransId="{DFDBCAF5-D9BC-4227-AD5A-09147394675D}"/>
    <dgm:cxn modelId="{0A9DD012-A1EE-4185-B77D-893F72ACD208}" srcId="{1858EBA1-3A39-470C-B14B-38DA2F5F0468}" destId="{4A8ACD01-A35A-4157-AE00-99A30241D060}" srcOrd="2" destOrd="0" parTransId="{A9751485-970E-4252-BD01-51A6E9A6BA70}" sibTransId="{D1D0169E-DA39-4255-8313-BF8E928DE04F}"/>
    <dgm:cxn modelId="{E0AE2F16-8004-46EE-BBE2-4AC236EB7066}" type="presOf" srcId="{4A8ACD01-A35A-4157-AE00-99A30241D060}" destId="{3F7FF44F-DAD9-4500-827D-7A9671867870}" srcOrd="0" destOrd="0" presId="urn:microsoft.com/office/officeart/2018/2/layout/IconCircleList"/>
    <dgm:cxn modelId="{DE44E317-64B9-4209-9D07-B9ED03A922E8}" type="presOf" srcId="{1858EBA1-3A39-470C-B14B-38DA2F5F0468}" destId="{B28AEF23-04C9-4682-9B71-01EAD3578CD2}" srcOrd="0" destOrd="0" presId="urn:microsoft.com/office/officeart/2018/2/layout/IconCircleList"/>
    <dgm:cxn modelId="{426CC321-F490-4059-81B9-DC3873467860}" type="presOf" srcId="{C57AB0D4-F7A7-43D1-9711-304C5AFBF7CF}" destId="{A0240807-894E-4D24-8620-C195F24FC1F6}" srcOrd="0" destOrd="0" presId="urn:microsoft.com/office/officeart/2018/2/layout/IconCircleList"/>
    <dgm:cxn modelId="{649B3F25-80F0-4683-9372-25F43D51CA79}" type="presOf" srcId="{BC007BBD-F920-46E4-ABA5-253419020EF7}" destId="{37304785-5527-488B-AAEE-3BF88113859E}" srcOrd="0" destOrd="0" presId="urn:microsoft.com/office/officeart/2018/2/layout/IconCircleList"/>
    <dgm:cxn modelId="{A13D4838-D3F5-4E34-8F5F-AE94D721B14A}" srcId="{1858EBA1-3A39-470C-B14B-38DA2F5F0468}" destId="{60E8C9F0-DE3F-4F0E-88E8-CF941DDFA902}" srcOrd="5" destOrd="0" parTransId="{442A24C5-CD24-4C20-9EFD-B5999B150C50}" sibTransId="{AF9F20F2-CFF8-4532-AB50-35C5A35D272E}"/>
    <dgm:cxn modelId="{791DC945-BE34-41C3-BAEC-7ACA34723F84}" srcId="{1858EBA1-3A39-470C-B14B-38DA2F5F0468}" destId="{4AC17025-902E-472A-A0CC-50894446E31F}" srcOrd="1" destOrd="0" parTransId="{36B0C285-A2D1-4F1D-A771-A10F140E6386}" sibTransId="{C57AB0D4-F7A7-43D1-9711-304C5AFBF7CF}"/>
    <dgm:cxn modelId="{1DEA916A-3CEE-49A8-9922-A69D53F166E6}" type="presOf" srcId="{4AC17025-902E-472A-A0CC-50894446E31F}" destId="{D8D55878-2C4C-454A-8626-F025EB210E9B}" srcOrd="0" destOrd="0" presId="urn:microsoft.com/office/officeart/2018/2/layout/IconCircleList"/>
    <dgm:cxn modelId="{788CB46E-9143-46E4-B2D0-9AD8E8B256EA}" type="presOf" srcId="{C835FAF3-8596-4698-B6A4-E797C6347E92}" destId="{DD56379E-F606-4E4F-8F2C-00F3D9ABB75B}" srcOrd="0" destOrd="0" presId="urn:microsoft.com/office/officeart/2018/2/layout/IconCircleList"/>
    <dgm:cxn modelId="{E5B4B394-C3B8-4A1F-9974-8F9A6572E59A}" srcId="{1858EBA1-3A39-470C-B14B-38DA2F5F0468}" destId="{BC007BBD-F920-46E4-ABA5-253419020EF7}" srcOrd="0" destOrd="0" parTransId="{383B31F4-994E-4F35-AC9B-081A5A8BFBA8}" sibTransId="{09FE11A2-B9AF-4CD3-A76F-E237D3368D72}"/>
    <dgm:cxn modelId="{BD0B52AE-7042-48CF-A79A-87F5BABA0C05}" type="presOf" srcId="{7D6420E4-068A-4E57-847B-BCA5B0067576}" destId="{D3AEBF04-6A3E-4719-8E18-6D8847C4E558}" srcOrd="0" destOrd="0" presId="urn:microsoft.com/office/officeart/2018/2/layout/IconCircleList"/>
    <dgm:cxn modelId="{DD1F64D5-E252-4D8E-A7B1-642FCCC9A6EB}" type="presOf" srcId="{69DBB27B-9979-4A69-96AE-B5D6013514B9}" destId="{AB8C1CAF-C334-4A23-B3D2-88A8DD30BD69}" srcOrd="0" destOrd="0" presId="urn:microsoft.com/office/officeart/2018/2/layout/IconCircleList"/>
    <dgm:cxn modelId="{AFB6A7D9-DEE5-4DCA-A8EB-7D22D107C7CC}" type="presOf" srcId="{D1D0169E-DA39-4255-8313-BF8E928DE04F}" destId="{D587FD8F-A06D-4077-8C8F-2DEEF4F6D7F4}" srcOrd="0" destOrd="0" presId="urn:microsoft.com/office/officeart/2018/2/layout/IconCircleList"/>
    <dgm:cxn modelId="{DA5EB3DA-3892-4E90-B94A-06E75A85B6AA}" srcId="{1858EBA1-3A39-470C-B14B-38DA2F5F0468}" destId="{69DBB27B-9979-4A69-96AE-B5D6013514B9}" srcOrd="4" destOrd="0" parTransId="{79F4DC1F-CFF3-43E9-B177-FA85057C1D92}" sibTransId="{7D6420E4-068A-4E57-847B-BCA5B0067576}"/>
    <dgm:cxn modelId="{9EE7DDEB-8F70-4C5B-8F9D-DECC752AE7CA}" type="presOf" srcId="{60E8C9F0-DE3F-4F0E-88E8-CF941DDFA902}" destId="{1B8F675F-0FD4-4248-89CE-045F6A373392}" srcOrd="0" destOrd="0" presId="urn:microsoft.com/office/officeart/2018/2/layout/IconCircleList"/>
    <dgm:cxn modelId="{7C3EBFF3-0479-42DC-8BB4-C525E12EC2A9}" type="presOf" srcId="{09FE11A2-B9AF-4CD3-A76F-E237D3368D72}" destId="{D4AAFC4F-DF4A-4ACA-AF15-D03C003BFC85}" srcOrd="0" destOrd="0" presId="urn:microsoft.com/office/officeart/2018/2/layout/IconCircleList"/>
    <dgm:cxn modelId="{F5B0DDF9-CAE4-4888-A92D-ADB04F5167D4}" type="presOf" srcId="{DFDBCAF5-D9BC-4227-AD5A-09147394675D}" destId="{3BC8671B-E4D2-46D9-9E59-EA7B08F671CB}" srcOrd="0" destOrd="0" presId="urn:microsoft.com/office/officeart/2018/2/layout/IconCircleList"/>
    <dgm:cxn modelId="{7BD5BE40-1359-4A4E-9132-2204C851D5A0}" type="presParOf" srcId="{B28AEF23-04C9-4682-9B71-01EAD3578CD2}" destId="{2394C193-569B-4E87-BB6D-9B221F846EC6}" srcOrd="0" destOrd="0" presId="urn:microsoft.com/office/officeart/2018/2/layout/IconCircleList"/>
    <dgm:cxn modelId="{2B234AEA-EB72-443F-85C2-796FEB55AE85}" type="presParOf" srcId="{2394C193-569B-4E87-BB6D-9B221F846EC6}" destId="{AE0DA508-9DB8-42FA-8377-0465631948AE}" srcOrd="0" destOrd="0" presId="urn:microsoft.com/office/officeart/2018/2/layout/IconCircleList"/>
    <dgm:cxn modelId="{988B939B-FDD3-4F74-BFE3-60ACE14E03EA}" type="presParOf" srcId="{AE0DA508-9DB8-42FA-8377-0465631948AE}" destId="{3E71EB2F-FE52-4A36-A699-8F48300ED411}" srcOrd="0" destOrd="0" presId="urn:microsoft.com/office/officeart/2018/2/layout/IconCircleList"/>
    <dgm:cxn modelId="{FA2D282D-ADA7-402D-A01A-A49B50CF8E95}" type="presParOf" srcId="{AE0DA508-9DB8-42FA-8377-0465631948AE}" destId="{9EFCC39B-29D8-4A8D-A22B-7E60D83F888B}" srcOrd="1" destOrd="0" presId="urn:microsoft.com/office/officeart/2018/2/layout/IconCircleList"/>
    <dgm:cxn modelId="{3AE7F251-17D1-4D92-BB65-235F1701BAA2}" type="presParOf" srcId="{AE0DA508-9DB8-42FA-8377-0465631948AE}" destId="{89881C8E-ED4F-4506-8F1D-9FA5847AEED2}" srcOrd="2" destOrd="0" presId="urn:microsoft.com/office/officeart/2018/2/layout/IconCircleList"/>
    <dgm:cxn modelId="{7151A8C7-2CB6-43FB-ADF6-B473150887D8}" type="presParOf" srcId="{AE0DA508-9DB8-42FA-8377-0465631948AE}" destId="{37304785-5527-488B-AAEE-3BF88113859E}" srcOrd="3" destOrd="0" presId="urn:microsoft.com/office/officeart/2018/2/layout/IconCircleList"/>
    <dgm:cxn modelId="{C5362E8C-373B-41EC-87C7-228D82B02B06}" type="presParOf" srcId="{2394C193-569B-4E87-BB6D-9B221F846EC6}" destId="{D4AAFC4F-DF4A-4ACA-AF15-D03C003BFC85}" srcOrd="1" destOrd="0" presId="urn:microsoft.com/office/officeart/2018/2/layout/IconCircleList"/>
    <dgm:cxn modelId="{3F4659D1-188B-405B-879D-1D221A6F1624}" type="presParOf" srcId="{2394C193-569B-4E87-BB6D-9B221F846EC6}" destId="{166D3636-A276-48A8-A11E-1561C59769FE}" srcOrd="2" destOrd="0" presId="urn:microsoft.com/office/officeart/2018/2/layout/IconCircleList"/>
    <dgm:cxn modelId="{1B496EC9-580F-44BF-AFE9-10741E8A57FB}" type="presParOf" srcId="{166D3636-A276-48A8-A11E-1561C59769FE}" destId="{589C4D4E-58E3-4A9C-8A22-719C4F58518C}" srcOrd="0" destOrd="0" presId="urn:microsoft.com/office/officeart/2018/2/layout/IconCircleList"/>
    <dgm:cxn modelId="{9A996D60-8509-4778-9885-79E8224D2D57}" type="presParOf" srcId="{166D3636-A276-48A8-A11E-1561C59769FE}" destId="{9DB567F5-C60F-4891-B920-15B978145C9E}" srcOrd="1" destOrd="0" presId="urn:microsoft.com/office/officeart/2018/2/layout/IconCircleList"/>
    <dgm:cxn modelId="{D1BABA2D-89F9-4AE1-A7B0-A8CB34A70470}" type="presParOf" srcId="{166D3636-A276-48A8-A11E-1561C59769FE}" destId="{9EEFD370-23AF-4C32-9F7C-F16083120958}" srcOrd="2" destOrd="0" presId="urn:microsoft.com/office/officeart/2018/2/layout/IconCircleList"/>
    <dgm:cxn modelId="{CD637D13-9C5C-41B5-8B71-573A181D1EE5}" type="presParOf" srcId="{166D3636-A276-48A8-A11E-1561C59769FE}" destId="{D8D55878-2C4C-454A-8626-F025EB210E9B}" srcOrd="3" destOrd="0" presId="urn:microsoft.com/office/officeart/2018/2/layout/IconCircleList"/>
    <dgm:cxn modelId="{C5437B6B-64D7-49AF-B29A-E2A4C9EABDF4}" type="presParOf" srcId="{2394C193-569B-4E87-BB6D-9B221F846EC6}" destId="{A0240807-894E-4D24-8620-C195F24FC1F6}" srcOrd="3" destOrd="0" presId="urn:microsoft.com/office/officeart/2018/2/layout/IconCircleList"/>
    <dgm:cxn modelId="{133A562B-69B6-467A-A394-E213F85E5316}" type="presParOf" srcId="{2394C193-569B-4E87-BB6D-9B221F846EC6}" destId="{28C03AEB-1C1A-491A-A5D6-E377250D7E14}" srcOrd="4" destOrd="0" presId="urn:microsoft.com/office/officeart/2018/2/layout/IconCircleList"/>
    <dgm:cxn modelId="{6AF02C48-1889-439F-AD5A-2D2E1B411C80}" type="presParOf" srcId="{28C03AEB-1C1A-491A-A5D6-E377250D7E14}" destId="{D2B042B7-740A-4B38-99BB-390363F0AEDC}" srcOrd="0" destOrd="0" presId="urn:microsoft.com/office/officeart/2018/2/layout/IconCircleList"/>
    <dgm:cxn modelId="{96177AAA-9EFE-439E-94EB-2467CAFA3E36}" type="presParOf" srcId="{28C03AEB-1C1A-491A-A5D6-E377250D7E14}" destId="{488BE089-7AD0-417F-B3EA-B55056DC2E7B}" srcOrd="1" destOrd="0" presId="urn:microsoft.com/office/officeart/2018/2/layout/IconCircleList"/>
    <dgm:cxn modelId="{14744A38-EB98-4426-9C9F-8593AD5D5CBA}" type="presParOf" srcId="{28C03AEB-1C1A-491A-A5D6-E377250D7E14}" destId="{9DC6D9F0-BC8B-45E1-A964-CE3A43E70DFB}" srcOrd="2" destOrd="0" presId="urn:microsoft.com/office/officeart/2018/2/layout/IconCircleList"/>
    <dgm:cxn modelId="{1A7971E7-3FF6-475A-8ABA-1DBB79D57FB0}" type="presParOf" srcId="{28C03AEB-1C1A-491A-A5D6-E377250D7E14}" destId="{3F7FF44F-DAD9-4500-827D-7A9671867870}" srcOrd="3" destOrd="0" presId="urn:microsoft.com/office/officeart/2018/2/layout/IconCircleList"/>
    <dgm:cxn modelId="{4E63E996-97FF-497B-99A1-8F5089AF9716}" type="presParOf" srcId="{2394C193-569B-4E87-BB6D-9B221F846EC6}" destId="{D587FD8F-A06D-4077-8C8F-2DEEF4F6D7F4}" srcOrd="5" destOrd="0" presId="urn:microsoft.com/office/officeart/2018/2/layout/IconCircleList"/>
    <dgm:cxn modelId="{E10B272F-CADF-44E1-BE2D-3A4938F3D52E}" type="presParOf" srcId="{2394C193-569B-4E87-BB6D-9B221F846EC6}" destId="{B1A5C57C-42D4-4CF2-8F80-28DFB04C807E}" srcOrd="6" destOrd="0" presId="urn:microsoft.com/office/officeart/2018/2/layout/IconCircleList"/>
    <dgm:cxn modelId="{875B33D8-3EA7-4386-A1AD-5381E1ACF16D}" type="presParOf" srcId="{B1A5C57C-42D4-4CF2-8F80-28DFB04C807E}" destId="{F7C57BB0-3EDC-40E6-A69E-EF51D1C0E217}" srcOrd="0" destOrd="0" presId="urn:microsoft.com/office/officeart/2018/2/layout/IconCircleList"/>
    <dgm:cxn modelId="{726008B0-B070-4AD2-B79B-F59D6A652CA6}" type="presParOf" srcId="{B1A5C57C-42D4-4CF2-8F80-28DFB04C807E}" destId="{EDB27DEC-782A-436A-9449-9CAAB951EACA}" srcOrd="1" destOrd="0" presId="urn:microsoft.com/office/officeart/2018/2/layout/IconCircleList"/>
    <dgm:cxn modelId="{ED5BD1F5-1577-434A-92F0-C51847E36414}" type="presParOf" srcId="{B1A5C57C-42D4-4CF2-8F80-28DFB04C807E}" destId="{EBFB19E5-8F1C-4A76-A1D7-60BB7FE97D07}" srcOrd="2" destOrd="0" presId="urn:microsoft.com/office/officeart/2018/2/layout/IconCircleList"/>
    <dgm:cxn modelId="{E6A6F99D-D3A6-49C2-8EAB-0F0D4C796371}" type="presParOf" srcId="{B1A5C57C-42D4-4CF2-8F80-28DFB04C807E}" destId="{DD56379E-F606-4E4F-8F2C-00F3D9ABB75B}" srcOrd="3" destOrd="0" presId="urn:microsoft.com/office/officeart/2018/2/layout/IconCircleList"/>
    <dgm:cxn modelId="{A35BF27D-3F09-411C-8929-A0820B2B91DA}" type="presParOf" srcId="{2394C193-569B-4E87-BB6D-9B221F846EC6}" destId="{3BC8671B-E4D2-46D9-9E59-EA7B08F671CB}" srcOrd="7" destOrd="0" presId="urn:microsoft.com/office/officeart/2018/2/layout/IconCircleList"/>
    <dgm:cxn modelId="{830CB47E-2AFA-476C-B2F0-D8CB127AF21E}" type="presParOf" srcId="{2394C193-569B-4E87-BB6D-9B221F846EC6}" destId="{B6EFA62C-49E7-485E-9A89-F530DA8EB3EC}" srcOrd="8" destOrd="0" presId="urn:microsoft.com/office/officeart/2018/2/layout/IconCircleList"/>
    <dgm:cxn modelId="{3EF267D7-6745-4BF6-A62A-9AC5A82ABF29}" type="presParOf" srcId="{B6EFA62C-49E7-485E-9A89-F530DA8EB3EC}" destId="{8E1F896C-8495-4A63-82F1-C1851D96A1BE}" srcOrd="0" destOrd="0" presId="urn:microsoft.com/office/officeart/2018/2/layout/IconCircleList"/>
    <dgm:cxn modelId="{438D2A63-4513-4009-B1DE-910B1609F1AC}" type="presParOf" srcId="{B6EFA62C-49E7-485E-9A89-F530DA8EB3EC}" destId="{2A654108-5D6F-4787-AA1B-CCEB0BFF6935}" srcOrd="1" destOrd="0" presId="urn:microsoft.com/office/officeart/2018/2/layout/IconCircleList"/>
    <dgm:cxn modelId="{97E16735-39D8-4934-95FE-3781B7C3303A}" type="presParOf" srcId="{B6EFA62C-49E7-485E-9A89-F530DA8EB3EC}" destId="{03B30407-C21B-4977-BACE-5A5E6BD186C0}" srcOrd="2" destOrd="0" presId="urn:microsoft.com/office/officeart/2018/2/layout/IconCircleList"/>
    <dgm:cxn modelId="{E110CFE2-F0EA-4B9D-A345-E3B816BF4E5A}" type="presParOf" srcId="{B6EFA62C-49E7-485E-9A89-F530DA8EB3EC}" destId="{AB8C1CAF-C334-4A23-B3D2-88A8DD30BD69}" srcOrd="3" destOrd="0" presId="urn:microsoft.com/office/officeart/2018/2/layout/IconCircleList"/>
    <dgm:cxn modelId="{D9064EA9-EE00-4C63-B421-923743C51B30}" type="presParOf" srcId="{2394C193-569B-4E87-BB6D-9B221F846EC6}" destId="{D3AEBF04-6A3E-4719-8E18-6D8847C4E558}" srcOrd="9" destOrd="0" presId="urn:microsoft.com/office/officeart/2018/2/layout/IconCircleList"/>
    <dgm:cxn modelId="{03464779-1C1B-489B-9499-D73DB271783F}" type="presParOf" srcId="{2394C193-569B-4E87-BB6D-9B221F846EC6}" destId="{B32DF899-B01C-4541-9029-0EF7D306E961}" srcOrd="10" destOrd="0" presId="urn:microsoft.com/office/officeart/2018/2/layout/IconCircleList"/>
    <dgm:cxn modelId="{447CCC2F-7359-4029-A1C2-ED2EC8F0170A}" type="presParOf" srcId="{B32DF899-B01C-4541-9029-0EF7D306E961}" destId="{04F44D3F-F0BF-4349-B30E-47B0D4422AED}" srcOrd="0" destOrd="0" presId="urn:microsoft.com/office/officeart/2018/2/layout/IconCircleList"/>
    <dgm:cxn modelId="{1F17A6F1-53D2-4879-9538-6C8FBF330586}" type="presParOf" srcId="{B32DF899-B01C-4541-9029-0EF7D306E961}" destId="{18F08710-9FA5-4005-ACB7-E372962E0B42}" srcOrd="1" destOrd="0" presId="urn:microsoft.com/office/officeart/2018/2/layout/IconCircleList"/>
    <dgm:cxn modelId="{17D51E1D-1EA5-464B-B1E8-8EE79749C817}" type="presParOf" srcId="{B32DF899-B01C-4541-9029-0EF7D306E961}" destId="{DB21EC3C-B2CF-4D7E-A67A-ED7D18B7EE4D}" srcOrd="2" destOrd="0" presId="urn:microsoft.com/office/officeart/2018/2/layout/IconCircleList"/>
    <dgm:cxn modelId="{2E1D469D-2597-44FC-8B14-AA3B8524B16F}" type="presParOf" srcId="{B32DF899-B01C-4541-9029-0EF7D306E961}" destId="{1B8F675F-0FD4-4248-89CE-045F6A3733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7AEF0-6125-4343-82F3-5E9165A56E0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4B1B4E-E1F2-48EF-BD5F-17DC219E46BC}">
      <dgm:prSet/>
      <dgm:spPr/>
      <dgm:t>
        <a:bodyPr/>
        <a:lstStyle/>
        <a:p>
          <a:r>
            <a:rPr lang="en-GB" b="1"/>
            <a:t>Graph Representation</a:t>
          </a:r>
          <a:r>
            <a:rPr lang="en-GB"/>
            <a:t> for routes between destinations</a:t>
          </a:r>
          <a:endParaRPr lang="en-US" dirty="0"/>
        </a:p>
      </dgm:t>
    </dgm:pt>
    <dgm:pt modelId="{72098D25-4713-466D-BA18-0C9D53E05D6B}" type="parTrans" cxnId="{02F1552D-B9D9-4FFC-9CD8-537586E74290}">
      <dgm:prSet/>
      <dgm:spPr/>
      <dgm:t>
        <a:bodyPr/>
        <a:lstStyle/>
        <a:p>
          <a:endParaRPr lang="en-US"/>
        </a:p>
      </dgm:t>
    </dgm:pt>
    <dgm:pt modelId="{420C3006-2381-4198-B3FB-5E9C36B7593A}" type="sibTrans" cxnId="{02F1552D-B9D9-4FFC-9CD8-537586E74290}">
      <dgm:prSet/>
      <dgm:spPr/>
      <dgm:t>
        <a:bodyPr/>
        <a:lstStyle/>
        <a:p>
          <a:endParaRPr lang="en-US"/>
        </a:p>
      </dgm:t>
    </dgm:pt>
    <dgm:pt modelId="{4D7DD123-9196-4D5E-9FF6-5B8748AA9E99}">
      <dgm:prSet/>
      <dgm:spPr/>
      <dgm:t>
        <a:bodyPr/>
        <a:lstStyle/>
        <a:p>
          <a:pPr>
            <a:buNone/>
          </a:pPr>
          <a:r>
            <a:rPr lang="en-GB" b="1"/>
            <a:t>Dijkstra’s Algorithm</a:t>
          </a:r>
          <a:r>
            <a:rPr lang="en-GB"/>
            <a:t> for finding shortest/cheapest paths</a:t>
          </a:r>
        </a:p>
      </dgm:t>
    </dgm:pt>
    <dgm:pt modelId="{D55DA1C3-977E-430D-AADA-F8E241354E48}" type="parTrans" cxnId="{0415AFC6-7D7F-433C-8458-D829AC2132C8}">
      <dgm:prSet/>
      <dgm:spPr/>
      <dgm:t>
        <a:bodyPr/>
        <a:lstStyle/>
        <a:p>
          <a:endParaRPr lang="en-GB"/>
        </a:p>
      </dgm:t>
    </dgm:pt>
    <dgm:pt modelId="{E764DAEC-2C73-4403-9B52-308C5DB4333B}" type="sibTrans" cxnId="{0415AFC6-7D7F-433C-8458-D829AC2132C8}">
      <dgm:prSet/>
      <dgm:spPr/>
      <dgm:t>
        <a:bodyPr/>
        <a:lstStyle/>
        <a:p>
          <a:endParaRPr lang="en-GB"/>
        </a:p>
      </dgm:t>
    </dgm:pt>
    <dgm:pt modelId="{588973D2-7B7D-442F-ADA6-F0316CE7C5B9}">
      <dgm:prSet/>
      <dgm:spPr/>
      <dgm:t>
        <a:bodyPr/>
        <a:lstStyle/>
        <a:p>
          <a:pPr>
            <a:buNone/>
          </a:pPr>
          <a:r>
            <a:rPr lang="en-GB" b="1"/>
            <a:t>Depth-First Search (DFS)</a:t>
          </a:r>
          <a:r>
            <a:rPr lang="en-GB"/>
            <a:t> for exploring all possible routes</a:t>
          </a:r>
        </a:p>
      </dgm:t>
    </dgm:pt>
    <dgm:pt modelId="{F98A1A4F-7C10-4B6A-B501-549EE372BED0}" type="parTrans" cxnId="{2BD99046-833D-404A-8EC3-87AEC7E42624}">
      <dgm:prSet/>
      <dgm:spPr/>
      <dgm:t>
        <a:bodyPr/>
        <a:lstStyle/>
        <a:p>
          <a:endParaRPr lang="en-GB"/>
        </a:p>
      </dgm:t>
    </dgm:pt>
    <dgm:pt modelId="{616BE59B-AA1C-4F1A-9152-6886F182C7F0}" type="sibTrans" cxnId="{2BD99046-833D-404A-8EC3-87AEC7E42624}">
      <dgm:prSet/>
      <dgm:spPr/>
      <dgm:t>
        <a:bodyPr/>
        <a:lstStyle/>
        <a:p>
          <a:endParaRPr lang="en-GB"/>
        </a:p>
      </dgm:t>
    </dgm:pt>
    <dgm:pt modelId="{3BCAF55C-B242-44C5-91A5-3EB6309DB73B}">
      <dgm:prSet/>
      <dgm:spPr/>
      <dgm:t>
        <a:bodyPr/>
        <a:lstStyle/>
        <a:p>
          <a:pPr>
            <a:buNone/>
          </a:pPr>
          <a:r>
            <a:rPr lang="en-GB" b="1"/>
            <a:t>File Handling</a:t>
          </a:r>
          <a:r>
            <a:rPr lang="en-GB"/>
            <a:t> for saving and loading profiles, destinations, and routes</a:t>
          </a:r>
        </a:p>
      </dgm:t>
    </dgm:pt>
    <dgm:pt modelId="{5C0F61EF-8360-49D0-896B-E1FE5DBFA0C5}" type="parTrans" cxnId="{33D964F8-349C-4D9B-A602-CAFB7F43CCA0}">
      <dgm:prSet/>
      <dgm:spPr/>
      <dgm:t>
        <a:bodyPr/>
        <a:lstStyle/>
        <a:p>
          <a:endParaRPr lang="en-GB"/>
        </a:p>
      </dgm:t>
    </dgm:pt>
    <dgm:pt modelId="{175D34BB-C414-4ABF-8C34-8E16E88E4CFA}" type="sibTrans" cxnId="{33D964F8-349C-4D9B-A602-CAFB7F43CCA0}">
      <dgm:prSet/>
      <dgm:spPr/>
      <dgm:t>
        <a:bodyPr/>
        <a:lstStyle/>
        <a:p>
          <a:endParaRPr lang="en-GB"/>
        </a:p>
      </dgm:t>
    </dgm:pt>
    <dgm:pt modelId="{F20A9B39-76B3-45C0-98F2-9B09F6C41704}">
      <dgm:prSet/>
      <dgm:spPr/>
      <dgm:t>
        <a:bodyPr/>
        <a:lstStyle/>
        <a:p>
          <a:pPr>
            <a:buNone/>
          </a:pPr>
          <a:r>
            <a:rPr lang="en-GB" b="1"/>
            <a:t>Object-Oriented Programming (OOP)</a:t>
          </a:r>
          <a:r>
            <a:rPr lang="en-GB"/>
            <a:t> for managing destinations, attractions, routes, and user profiles</a:t>
          </a:r>
        </a:p>
      </dgm:t>
    </dgm:pt>
    <dgm:pt modelId="{1CB43528-9027-4EB8-96A3-B6132ECEDA10}" type="parTrans" cxnId="{C6153EEA-E145-4ADF-8FF2-D2055CEA6A92}">
      <dgm:prSet/>
      <dgm:spPr/>
      <dgm:t>
        <a:bodyPr/>
        <a:lstStyle/>
        <a:p>
          <a:endParaRPr lang="en-GB"/>
        </a:p>
      </dgm:t>
    </dgm:pt>
    <dgm:pt modelId="{1BECE6EF-1721-461E-9EE3-CDF818FAB7FE}" type="sibTrans" cxnId="{C6153EEA-E145-4ADF-8FF2-D2055CEA6A92}">
      <dgm:prSet/>
      <dgm:spPr/>
      <dgm:t>
        <a:bodyPr/>
        <a:lstStyle/>
        <a:p>
          <a:endParaRPr lang="en-GB"/>
        </a:p>
      </dgm:t>
    </dgm:pt>
    <dgm:pt modelId="{D2C02125-AA7B-48A6-AF2A-4B494366B45F}">
      <dgm:prSet/>
      <dgm:spPr/>
      <dgm:t>
        <a:bodyPr/>
        <a:lstStyle/>
        <a:p>
          <a:r>
            <a:rPr lang="en-GB" b="1"/>
            <a:t>Structured Arrays and Pointers</a:t>
          </a:r>
          <a:r>
            <a:rPr lang="en-GB"/>
            <a:t> for managing multiple destinations and routes efficiently</a:t>
          </a:r>
        </a:p>
      </dgm:t>
    </dgm:pt>
    <dgm:pt modelId="{C6C0C488-1E54-4C90-AC57-216EB8E7B630}" type="parTrans" cxnId="{B7CEC130-A027-4F16-A922-4EBC8C0337A0}">
      <dgm:prSet/>
      <dgm:spPr/>
      <dgm:t>
        <a:bodyPr/>
        <a:lstStyle/>
        <a:p>
          <a:endParaRPr lang="en-GB"/>
        </a:p>
      </dgm:t>
    </dgm:pt>
    <dgm:pt modelId="{0079873A-0617-4273-AC7A-F47DEB049755}" type="sibTrans" cxnId="{B7CEC130-A027-4F16-A922-4EBC8C0337A0}">
      <dgm:prSet/>
      <dgm:spPr/>
      <dgm:t>
        <a:bodyPr/>
        <a:lstStyle/>
        <a:p>
          <a:endParaRPr lang="en-GB"/>
        </a:p>
      </dgm:t>
    </dgm:pt>
    <dgm:pt modelId="{5AB93BF6-5A98-4A52-BCA4-F980398BE5DB}" type="pres">
      <dgm:prSet presAssocID="{B007AEF0-6125-4343-82F3-5E9165A56E0D}" presName="vert0" presStyleCnt="0">
        <dgm:presLayoutVars>
          <dgm:dir/>
          <dgm:animOne val="branch"/>
          <dgm:animLvl val="lvl"/>
        </dgm:presLayoutVars>
      </dgm:prSet>
      <dgm:spPr/>
    </dgm:pt>
    <dgm:pt modelId="{4DBB9EA5-BD24-4845-8C81-C8583EC8932D}" type="pres">
      <dgm:prSet presAssocID="{F44B1B4E-E1F2-48EF-BD5F-17DC219E46BC}" presName="thickLine" presStyleLbl="alignNode1" presStyleIdx="0" presStyleCnt="6"/>
      <dgm:spPr/>
    </dgm:pt>
    <dgm:pt modelId="{2F25C2D9-02C6-42B3-88F0-A9C65EE8FA58}" type="pres">
      <dgm:prSet presAssocID="{F44B1B4E-E1F2-48EF-BD5F-17DC219E46BC}" presName="horz1" presStyleCnt="0"/>
      <dgm:spPr/>
    </dgm:pt>
    <dgm:pt modelId="{098ABCDC-D426-4351-96DB-EDF8126AA868}" type="pres">
      <dgm:prSet presAssocID="{F44B1B4E-E1F2-48EF-BD5F-17DC219E46BC}" presName="tx1" presStyleLbl="revTx" presStyleIdx="0" presStyleCnt="6"/>
      <dgm:spPr/>
    </dgm:pt>
    <dgm:pt modelId="{87F3880D-E4DD-4240-81A1-4070D1A3A697}" type="pres">
      <dgm:prSet presAssocID="{F44B1B4E-E1F2-48EF-BD5F-17DC219E46BC}" presName="vert1" presStyleCnt="0"/>
      <dgm:spPr/>
    </dgm:pt>
    <dgm:pt modelId="{EFB3B225-004A-47D0-8A62-966809F5AA24}" type="pres">
      <dgm:prSet presAssocID="{4D7DD123-9196-4D5E-9FF6-5B8748AA9E99}" presName="thickLine" presStyleLbl="alignNode1" presStyleIdx="1" presStyleCnt="6"/>
      <dgm:spPr/>
    </dgm:pt>
    <dgm:pt modelId="{A8DD28BF-9D47-4147-9E3E-DD6F489AD9A2}" type="pres">
      <dgm:prSet presAssocID="{4D7DD123-9196-4D5E-9FF6-5B8748AA9E99}" presName="horz1" presStyleCnt="0"/>
      <dgm:spPr/>
    </dgm:pt>
    <dgm:pt modelId="{005AAE8A-4882-49A5-A73F-CF7B067F1104}" type="pres">
      <dgm:prSet presAssocID="{4D7DD123-9196-4D5E-9FF6-5B8748AA9E99}" presName="tx1" presStyleLbl="revTx" presStyleIdx="1" presStyleCnt="6"/>
      <dgm:spPr/>
    </dgm:pt>
    <dgm:pt modelId="{260BCBBD-85B9-407B-A001-98EFF8B9D547}" type="pres">
      <dgm:prSet presAssocID="{4D7DD123-9196-4D5E-9FF6-5B8748AA9E99}" presName="vert1" presStyleCnt="0"/>
      <dgm:spPr/>
    </dgm:pt>
    <dgm:pt modelId="{ED01E967-2851-4A85-9C1B-9DC35B5CC9EC}" type="pres">
      <dgm:prSet presAssocID="{588973D2-7B7D-442F-ADA6-F0316CE7C5B9}" presName="thickLine" presStyleLbl="alignNode1" presStyleIdx="2" presStyleCnt="6"/>
      <dgm:spPr/>
    </dgm:pt>
    <dgm:pt modelId="{65719396-5F2D-4F5F-9B51-46FEC55B5168}" type="pres">
      <dgm:prSet presAssocID="{588973D2-7B7D-442F-ADA6-F0316CE7C5B9}" presName="horz1" presStyleCnt="0"/>
      <dgm:spPr/>
    </dgm:pt>
    <dgm:pt modelId="{1454A526-45B5-428B-8A43-E6B94B88188A}" type="pres">
      <dgm:prSet presAssocID="{588973D2-7B7D-442F-ADA6-F0316CE7C5B9}" presName="tx1" presStyleLbl="revTx" presStyleIdx="2" presStyleCnt="6"/>
      <dgm:spPr/>
    </dgm:pt>
    <dgm:pt modelId="{A41E8151-B40E-47E2-B96D-8E3381E8E213}" type="pres">
      <dgm:prSet presAssocID="{588973D2-7B7D-442F-ADA6-F0316CE7C5B9}" presName="vert1" presStyleCnt="0"/>
      <dgm:spPr/>
    </dgm:pt>
    <dgm:pt modelId="{9941C100-DF46-40D0-9C06-BCE02DB0834E}" type="pres">
      <dgm:prSet presAssocID="{3BCAF55C-B242-44C5-91A5-3EB6309DB73B}" presName="thickLine" presStyleLbl="alignNode1" presStyleIdx="3" presStyleCnt="6"/>
      <dgm:spPr/>
    </dgm:pt>
    <dgm:pt modelId="{34F1ED57-88D6-47E5-8D0A-9B45D85F3A79}" type="pres">
      <dgm:prSet presAssocID="{3BCAF55C-B242-44C5-91A5-3EB6309DB73B}" presName="horz1" presStyleCnt="0"/>
      <dgm:spPr/>
    </dgm:pt>
    <dgm:pt modelId="{951EDD06-E2A1-4384-9F82-DD5869DF4DA2}" type="pres">
      <dgm:prSet presAssocID="{3BCAF55C-B242-44C5-91A5-3EB6309DB73B}" presName="tx1" presStyleLbl="revTx" presStyleIdx="3" presStyleCnt="6"/>
      <dgm:spPr/>
    </dgm:pt>
    <dgm:pt modelId="{828CF9F8-34FD-4104-BBAB-49684D7C1158}" type="pres">
      <dgm:prSet presAssocID="{3BCAF55C-B242-44C5-91A5-3EB6309DB73B}" presName="vert1" presStyleCnt="0"/>
      <dgm:spPr/>
    </dgm:pt>
    <dgm:pt modelId="{21801D97-E10C-4CB1-88BC-162AF5B37FCC}" type="pres">
      <dgm:prSet presAssocID="{F20A9B39-76B3-45C0-98F2-9B09F6C41704}" presName="thickLine" presStyleLbl="alignNode1" presStyleIdx="4" presStyleCnt="6"/>
      <dgm:spPr/>
    </dgm:pt>
    <dgm:pt modelId="{07C8D902-CDEA-4A5A-95C9-536D2F2ED9B2}" type="pres">
      <dgm:prSet presAssocID="{F20A9B39-76B3-45C0-98F2-9B09F6C41704}" presName="horz1" presStyleCnt="0"/>
      <dgm:spPr/>
    </dgm:pt>
    <dgm:pt modelId="{3B9EC938-8C97-4C1D-82A8-C9F08A0702CB}" type="pres">
      <dgm:prSet presAssocID="{F20A9B39-76B3-45C0-98F2-9B09F6C41704}" presName="tx1" presStyleLbl="revTx" presStyleIdx="4" presStyleCnt="6"/>
      <dgm:spPr/>
    </dgm:pt>
    <dgm:pt modelId="{6C6E749D-35E7-449C-A029-05A97013306D}" type="pres">
      <dgm:prSet presAssocID="{F20A9B39-76B3-45C0-98F2-9B09F6C41704}" presName="vert1" presStyleCnt="0"/>
      <dgm:spPr/>
    </dgm:pt>
    <dgm:pt modelId="{6FC8146D-B6A7-4F24-A7B8-FD2747C89924}" type="pres">
      <dgm:prSet presAssocID="{D2C02125-AA7B-48A6-AF2A-4B494366B45F}" presName="thickLine" presStyleLbl="alignNode1" presStyleIdx="5" presStyleCnt="6"/>
      <dgm:spPr/>
    </dgm:pt>
    <dgm:pt modelId="{E431DFB2-0A0C-4C29-ABB2-4E5598231C60}" type="pres">
      <dgm:prSet presAssocID="{D2C02125-AA7B-48A6-AF2A-4B494366B45F}" presName="horz1" presStyleCnt="0"/>
      <dgm:spPr/>
    </dgm:pt>
    <dgm:pt modelId="{4B47E1D7-E0D9-4B0B-9E09-4F033FD43BD3}" type="pres">
      <dgm:prSet presAssocID="{D2C02125-AA7B-48A6-AF2A-4B494366B45F}" presName="tx1" presStyleLbl="revTx" presStyleIdx="5" presStyleCnt="6"/>
      <dgm:spPr/>
    </dgm:pt>
    <dgm:pt modelId="{286807B0-EACF-497D-8E52-FD3BDD0A78C8}" type="pres">
      <dgm:prSet presAssocID="{D2C02125-AA7B-48A6-AF2A-4B494366B45F}" presName="vert1" presStyleCnt="0"/>
      <dgm:spPr/>
    </dgm:pt>
  </dgm:ptLst>
  <dgm:cxnLst>
    <dgm:cxn modelId="{F1CB8801-B9AF-441F-A8EA-029500CE1918}" type="presOf" srcId="{B007AEF0-6125-4343-82F3-5E9165A56E0D}" destId="{5AB93BF6-5A98-4A52-BCA4-F980398BE5DB}" srcOrd="0" destOrd="0" presId="urn:microsoft.com/office/officeart/2008/layout/LinedList"/>
    <dgm:cxn modelId="{D683F12C-0F2C-431C-9F1A-66448375378C}" type="presOf" srcId="{F20A9B39-76B3-45C0-98F2-9B09F6C41704}" destId="{3B9EC938-8C97-4C1D-82A8-C9F08A0702CB}" srcOrd="0" destOrd="0" presId="urn:microsoft.com/office/officeart/2008/layout/LinedList"/>
    <dgm:cxn modelId="{02F1552D-B9D9-4FFC-9CD8-537586E74290}" srcId="{B007AEF0-6125-4343-82F3-5E9165A56E0D}" destId="{F44B1B4E-E1F2-48EF-BD5F-17DC219E46BC}" srcOrd="0" destOrd="0" parTransId="{72098D25-4713-466D-BA18-0C9D53E05D6B}" sibTransId="{420C3006-2381-4198-B3FB-5E9C36B7593A}"/>
    <dgm:cxn modelId="{B7CEC130-A027-4F16-A922-4EBC8C0337A0}" srcId="{B007AEF0-6125-4343-82F3-5E9165A56E0D}" destId="{D2C02125-AA7B-48A6-AF2A-4B494366B45F}" srcOrd="5" destOrd="0" parTransId="{C6C0C488-1E54-4C90-AC57-216EB8E7B630}" sibTransId="{0079873A-0617-4273-AC7A-F47DEB049755}"/>
    <dgm:cxn modelId="{DC5AA245-A3C3-4855-8D9D-B2FCA6192DD7}" type="presOf" srcId="{3BCAF55C-B242-44C5-91A5-3EB6309DB73B}" destId="{951EDD06-E2A1-4384-9F82-DD5869DF4DA2}" srcOrd="0" destOrd="0" presId="urn:microsoft.com/office/officeart/2008/layout/LinedList"/>
    <dgm:cxn modelId="{2BD99046-833D-404A-8EC3-87AEC7E42624}" srcId="{B007AEF0-6125-4343-82F3-5E9165A56E0D}" destId="{588973D2-7B7D-442F-ADA6-F0316CE7C5B9}" srcOrd="2" destOrd="0" parTransId="{F98A1A4F-7C10-4B6A-B501-549EE372BED0}" sibTransId="{616BE59B-AA1C-4F1A-9152-6886F182C7F0}"/>
    <dgm:cxn modelId="{E0209679-28A2-4CBF-B47A-433C2F02A39A}" type="presOf" srcId="{588973D2-7B7D-442F-ADA6-F0316CE7C5B9}" destId="{1454A526-45B5-428B-8A43-E6B94B88188A}" srcOrd="0" destOrd="0" presId="urn:microsoft.com/office/officeart/2008/layout/LinedList"/>
    <dgm:cxn modelId="{0415AFC6-7D7F-433C-8458-D829AC2132C8}" srcId="{B007AEF0-6125-4343-82F3-5E9165A56E0D}" destId="{4D7DD123-9196-4D5E-9FF6-5B8748AA9E99}" srcOrd="1" destOrd="0" parTransId="{D55DA1C3-977E-430D-AADA-F8E241354E48}" sibTransId="{E764DAEC-2C73-4403-9B52-308C5DB4333B}"/>
    <dgm:cxn modelId="{FCF316CD-AB4B-4EEB-A18C-D821AD5AF928}" type="presOf" srcId="{D2C02125-AA7B-48A6-AF2A-4B494366B45F}" destId="{4B47E1D7-E0D9-4B0B-9E09-4F033FD43BD3}" srcOrd="0" destOrd="0" presId="urn:microsoft.com/office/officeart/2008/layout/LinedList"/>
    <dgm:cxn modelId="{A135C2D3-C748-43D6-9705-52CE620CC901}" type="presOf" srcId="{F44B1B4E-E1F2-48EF-BD5F-17DC219E46BC}" destId="{098ABCDC-D426-4351-96DB-EDF8126AA868}" srcOrd="0" destOrd="0" presId="urn:microsoft.com/office/officeart/2008/layout/LinedList"/>
    <dgm:cxn modelId="{3469DFD7-0681-40FE-96F5-41937833F080}" type="presOf" srcId="{4D7DD123-9196-4D5E-9FF6-5B8748AA9E99}" destId="{005AAE8A-4882-49A5-A73F-CF7B067F1104}" srcOrd="0" destOrd="0" presId="urn:microsoft.com/office/officeart/2008/layout/LinedList"/>
    <dgm:cxn modelId="{C6153EEA-E145-4ADF-8FF2-D2055CEA6A92}" srcId="{B007AEF0-6125-4343-82F3-5E9165A56E0D}" destId="{F20A9B39-76B3-45C0-98F2-9B09F6C41704}" srcOrd="4" destOrd="0" parTransId="{1CB43528-9027-4EB8-96A3-B6132ECEDA10}" sibTransId="{1BECE6EF-1721-461E-9EE3-CDF818FAB7FE}"/>
    <dgm:cxn modelId="{33D964F8-349C-4D9B-A602-CAFB7F43CCA0}" srcId="{B007AEF0-6125-4343-82F3-5E9165A56E0D}" destId="{3BCAF55C-B242-44C5-91A5-3EB6309DB73B}" srcOrd="3" destOrd="0" parTransId="{5C0F61EF-8360-49D0-896B-E1FE5DBFA0C5}" sibTransId="{175D34BB-C414-4ABF-8C34-8E16E88E4CFA}"/>
    <dgm:cxn modelId="{6284FE28-6361-4699-9D10-C41DB44CDD48}" type="presParOf" srcId="{5AB93BF6-5A98-4A52-BCA4-F980398BE5DB}" destId="{4DBB9EA5-BD24-4845-8C81-C8583EC8932D}" srcOrd="0" destOrd="0" presId="urn:microsoft.com/office/officeart/2008/layout/LinedList"/>
    <dgm:cxn modelId="{A363BD08-3729-4662-B047-480F753F99E7}" type="presParOf" srcId="{5AB93BF6-5A98-4A52-BCA4-F980398BE5DB}" destId="{2F25C2D9-02C6-42B3-88F0-A9C65EE8FA58}" srcOrd="1" destOrd="0" presId="urn:microsoft.com/office/officeart/2008/layout/LinedList"/>
    <dgm:cxn modelId="{0BF95CA1-B4B0-4618-8ECF-8B1294BE9CAF}" type="presParOf" srcId="{2F25C2D9-02C6-42B3-88F0-A9C65EE8FA58}" destId="{098ABCDC-D426-4351-96DB-EDF8126AA868}" srcOrd="0" destOrd="0" presId="urn:microsoft.com/office/officeart/2008/layout/LinedList"/>
    <dgm:cxn modelId="{963070BB-EFA4-4A55-9B22-5DE5D7FAA5A1}" type="presParOf" srcId="{2F25C2D9-02C6-42B3-88F0-A9C65EE8FA58}" destId="{87F3880D-E4DD-4240-81A1-4070D1A3A697}" srcOrd="1" destOrd="0" presId="urn:microsoft.com/office/officeart/2008/layout/LinedList"/>
    <dgm:cxn modelId="{04A08AAA-B042-41EA-B750-DC2B9B0D2EB1}" type="presParOf" srcId="{5AB93BF6-5A98-4A52-BCA4-F980398BE5DB}" destId="{EFB3B225-004A-47D0-8A62-966809F5AA24}" srcOrd="2" destOrd="0" presId="urn:microsoft.com/office/officeart/2008/layout/LinedList"/>
    <dgm:cxn modelId="{123BF637-A53D-4CF2-BBD0-CF008F30BDE5}" type="presParOf" srcId="{5AB93BF6-5A98-4A52-BCA4-F980398BE5DB}" destId="{A8DD28BF-9D47-4147-9E3E-DD6F489AD9A2}" srcOrd="3" destOrd="0" presId="urn:microsoft.com/office/officeart/2008/layout/LinedList"/>
    <dgm:cxn modelId="{619EA48B-CE28-4CFF-A093-6524F349D302}" type="presParOf" srcId="{A8DD28BF-9D47-4147-9E3E-DD6F489AD9A2}" destId="{005AAE8A-4882-49A5-A73F-CF7B067F1104}" srcOrd="0" destOrd="0" presId="urn:microsoft.com/office/officeart/2008/layout/LinedList"/>
    <dgm:cxn modelId="{5E2DBD65-4EF6-4083-BF25-EB698F129D46}" type="presParOf" srcId="{A8DD28BF-9D47-4147-9E3E-DD6F489AD9A2}" destId="{260BCBBD-85B9-407B-A001-98EFF8B9D547}" srcOrd="1" destOrd="0" presId="urn:microsoft.com/office/officeart/2008/layout/LinedList"/>
    <dgm:cxn modelId="{0D944742-8FB0-434B-A862-3C873B871213}" type="presParOf" srcId="{5AB93BF6-5A98-4A52-BCA4-F980398BE5DB}" destId="{ED01E967-2851-4A85-9C1B-9DC35B5CC9EC}" srcOrd="4" destOrd="0" presId="urn:microsoft.com/office/officeart/2008/layout/LinedList"/>
    <dgm:cxn modelId="{AE1C1109-39AF-4ED6-BF46-19D73576D3E4}" type="presParOf" srcId="{5AB93BF6-5A98-4A52-BCA4-F980398BE5DB}" destId="{65719396-5F2D-4F5F-9B51-46FEC55B5168}" srcOrd="5" destOrd="0" presId="urn:microsoft.com/office/officeart/2008/layout/LinedList"/>
    <dgm:cxn modelId="{03D57253-75F0-47F9-B7FE-F59D49391C1E}" type="presParOf" srcId="{65719396-5F2D-4F5F-9B51-46FEC55B5168}" destId="{1454A526-45B5-428B-8A43-E6B94B88188A}" srcOrd="0" destOrd="0" presId="urn:microsoft.com/office/officeart/2008/layout/LinedList"/>
    <dgm:cxn modelId="{D802369D-0491-4F2B-980E-3B36A0469B22}" type="presParOf" srcId="{65719396-5F2D-4F5F-9B51-46FEC55B5168}" destId="{A41E8151-B40E-47E2-B96D-8E3381E8E213}" srcOrd="1" destOrd="0" presId="urn:microsoft.com/office/officeart/2008/layout/LinedList"/>
    <dgm:cxn modelId="{7CE478CD-2461-40FF-90CA-450FFA6CDF2D}" type="presParOf" srcId="{5AB93BF6-5A98-4A52-BCA4-F980398BE5DB}" destId="{9941C100-DF46-40D0-9C06-BCE02DB0834E}" srcOrd="6" destOrd="0" presId="urn:microsoft.com/office/officeart/2008/layout/LinedList"/>
    <dgm:cxn modelId="{4AB6268D-3CBA-406D-AB85-A5A027C970B4}" type="presParOf" srcId="{5AB93BF6-5A98-4A52-BCA4-F980398BE5DB}" destId="{34F1ED57-88D6-47E5-8D0A-9B45D85F3A79}" srcOrd="7" destOrd="0" presId="urn:microsoft.com/office/officeart/2008/layout/LinedList"/>
    <dgm:cxn modelId="{1336A56C-9A93-412A-83B7-D22321B9396E}" type="presParOf" srcId="{34F1ED57-88D6-47E5-8D0A-9B45D85F3A79}" destId="{951EDD06-E2A1-4384-9F82-DD5869DF4DA2}" srcOrd="0" destOrd="0" presId="urn:microsoft.com/office/officeart/2008/layout/LinedList"/>
    <dgm:cxn modelId="{C84578B1-3814-445E-8EF0-8F1C5283E78B}" type="presParOf" srcId="{34F1ED57-88D6-47E5-8D0A-9B45D85F3A79}" destId="{828CF9F8-34FD-4104-BBAB-49684D7C1158}" srcOrd="1" destOrd="0" presId="urn:microsoft.com/office/officeart/2008/layout/LinedList"/>
    <dgm:cxn modelId="{C2AD5C7D-AFF4-4648-972F-E8806166D8F1}" type="presParOf" srcId="{5AB93BF6-5A98-4A52-BCA4-F980398BE5DB}" destId="{21801D97-E10C-4CB1-88BC-162AF5B37FCC}" srcOrd="8" destOrd="0" presId="urn:microsoft.com/office/officeart/2008/layout/LinedList"/>
    <dgm:cxn modelId="{618D63B1-6FD6-44DD-8B1B-E5A4FCB2030B}" type="presParOf" srcId="{5AB93BF6-5A98-4A52-BCA4-F980398BE5DB}" destId="{07C8D902-CDEA-4A5A-95C9-536D2F2ED9B2}" srcOrd="9" destOrd="0" presId="urn:microsoft.com/office/officeart/2008/layout/LinedList"/>
    <dgm:cxn modelId="{B24D25A8-4A91-49ED-BB6A-AF986D52B56B}" type="presParOf" srcId="{07C8D902-CDEA-4A5A-95C9-536D2F2ED9B2}" destId="{3B9EC938-8C97-4C1D-82A8-C9F08A0702CB}" srcOrd="0" destOrd="0" presId="urn:microsoft.com/office/officeart/2008/layout/LinedList"/>
    <dgm:cxn modelId="{944FC083-E541-43D5-9AB6-361E9C73C3F2}" type="presParOf" srcId="{07C8D902-CDEA-4A5A-95C9-536D2F2ED9B2}" destId="{6C6E749D-35E7-449C-A029-05A97013306D}" srcOrd="1" destOrd="0" presId="urn:microsoft.com/office/officeart/2008/layout/LinedList"/>
    <dgm:cxn modelId="{F215B63F-09CE-40F7-B66E-E71689A257E0}" type="presParOf" srcId="{5AB93BF6-5A98-4A52-BCA4-F980398BE5DB}" destId="{6FC8146D-B6A7-4F24-A7B8-FD2747C89924}" srcOrd="10" destOrd="0" presId="urn:microsoft.com/office/officeart/2008/layout/LinedList"/>
    <dgm:cxn modelId="{AF952840-9762-4582-981C-8024083ECB16}" type="presParOf" srcId="{5AB93BF6-5A98-4A52-BCA4-F980398BE5DB}" destId="{E431DFB2-0A0C-4C29-ABB2-4E5598231C60}" srcOrd="11" destOrd="0" presId="urn:microsoft.com/office/officeart/2008/layout/LinedList"/>
    <dgm:cxn modelId="{D51E435E-451D-4926-9901-616F38AF2FF8}" type="presParOf" srcId="{E431DFB2-0A0C-4C29-ABB2-4E5598231C60}" destId="{4B47E1D7-E0D9-4B0B-9E09-4F033FD43BD3}" srcOrd="0" destOrd="0" presId="urn:microsoft.com/office/officeart/2008/layout/LinedList"/>
    <dgm:cxn modelId="{9DC6EC16-3120-4770-81F1-E1B2135D3267}" type="presParOf" srcId="{E431DFB2-0A0C-4C29-ABB2-4E5598231C60}" destId="{286807B0-EACF-497D-8E52-FD3BDD0A78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38C19-AF3D-4753-BC85-FF0E702C4B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8900E21-9B72-4008-BCE6-5A7A2508A3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addDestinationDetails() – Add destination and attractions</a:t>
          </a:r>
          <a:endParaRPr lang="en-US"/>
        </a:p>
      </dgm:t>
    </dgm:pt>
    <dgm:pt modelId="{EE061F81-8092-45F6-9D42-8BC11936083F}" type="parTrans" cxnId="{6EDC1EAF-B306-4CC5-9DC5-053DFC11B74C}">
      <dgm:prSet/>
      <dgm:spPr/>
      <dgm:t>
        <a:bodyPr/>
        <a:lstStyle/>
        <a:p>
          <a:endParaRPr lang="en-US"/>
        </a:p>
      </dgm:t>
    </dgm:pt>
    <dgm:pt modelId="{FBE0722F-4C5F-434B-9899-6AFAF0679D15}" type="sibTrans" cxnId="{6EDC1EAF-B306-4CC5-9DC5-053DFC11B74C}">
      <dgm:prSet/>
      <dgm:spPr/>
      <dgm:t>
        <a:bodyPr/>
        <a:lstStyle/>
        <a:p>
          <a:endParaRPr lang="en-US"/>
        </a:p>
      </dgm:t>
    </dgm:pt>
    <dgm:pt modelId="{996E8B02-C387-481B-8639-F4974DDF59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addRoute() – Define travel routes with transport info</a:t>
          </a:r>
        </a:p>
      </dgm:t>
    </dgm:pt>
    <dgm:pt modelId="{E5B6E560-0375-4F20-99BA-25D96AC2A18A}" type="parTrans" cxnId="{49F11EAD-1127-4B3D-A2F5-896DEA356173}">
      <dgm:prSet/>
      <dgm:spPr/>
      <dgm:t>
        <a:bodyPr/>
        <a:lstStyle/>
        <a:p>
          <a:endParaRPr lang="en-GB"/>
        </a:p>
      </dgm:t>
    </dgm:pt>
    <dgm:pt modelId="{A7629C0F-DAA4-41CF-96CE-89BC2B4605E7}" type="sibTrans" cxnId="{49F11EAD-1127-4B3D-A2F5-896DEA356173}">
      <dgm:prSet/>
      <dgm:spPr/>
      <dgm:t>
        <a:bodyPr/>
        <a:lstStyle/>
        <a:p>
          <a:endParaRPr lang="en-GB"/>
        </a:p>
      </dgm:t>
    </dgm:pt>
    <dgm:pt modelId="{ADB1B92F-F6F9-44C8-844C-F0CEDB6079D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budgetAnalysis() – Compare estimated trip cost with budget</a:t>
          </a:r>
        </a:p>
      </dgm:t>
    </dgm:pt>
    <dgm:pt modelId="{6D875497-675D-4192-A02D-4B097DBACF56}" type="parTrans" cxnId="{1AE04406-D92C-4F95-816B-1CC6AA57D906}">
      <dgm:prSet/>
      <dgm:spPr/>
      <dgm:t>
        <a:bodyPr/>
        <a:lstStyle/>
        <a:p>
          <a:endParaRPr lang="en-GB"/>
        </a:p>
      </dgm:t>
    </dgm:pt>
    <dgm:pt modelId="{F80AF0CC-1BFF-4B54-A4F9-54F2A2545CB8}" type="sibTrans" cxnId="{1AE04406-D92C-4F95-816B-1CC6AA57D906}">
      <dgm:prSet/>
      <dgm:spPr/>
      <dgm:t>
        <a:bodyPr/>
        <a:lstStyle/>
        <a:p>
          <a:endParaRPr lang="en-GB"/>
        </a:p>
      </dgm:t>
    </dgm:pt>
    <dgm:pt modelId="{C34736F3-8817-483B-BCCF-2A4B4DB343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findBestRoute() – Determine optimal route by cost or time</a:t>
          </a:r>
        </a:p>
      </dgm:t>
    </dgm:pt>
    <dgm:pt modelId="{AD71D9FD-E004-478A-8F83-914F4340CA4F}" type="parTrans" cxnId="{98F5CD1A-D6C7-47B3-B226-4176CBA5374D}">
      <dgm:prSet/>
      <dgm:spPr/>
      <dgm:t>
        <a:bodyPr/>
        <a:lstStyle/>
        <a:p>
          <a:endParaRPr lang="en-GB"/>
        </a:p>
      </dgm:t>
    </dgm:pt>
    <dgm:pt modelId="{21441318-246D-4F2A-8AAD-4AEB0FDBF95A}" type="sibTrans" cxnId="{98F5CD1A-D6C7-47B3-B226-4176CBA5374D}">
      <dgm:prSet/>
      <dgm:spPr/>
      <dgm:t>
        <a:bodyPr/>
        <a:lstStyle/>
        <a:p>
          <a:endParaRPr lang="en-GB"/>
        </a:p>
      </dgm:t>
    </dgm:pt>
    <dgm:pt modelId="{51AF5B75-99B7-4E3D-A4EC-1688EB0CBC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displayDestinations() &amp; displayRoutes() – Visualize trip plans</a:t>
          </a:r>
        </a:p>
      </dgm:t>
    </dgm:pt>
    <dgm:pt modelId="{155DF3DE-5AE0-479C-8C02-993F7DDE08B8}" type="parTrans" cxnId="{1648ABF5-8EFD-4AE2-8B2A-8452BDA10746}">
      <dgm:prSet/>
      <dgm:spPr/>
      <dgm:t>
        <a:bodyPr/>
        <a:lstStyle/>
        <a:p>
          <a:endParaRPr lang="en-GB"/>
        </a:p>
      </dgm:t>
    </dgm:pt>
    <dgm:pt modelId="{50FA3FC9-97F8-4770-8CD2-892850CF5800}" type="sibTrans" cxnId="{1648ABF5-8EFD-4AE2-8B2A-8452BDA10746}">
      <dgm:prSet/>
      <dgm:spPr/>
      <dgm:t>
        <a:bodyPr/>
        <a:lstStyle/>
        <a:p>
          <a:endParaRPr lang="en-GB"/>
        </a:p>
      </dgm:t>
    </dgm:pt>
    <dgm:pt modelId="{819E97B2-E9BE-4376-BB33-4211405F5940}" type="pres">
      <dgm:prSet presAssocID="{A7738C19-AF3D-4753-BC85-FF0E702C4BF7}" presName="root" presStyleCnt="0">
        <dgm:presLayoutVars>
          <dgm:dir/>
          <dgm:resizeHandles val="exact"/>
        </dgm:presLayoutVars>
      </dgm:prSet>
      <dgm:spPr/>
    </dgm:pt>
    <dgm:pt modelId="{28298E82-CD57-4C5E-B72A-500DB0952946}" type="pres">
      <dgm:prSet presAssocID="{E8900E21-9B72-4008-BCE6-5A7A2508A33C}" presName="compNode" presStyleCnt="0"/>
      <dgm:spPr/>
    </dgm:pt>
    <dgm:pt modelId="{346DFD68-1644-400B-88DF-3CABED228A21}" type="pres">
      <dgm:prSet presAssocID="{E8900E21-9B72-4008-BCE6-5A7A2508A3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6FC8253-AAFA-4DCB-87DC-8B9D11B63FD9}" type="pres">
      <dgm:prSet presAssocID="{E8900E21-9B72-4008-BCE6-5A7A2508A33C}" presName="spaceRect" presStyleCnt="0"/>
      <dgm:spPr/>
    </dgm:pt>
    <dgm:pt modelId="{8292612B-9887-4E74-81EC-B95EFCC46315}" type="pres">
      <dgm:prSet presAssocID="{E8900E21-9B72-4008-BCE6-5A7A2508A33C}" presName="textRect" presStyleLbl="revTx" presStyleIdx="0" presStyleCnt="5">
        <dgm:presLayoutVars>
          <dgm:chMax val="1"/>
          <dgm:chPref val="1"/>
        </dgm:presLayoutVars>
      </dgm:prSet>
      <dgm:spPr/>
    </dgm:pt>
    <dgm:pt modelId="{F9BAC49D-7A2A-4AC7-9EE4-B87ED9640758}" type="pres">
      <dgm:prSet presAssocID="{FBE0722F-4C5F-434B-9899-6AFAF0679D15}" presName="sibTrans" presStyleCnt="0"/>
      <dgm:spPr/>
    </dgm:pt>
    <dgm:pt modelId="{210777A8-C2CD-4C4B-870D-7D78D7487279}" type="pres">
      <dgm:prSet presAssocID="{996E8B02-C387-481B-8639-F4974DDF59C2}" presName="compNode" presStyleCnt="0"/>
      <dgm:spPr/>
    </dgm:pt>
    <dgm:pt modelId="{B099FAE6-36C8-4F4B-BA34-EDD5F96EA726}" type="pres">
      <dgm:prSet presAssocID="{996E8B02-C387-481B-8639-F4974DDF59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1CD329B-E3FF-4B6F-844A-77699A367C0D}" type="pres">
      <dgm:prSet presAssocID="{996E8B02-C387-481B-8639-F4974DDF59C2}" presName="spaceRect" presStyleCnt="0"/>
      <dgm:spPr/>
    </dgm:pt>
    <dgm:pt modelId="{01D8BA27-064B-4754-9138-A204B08A83D7}" type="pres">
      <dgm:prSet presAssocID="{996E8B02-C387-481B-8639-F4974DDF59C2}" presName="textRect" presStyleLbl="revTx" presStyleIdx="1" presStyleCnt="5">
        <dgm:presLayoutVars>
          <dgm:chMax val="1"/>
          <dgm:chPref val="1"/>
        </dgm:presLayoutVars>
      </dgm:prSet>
      <dgm:spPr/>
    </dgm:pt>
    <dgm:pt modelId="{7CBEBCB9-776C-43CD-9786-40766B91DF1B}" type="pres">
      <dgm:prSet presAssocID="{A7629C0F-DAA4-41CF-96CE-89BC2B4605E7}" presName="sibTrans" presStyleCnt="0"/>
      <dgm:spPr/>
    </dgm:pt>
    <dgm:pt modelId="{FFF5CCE4-2AB4-4433-87CC-3A1C7DC0C462}" type="pres">
      <dgm:prSet presAssocID="{ADB1B92F-F6F9-44C8-844C-F0CEDB6079D9}" presName="compNode" presStyleCnt="0"/>
      <dgm:spPr/>
    </dgm:pt>
    <dgm:pt modelId="{4F956649-87B8-4197-B455-10328042D8A1}" type="pres">
      <dgm:prSet presAssocID="{ADB1B92F-F6F9-44C8-844C-F0CEDB6079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"/>
        </a:ext>
      </dgm:extLst>
    </dgm:pt>
    <dgm:pt modelId="{3D0F0681-5464-465D-A6B3-82C0FBA78639}" type="pres">
      <dgm:prSet presAssocID="{ADB1B92F-F6F9-44C8-844C-F0CEDB6079D9}" presName="spaceRect" presStyleCnt="0"/>
      <dgm:spPr/>
    </dgm:pt>
    <dgm:pt modelId="{3D5A1F1B-1DAF-4EA5-9C8B-FAADD2E15AEE}" type="pres">
      <dgm:prSet presAssocID="{ADB1B92F-F6F9-44C8-844C-F0CEDB6079D9}" presName="textRect" presStyleLbl="revTx" presStyleIdx="2" presStyleCnt="5">
        <dgm:presLayoutVars>
          <dgm:chMax val="1"/>
          <dgm:chPref val="1"/>
        </dgm:presLayoutVars>
      </dgm:prSet>
      <dgm:spPr/>
    </dgm:pt>
    <dgm:pt modelId="{FDB1DF95-C249-45E6-9FFD-395CAB18E87B}" type="pres">
      <dgm:prSet presAssocID="{F80AF0CC-1BFF-4B54-A4F9-54F2A2545CB8}" presName="sibTrans" presStyleCnt="0"/>
      <dgm:spPr/>
    </dgm:pt>
    <dgm:pt modelId="{BED4F41C-861E-41AA-8ABF-21C10DCEC811}" type="pres">
      <dgm:prSet presAssocID="{C34736F3-8817-483B-BCCF-2A4B4DB343A0}" presName="compNode" presStyleCnt="0"/>
      <dgm:spPr/>
    </dgm:pt>
    <dgm:pt modelId="{14D07F7A-BC3F-4659-A254-60ABADD71F8C}" type="pres">
      <dgm:prSet presAssocID="{C34736F3-8817-483B-BCCF-2A4B4DB343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B88856B-4F47-4972-A262-85C724C1377B}" type="pres">
      <dgm:prSet presAssocID="{C34736F3-8817-483B-BCCF-2A4B4DB343A0}" presName="spaceRect" presStyleCnt="0"/>
      <dgm:spPr/>
    </dgm:pt>
    <dgm:pt modelId="{70BF79BE-85A4-4789-AD32-1487AF7D951B}" type="pres">
      <dgm:prSet presAssocID="{C34736F3-8817-483B-BCCF-2A4B4DB343A0}" presName="textRect" presStyleLbl="revTx" presStyleIdx="3" presStyleCnt="5">
        <dgm:presLayoutVars>
          <dgm:chMax val="1"/>
          <dgm:chPref val="1"/>
        </dgm:presLayoutVars>
      </dgm:prSet>
      <dgm:spPr/>
    </dgm:pt>
    <dgm:pt modelId="{0F05125A-BF14-4F06-939C-09990FAA82B3}" type="pres">
      <dgm:prSet presAssocID="{21441318-246D-4F2A-8AAD-4AEB0FDBF95A}" presName="sibTrans" presStyleCnt="0"/>
      <dgm:spPr/>
    </dgm:pt>
    <dgm:pt modelId="{D607BBC7-0855-4172-B1B8-E6E66C0E7CD3}" type="pres">
      <dgm:prSet presAssocID="{51AF5B75-99B7-4E3D-A4EC-1688EB0CBC6D}" presName="compNode" presStyleCnt="0"/>
      <dgm:spPr/>
    </dgm:pt>
    <dgm:pt modelId="{B774406C-C83D-426E-9BD7-CD11FB887DDE}" type="pres">
      <dgm:prSet presAssocID="{51AF5B75-99B7-4E3D-A4EC-1688EB0CBC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DBB01F97-47F6-4E06-B085-619D168D906E}" type="pres">
      <dgm:prSet presAssocID="{51AF5B75-99B7-4E3D-A4EC-1688EB0CBC6D}" presName="spaceRect" presStyleCnt="0"/>
      <dgm:spPr/>
    </dgm:pt>
    <dgm:pt modelId="{083B2C75-F7A4-4BC5-8801-4CF50B8B8DB4}" type="pres">
      <dgm:prSet presAssocID="{51AF5B75-99B7-4E3D-A4EC-1688EB0CBC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506E500-869F-4C9E-8A9F-CAF7AFB5A7F4}" type="presOf" srcId="{ADB1B92F-F6F9-44C8-844C-F0CEDB6079D9}" destId="{3D5A1F1B-1DAF-4EA5-9C8B-FAADD2E15AEE}" srcOrd="0" destOrd="0" presId="urn:microsoft.com/office/officeart/2018/2/layout/IconLabelList"/>
    <dgm:cxn modelId="{1AE04406-D92C-4F95-816B-1CC6AA57D906}" srcId="{A7738C19-AF3D-4753-BC85-FF0E702C4BF7}" destId="{ADB1B92F-F6F9-44C8-844C-F0CEDB6079D9}" srcOrd="2" destOrd="0" parTransId="{6D875497-675D-4192-A02D-4B097DBACF56}" sibTransId="{F80AF0CC-1BFF-4B54-A4F9-54F2A2545CB8}"/>
    <dgm:cxn modelId="{26CE3508-7C9C-4FAF-A6FA-63E2A1AD1F47}" type="presOf" srcId="{996E8B02-C387-481B-8639-F4974DDF59C2}" destId="{01D8BA27-064B-4754-9138-A204B08A83D7}" srcOrd="0" destOrd="0" presId="urn:microsoft.com/office/officeart/2018/2/layout/IconLabelList"/>
    <dgm:cxn modelId="{98F5CD1A-D6C7-47B3-B226-4176CBA5374D}" srcId="{A7738C19-AF3D-4753-BC85-FF0E702C4BF7}" destId="{C34736F3-8817-483B-BCCF-2A4B4DB343A0}" srcOrd="3" destOrd="0" parTransId="{AD71D9FD-E004-478A-8F83-914F4340CA4F}" sibTransId="{21441318-246D-4F2A-8AAD-4AEB0FDBF95A}"/>
    <dgm:cxn modelId="{A7439C28-31CB-457B-A9FA-E148810C3D0E}" type="presOf" srcId="{E8900E21-9B72-4008-BCE6-5A7A2508A33C}" destId="{8292612B-9887-4E74-81EC-B95EFCC46315}" srcOrd="0" destOrd="0" presId="urn:microsoft.com/office/officeart/2018/2/layout/IconLabelList"/>
    <dgm:cxn modelId="{6734EC3B-F540-4B40-BCF8-F3356705B57D}" type="presOf" srcId="{A7738C19-AF3D-4753-BC85-FF0E702C4BF7}" destId="{819E97B2-E9BE-4376-BB33-4211405F5940}" srcOrd="0" destOrd="0" presId="urn:microsoft.com/office/officeart/2018/2/layout/IconLabelList"/>
    <dgm:cxn modelId="{FE0C753C-573F-4A4B-B5E7-DC5DBA97A05D}" type="presOf" srcId="{51AF5B75-99B7-4E3D-A4EC-1688EB0CBC6D}" destId="{083B2C75-F7A4-4BC5-8801-4CF50B8B8DB4}" srcOrd="0" destOrd="0" presId="urn:microsoft.com/office/officeart/2018/2/layout/IconLabelList"/>
    <dgm:cxn modelId="{13C60388-C574-4FA0-A037-F05FDE1ED77E}" type="presOf" srcId="{C34736F3-8817-483B-BCCF-2A4B4DB343A0}" destId="{70BF79BE-85A4-4789-AD32-1487AF7D951B}" srcOrd="0" destOrd="0" presId="urn:microsoft.com/office/officeart/2018/2/layout/IconLabelList"/>
    <dgm:cxn modelId="{49F11EAD-1127-4B3D-A2F5-896DEA356173}" srcId="{A7738C19-AF3D-4753-BC85-FF0E702C4BF7}" destId="{996E8B02-C387-481B-8639-F4974DDF59C2}" srcOrd="1" destOrd="0" parTransId="{E5B6E560-0375-4F20-99BA-25D96AC2A18A}" sibTransId="{A7629C0F-DAA4-41CF-96CE-89BC2B4605E7}"/>
    <dgm:cxn modelId="{6EDC1EAF-B306-4CC5-9DC5-053DFC11B74C}" srcId="{A7738C19-AF3D-4753-BC85-FF0E702C4BF7}" destId="{E8900E21-9B72-4008-BCE6-5A7A2508A33C}" srcOrd="0" destOrd="0" parTransId="{EE061F81-8092-45F6-9D42-8BC11936083F}" sibTransId="{FBE0722F-4C5F-434B-9899-6AFAF0679D15}"/>
    <dgm:cxn modelId="{1648ABF5-8EFD-4AE2-8B2A-8452BDA10746}" srcId="{A7738C19-AF3D-4753-BC85-FF0E702C4BF7}" destId="{51AF5B75-99B7-4E3D-A4EC-1688EB0CBC6D}" srcOrd="4" destOrd="0" parTransId="{155DF3DE-5AE0-479C-8C02-993F7DDE08B8}" sibTransId="{50FA3FC9-97F8-4770-8CD2-892850CF5800}"/>
    <dgm:cxn modelId="{E47A2DE1-D239-4818-8494-C1BA04C02C72}" type="presParOf" srcId="{819E97B2-E9BE-4376-BB33-4211405F5940}" destId="{28298E82-CD57-4C5E-B72A-500DB0952946}" srcOrd="0" destOrd="0" presId="urn:microsoft.com/office/officeart/2018/2/layout/IconLabelList"/>
    <dgm:cxn modelId="{EDDF7251-9CE1-4268-8D1E-66D7D65D9448}" type="presParOf" srcId="{28298E82-CD57-4C5E-B72A-500DB0952946}" destId="{346DFD68-1644-400B-88DF-3CABED228A21}" srcOrd="0" destOrd="0" presId="urn:microsoft.com/office/officeart/2018/2/layout/IconLabelList"/>
    <dgm:cxn modelId="{60FE1929-7E74-4F71-8811-BA3E2B31E4F8}" type="presParOf" srcId="{28298E82-CD57-4C5E-B72A-500DB0952946}" destId="{66FC8253-AAFA-4DCB-87DC-8B9D11B63FD9}" srcOrd="1" destOrd="0" presId="urn:microsoft.com/office/officeart/2018/2/layout/IconLabelList"/>
    <dgm:cxn modelId="{06055A0D-4C8F-4589-90A4-4577939E9D1C}" type="presParOf" srcId="{28298E82-CD57-4C5E-B72A-500DB0952946}" destId="{8292612B-9887-4E74-81EC-B95EFCC46315}" srcOrd="2" destOrd="0" presId="urn:microsoft.com/office/officeart/2018/2/layout/IconLabelList"/>
    <dgm:cxn modelId="{4802253C-6F8B-4B22-A9E7-383899DBA4D9}" type="presParOf" srcId="{819E97B2-E9BE-4376-BB33-4211405F5940}" destId="{F9BAC49D-7A2A-4AC7-9EE4-B87ED9640758}" srcOrd="1" destOrd="0" presId="urn:microsoft.com/office/officeart/2018/2/layout/IconLabelList"/>
    <dgm:cxn modelId="{DF8F27C6-4014-4C12-85FE-AF3FE748516A}" type="presParOf" srcId="{819E97B2-E9BE-4376-BB33-4211405F5940}" destId="{210777A8-C2CD-4C4B-870D-7D78D7487279}" srcOrd="2" destOrd="0" presId="urn:microsoft.com/office/officeart/2018/2/layout/IconLabelList"/>
    <dgm:cxn modelId="{DE035172-C5D4-4AA4-9848-636537FDDAAE}" type="presParOf" srcId="{210777A8-C2CD-4C4B-870D-7D78D7487279}" destId="{B099FAE6-36C8-4F4B-BA34-EDD5F96EA726}" srcOrd="0" destOrd="0" presId="urn:microsoft.com/office/officeart/2018/2/layout/IconLabelList"/>
    <dgm:cxn modelId="{124C738A-CF1F-43CE-8131-256AFBA3A386}" type="presParOf" srcId="{210777A8-C2CD-4C4B-870D-7D78D7487279}" destId="{91CD329B-E3FF-4B6F-844A-77699A367C0D}" srcOrd="1" destOrd="0" presId="urn:microsoft.com/office/officeart/2018/2/layout/IconLabelList"/>
    <dgm:cxn modelId="{78361250-29DF-4FA9-A6BF-F0526055676D}" type="presParOf" srcId="{210777A8-C2CD-4C4B-870D-7D78D7487279}" destId="{01D8BA27-064B-4754-9138-A204B08A83D7}" srcOrd="2" destOrd="0" presId="urn:microsoft.com/office/officeart/2018/2/layout/IconLabelList"/>
    <dgm:cxn modelId="{03E4A2B0-3F14-44C2-B8A6-9CD7949F92DC}" type="presParOf" srcId="{819E97B2-E9BE-4376-BB33-4211405F5940}" destId="{7CBEBCB9-776C-43CD-9786-40766B91DF1B}" srcOrd="3" destOrd="0" presId="urn:microsoft.com/office/officeart/2018/2/layout/IconLabelList"/>
    <dgm:cxn modelId="{76649F05-C943-4507-A511-5F4D792361C4}" type="presParOf" srcId="{819E97B2-E9BE-4376-BB33-4211405F5940}" destId="{FFF5CCE4-2AB4-4433-87CC-3A1C7DC0C462}" srcOrd="4" destOrd="0" presId="urn:microsoft.com/office/officeart/2018/2/layout/IconLabelList"/>
    <dgm:cxn modelId="{A3B8A15A-38D0-4457-97CA-AE616E958020}" type="presParOf" srcId="{FFF5CCE4-2AB4-4433-87CC-3A1C7DC0C462}" destId="{4F956649-87B8-4197-B455-10328042D8A1}" srcOrd="0" destOrd="0" presId="urn:microsoft.com/office/officeart/2018/2/layout/IconLabelList"/>
    <dgm:cxn modelId="{1505FEF5-4D48-49AC-841F-AB01376B54CE}" type="presParOf" srcId="{FFF5CCE4-2AB4-4433-87CC-3A1C7DC0C462}" destId="{3D0F0681-5464-465D-A6B3-82C0FBA78639}" srcOrd="1" destOrd="0" presId="urn:microsoft.com/office/officeart/2018/2/layout/IconLabelList"/>
    <dgm:cxn modelId="{3D7D7996-49D6-430F-A216-4CFEE4851E0B}" type="presParOf" srcId="{FFF5CCE4-2AB4-4433-87CC-3A1C7DC0C462}" destId="{3D5A1F1B-1DAF-4EA5-9C8B-FAADD2E15AEE}" srcOrd="2" destOrd="0" presId="urn:microsoft.com/office/officeart/2018/2/layout/IconLabelList"/>
    <dgm:cxn modelId="{FA0DA520-4E7E-417F-AD0C-E5B3665EA6B8}" type="presParOf" srcId="{819E97B2-E9BE-4376-BB33-4211405F5940}" destId="{FDB1DF95-C249-45E6-9FFD-395CAB18E87B}" srcOrd="5" destOrd="0" presId="urn:microsoft.com/office/officeart/2018/2/layout/IconLabelList"/>
    <dgm:cxn modelId="{0D8DD2ED-8A6C-46DF-8910-0BAE79CC4E71}" type="presParOf" srcId="{819E97B2-E9BE-4376-BB33-4211405F5940}" destId="{BED4F41C-861E-41AA-8ABF-21C10DCEC811}" srcOrd="6" destOrd="0" presId="urn:microsoft.com/office/officeart/2018/2/layout/IconLabelList"/>
    <dgm:cxn modelId="{94F3F9CE-1420-4E32-AA15-CEB023299BA4}" type="presParOf" srcId="{BED4F41C-861E-41AA-8ABF-21C10DCEC811}" destId="{14D07F7A-BC3F-4659-A254-60ABADD71F8C}" srcOrd="0" destOrd="0" presId="urn:microsoft.com/office/officeart/2018/2/layout/IconLabelList"/>
    <dgm:cxn modelId="{A2B59A31-A826-4146-BF42-54D96165C50B}" type="presParOf" srcId="{BED4F41C-861E-41AA-8ABF-21C10DCEC811}" destId="{1B88856B-4F47-4972-A262-85C724C1377B}" srcOrd="1" destOrd="0" presId="urn:microsoft.com/office/officeart/2018/2/layout/IconLabelList"/>
    <dgm:cxn modelId="{C7C1DEB1-190B-4A5F-844E-779A71ECB7AF}" type="presParOf" srcId="{BED4F41C-861E-41AA-8ABF-21C10DCEC811}" destId="{70BF79BE-85A4-4789-AD32-1487AF7D951B}" srcOrd="2" destOrd="0" presId="urn:microsoft.com/office/officeart/2018/2/layout/IconLabelList"/>
    <dgm:cxn modelId="{2FBED650-E3D6-446F-A0AC-3C0B61D28A7F}" type="presParOf" srcId="{819E97B2-E9BE-4376-BB33-4211405F5940}" destId="{0F05125A-BF14-4F06-939C-09990FAA82B3}" srcOrd="7" destOrd="0" presId="urn:microsoft.com/office/officeart/2018/2/layout/IconLabelList"/>
    <dgm:cxn modelId="{2B15CC71-6608-4067-BB7A-EEC897778F1E}" type="presParOf" srcId="{819E97B2-E9BE-4376-BB33-4211405F5940}" destId="{D607BBC7-0855-4172-B1B8-E6E66C0E7CD3}" srcOrd="8" destOrd="0" presId="urn:microsoft.com/office/officeart/2018/2/layout/IconLabelList"/>
    <dgm:cxn modelId="{8724FBE9-4671-42AE-BD84-06733107C9DF}" type="presParOf" srcId="{D607BBC7-0855-4172-B1B8-E6E66C0E7CD3}" destId="{B774406C-C83D-426E-9BD7-CD11FB887DDE}" srcOrd="0" destOrd="0" presId="urn:microsoft.com/office/officeart/2018/2/layout/IconLabelList"/>
    <dgm:cxn modelId="{7B5E4E54-8622-48B7-972E-194BCBB2C8A7}" type="presParOf" srcId="{D607BBC7-0855-4172-B1B8-E6E66C0E7CD3}" destId="{DBB01F97-47F6-4E06-B085-619D168D906E}" srcOrd="1" destOrd="0" presId="urn:microsoft.com/office/officeart/2018/2/layout/IconLabelList"/>
    <dgm:cxn modelId="{0195495A-0831-44AE-8FBF-D79DD0350404}" type="presParOf" srcId="{D607BBC7-0855-4172-B1B8-E6E66C0E7CD3}" destId="{083B2C75-F7A4-4BC5-8801-4CF50B8B8D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B6D99-C28F-45CC-AAE9-A3C8C20A4B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17AB40-F5BD-4241-BBED-D8F96A7593EB}">
      <dgm:prSet/>
      <dgm:spPr/>
      <dgm:t>
        <a:bodyPr/>
        <a:lstStyle/>
        <a:p>
          <a:r>
            <a:rPr lang="en-US"/>
            <a:t>Automates trip planning</a:t>
          </a:r>
        </a:p>
      </dgm:t>
    </dgm:pt>
    <dgm:pt modelId="{1FFE49B0-180C-4F28-9BEE-EBFDCE9CCBD8}" type="parTrans" cxnId="{1445E3A3-47E8-46CE-A498-F05110AB6647}">
      <dgm:prSet/>
      <dgm:spPr/>
      <dgm:t>
        <a:bodyPr/>
        <a:lstStyle/>
        <a:p>
          <a:endParaRPr lang="en-US"/>
        </a:p>
      </dgm:t>
    </dgm:pt>
    <dgm:pt modelId="{011CFF3A-6BE6-40FD-8B66-729FAB770C35}" type="sibTrans" cxnId="{1445E3A3-47E8-46CE-A498-F05110AB6647}">
      <dgm:prSet/>
      <dgm:spPr/>
      <dgm:t>
        <a:bodyPr/>
        <a:lstStyle/>
        <a:p>
          <a:endParaRPr lang="en-US"/>
        </a:p>
      </dgm:t>
    </dgm:pt>
    <dgm:pt modelId="{87B44F77-2D2C-4D61-836F-6FAC7604B528}">
      <dgm:prSet/>
      <dgm:spPr/>
      <dgm:t>
        <a:bodyPr/>
        <a:lstStyle/>
        <a:p>
          <a:r>
            <a:rPr lang="en-US"/>
            <a:t>Saves time with predefined destinations and routes</a:t>
          </a:r>
        </a:p>
      </dgm:t>
    </dgm:pt>
    <dgm:pt modelId="{B0FD1CFD-1F77-4D62-A386-CFAC38479AC1}" type="parTrans" cxnId="{E7CB75BD-4985-4E11-AC27-A6A760D55C06}">
      <dgm:prSet/>
      <dgm:spPr/>
      <dgm:t>
        <a:bodyPr/>
        <a:lstStyle/>
        <a:p>
          <a:endParaRPr lang="en-US"/>
        </a:p>
      </dgm:t>
    </dgm:pt>
    <dgm:pt modelId="{97248B8F-38DF-4F79-A32C-D02FBA76BDAA}" type="sibTrans" cxnId="{E7CB75BD-4985-4E11-AC27-A6A760D55C06}">
      <dgm:prSet/>
      <dgm:spPr/>
      <dgm:t>
        <a:bodyPr/>
        <a:lstStyle/>
        <a:p>
          <a:endParaRPr lang="en-US"/>
        </a:p>
      </dgm:t>
    </dgm:pt>
    <dgm:pt modelId="{103EBEBA-71DB-4C67-817A-12666692A28C}">
      <dgm:prSet/>
      <dgm:spPr/>
      <dgm:t>
        <a:bodyPr/>
        <a:lstStyle/>
        <a:p>
          <a:r>
            <a:rPr lang="en-US"/>
            <a:t>Helps stay within budget</a:t>
          </a:r>
        </a:p>
      </dgm:t>
    </dgm:pt>
    <dgm:pt modelId="{B55DE1AA-001A-42BC-8638-EDDF16103A48}" type="parTrans" cxnId="{44F5E0D8-E78C-4314-AE2B-50872D6907E7}">
      <dgm:prSet/>
      <dgm:spPr/>
      <dgm:t>
        <a:bodyPr/>
        <a:lstStyle/>
        <a:p>
          <a:endParaRPr lang="en-US"/>
        </a:p>
      </dgm:t>
    </dgm:pt>
    <dgm:pt modelId="{9E64FB19-1E62-4698-A19A-4F1966C2F6B1}" type="sibTrans" cxnId="{44F5E0D8-E78C-4314-AE2B-50872D6907E7}">
      <dgm:prSet/>
      <dgm:spPr/>
      <dgm:t>
        <a:bodyPr/>
        <a:lstStyle/>
        <a:p>
          <a:endParaRPr lang="en-US"/>
        </a:p>
      </dgm:t>
    </dgm:pt>
    <dgm:pt modelId="{8FEFCB63-187B-46BF-ADB2-B3D483EF94E6}">
      <dgm:prSet/>
      <dgm:spPr/>
      <dgm:t>
        <a:bodyPr/>
        <a:lstStyle/>
        <a:p>
          <a:r>
            <a:rPr lang="en-US"/>
            <a:t>Offers route optimization</a:t>
          </a:r>
        </a:p>
      </dgm:t>
    </dgm:pt>
    <dgm:pt modelId="{F9FC212F-08A1-48F2-9044-5299E8CF899E}" type="parTrans" cxnId="{C7A4A9F6-7E94-4A72-877D-FFB5C6CBF084}">
      <dgm:prSet/>
      <dgm:spPr/>
      <dgm:t>
        <a:bodyPr/>
        <a:lstStyle/>
        <a:p>
          <a:endParaRPr lang="en-US"/>
        </a:p>
      </dgm:t>
    </dgm:pt>
    <dgm:pt modelId="{1C89BB4B-A450-4544-B0E4-185DA74ED058}" type="sibTrans" cxnId="{C7A4A9F6-7E94-4A72-877D-FFB5C6CBF084}">
      <dgm:prSet/>
      <dgm:spPr/>
      <dgm:t>
        <a:bodyPr/>
        <a:lstStyle/>
        <a:p>
          <a:endParaRPr lang="en-US"/>
        </a:p>
      </dgm:t>
    </dgm:pt>
    <dgm:pt modelId="{D90B80E5-3EB5-4FF2-AA39-F0D259641375}">
      <dgm:prSet/>
      <dgm:spPr/>
      <dgm:t>
        <a:bodyPr/>
        <a:lstStyle/>
        <a:p>
          <a:r>
            <a:rPr lang="en-US"/>
            <a:t>Intuitive and interactive console interface</a:t>
          </a:r>
        </a:p>
      </dgm:t>
    </dgm:pt>
    <dgm:pt modelId="{3FD2D49B-97A1-4B14-9755-7FC66096FCDE}" type="parTrans" cxnId="{8DFC6449-0FED-48FA-A336-E90C88C442B1}">
      <dgm:prSet/>
      <dgm:spPr/>
      <dgm:t>
        <a:bodyPr/>
        <a:lstStyle/>
        <a:p>
          <a:endParaRPr lang="en-US"/>
        </a:p>
      </dgm:t>
    </dgm:pt>
    <dgm:pt modelId="{BF8E65CA-4B75-4384-A32F-7F9E1924323A}" type="sibTrans" cxnId="{8DFC6449-0FED-48FA-A336-E90C88C442B1}">
      <dgm:prSet/>
      <dgm:spPr/>
      <dgm:t>
        <a:bodyPr/>
        <a:lstStyle/>
        <a:p>
          <a:endParaRPr lang="en-US"/>
        </a:p>
      </dgm:t>
    </dgm:pt>
    <dgm:pt modelId="{8AFADD46-BD42-4A12-8734-05CEFF94F871}">
      <dgm:prSet/>
      <dgm:spPr/>
      <dgm:t>
        <a:bodyPr/>
        <a:lstStyle/>
        <a:p>
          <a:r>
            <a:rPr lang="en-US"/>
            <a:t>Enhances travel planning efficiency</a:t>
          </a:r>
        </a:p>
      </dgm:t>
    </dgm:pt>
    <dgm:pt modelId="{DAAB99AC-D496-4E9C-8703-9C6BA845C3FB}" type="parTrans" cxnId="{BDE57E90-F63A-40FC-AFF5-9134A8209228}">
      <dgm:prSet/>
      <dgm:spPr/>
      <dgm:t>
        <a:bodyPr/>
        <a:lstStyle/>
        <a:p>
          <a:endParaRPr lang="en-US"/>
        </a:p>
      </dgm:t>
    </dgm:pt>
    <dgm:pt modelId="{326F422A-AE78-43D9-9934-89537C54E2B9}" type="sibTrans" cxnId="{BDE57E90-F63A-40FC-AFF5-9134A8209228}">
      <dgm:prSet/>
      <dgm:spPr/>
      <dgm:t>
        <a:bodyPr/>
        <a:lstStyle/>
        <a:p>
          <a:endParaRPr lang="en-US"/>
        </a:p>
      </dgm:t>
    </dgm:pt>
    <dgm:pt modelId="{3DDF544B-1DC6-44EF-B856-B0ACDA4C7015}" type="pres">
      <dgm:prSet presAssocID="{3B4B6D99-C28F-45CC-AAE9-A3C8C20A4BF0}" presName="root" presStyleCnt="0">
        <dgm:presLayoutVars>
          <dgm:dir/>
          <dgm:resizeHandles val="exact"/>
        </dgm:presLayoutVars>
      </dgm:prSet>
      <dgm:spPr/>
    </dgm:pt>
    <dgm:pt modelId="{FC12CDFF-5BE3-4C6E-805A-AA2DED407757}" type="pres">
      <dgm:prSet presAssocID="{3B4B6D99-C28F-45CC-AAE9-A3C8C20A4BF0}" presName="container" presStyleCnt="0">
        <dgm:presLayoutVars>
          <dgm:dir/>
          <dgm:resizeHandles val="exact"/>
        </dgm:presLayoutVars>
      </dgm:prSet>
      <dgm:spPr/>
    </dgm:pt>
    <dgm:pt modelId="{6113E3E4-C695-4E21-BF14-67F3266701F1}" type="pres">
      <dgm:prSet presAssocID="{6417AB40-F5BD-4241-BBED-D8F96A7593EB}" presName="compNode" presStyleCnt="0"/>
      <dgm:spPr/>
    </dgm:pt>
    <dgm:pt modelId="{B9816DEE-D040-4AC3-BC23-433A10714DB2}" type="pres">
      <dgm:prSet presAssocID="{6417AB40-F5BD-4241-BBED-D8F96A7593EB}" presName="iconBgRect" presStyleLbl="bgShp" presStyleIdx="0" presStyleCnt="6"/>
      <dgm:spPr/>
    </dgm:pt>
    <dgm:pt modelId="{D392AE04-6329-468F-8E68-AF7716973908}" type="pres">
      <dgm:prSet presAssocID="{6417AB40-F5BD-4241-BBED-D8F96A7593E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32FBC43-A07B-431F-8747-92E3A2735117}" type="pres">
      <dgm:prSet presAssocID="{6417AB40-F5BD-4241-BBED-D8F96A7593EB}" presName="spaceRect" presStyleCnt="0"/>
      <dgm:spPr/>
    </dgm:pt>
    <dgm:pt modelId="{4D281FC9-8074-4952-ADA6-B0F919A83F37}" type="pres">
      <dgm:prSet presAssocID="{6417AB40-F5BD-4241-BBED-D8F96A7593EB}" presName="textRect" presStyleLbl="revTx" presStyleIdx="0" presStyleCnt="6">
        <dgm:presLayoutVars>
          <dgm:chMax val="1"/>
          <dgm:chPref val="1"/>
        </dgm:presLayoutVars>
      </dgm:prSet>
      <dgm:spPr/>
    </dgm:pt>
    <dgm:pt modelId="{ACFF03AA-1FEC-4994-B797-7D14867BB0BF}" type="pres">
      <dgm:prSet presAssocID="{011CFF3A-6BE6-40FD-8B66-729FAB770C35}" presName="sibTrans" presStyleLbl="sibTrans2D1" presStyleIdx="0" presStyleCnt="0"/>
      <dgm:spPr/>
    </dgm:pt>
    <dgm:pt modelId="{D32B86F1-6F4A-4C3C-9667-3A5CEB9516D7}" type="pres">
      <dgm:prSet presAssocID="{87B44F77-2D2C-4D61-836F-6FAC7604B528}" presName="compNode" presStyleCnt="0"/>
      <dgm:spPr/>
    </dgm:pt>
    <dgm:pt modelId="{0F150BD8-831A-4959-B790-10300BB9ECF5}" type="pres">
      <dgm:prSet presAssocID="{87B44F77-2D2C-4D61-836F-6FAC7604B528}" presName="iconBgRect" presStyleLbl="bgShp" presStyleIdx="1" presStyleCnt="6"/>
      <dgm:spPr/>
    </dgm:pt>
    <dgm:pt modelId="{E7133E1B-F1A1-4805-8B10-61F90B1605DC}" type="pres">
      <dgm:prSet presAssocID="{87B44F77-2D2C-4D61-836F-6FAC7604B5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9BF8CD6-DA9B-4DF4-8390-0BC06C271DEA}" type="pres">
      <dgm:prSet presAssocID="{87B44F77-2D2C-4D61-836F-6FAC7604B528}" presName="spaceRect" presStyleCnt="0"/>
      <dgm:spPr/>
    </dgm:pt>
    <dgm:pt modelId="{E6BA58A8-1B89-4A9D-A0C7-0E2642986BA2}" type="pres">
      <dgm:prSet presAssocID="{87B44F77-2D2C-4D61-836F-6FAC7604B528}" presName="textRect" presStyleLbl="revTx" presStyleIdx="1" presStyleCnt="6">
        <dgm:presLayoutVars>
          <dgm:chMax val="1"/>
          <dgm:chPref val="1"/>
        </dgm:presLayoutVars>
      </dgm:prSet>
      <dgm:spPr/>
    </dgm:pt>
    <dgm:pt modelId="{F1D88C23-96CF-40BB-A310-154372E396FA}" type="pres">
      <dgm:prSet presAssocID="{97248B8F-38DF-4F79-A32C-D02FBA76BDAA}" presName="sibTrans" presStyleLbl="sibTrans2D1" presStyleIdx="0" presStyleCnt="0"/>
      <dgm:spPr/>
    </dgm:pt>
    <dgm:pt modelId="{09E02055-4A78-416F-9173-F2F552DDDE50}" type="pres">
      <dgm:prSet presAssocID="{103EBEBA-71DB-4C67-817A-12666692A28C}" presName="compNode" presStyleCnt="0"/>
      <dgm:spPr/>
    </dgm:pt>
    <dgm:pt modelId="{311FD15F-7F08-4129-8F7E-058A3A35C8B2}" type="pres">
      <dgm:prSet presAssocID="{103EBEBA-71DB-4C67-817A-12666692A28C}" presName="iconBgRect" presStyleLbl="bgShp" presStyleIdx="2" presStyleCnt="6"/>
      <dgm:spPr/>
    </dgm:pt>
    <dgm:pt modelId="{4F7BD866-FF3F-4C44-B47B-DE6E04C28215}" type="pres">
      <dgm:prSet presAssocID="{103EBEBA-71DB-4C67-817A-12666692A2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4D7207F-353B-4968-BB14-9F2677811B03}" type="pres">
      <dgm:prSet presAssocID="{103EBEBA-71DB-4C67-817A-12666692A28C}" presName="spaceRect" presStyleCnt="0"/>
      <dgm:spPr/>
    </dgm:pt>
    <dgm:pt modelId="{1ADE92C2-E87D-4398-B0D9-6A5E70D7DFF4}" type="pres">
      <dgm:prSet presAssocID="{103EBEBA-71DB-4C67-817A-12666692A28C}" presName="textRect" presStyleLbl="revTx" presStyleIdx="2" presStyleCnt="6">
        <dgm:presLayoutVars>
          <dgm:chMax val="1"/>
          <dgm:chPref val="1"/>
        </dgm:presLayoutVars>
      </dgm:prSet>
      <dgm:spPr/>
    </dgm:pt>
    <dgm:pt modelId="{466F2B75-DE2C-47DD-B1F9-9629D9BADA8F}" type="pres">
      <dgm:prSet presAssocID="{9E64FB19-1E62-4698-A19A-4F1966C2F6B1}" presName="sibTrans" presStyleLbl="sibTrans2D1" presStyleIdx="0" presStyleCnt="0"/>
      <dgm:spPr/>
    </dgm:pt>
    <dgm:pt modelId="{5BC8DC1D-792E-4344-8C73-BD9A2E5232C7}" type="pres">
      <dgm:prSet presAssocID="{8FEFCB63-187B-46BF-ADB2-B3D483EF94E6}" presName="compNode" presStyleCnt="0"/>
      <dgm:spPr/>
    </dgm:pt>
    <dgm:pt modelId="{39E8CE61-A143-4298-952B-1CB0B4CC69CD}" type="pres">
      <dgm:prSet presAssocID="{8FEFCB63-187B-46BF-ADB2-B3D483EF94E6}" presName="iconBgRect" presStyleLbl="bgShp" presStyleIdx="3" presStyleCnt="6"/>
      <dgm:spPr/>
    </dgm:pt>
    <dgm:pt modelId="{984A11C8-60C8-44C6-9C5C-76638305981C}" type="pres">
      <dgm:prSet presAssocID="{8FEFCB63-187B-46BF-ADB2-B3D483EF94E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91A4B1-39D3-4567-BD28-7102E32CACB7}" type="pres">
      <dgm:prSet presAssocID="{8FEFCB63-187B-46BF-ADB2-B3D483EF94E6}" presName="spaceRect" presStyleCnt="0"/>
      <dgm:spPr/>
    </dgm:pt>
    <dgm:pt modelId="{AF6CE7D2-941B-4B73-BDCD-A10D416E8DF8}" type="pres">
      <dgm:prSet presAssocID="{8FEFCB63-187B-46BF-ADB2-B3D483EF94E6}" presName="textRect" presStyleLbl="revTx" presStyleIdx="3" presStyleCnt="6">
        <dgm:presLayoutVars>
          <dgm:chMax val="1"/>
          <dgm:chPref val="1"/>
        </dgm:presLayoutVars>
      </dgm:prSet>
      <dgm:spPr/>
    </dgm:pt>
    <dgm:pt modelId="{C6C901B6-D8B4-4DDE-A736-F9E3D5170490}" type="pres">
      <dgm:prSet presAssocID="{1C89BB4B-A450-4544-B0E4-185DA74ED058}" presName="sibTrans" presStyleLbl="sibTrans2D1" presStyleIdx="0" presStyleCnt="0"/>
      <dgm:spPr/>
    </dgm:pt>
    <dgm:pt modelId="{1E59EF99-08B5-41D4-8B5B-D4AB2549833A}" type="pres">
      <dgm:prSet presAssocID="{D90B80E5-3EB5-4FF2-AA39-F0D259641375}" presName="compNode" presStyleCnt="0"/>
      <dgm:spPr/>
    </dgm:pt>
    <dgm:pt modelId="{8A4DB04A-ADE8-4708-8EE9-08364A1718A7}" type="pres">
      <dgm:prSet presAssocID="{D90B80E5-3EB5-4FF2-AA39-F0D259641375}" presName="iconBgRect" presStyleLbl="bgShp" presStyleIdx="4" presStyleCnt="6"/>
      <dgm:spPr/>
    </dgm:pt>
    <dgm:pt modelId="{2AAD08B8-F700-46B6-8E45-3ACF6CAF8B32}" type="pres">
      <dgm:prSet presAssocID="{D90B80E5-3EB5-4FF2-AA39-F0D2596413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DE5A4D7-2D2C-4307-9D04-DC79C999696A}" type="pres">
      <dgm:prSet presAssocID="{D90B80E5-3EB5-4FF2-AA39-F0D259641375}" presName="spaceRect" presStyleCnt="0"/>
      <dgm:spPr/>
    </dgm:pt>
    <dgm:pt modelId="{7276E33F-DC27-448C-9FEB-C247C376ECB5}" type="pres">
      <dgm:prSet presAssocID="{D90B80E5-3EB5-4FF2-AA39-F0D259641375}" presName="textRect" presStyleLbl="revTx" presStyleIdx="4" presStyleCnt="6">
        <dgm:presLayoutVars>
          <dgm:chMax val="1"/>
          <dgm:chPref val="1"/>
        </dgm:presLayoutVars>
      </dgm:prSet>
      <dgm:spPr/>
    </dgm:pt>
    <dgm:pt modelId="{4A912010-9D7F-4CD8-9924-32414C241B64}" type="pres">
      <dgm:prSet presAssocID="{BF8E65CA-4B75-4384-A32F-7F9E1924323A}" presName="sibTrans" presStyleLbl="sibTrans2D1" presStyleIdx="0" presStyleCnt="0"/>
      <dgm:spPr/>
    </dgm:pt>
    <dgm:pt modelId="{AF294635-10A9-4B68-9F9D-7F4CC4077125}" type="pres">
      <dgm:prSet presAssocID="{8AFADD46-BD42-4A12-8734-05CEFF94F871}" presName="compNode" presStyleCnt="0"/>
      <dgm:spPr/>
    </dgm:pt>
    <dgm:pt modelId="{11C20B5D-3295-421C-921A-C622577F96CB}" type="pres">
      <dgm:prSet presAssocID="{8AFADD46-BD42-4A12-8734-05CEFF94F871}" presName="iconBgRect" presStyleLbl="bgShp" presStyleIdx="5" presStyleCnt="6"/>
      <dgm:spPr/>
    </dgm:pt>
    <dgm:pt modelId="{BD489624-1EA5-4EF8-B863-E211FC2F689F}" type="pres">
      <dgm:prSet presAssocID="{8AFADD46-BD42-4A12-8734-05CEFF94F8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1CD6C34-408C-494F-B871-0EF321AE0EAF}" type="pres">
      <dgm:prSet presAssocID="{8AFADD46-BD42-4A12-8734-05CEFF94F871}" presName="spaceRect" presStyleCnt="0"/>
      <dgm:spPr/>
    </dgm:pt>
    <dgm:pt modelId="{F2A60C26-97DE-4EA0-A5FE-94BF7BD47EF6}" type="pres">
      <dgm:prSet presAssocID="{8AFADD46-BD42-4A12-8734-05CEFF94F8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E81F10-0494-40D6-80C8-0D1C34E62CF3}" type="presOf" srcId="{3B4B6D99-C28F-45CC-AAE9-A3C8C20A4BF0}" destId="{3DDF544B-1DC6-44EF-B856-B0ACDA4C7015}" srcOrd="0" destOrd="0" presId="urn:microsoft.com/office/officeart/2018/2/layout/IconCircleList"/>
    <dgm:cxn modelId="{3A1BB415-8FB1-42E6-B449-2EC214A88B9A}" type="presOf" srcId="{97248B8F-38DF-4F79-A32C-D02FBA76BDAA}" destId="{F1D88C23-96CF-40BB-A310-154372E396FA}" srcOrd="0" destOrd="0" presId="urn:microsoft.com/office/officeart/2018/2/layout/IconCircleList"/>
    <dgm:cxn modelId="{C4A09E29-DC43-4D03-A68A-C6B004F3C17E}" type="presOf" srcId="{BF8E65CA-4B75-4384-A32F-7F9E1924323A}" destId="{4A912010-9D7F-4CD8-9924-32414C241B64}" srcOrd="0" destOrd="0" presId="urn:microsoft.com/office/officeart/2018/2/layout/IconCircleList"/>
    <dgm:cxn modelId="{D89EA22A-1FE0-4288-9660-561D5708EE6C}" type="presOf" srcId="{6417AB40-F5BD-4241-BBED-D8F96A7593EB}" destId="{4D281FC9-8074-4952-ADA6-B0F919A83F37}" srcOrd="0" destOrd="0" presId="urn:microsoft.com/office/officeart/2018/2/layout/IconCircleList"/>
    <dgm:cxn modelId="{185CC035-9B5E-4A09-B47F-CFEC4FA8396F}" type="presOf" srcId="{87B44F77-2D2C-4D61-836F-6FAC7604B528}" destId="{E6BA58A8-1B89-4A9D-A0C7-0E2642986BA2}" srcOrd="0" destOrd="0" presId="urn:microsoft.com/office/officeart/2018/2/layout/IconCircleList"/>
    <dgm:cxn modelId="{DBE9E63B-3F45-4755-93B9-C6F1AE5F59AD}" type="presOf" srcId="{9E64FB19-1E62-4698-A19A-4F1966C2F6B1}" destId="{466F2B75-DE2C-47DD-B1F9-9629D9BADA8F}" srcOrd="0" destOrd="0" presId="urn:microsoft.com/office/officeart/2018/2/layout/IconCircleList"/>
    <dgm:cxn modelId="{008D8A5C-4299-4214-A8ED-98D10B895595}" type="presOf" srcId="{D90B80E5-3EB5-4FF2-AA39-F0D259641375}" destId="{7276E33F-DC27-448C-9FEB-C247C376ECB5}" srcOrd="0" destOrd="0" presId="urn:microsoft.com/office/officeart/2018/2/layout/IconCircleList"/>
    <dgm:cxn modelId="{8DFC6449-0FED-48FA-A336-E90C88C442B1}" srcId="{3B4B6D99-C28F-45CC-AAE9-A3C8C20A4BF0}" destId="{D90B80E5-3EB5-4FF2-AA39-F0D259641375}" srcOrd="4" destOrd="0" parTransId="{3FD2D49B-97A1-4B14-9755-7FC66096FCDE}" sibTransId="{BF8E65CA-4B75-4384-A32F-7F9E1924323A}"/>
    <dgm:cxn modelId="{B045377B-F713-4083-AED8-60E4CD97B1B1}" type="presOf" srcId="{011CFF3A-6BE6-40FD-8B66-729FAB770C35}" destId="{ACFF03AA-1FEC-4994-B797-7D14867BB0BF}" srcOrd="0" destOrd="0" presId="urn:microsoft.com/office/officeart/2018/2/layout/IconCircleList"/>
    <dgm:cxn modelId="{BDE57E90-F63A-40FC-AFF5-9134A8209228}" srcId="{3B4B6D99-C28F-45CC-AAE9-A3C8C20A4BF0}" destId="{8AFADD46-BD42-4A12-8734-05CEFF94F871}" srcOrd="5" destOrd="0" parTransId="{DAAB99AC-D496-4E9C-8703-9C6BA845C3FB}" sibTransId="{326F422A-AE78-43D9-9934-89537C54E2B9}"/>
    <dgm:cxn modelId="{1445E3A3-47E8-46CE-A498-F05110AB6647}" srcId="{3B4B6D99-C28F-45CC-AAE9-A3C8C20A4BF0}" destId="{6417AB40-F5BD-4241-BBED-D8F96A7593EB}" srcOrd="0" destOrd="0" parTransId="{1FFE49B0-180C-4F28-9BEE-EBFDCE9CCBD8}" sibTransId="{011CFF3A-6BE6-40FD-8B66-729FAB770C35}"/>
    <dgm:cxn modelId="{E7CB75BD-4985-4E11-AC27-A6A760D55C06}" srcId="{3B4B6D99-C28F-45CC-AAE9-A3C8C20A4BF0}" destId="{87B44F77-2D2C-4D61-836F-6FAC7604B528}" srcOrd="1" destOrd="0" parTransId="{B0FD1CFD-1F77-4D62-A386-CFAC38479AC1}" sibTransId="{97248B8F-38DF-4F79-A32C-D02FBA76BDAA}"/>
    <dgm:cxn modelId="{FFA25ABE-0D6B-47A2-8E48-0F1D300CC188}" type="presOf" srcId="{1C89BB4B-A450-4544-B0E4-185DA74ED058}" destId="{C6C901B6-D8B4-4DDE-A736-F9E3D5170490}" srcOrd="0" destOrd="0" presId="urn:microsoft.com/office/officeart/2018/2/layout/IconCircleList"/>
    <dgm:cxn modelId="{44F5E0D8-E78C-4314-AE2B-50872D6907E7}" srcId="{3B4B6D99-C28F-45CC-AAE9-A3C8C20A4BF0}" destId="{103EBEBA-71DB-4C67-817A-12666692A28C}" srcOrd="2" destOrd="0" parTransId="{B55DE1AA-001A-42BC-8638-EDDF16103A48}" sibTransId="{9E64FB19-1E62-4698-A19A-4F1966C2F6B1}"/>
    <dgm:cxn modelId="{3A0CF8E2-837B-4581-AD2C-9D904D3A01D8}" type="presOf" srcId="{8FEFCB63-187B-46BF-ADB2-B3D483EF94E6}" destId="{AF6CE7D2-941B-4B73-BDCD-A10D416E8DF8}" srcOrd="0" destOrd="0" presId="urn:microsoft.com/office/officeart/2018/2/layout/IconCircleList"/>
    <dgm:cxn modelId="{C7A4A9F6-7E94-4A72-877D-FFB5C6CBF084}" srcId="{3B4B6D99-C28F-45CC-AAE9-A3C8C20A4BF0}" destId="{8FEFCB63-187B-46BF-ADB2-B3D483EF94E6}" srcOrd="3" destOrd="0" parTransId="{F9FC212F-08A1-48F2-9044-5299E8CF899E}" sibTransId="{1C89BB4B-A450-4544-B0E4-185DA74ED058}"/>
    <dgm:cxn modelId="{600A39FA-F385-409E-A296-9DB43CC216F8}" type="presOf" srcId="{103EBEBA-71DB-4C67-817A-12666692A28C}" destId="{1ADE92C2-E87D-4398-B0D9-6A5E70D7DFF4}" srcOrd="0" destOrd="0" presId="urn:microsoft.com/office/officeart/2018/2/layout/IconCircleList"/>
    <dgm:cxn modelId="{4ED2E7FC-3D58-47ED-9748-B27D780F9BDB}" type="presOf" srcId="{8AFADD46-BD42-4A12-8734-05CEFF94F871}" destId="{F2A60C26-97DE-4EA0-A5FE-94BF7BD47EF6}" srcOrd="0" destOrd="0" presId="urn:microsoft.com/office/officeart/2018/2/layout/IconCircleList"/>
    <dgm:cxn modelId="{5732B0B1-ADB4-4E3C-814F-13D5F501C4DE}" type="presParOf" srcId="{3DDF544B-1DC6-44EF-B856-B0ACDA4C7015}" destId="{FC12CDFF-5BE3-4C6E-805A-AA2DED407757}" srcOrd="0" destOrd="0" presId="urn:microsoft.com/office/officeart/2018/2/layout/IconCircleList"/>
    <dgm:cxn modelId="{E2D988AB-8CD8-4645-B2AF-84BF42F3D28A}" type="presParOf" srcId="{FC12CDFF-5BE3-4C6E-805A-AA2DED407757}" destId="{6113E3E4-C695-4E21-BF14-67F3266701F1}" srcOrd="0" destOrd="0" presId="urn:microsoft.com/office/officeart/2018/2/layout/IconCircleList"/>
    <dgm:cxn modelId="{CD98AF69-0351-487D-A6C3-A05AEB94EE94}" type="presParOf" srcId="{6113E3E4-C695-4E21-BF14-67F3266701F1}" destId="{B9816DEE-D040-4AC3-BC23-433A10714DB2}" srcOrd="0" destOrd="0" presId="urn:microsoft.com/office/officeart/2018/2/layout/IconCircleList"/>
    <dgm:cxn modelId="{F207D7B6-1B95-4EA3-8774-E816A9490902}" type="presParOf" srcId="{6113E3E4-C695-4E21-BF14-67F3266701F1}" destId="{D392AE04-6329-468F-8E68-AF7716973908}" srcOrd="1" destOrd="0" presId="urn:microsoft.com/office/officeart/2018/2/layout/IconCircleList"/>
    <dgm:cxn modelId="{AD5973DC-CE62-4493-8721-693824C473A3}" type="presParOf" srcId="{6113E3E4-C695-4E21-BF14-67F3266701F1}" destId="{232FBC43-A07B-431F-8747-92E3A2735117}" srcOrd="2" destOrd="0" presId="urn:microsoft.com/office/officeart/2018/2/layout/IconCircleList"/>
    <dgm:cxn modelId="{336C274E-E991-4F53-9197-578CD1BB7676}" type="presParOf" srcId="{6113E3E4-C695-4E21-BF14-67F3266701F1}" destId="{4D281FC9-8074-4952-ADA6-B0F919A83F37}" srcOrd="3" destOrd="0" presId="urn:microsoft.com/office/officeart/2018/2/layout/IconCircleList"/>
    <dgm:cxn modelId="{CA35069C-2AC3-4AF8-A2F5-BA46B5BCB5CA}" type="presParOf" srcId="{FC12CDFF-5BE3-4C6E-805A-AA2DED407757}" destId="{ACFF03AA-1FEC-4994-B797-7D14867BB0BF}" srcOrd="1" destOrd="0" presId="urn:microsoft.com/office/officeart/2018/2/layout/IconCircleList"/>
    <dgm:cxn modelId="{633920F7-D6C1-4602-86FF-44CF3F49DCE1}" type="presParOf" srcId="{FC12CDFF-5BE3-4C6E-805A-AA2DED407757}" destId="{D32B86F1-6F4A-4C3C-9667-3A5CEB9516D7}" srcOrd="2" destOrd="0" presId="urn:microsoft.com/office/officeart/2018/2/layout/IconCircleList"/>
    <dgm:cxn modelId="{969900EE-2368-420D-9985-EA9340419AB5}" type="presParOf" srcId="{D32B86F1-6F4A-4C3C-9667-3A5CEB9516D7}" destId="{0F150BD8-831A-4959-B790-10300BB9ECF5}" srcOrd="0" destOrd="0" presId="urn:microsoft.com/office/officeart/2018/2/layout/IconCircleList"/>
    <dgm:cxn modelId="{B83FFDB1-227B-4F20-B8E9-541D3F1FA2D7}" type="presParOf" srcId="{D32B86F1-6F4A-4C3C-9667-3A5CEB9516D7}" destId="{E7133E1B-F1A1-4805-8B10-61F90B1605DC}" srcOrd="1" destOrd="0" presId="urn:microsoft.com/office/officeart/2018/2/layout/IconCircleList"/>
    <dgm:cxn modelId="{F5D1137E-81B1-46F5-9D44-B1879BA73E24}" type="presParOf" srcId="{D32B86F1-6F4A-4C3C-9667-3A5CEB9516D7}" destId="{E9BF8CD6-DA9B-4DF4-8390-0BC06C271DEA}" srcOrd="2" destOrd="0" presId="urn:microsoft.com/office/officeart/2018/2/layout/IconCircleList"/>
    <dgm:cxn modelId="{5D4A5BE3-729C-4BA4-B01A-A1F304ECD1C5}" type="presParOf" srcId="{D32B86F1-6F4A-4C3C-9667-3A5CEB9516D7}" destId="{E6BA58A8-1B89-4A9D-A0C7-0E2642986BA2}" srcOrd="3" destOrd="0" presId="urn:microsoft.com/office/officeart/2018/2/layout/IconCircleList"/>
    <dgm:cxn modelId="{EEFC4541-9E26-4BEB-97F8-2C3ADFCB810F}" type="presParOf" srcId="{FC12CDFF-5BE3-4C6E-805A-AA2DED407757}" destId="{F1D88C23-96CF-40BB-A310-154372E396FA}" srcOrd="3" destOrd="0" presId="urn:microsoft.com/office/officeart/2018/2/layout/IconCircleList"/>
    <dgm:cxn modelId="{8E1D77F0-85B5-425A-8BB5-D5B65B9BF395}" type="presParOf" srcId="{FC12CDFF-5BE3-4C6E-805A-AA2DED407757}" destId="{09E02055-4A78-416F-9173-F2F552DDDE50}" srcOrd="4" destOrd="0" presId="urn:microsoft.com/office/officeart/2018/2/layout/IconCircleList"/>
    <dgm:cxn modelId="{081260A8-CB92-45AD-86C0-65BEFA5B01D7}" type="presParOf" srcId="{09E02055-4A78-416F-9173-F2F552DDDE50}" destId="{311FD15F-7F08-4129-8F7E-058A3A35C8B2}" srcOrd="0" destOrd="0" presId="urn:microsoft.com/office/officeart/2018/2/layout/IconCircleList"/>
    <dgm:cxn modelId="{29FC928B-DD5B-45AD-8E58-C313C2A0D5E8}" type="presParOf" srcId="{09E02055-4A78-416F-9173-F2F552DDDE50}" destId="{4F7BD866-FF3F-4C44-B47B-DE6E04C28215}" srcOrd="1" destOrd="0" presId="urn:microsoft.com/office/officeart/2018/2/layout/IconCircleList"/>
    <dgm:cxn modelId="{60061404-D500-4761-9AF5-75C9864CAB1D}" type="presParOf" srcId="{09E02055-4A78-416F-9173-F2F552DDDE50}" destId="{34D7207F-353B-4968-BB14-9F2677811B03}" srcOrd="2" destOrd="0" presId="urn:microsoft.com/office/officeart/2018/2/layout/IconCircleList"/>
    <dgm:cxn modelId="{7A909869-E062-4F98-9142-0E6F39D058AB}" type="presParOf" srcId="{09E02055-4A78-416F-9173-F2F552DDDE50}" destId="{1ADE92C2-E87D-4398-B0D9-6A5E70D7DFF4}" srcOrd="3" destOrd="0" presId="urn:microsoft.com/office/officeart/2018/2/layout/IconCircleList"/>
    <dgm:cxn modelId="{FC9D148D-D537-435C-96CE-7ABF60766D8B}" type="presParOf" srcId="{FC12CDFF-5BE3-4C6E-805A-AA2DED407757}" destId="{466F2B75-DE2C-47DD-B1F9-9629D9BADA8F}" srcOrd="5" destOrd="0" presId="urn:microsoft.com/office/officeart/2018/2/layout/IconCircleList"/>
    <dgm:cxn modelId="{D181C1AF-A5B8-4D7B-971C-205A90022DDA}" type="presParOf" srcId="{FC12CDFF-5BE3-4C6E-805A-AA2DED407757}" destId="{5BC8DC1D-792E-4344-8C73-BD9A2E5232C7}" srcOrd="6" destOrd="0" presId="urn:microsoft.com/office/officeart/2018/2/layout/IconCircleList"/>
    <dgm:cxn modelId="{1B3109CB-FBA4-4002-AD5F-66770BC6B8B7}" type="presParOf" srcId="{5BC8DC1D-792E-4344-8C73-BD9A2E5232C7}" destId="{39E8CE61-A143-4298-952B-1CB0B4CC69CD}" srcOrd="0" destOrd="0" presId="urn:microsoft.com/office/officeart/2018/2/layout/IconCircleList"/>
    <dgm:cxn modelId="{2894A943-4D02-4687-8028-27FD007817EB}" type="presParOf" srcId="{5BC8DC1D-792E-4344-8C73-BD9A2E5232C7}" destId="{984A11C8-60C8-44C6-9C5C-76638305981C}" srcOrd="1" destOrd="0" presId="urn:microsoft.com/office/officeart/2018/2/layout/IconCircleList"/>
    <dgm:cxn modelId="{6DDC27D0-7075-473E-BD65-6F15937127B3}" type="presParOf" srcId="{5BC8DC1D-792E-4344-8C73-BD9A2E5232C7}" destId="{A791A4B1-39D3-4567-BD28-7102E32CACB7}" srcOrd="2" destOrd="0" presId="urn:microsoft.com/office/officeart/2018/2/layout/IconCircleList"/>
    <dgm:cxn modelId="{EFCF5E7B-6407-473D-BA9B-C57DBF55E799}" type="presParOf" srcId="{5BC8DC1D-792E-4344-8C73-BD9A2E5232C7}" destId="{AF6CE7D2-941B-4B73-BDCD-A10D416E8DF8}" srcOrd="3" destOrd="0" presId="urn:microsoft.com/office/officeart/2018/2/layout/IconCircleList"/>
    <dgm:cxn modelId="{39D95F0E-6096-4D4C-841D-94155BEDD11A}" type="presParOf" srcId="{FC12CDFF-5BE3-4C6E-805A-AA2DED407757}" destId="{C6C901B6-D8B4-4DDE-A736-F9E3D5170490}" srcOrd="7" destOrd="0" presId="urn:microsoft.com/office/officeart/2018/2/layout/IconCircleList"/>
    <dgm:cxn modelId="{EFCA652E-D1F9-42E3-B639-D89DACE1D2DC}" type="presParOf" srcId="{FC12CDFF-5BE3-4C6E-805A-AA2DED407757}" destId="{1E59EF99-08B5-41D4-8B5B-D4AB2549833A}" srcOrd="8" destOrd="0" presId="urn:microsoft.com/office/officeart/2018/2/layout/IconCircleList"/>
    <dgm:cxn modelId="{A8BFDB03-C7A8-4BA5-AD1C-B654C78BBF60}" type="presParOf" srcId="{1E59EF99-08B5-41D4-8B5B-D4AB2549833A}" destId="{8A4DB04A-ADE8-4708-8EE9-08364A1718A7}" srcOrd="0" destOrd="0" presId="urn:microsoft.com/office/officeart/2018/2/layout/IconCircleList"/>
    <dgm:cxn modelId="{67B3291B-7500-49D6-A3FF-1CEF2A881FD7}" type="presParOf" srcId="{1E59EF99-08B5-41D4-8B5B-D4AB2549833A}" destId="{2AAD08B8-F700-46B6-8E45-3ACF6CAF8B32}" srcOrd="1" destOrd="0" presId="urn:microsoft.com/office/officeart/2018/2/layout/IconCircleList"/>
    <dgm:cxn modelId="{0DB80DA5-8006-4A0D-A85A-4C9CFD0BEF71}" type="presParOf" srcId="{1E59EF99-08B5-41D4-8B5B-D4AB2549833A}" destId="{9DE5A4D7-2D2C-4307-9D04-DC79C999696A}" srcOrd="2" destOrd="0" presId="urn:microsoft.com/office/officeart/2018/2/layout/IconCircleList"/>
    <dgm:cxn modelId="{39E8642B-0BA2-408B-8BD7-574107685CA8}" type="presParOf" srcId="{1E59EF99-08B5-41D4-8B5B-D4AB2549833A}" destId="{7276E33F-DC27-448C-9FEB-C247C376ECB5}" srcOrd="3" destOrd="0" presId="urn:microsoft.com/office/officeart/2018/2/layout/IconCircleList"/>
    <dgm:cxn modelId="{559CF164-174D-4076-8514-725C91399B96}" type="presParOf" srcId="{FC12CDFF-5BE3-4C6E-805A-AA2DED407757}" destId="{4A912010-9D7F-4CD8-9924-32414C241B64}" srcOrd="9" destOrd="0" presId="urn:microsoft.com/office/officeart/2018/2/layout/IconCircleList"/>
    <dgm:cxn modelId="{CD938A03-C64B-4E25-9874-DF3D03B72367}" type="presParOf" srcId="{FC12CDFF-5BE3-4C6E-805A-AA2DED407757}" destId="{AF294635-10A9-4B68-9F9D-7F4CC4077125}" srcOrd="10" destOrd="0" presId="urn:microsoft.com/office/officeart/2018/2/layout/IconCircleList"/>
    <dgm:cxn modelId="{A5658A88-2BC6-420B-B9E3-9E996F4BBB68}" type="presParOf" srcId="{AF294635-10A9-4B68-9F9D-7F4CC4077125}" destId="{11C20B5D-3295-421C-921A-C622577F96CB}" srcOrd="0" destOrd="0" presId="urn:microsoft.com/office/officeart/2018/2/layout/IconCircleList"/>
    <dgm:cxn modelId="{616FF352-CE15-4884-B3E2-6E7A8BD487F1}" type="presParOf" srcId="{AF294635-10A9-4B68-9F9D-7F4CC4077125}" destId="{BD489624-1EA5-4EF8-B863-E211FC2F689F}" srcOrd="1" destOrd="0" presId="urn:microsoft.com/office/officeart/2018/2/layout/IconCircleList"/>
    <dgm:cxn modelId="{A7BB8CD9-D682-4473-933A-81010B08B0D6}" type="presParOf" srcId="{AF294635-10A9-4B68-9F9D-7F4CC4077125}" destId="{31CD6C34-408C-494F-B871-0EF321AE0EAF}" srcOrd="2" destOrd="0" presId="urn:microsoft.com/office/officeart/2018/2/layout/IconCircleList"/>
    <dgm:cxn modelId="{7D01F5E8-7188-4AD9-A68E-F7DAFC5F0CDB}" type="presParOf" srcId="{AF294635-10A9-4B68-9F9D-7F4CC4077125}" destId="{F2A60C26-97DE-4EA0-A5FE-94BF7BD47E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90211C-6BE9-4758-AB62-3462371066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3DEC2D-A52C-4182-8B87-0650ADC2C32F}">
      <dgm:prSet/>
      <dgm:spPr/>
      <dgm:t>
        <a:bodyPr/>
        <a:lstStyle/>
        <a:p>
          <a:r>
            <a:rPr lang="en-US"/>
            <a:t>Automates entire trip planning process</a:t>
          </a:r>
        </a:p>
      </dgm:t>
    </dgm:pt>
    <dgm:pt modelId="{2ABA754B-695A-44B0-A92E-3CE56E6D8F26}" type="parTrans" cxnId="{C890CA67-6900-45BB-A7EE-AADAC57C7160}">
      <dgm:prSet/>
      <dgm:spPr/>
      <dgm:t>
        <a:bodyPr/>
        <a:lstStyle/>
        <a:p>
          <a:endParaRPr lang="en-US"/>
        </a:p>
      </dgm:t>
    </dgm:pt>
    <dgm:pt modelId="{0440F253-D784-428B-B572-B746C05CE2B3}" type="sibTrans" cxnId="{C890CA67-6900-45BB-A7EE-AADAC57C7160}">
      <dgm:prSet/>
      <dgm:spPr/>
      <dgm:t>
        <a:bodyPr/>
        <a:lstStyle/>
        <a:p>
          <a:endParaRPr lang="en-US"/>
        </a:p>
      </dgm:t>
    </dgm:pt>
    <dgm:pt modelId="{DC8F0A06-885D-4945-B447-03F494899DFF}">
      <dgm:prSet/>
      <dgm:spPr/>
      <dgm:t>
        <a:bodyPr/>
        <a:lstStyle/>
        <a:p>
          <a:r>
            <a:rPr lang="en-US"/>
            <a:t>Enchances efficieny through data structures and algorithms</a:t>
          </a:r>
        </a:p>
      </dgm:t>
    </dgm:pt>
    <dgm:pt modelId="{C69D1330-DC99-443B-AFC4-9F34D66A8C75}" type="parTrans" cxnId="{77F89AA9-8308-4074-8AD5-A9A5DF86EC59}">
      <dgm:prSet/>
      <dgm:spPr/>
      <dgm:t>
        <a:bodyPr/>
        <a:lstStyle/>
        <a:p>
          <a:endParaRPr lang="en-US"/>
        </a:p>
      </dgm:t>
    </dgm:pt>
    <dgm:pt modelId="{EC87D465-8B64-412D-B37B-CAC88F4CF329}" type="sibTrans" cxnId="{77F89AA9-8308-4074-8AD5-A9A5DF86EC59}">
      <dgm:prSet/>
      <dgm:spPr/>
      <dgm:t>
        <a:bodyPr/>
        <a:lstStyle/>
        <a:p>
          <a:endParaRPr lang="en-US"/>
        </a:p>
      </dgm:t>
    </dgm:pt>
    <dgm:pt modelId="{3239E1C1-A0BB-45FE-8A5A-D9C38CB04C3A}">
      <dgm:prSet/>
      <dgm:spPr/>
      <dgm:t>
        <a:bodyPr/>
        <a:lstStyle/>
        <a:p>
          <a:r>
            <a:rPr lang="en-US"/>
            <a:t>Provides optimal travel solutions</a:t>
          </a:r>
        </a:p>
      </dgm:t>
    </dgm:pt>
    <dgm:pt modelId="{C0ED3E47-2321-4536-AD68-EEC54C2398BC}" type="parTrans" cxnId="{9EE957C3-8915-473D-A3B6-3492846CD783}">
      <dgm:prSet/>
      <dgm:spPr/>
      <dgm:t>
        <a:bodyPr/>
        <a:lstStyle/>
        <a:p>
          <a:endParaRPr lang="en-US"/>
        </a:p>
      </dgm:t>
    </dgm:pt>
    <dgm:pt modelId="{FED5E0D3-9C7A-4E61-9E96-AE0A35EB5C85}" type="sibTrans" cxnId="{9EE957C3-8915-473D-A3B6-3492846CD783}">
      <dgm:prSet/>
      <dgm:spPr/>
      <dgm:t>
        <a:bodyPr/>
        <a:lstStyle/>
        <a:p>
          <a:endParaRPr lang="en-US"/>
        </a:p>
      </dgm:t>
    </dgm:pt>
    <dgm:pt modelId="{F9788AD5-32FB-4A78-B85E-A2A9A468A230}">
      <dgm:prSet/>
      <dgm:spPr/>
      <dgm:t>
        <a:bodyPr/>
        <a:lstStyle/>
        <a:p>
          <a:r>
            <a:rPr lang="en-US"/>
            <a:t>Helps user to stay within budget and manage time</a:t>
          </a:r>
        </a:p>
      </dgm:t>
    </dgm:pt>
    <dgm:pt modelId="{9FED0FB6-4CF4-43CB-8B3E-298849A76119}" type="parTrans" cxnId="{19F6D8CD-B508-4B5A-BDF6-18B151310D6F}">
      <dgm:prSet/>
      <dgm:spPr/>
      <dgm:t>
        <a:bodyPr/>
        <a:lstStyle/>
        <a:p>
          <a:endParaRPr lang="en-US"/>
        </a:p>
      </dgm:t>
    </dgm:pt>
    <dgm:pt modelId="{A8CE1887-B835-4C92-B4EB-54F56D14E83C}" type="sibTrans" cxnId="{19F6D8CD-B508-4B5A-BDF6-18B151310D6F}">
      <dgm:prSet/>
      <dgm:spPr/>
      <dgm:t>
        <a:bodyPr/>
        <a:lstStyle/>
        <a:p>
          <a:endParaRPr lang="en-US"/>
        </a:p>
      </dgm:t>
    </dgm:pt>
    <dgm:pt modelId="{FE2A175B-30C1-43EF-836D-7D931E63F5CA}" type="pres">
      <dgm:prSet presAssocID="{6190211C-6BE9-4758-AB62-3462371066A1}" presName="root" presStyleCnt="0">
        <dgm:presLayoutVars>
          <dgm:dir/>
          <dgm:resizeHandles val="exact"/>
        </dgm:presLayoutVars>
      </dgm:prSet>
      <dgm:spPr/>
    </dgm:pt>
    <dgm:pt modelId="{0DC487C4-75D5-4E9B-8E50-07F24DA0ECBE}" type="pres">
      <dgm:prSet presAssocID="{2C3DEC2D-A52C-4182-8B87-0650ADC2C32F}" presName="compNode" presStyleCnt="0"/>
      <dgm:spPr/>
    </dgm:pt>
    <dgm:pt modelId="{5FAEC3FE-693E-4F29-8325-26FF05D8E0F1}" type="pres">
      <dgm:prSet presAssocID="{2C3DEC2D-A52C-4182-8B87-0650ADC2C3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3B94D52-04B9-400E-AC95-66D8B5D461AF}" type="pres">
      <dgm:prSet presAssocID="{2C3DEC2D-A52C-4182-8B87-0650ADC2C32F}" presName="spaceRect" presStyleCnt="0"/>
      <dgm:spPr/>
    </dgm:pt>
    <dgm:pt modelId="{9A9CAAC5-D88A-493D-B39A-08A324E5325D}" type="pres">
      <dgm:prSet presAssocID="{2C3DEC2D-A52C-4182-8B87-0650ADC2C32F}" presName="textRect" presStyleLbl="revTx" presStyleIdx="0" presStyleCnt="4">
        <dgm:presLayoutVars>
          <dgm:chMax val="1"/>
          <dgm:chPref val="1"/>
        </dgm:presLayoutVars>
      </dgm:prSet>
      <dgm:spPr/>
    </dgm:pt>
    <dgm:pt modelId="{963D5862-126C-4DE3-8332-AFB2F8EF6200}" type="pres">
      <dgm:prSet presAssocID="{0440F253-D784-428B-B572-B746C05CE2B3}" presName="sibTrans" presStyleCnt="0"/>
      <dgm:spPr/>
    </dgm:pt>
    <dgm:pt modelId="{0639372F-FBD5-427E-A970-ADA4E4B4C508}" type="pres">
      <dgm:prSet presAssocID="{DC8F0A06-885D-4945-B447-03F494899DFF}" presName="compNode" presStyleCnt="0"/>
      <dgm:spPr/>
    </dgm:pt>
    <dgm:pt modelId="{E75FC0E0-732F-40A9-B881-C3CFF98EA668}" type="pres">
      <dgm:prSet presAssocID="{DC8F0A06-885D-4945-B447-03F494899D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174FAA-C926-421B-B809-F375B861C88E}" type="pres">
      <dgm:prSet presAssocID="{DC8F0A06-885D-4945-B447-03F494899DFF}" presName="spaceRect" presStyleCnt="0"/>
      <dgm:spPr/>
    </dgm:pt>
    <dgm:pt modelId="{8FC5446F-7C2E-4483-BD87-D45F777F9AE6}" type="pres">
      <dgm:prSet presAssocID="{DC8F0A06-885D-4945-B447-03F494899DFF}" presName="textRect" presStyleLbl="revTx" presStyleIdx="1" presStyleCnt="4">
        <dgm:presLayoutVars>
          <dgm:chMax val="1"/>
          <dgm:chPref val="1"/>
        </dgm:presLayoutVars>
      </dgm:prSet>
      <dgm:spPr/>
    </dgm:pt>
    <dgm:pt modelId="{BD7583C8-14D2-4B6B-AD30-B651D98702B2}" type="pres">
      <dgm:prSet presAssocID="{EC87D465-8B64-412D-B37B-CAC88F4CF329}" presName="sibTrans" presStyleCnt="0"/>
      <dgm:spPr/>
    </dgm:pt>
    <dgm:pt modelId="{F974A4C1-177E-4AE6-8160-38A0BB9A1D0D}" type="pres">
      <dgm:prSet presAssocID="{3239E1C1-A0BB-45FE-8A5A-D9C38CB04C3A}" presName="compNode" presStyleCnt="0"/>
      <dgm:spPr/>
    </dgm:pt>
    <dgm:pt modelId="{6EF9A86A-B403-481C-A660-83D46F9E30F8}" type="pres">
      <dgm:prSet presAssocID="{3239E1C1-A0BB-45FE-8A5A-D9C38CB04C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5AB2822-D32F-41D6-A5E8-A912C25198C5}" type="pres">
      <dgm:prSet presAssocID="{3239E1C1-A0BB-45FE-8A5A-D9C38CB04C3A}" presName="spaceRect" presStyleCnt="0"/>
      <dgm:spPr/>
    </dgm:pt>
    <dgm:pt modelId="{5C901026-7E88-4B97-AA20-733BE1D1C3E3}" type="pres">
      <dgm:prSet presAssocID="{3239E1C1-A0BB-45FE-8A5A-D9C38CB04C3A}" presName="textRect" presStyleLbl="revTx" presStyleIdx="2" presStyleCnt="4">
        <dgm:presLayoutVars>
          <dgm:chMax val="1"/>
          <dgm:chPref val="1"/>
        </dgm:presLayoutVars>
      </dgm:prSet>
      <dgm:spPr/>
    </dgm:pt>
    <dgm:pt modelId="{BB0FE2BE-8BA4-43C2-984F-99E77B293EE0}" type="pres">
      <dgm:prSet presAssocID="{FED5E0D3-9C7A-4E61-9E96-AE0A35EB5C85}" presName="sibTrans" presStyleCnt="0"/>
      <dgm:spPr/>
    </dgm:pt>
    <dgm:pt modelId="{2066186E-ADF5-4D45-8E85-755F674FE733}" type="pres">
      <dgm:prSet presAssocID="{F9788AD5-32FB-4A78-B85E-A2A9A468A230}" presName="compNode" presStyleCnt="0"/>
      <dgm:spPr/>
    </dgm:pt>
    <dgm:pt modelId="{FC7949FB-BAC9-4F84-84A5-BC51F9A48036}" type="pres">
      <dgm:prSet presAssocID="{F9788AD5-32FB-4A78-B85E-A2A9A468A2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8028054-772D-426A-B1BA-4BB7C713FC81}" type="pres">
      <dgm:prSet presAssocID="{F9788AD5-32FB-4A78-B85E-A2A9A468A230}" presName="spaceRect" presStyleCnt="0"/>
      <dgm:spPr/>
    </dgm:pt>
    <dgm:pt modelId="{042706F5-0FF4-4EC3-B200-B1AF280890F2}" type="pres">
      <dgm:prSet presAssocID="{F9788AD5-32FB-4A78-B85E-A2A9A468A2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7C0B40-2A2B-4CAB-881B-DA96A83E537F}" type="presOf" srcId="{DC8F0A06-885D-4945-B447-03F494899DFF}" destId="{8FC5446F-7C2E-4483-BD87-D45F777F9AE6}" srcOrd="0" destOrd="0" presId="urn:microsoft.com/office/officeart/2018/2/layout/IconLabelList"/>
    <dgm:cxn modelId="{C890CA67-6900-45BB-A7EE-AADAC57C7160}" srcId="{6190211C-6BE9-4758-AB62-3462371066A1}" destId="{2C3DEC2D-A52C-4182-8B87-0650ADC2C32F}" srcOrd="0" destOrd="0" parTransId="{2ABA754B-695A-44B0-A92E-3CE56E6D8F26}" sibTransId="{0440F253-D784-428B-B572-B746C05CE2B3}"/>
    <dgm:cxn modelId="{EA1E9757-5934-4771-A761-960445961A62}" type="presOf" srcId="{F9788AD5-32FB-4A78-B85E-A2A9A468A230}" destId="{042706F5-0FF4-4EC3-B200-B1AF280890F2}" srcOrd="0" destOrd="0" presId="urn:microsoft.com/office/officeart/2018/2/layout/IconLabelList"/>
    <dgm:cxn modelId="{77F89AA9-8308-4074-8AD5-A9A5DF86EC59}" srcId="{6190211C-6BE9-4758-AB62-3462371066A1}" destId="{DC8F0A06-885D-4945-B447-03F494899DFF}" srcOrd="1" destOrd="0" parTransId="{C69D1330-DC99-443B-AFC4-9F34D66A8C75}" sibTransId="{EC87D465-8B64-412D-B37B-CAC88F4CF329}"/>
    <dgm:cxn modelId="{9EE957C3-8915-473D-A3B6-3492846CD783}" srcId="{6190211C-6BE9-4758-AB62-3462371066A1}" destId="{3239E1C1-A0BB-45FE-8A5A-D9C38CB04C3A}" srcOrd="2" destOrd="0" parTransId="{C0ED3E47-2321-4536-AD68-EEC54C2398BC}" sibTransId="{FED5E0D3-9C7A-4E61-9E96-AE0A35EB5C85}"/>
    <dgm:cxn modelId="{19F6D8CD-B508-4B5A-BDF6-18B151310D6F}" srcId="{6190211C-6BE9-4758-AB62-3462371066A1}" destId="{F9788AD5-32FB-4A78-B85E-A2A9A468A230}" srcOrd="3" destOrd="0" parTransId="{9FED0FB6-4CF4-43CB-8B3E-298849A76119}" sibTransId="{A8CE1887-B835-4C92-B4EB-54F56D14E83C}"/>
    <dgm:cxn modelId="{1D9354CE-E183-42B5-8027-7187FC2FDCAD}" type="presOf" srcId="{2C3DEC2D-A52C-4182-8B87-0650ADC2C32F}" destId="{9A9CAAC5-D88A-493D-B39A-08A324E5325D}" srcOrd="0" destOrd="0" presId="urn:microsoft.com/office/officeart/2018/2/layout/IconLabelList"/>
    <dgm:cxn modelId="{B6B511DC-95B1-4EBD-BFA5-BC15A47B8155}" type="presOf" srcId="{6190211C-6BE9-4758-AB62-3462371066A1}" destId="{FE2A175B-30C1-43EF-836D-7D931E63F5CA}" srcOrd="0" destOrd="0" presId="urn:microsoft.com/office/officeart/2018/2/layout/IconLabelList"/>
    <dgm:cxn modelId="{3518D0EC-38AC-45EE-BDE1-0DF5A79100E4}" type="presOf" srcId="{3239E1C1-A0BB-45FE-8A5A-D9C38CB04C3A}" destId="{5C901026-7E88-4B97-AA20-733BE1D1C3E3}" srcOrd="0" destOrd="0" presId="urn:microsoft.com/office/officeart/2018/2/layout/IconLabelList"/>
    <dgm:cxn modelId="{1FD59764-48D4-4F04-BC30-EE6370B9AA08}" type="presParOf" srcId="{FE2A175B-30C1-43EF-836D-7D931E63F5CA}" destId="{0DC487C4-75D5-4E9B-8E50-07F24DA0ECBE}" srcOrd="0" destOrd="0" presId="urn:microsoft.com/office/officeart/2018/2/layout/IconLabelList"/>
    <dgm:cxn modelId="{E54EFE06-3249-417C-AA8A-67BE9E09F809}" type="presParOf" srcId="{0DC487C4-75D5-4E9B-8E50-07F24DA0ECBE}" destId="{5FAEC3FE-693E-4F29-8325-26FF05D8E0F1}" srcOrd="0" destOrd="0" presId="urn:microsoft.com/office/officeart/2018/2/layout/IconLabelList"/>
    <dgm:cxn modelId="{5897D26C-0654-4809-80C6-E05427D9D74A}" type="presParOf" srcId="{0DC487C4-75D5-4E9B-8E50-07F24DA0ECBE}" destId="{43B94D52-04B9-400E-AC95-66D8B5D461AF}" srcOrd="1" destOrd="0" presId="urn:microsoft.com/office/officeart/2018/2/layout/IconLabelList"/>
    <dgm:cxn modelId="{94AC1216-2CE4-475B-AF78-9FEF9971EC39}" type="presParOf" srcId="{0DC487C4-75D5-4E9B-8E50-07F24DA0ECBE}" destId="{9A9CAAC5-D88A-493D-B39A-08A324E5325D}" srcOrd="2" destOrd="0" presId="urn:microsoft.com/office/officeart/2018/2/layout/IconLabelList"/>
    <dgm:cxn modelId="{A7FEE96D-1D8C-4DA2-94E9-A8493EAB8E36}" type="presParOf" srcId="{FE2A175B-30C1-43EF-836D-7D931E63F5CA}" destId="{963D5862-126C-4DE3-8332-AFB2F8EF6200}" srcOrd="1" destOrd="0" presId="urn:microsoft.com/office/officeart/2018/2/layout/IconLabelList"/>
    <dgm:cxn modelId="{52106000-9271-49FF-84FD-EF73DE9775A5}" type="presParOf" srcId="{FE2A175B-30C1-43EF-836D-7D931E63F5CA}" destId="{0639372F-FBD5-427E-A970-ADA4E4B4C508}" srcOrd="2" destOrd="0" presId="urn:microsoft.com/office/officeart/2018/2/layout/IconLabelList"/>
    <dgm:cxn modelId="{FFA1B093-F1E7-4A42-8B83-3F1D86B36361}" type="presParOf" srcId="{0639372F-FBD5-427E-A970-ADA4E4B4C508}" destId="{E75FC0E0-732F-40A9-B881-C3CFF98EA668}" srcOrd="0" destOrd="0" presId="urn:microsoft.com/office/officeart/2018/2/layout/IconLabelList"/>
    <dgm:cxn modelId="{0C53E722-AFA6-409F-8FDA-B0D9CFDCFC7C}" type="presParOf" srcId="{0639372F-FBD5-427E-A970-ADA4E4B4C508}" destId="{AB174FAA-C926-421B-B809-F375B861C88E}" srcOrd="1" destOrd="0" presId="urn:microsoft.com/office/officeart/2018/2/layout/IconLabelList"/>
    <dgm:cxn modelId="{66ED039C-F85B-4799-9477-6062E47D11B3}" type="presParOf" srcId="{0639372F-FBD5-427E-A970-ADA4E4B4C508}" destId="{8FC5446F-7C2E-4483-BD87-D45F777F9AE6}" srcOrd="2" destOrd="0" presId="urn:microsoft.com/office/officeart/2018/2/layout/IconLabelList"/>
    <dgm:cxn modelId="{2B209388-94C3-41CB-87AA-537205E990EC}" type="presParOf" srcId="{FE2A175B-30C1-43EF-836D-7D931E63F5CA}" destId="{BD7583C8-14D2-4B6B-AD30-B651D98702B2}" srcOrd="3" destOrd="0" presId="urn:microsoft.com/office/officeart/2018/2/layout/IconLabelList"/>
    <dgm:cxn modelId="{F566A401-BCAA-4201-B651-0492EBAE536D}" type="presParOf" srcId="{FE2A175B-30C1-43EF-836D-7D931E63F5CA}" destId="{F974A4C1-177E-4AE6-8160-38A0BB9A1D0D}" srcOrd="4" destOrd="0" presId="urn:microsoft.com/office/officeart/2018/2/layout/IconLabelList"/>
    <dgm:cxn modelId="{64E0559B-6C44-4A4C-989F-25647839DBD4}" type="presParOf" srcId="{F974A4C1-177E-4AE6-8160-38A0BB9A1D0D}" destId="{6EF9A86A-B403-481C-A660-83D46F9E30F8}" srcOrd="0" destOrd="0" presId="urn:microsoft.com/office/officeart/2018/2/layout/IconLabelList"/>
    <dgm:cxn modelId="{67E27AF1-F3B8-4B9A-8985-07C41C8B3DCE}" type="presParOf" srcId="{F974A4C1-177E-4AE6-8160-38A0BB9A1D0D}" destId="{E5AB2822-D32F-41D6-A5E8-A912C25198C5}" srcOrd="1" destOrd="0" presId="urn:microsoft.com/office/officeart/2018/2/layout/IconLabelList"/>
    <dgm:cxn modelId="{5339E142-4305-46D7-BC61-868FECB6C80E}" type="presParOf" srcId="{F974A4C1-177E-4AE6-8160-38A0BB9A1D0D}" destId="{5C901026-7E88-4B97-AA20-733BE1D1C3E3}" srcOrd="2" destOrd="0" presId="urn:microsoft.com/office/officeart/2018/2/layout/IconLabelList"/>
    <dgm:cxn modelId="{2C71AEB7-56A0-487D-B8EC-2515970BDCEC}" type="presParOf" srcId="{FE2A175B-30C1-43EF-836D-7D931E63F5CA}" destId="{BB0FE2BE-8BA4-43C2-984F-99E77B293EE0}" srcOrd="5" destOrd="0" presId="urn:microsoft.com/office/officeart/2018/2/layout/IconLabelList"/>
    <dgm:cxn modelId="{E6CF5DAF-30CA-4F5B-A7DB-9CC942A132AD}" type="presParOf" srcId="{FE2A175B-30C1-43EF-836D-7D931E63F5CA}" destId="{2066186E-ADF5-4D45-8E85-755F674FE733}" srcOrd="6" destOrd="0" presId="urn:microsoft.com/office/officeart/2018/2/layout/IconLabelList"/>
    <dgm:cxn modelId="{E89D7110-5EB7-4DEC-A50D-379F6203F5A4}" type="presParOf" srcId="{2066186E-ADF5-4D45-8E85-755F674FE733}" destId="{FC7949FB-BAC9-4F84-84A5-BC51F9A48036}" srcOrd="0" destOrd="0" presId="urn:microsoft.com/office/officeart/2018/2/layout/IconLabelList"/>
    <dgm:cxn modelId="{AA00DAA0-9F49-400D-BC9A-E098445A0CFE}" type="presParOf" srcId="{2066186E-ADF5-4D45-8E85-755F674FE733}" destId="{08028054-772D-426A-B1BA-4BB7C713FC81}" srcOrd="1" destOrd="0" presId="urn:microsoft.com/office/officeart/2018/2/layout/IconLabelList"/>
    <dgm:cxn modelId="{551459B1-2C90-4B68-9A69-6EB7F64CBC27}" type="presParOf" srcId="{2066186E-ADF5-4D45-8E85-755F674FE733}" destId="{042706F5-0FF4-4EC3-B200-B1AF280890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EB2F-FE52-4A36-A699-8F48300ED411}">
      <dsp:nvSpPr>
        <dsp:cNvPr id="0" name=""/>
        <dsp:cNvSpPr/>
      </dsp:nvSpPr>
      <dsp:spPr>
        <a:xfrm>
          <a:off x="196198" y="481797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C39B-29D8-4A8D-A22B-7E60D83F888B}">
      <dsp:nvSpPr>
        <dsp:cNvPr id="0" name=""/>
        <dsp:cNvSpPr/>
      </dsp:nvSpPr>
      <dsp:spPr>
        <a:xfrm>
          <a:off x="387420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04785-5527-488B-AAEE-3BF88113859E}">
      <dsp:nvSpPr>
        <dsp:cNvPr id="0" name=""/>
        <dsp:cNvSpPr/>
      </dsp:nvSpPr>
      <dsp:spPr>
        <a:xfrm>
          <a:off x="1301904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Console-based travel planning system</a:t>
          </a:r>
        </a:p>
      </dsp:txBody>
      <dsp:txXfrm>
        <a:off x="1301904" y="481797"/>
        <a:ext cx="2146369" cy="910581"/>
      </dsp:txXfrm>
    </dsp:sp>
    <dsp:sp modelId="{589C4D4E-58E3-4A9C-8A22-719C4F58518C}">
      <dsp:nvSpPr>
        <dsp:cNvPr id="0" name=""/>
        <dsp:cNvSpPr/>
      </dsp:nvSpPr>
      <dsp:spPr>
        <a:xfrm>
          <a:off x="3822262" y="481797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567F5-C60F-4891-B920-15B978145C9E}">
      <dsp:nvSpPr>
        <dsp:cNvPr id="0" name=""/>
        <dsp:cNvSpPr/>
      </dsp:nvSpPr>
      <dsp:spPr>
        <a:xfrm>
          <a:off x="4013484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55878-2C4C-454A-8626-F025EB210E9B}">
      <dsp:nvSpPr>
        <dsp:cNvPr id="0" name=""/>
        <dsp:cNvSpPr/>
      </dsp:nvSpPr>
      <dsp:spPr>
        <a:xfrm>
          <a:off x="4927968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Allows users to manage destinations, attractions, and routes</a:t>
          </a:r>
        </a:p>
      </dsp:txBody>
      <dsp:txXfrm>
        <a:off x="4927968" y="481797"/>
        <a:ext cx="2146369" cy="910581"/>
      </dsp:txXfrm>
    </dsp:sp>
    <dsp:sp modelId="{D2B042B7-740A-4B38-99BB-390363F0AEDC}">
      <dsp:nvSpPr>
        <dsp:cNvPr id="0" name=""/>
        <dsp:cNvSpPr/>
      </dsp:nvSpPr>
      <dsp:spPr>
        <a:xfrm>
          <a:off x="7448326" y="481797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BE089-7AD0-417F-B3EA-B55056DC2E7B}">
      <dsp:nvSpPr>
        <dsp:cNvPr id="0" name=""/>
        <dsp:cNvSpPr/>
      </dsp:nvSpPr>
      <dsp:spPr>
        <a:xfrm>
          <a:off x="7639548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F44F-DAD9-4500-827D-7A9671867870}">
      <dsp:nvSpPr>
        <dsp:cNvPr id="0" name=""/>
        <dsp:cNvSpPr/>
      </dsp:nvSpPr>
      <dsp:spPr>
        <a:xfrm>
          <a:off x="8554031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Supports traveler profile creation and budget tracking</a:t>
          </a:r>
        </a:p>
      </dsp:txBody>
      <dsp:txXfrm>
        <a:off x="8554031" y="481797"/>
        <a:ext cx="2146369" cy="910581"/>
      </dsp:txXfrm>
    </dsp:sp>
    <dsp:sp modelId="{F7C57BB0-3EDC-40E6-A69E-EF51D1C0E217}">
      <dsp:nvSpPr>
        <dsp:cNvPr id="0" name=""/>
        <dsp:cNvSpPr/>
      </dsp:nvSpPr>
      <dsp:spPr>
        <a:xfrm>
          <a:off x="196198" y="1962751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27DEC-782A-436A-9449-9CAAB951EACA}">
      <dsp:nvSpPr>
        <dsp:cNvPr id="0" name=""/>
        <dsp:cNvSpPr/>
      </dsp:nvSpPr>
      <dsp:spPr>
        <a:xfrm>
          <a:off x="387420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6379E-F606-4E4F-8F2C-00F3D9ABB75B}">
      <dsp:nvSpPr>
        <dsp:cNvPr id="0" name=""/>
        <dsp:cNvSpPr/>
      </dsp:nvSpPr>
      <dsp:spPr>
        <a:xfrm>
          <a:off x="1301904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route optimization (cost/time)</a:t>
          </a:r>
        </a:p>
      </dsp:txBody>
      <dsp:txXfrm>
        <a:off x="1301904" y="1962751"/>
        <a:ext cx="2146369" cy="910581"/>
      </dsp:txXfrm>
    </dsp:sp>
    <dsp:sp modelId="{8E1F896C-8495-4A63-82F1-C1851D96A1BE}">
      <dsp:nvSpPr>
        <dsp:cNvPr id="0" name=""/>
        <dsp:cNvSpPr/>
      </dsp:nvSpPr>
      <dsp:spPr>
        <a:xfrm>
          <a:off x="3822262" y="1962751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54108-5D6F-4787-AA1B-CCEB0BFF6935}">
      <dsp:nvSpPr>
        <dsp:cNvPr id="0" name=""/>
        <dsp:cNvSpPr/>
      </dsp:nvSpPr>
      <dsp:spPr>
        <a:xfrm>
          <a:off x="4013484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C1CAF-C334-4A23-B3D2-88A8DD30BD69}">
      <dsp:nvSpPr>
        <dsp:cNvPr id="0" name=""/>
        <dsp:cNvSpPr/>
      </dsp:nvSpPr>
      <dsp:spPr>
        <a:xfrm>
          <a:off x="4927968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Facilitates efficient and organized trip planning</a:t>
          </a:r>
        </a:p>
      </dsp:txBody>
      <dsp:txXfrm>
        <a:off x="4927968" y="1962751"/>
        <a:ext cx="2146369" cy="910581"/>
      </dsp:txXfrm>
    </dsp:sp>
    <dsp:sp modelId="{04F44D3F-F0BF-4349-B30E-47B0D4422AED}">
      <dsp:nvSpPr>
        <dsp:cNvPr id="0" name=""/>
        <dsp:cNvSpPr/>
      </dsp:nvSpPr>
      <dsp:spPr>
        <a:xfrm>
          <a:off x="7448326" y="1962751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08710-9FA5-4005-ACB7-E372962E0B42}">
      <dsp:nvSpPr>
        <dsp:cNvPr id="0" name=""/>
        <dsp:cNvSpPr/>
      </dsp:nvSpPr>
      <dsp:spPr>
        <a:xfrm>
          <a:off x="7639548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F675F-0FD4-4248-89CE-045F6A373392}">
      <dsp:nvSpPr>
        <dsp:cNvPr id="0" name=""/>
        <dsp:cNvSpPr/>
      </dsp:nvSpPr>
      <dsp:spPr>
        <a:xfrm>
          <a:off x="8554031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storage and retrieval</a:t>
          </a:r>
        </a:p>
      </dsp:txBody>
      <dsp:txXfrm>
        <a:off x="8554031" y="1962751"/>
        <a:ext cx="2146369" cy="91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B9EA5-BD24-4845-8C81-C8583EC8932D}">
      <dsp:nvSpPr>
        <dsp:cNvPr id="0" name=""/>
        <dsp:cNvSpPr/>
      </dsp:nvSpPr>
      <dsp:spPr>
        <a:xfrm>
          <a:off x="0" y="1638"/>
          <a:ext cx="10896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BCDC-D426-4351-96DB-EDF8126AA868}">
      <dsp:nvSpPr>
        <dsp:cNvPr id="0" name=""/>
        <dsp:cNvSpPr/>
      </dsp:nvSpPr>
      <dsp:spPr>
        <a:xfrm>
          <a:off x="0" y="1638"/>
          <a:ext cx="10896600" cy="55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Graph Representation</a:t>
          </a:r>
          <a:r>
            <a:rPr lang="en-GB" sz="2000" kern="1200"/>
            <a:t> for routes between destinations</a:t>
          </a:r>
          <a:endParaRPr lang="en-US" sz="2000" kern="1200" dirty="0"/>
        </a:p>
      </dsp:txBody>
      <dsp:txXfrm>
        <a:off x="0" y="1638"/>
        <a:ext cx="10896600" cy="558642"/>
      </dsp:txXfrm>
    </dsp:sp>
    <dsp:sp modelId="{EFB3B225-004A-47D0-8A62-966809F5AA24}">
      <dsp:nvSpPr>
        <dsp:cNvPr id="0" name=""/>
        <dsp:cNvSpPr/>
      </dsp:nvSpPr>
      <dsp:spPr>
        <a:xfrm>
          <a:off x="0" y="560280"/>
          <a:ext cx="10896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AAE8A-4882-49A5-A73F-CF7B067F1104}">
      <dsp:nvSpPr>
        <dsp:cNvPr id="0" name=""/>
        <dsp:cNvSpPr/>
      </dsp:nvSpPr>
      <dsp:spPr>
        <a:xfrm>
          <a:off x="0" y="560280"/>
          <a:ext cx="10896600" cy="55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Dijkstra’s Algorithm</a:t>
          </a:r>
          <a:r>
            <a:rPr lang="en-GB" sz="2000" kern="1200"/>
            <a:t> for finding shortest/cheapest paths</a:t>
          </a:r>
        </a:p>
      </dsp:txBody>
      <dsp:txXfrm>
        <a:off x="0" y="560280"/>
        <a:ext cx="10896600" cy="558642"/>
      </dsp:txXfrm>
    </dsp:sp>
    <dsp:sp modelId="{ED01E967-2851-4A85-9C1B-9DC35B5CC9EC}">
      <dsp:nvSpPr>
        <dsp:cNvPr id="0" name=""/>
        <dsp:cNvSpPr/>
      </dsp:nvSpPr>
      <dsp:spPr>
        <a:xfrm>
          <a:off x="0" y="1118922"/>
          <a:ext cx="10896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4A526-45B5-428B-8A43-E6B94B88188A}">
      <dsp:nvSpPr>
        <dsp:cNvPr id="0" name=""/>
        <dsp:cNvSpPr/>
      </dsp:nvSpPr>
      <dsp:spPr>
        <a:xfrm>
          <a:off x="0" y="1118922"/>
          <a:ext cx="10896600" cy="55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Depth-First Search (DFS)</a:t>
          </a:r>
          <a:r>
            <a:rPr lang="en-GB" sz="2000" kern="1200"/>
            <a:t> for exploring all possible routes</a:t>
          </a:r>
        </a:p>
      </dsp:txBody>
      <dsp:txXfrm>
        <a:off x="0" y="1118922"/>
        <a:ext cx="10896600" cy="558642"/>
      </dsp:txXfrm>
    </dsp:sp>
    <dsp:sp modelId="{9941C100-DF46-40D0-9C06-BCE02DB0834E}">
      <dsp:nvSpPr>
        <dsp:cNvPr id="0" name=""/>
        <dsp:cNvSpPr/>
      </dsp:nvSpPr>
      <dsp:spPr>
        <a:xfrm>
          <a:off x="0" y="1677564"/>
          <a:ext cx="10896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EDD06-E2A1-4384-9F82-DD5869DF4DA2}">
      <dsp:nvSpPr>
        <dsp:cNvPr id="0" name=""/>
        <dsp:cNvSpPr/>
      </dsp:nvSpPr>
      <dsp:spPr>
        <a:xfrm>
          <a:off x="0" y="1677565"/>
          <a:ext cx="10896600" cy="55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File Handling</a:t>
          </a:r>
          <a:r>
            <a:rPr lang="en-GB" sz="2000" kern="1200"/>
            <a:t> for saving and loading profiles, destinations, and routes</a:t>
          </a:r>
        </a:p>
      </dsp:txBody>
      <dsp:txXfrm>
        <a:off x="0" y="1677565"/>
        <a:ext cx="10896600" cy="558642"/>
      </dsp:txXfrm>
    </dsp:sp>
    <dsp:sp modelId="{21801D97-E10C-4CB1-88BC-162AF5B37FCC}">
      <dsp:nvSpPr>
        <dsp:cNvPr id="0" name=""/>
        <dsp:cNvSpPr/>
      </dsp:nvSpPr>
      <dsp:spPr>
        <a:xfrm>
          <a:off x="0" y="2236207"/>
          <a:ext cx="10896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C938-8C97-4C1D-82A8-C9F08A0702CB}">
      <dsp:nvSpPr>
        <dsp:cNvPr id="0" name=""/>
        <dsp:cNvSpPr/>
      </dsp:nvSpPr>
      <dsp:spPr>
        <a:xfrm>
          <a:off x="0" y="2236207"/>
          <a:ext cx="10896600" cy="55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Object-Oriented Programming (OOP)</a:t>
          </a:r>
          <a:r>
            <a:rPr lang="en-GB" sz="2000" kern="1200"/>
            <a:t> for managing destinations, attractions, routes, and user profiles</a:t>
          </a:r>
        </a:p>
      </dsp:txBody>
      <dsp:txXfrm>
        <a:off x="0" y="2236207"/>
        <a:ext cx="10896600" cy="558642"/>
      </dsp:txXfrm>
    </dsp:sp>
    <dsp:sp modelId="{6FC8146D-B6A7-4F24-A7B8-FD2747C89924}">
      <dsp:nvSpPr>
        <dsp:cNvPr id="0" name=""/>
        <dsp:cNvSpPr/>
      </dsp:nvSpPr>
      <dsp:spPr>
        <a:xfrm>
          <a:off x="0" y="2794849"/>
          <a:ext cx="10896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7E1D7-E0D9-4B0B-9E09-4F033FD43BD3}">
      <dsp:nvSpPr>
        <dsp:cNvPr id="0" name=""/>
        <dsp:cNvSpPr/>
      </dsp:nvSpPr>
      <dsp:spPr>
        <a:xfrm>
          <a:off x="0" y="2794849"/>
          <a:ext cx="10896600" cy="55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Structured Arrays and Pointers</a:t>
          </a:r>
          <a:r>
            <a:rPr lang="en-GB" sz="2000" kern="1200"/>
            <a:t> for managing multiple destinations and routes efficiently</a:t>
          </a:r>
        </a:p>
      </dsp:txBody>
      <dsp:txXfrm>
        <a:off x="0" y="2794849"/>
        <a:ext cx="10896600" cy="558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DFD68-1644-400B-88DF-3CABED228A21}">
      <dsp:nvSpPr>
        <dsp:cNvPr id="0" name=""/>
        <dsp:cNvSpPr/>
      </dsp:nvSpPr>
      <dsp:spPr>
        <a:xfrm>
          <a:off x="391553" y="205614"/>
          <a:ext cx="637558" cy="63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612B-9887-4E74-81EC-B95EFCC46315}">
      <dsp:nvSpPr>
        <dsp:cNvPr id="0" name=""/>
        <dsp:cNvSpPr/>
      </dsp:nvSpPr>
      <dsp:spPr>
        <a:xfrm>
          <a:off x="1934" y="1059580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addDestinationDetails() – Add destination and attractions</a:t>
          </a:r>
          <a:endParaRPr lang="en-US" sz="1200" kern="1200"/>
        </a:p>
      </dsp:txBody>
      <dsp:txXfrm>
        <a:off x="1934" y="1059580"/>
        <a:ext cx="1416796" cy="566718"/>
      </dsp:txXfrm>
    </dsp:sp>
    <dsp:sp modelId="{B099FAE6-36C8-4F4B-BA34-EDD5F96EA726}">
      <dsp:nvSpPr>
        <dsp:cNvPr id="0" name=""/>
        <dsp:cNvSpPr/>
      </dsp:nvSpPr>
      <dsp:spPr>
        <a:xfrm>
          <a:off x="2056289" y="205614"/>
          <a:ext cx="637558" cy="63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8BA27-064B-4754-9138-A204B08A83D7}">
      <dsp:nvSpPr>
        <dsp:cNvPr id="0" name=""/>
        <dsp:cNvSpPr/>
      </dsp:nvSpPr>
      <dsp:spPr>
        <a:xfrm>
          <a:off x="1666670" y="1059580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addRoute() – Define travel routes with transport info</a:t>
          </a:r>
        </a:p>
      </dsp:txBody>
      <dsp:txXfrm>
        <a:off x="1666670" y="1059580"/>
        <a:ext cx="1416796" cy="566718"/>
      </dsp:txXfrm>
    </dsp:sp>
    <dsp:sp modelId="{4F956649-87B8-4197-B455-10328042D8A1}">
      <dsp:nvSpPr>
        <dsp:cNvPr id="0" name=""/>
        <dsp:cNvSpPr/>
      </dsp:nvSpPr>
      <dsp:spPr>
        <a:xfrm>
          <a:off x="3721026" y="205614"/>
          <a:ext cx="637558" cy="63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1F1B-1DAF-4EA5-9C8B-FAADD2E15AEE}">
      <dsp:nvSpPr>
        <dsp:cNvPr id="0" name=""/>
        <dsp:cNvSpPr/>
      </dsp:nvSpPr>
      <dsp:spPr>
        <a:xfrm>
          <a:off x="3331406" y="1059580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budgetAnalysis() – Compare estimated trip cost with budget</a:t>
          </a:r>
        </a:p>
      </dsp:txBody>
      <dsp:txXfrm>
        <a:off x="3331406" y="1059580"/>
        <a:ext cx="1416796" cy="566718"/>
      </dsp:txXfrm>
    </dsp:sp>
    <dsp:sp modelId="{14D07F7A-BC3F-4659-A254-60ABADD71F8C}">
      <dsp:nvSpPr>
        <dsp:cNvPr id="0" name=""/>
        <dsp:cNvSpPr/>
      </dsp:nvSpPr>
      <dsp:spPr>
        <a:xfrm>
          <a:off x="1223921" y="1980498"/>
          <a:ext cx="637558" cy="637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79BE-85A4-4789-AD32-1487AF7D951B}">
      <dsp:nvSpPr>
        <dsp:cNvPr id="0" name=""/>
        <dsp:cNvSpPr/>
      </dsp:nvSpPr>
      <dsp:spPr>
        <a:xfrm>
          <a:off x="834302" y="2834465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findBestRoute() – Determine optimal route by cost or time</a:t>
          </a:r>
        </a:p>
      </dsp:txBody>
      <dsp:txXfrm>
        <a:off x="834302" y="2834465"/>
        <a:ext cx="1416796" cy="566718"/>
      </dsp:txXfrm>
    </dsp:sp>
    <dsp:sp modelId="{B774406C-C83D-426E-9BD7-CD11FB887DDE}">
      <dsp:nvSpPr>
        <dsp:cNvPr id="0" name=""/>
        <dsp:cNvSpPr/>
      </dsp:nvSpPr>
      <dsp:spPr>
        <a:xfrm>
          <a:off x="2888657" y="1980498"/>
          <a:ext cx="637558" cy="637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B2C75-F7A4-4BC5-8801-4CF50B8B8DB4}">
      <dsp:nvSpPr>
        <dsp:cNvPr id="0" name=""/>
        <dsp:cNvSpPr/>
      </dsp:nvSpPr>
      <dsp:spPr>
        <a:xfrm>
          <a:off x="2499038" y="2834465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displayDestinations() &amp; displayRoutes() – Visualize trip plans</a:t>
          </a:r>
        </a:p>
      </dsp:txBody>
      <dsp:txXfrm>
        <a:off x="2499038" y="2834465"/>
        <a:ext cx="1416796" cy="56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16DEE-D040-4AC3-BC23-433A10714DB2}">
      <dsp:nvSpPr>
        <dsp:cNvPr id="0" name=""/>
        <dsp:cNvSpPr/>
      </dsp:nvSpPr>
      <dsp:spPr>
        <a:xfrm>
          <a:off x="196198" y="481797"/>
          <a:ext cx="910581" cy="910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2AE04-6329-468F-8E68-AF7716973908}">
      <dsp:nvSpPr>
        <dsp:cNvPr id="0" name=""/>
        <dsp:cNvSpPr/>
      </dsp:nvSpPr>
      <dsp:spPr>
        <a:xfrm>
          <a:off x="387420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81FC9-8074-4952-ADA6-B0F919A83F37}">
      <dsp:nvSpPr>
        <dsp:cNvPr id="0" name=""/>
        <dsp:cNvSpPr/>
      </dsp:nvSpPr>
      <dsp:spPr>
        <a:xfrm>
          <a:off x="1301904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Automates trip planning</a:t>
          </a:r>
        </a:p>
      </dsp:txBody>
      <dsp:txXfrm>
        <a:off x="1301904" y="481797"/>
        <a:ext cx="2146369" cy="910581"/>
      </dsp:txXfrm>
    </dsp:sp>
    <dsp:sp modelId="{0F150BD8-831A-4959-B790-10300BB9ECF5}">
      <dsp:nvSpPr>
        <dsp:cNvPr id="0" name=""/>
        <dsp:cNvSpPr/>
      </dsp:nvSpPr>
      <dsp:spPr>
        <a:xfrm>
          <a:off x="3822262" y="481797"/>
          <a:ext cx="910581" cy="9105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33E1B-F1A1-4805-8B10-61F90B1605DC}">
      <dsp:nvSpPr>
        <dsp:cNvPr id="0" name=""/>
        <dsp:cNvSpPr/>
      </dsp:nvSpPr>
      <dsp:spPr>
        <a:xfrm>
          <a:off x="4013484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A58A8-1B89-4A9D-A0C7-0E2642986BA2}">
      <dsp:nvSpPr>
        <dsp:cNvPr id="0" name=""/>
        <dsp:cNvSpPr/>
      </dsp:nvSpPr>
      <dsp:spPr>
        <a:xfrm>
          <a:off x="4927968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Saves time with predefined destinations and routes</a:t>
          </a:r>
        </a:p>
      </dsp:txBody>
      <dsp:txXfrm>
        <a:off x="4927968" y="481797"/>
        <a:ext cx="2146369" cy="910581"/>
      </dsp:txXfrm>
    </dsp:sp>
    <dsp:sp modelId="{311FD15F-7F08-4129-8F7E-058A3A35C8B2}">
      <dsp:nvSpPr>
        <dsp:cNvPr id="0" name=""/>
        <dsp:cNvSpPr/>
      </dsp:nvSpPr>
      <dsp:spPr>
        <a:xfrm>
          <a:off x="7448326" y="481797"/>
          <a:ext cx="910581" cy="910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BD866-FF3F-4C44-B47B-DE6E04C28215}">
      <dsp:nvSpPr>
        <dsp:cNvPr id="0" name=""/>
        <dsp:cNvSpPr/>
      </dsp:nvSpPr>
      <dsp:spPr>
        <a:xfrm>
          <a:off x="7639548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92C2-E87D-4398-B0D9-6A5E70D7DFF4}">
      <dsp:nvSpPr>
        <dsp:cNvPr id="0" name=""/>
        <dsp:cNvSpPr/>
      </dsp:nvSpPr>
      <dsp:spPr>
        <a:xfrm>
          <a:off x="8554031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stay within budget</a:t>
          </a:r>
        </a:p>
      </dsp:txBody>
      <dsp:txXfrm>
        <a:off x="8554031" y="481797"/>
        <a:ext cx="2146369" cy="910581"/>
      </dsp:txXfrm>
    </dsp:sp>
    <dsp:sp modelId="{39E8CE61-A143-4298-952B-1CB0B4CC69CD}">
      <dsp:nvSpPr>
        <dsp:cNvPr id="0" name=""/>
        <dsp:cNvSpPr/>
      </dsp:nvSpPr>
      <dsp:spPr>
        <a:xfrm>
          <a:off x="196198" y="1962751"/>
          <a:ext cx="910581" cy="9105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A11C8-60C8-44C6-9C5C-76638305981C}">
      <dsp:nvSpPr>
        <dsp:cNvPr id="0" name=""/>
        <dsp:cNvSpPr/>
      </dsp:nvSpPr>
      <dsp:spPr>
        <a:xfrm>
          <a:off x="387420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E7D2-941B-4B73-BDCD-A10D416E8DF8}">
      <dsp:nvSpPr>
        <dsp:cNvPr id="0" name=""/>
        <dsp:cNvSpPr/>
      </dsp:nvSpPr>
      <dsp:spPr>
        <a:xfrm>
          <a:off x="1301904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Offers route optimization</a:t>
          </a:r>
        </a:p>
      </dsp:txBody>
      <dsp:txXfrm>
        <a:off x="1301904" y="1962751"/>
        <a:ext cx="2146369" cy="910581"/>
      </dsp:txXfrm>
    </dsp:sp>
    <dsp:sp modelId="{8A4DB04A-ADE8-4708-8EE9-08364A1718A7}">
      <dsp:nvSpPr>
        <dsp:cNvPr id="0" name=""/>
        <dsp:cNvSpPr/>
      </dsp:nvSpPr>
      <dsp:spPr>
        <a:xfrm>
          <a:off x="3822262" y="1962751"/>
          <a:ext cx="910581" cy="9105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08B8-F700-46B6-8E45-3ACF6CAF8B32}">
      <dsp:nvSpPr>
        <dsp:cNvPr id="0" name=""/>
        <dsp:cNvSpPr/>
      </dsp:nvSpPr>
      <dsp:spPr>
        <a:xfrm>
          <a:off x="4013484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6E33F-DC27-448C-9FEB-C247C376ECB5}">
      <dsp:nvSpPr>
        <dsp:cNvPr id="0" name=""/>
        <dsp:cNvSpPr/>
      </dsp:nvSpPr>
      <dsp:spPr>
        <a:xfrm>
          <a:off x="4927968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Intuitive and interactive console interface</a:t>
          </a:r>
        </a:p>
      </dsp:txBody>
      <dsp:txXfrm>
        <a:off x="4927968" y="1962751"/>
        <a:ext cx="2146369" cy="910581"/>
      </dsp:txXfrm>
    </dsp:sp>
    <dsp:sp modelId="{11C20B5D-3295-421C-921A-C622577F96CB}">
      <dsp:nvSpPr>
        <dsp:cNvPr id="0" name=""/>
        <dsp:cNvSpPr/>
      </dsp:nvSpPr>
      <dsp:spPr>
        <a:xfrm>
          <a:off x="7448326" y="1962751"/>
          <a:ext cx="910581" cy="910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89624-1EA5-4EF8-B863-E211FC2F689F}">
      <dsp:nvSpPr>
        <dsp:cNvPr id="0" name=""/>
        <dsp:cNvSpPr/>
      </dsp:nvSpPr>
      <dsp:spPr>
        <a:xfrm>
          <a:off x="7639548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60C26-97DE-4EA0-A5FE-94BF7BD47EF6}">
      <dsp:nvSpPr>
        <dsp:cNvPr id="0" name=""/>
        <dsp:cNvSpPr/>
      </dsp:nvSpPr>
      <dsp:spPr>
        <a:xfrm>
          <a:off x="8554031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Enhances travel planning efficiency</a:t>
          </a:r>
        </a:p>
      </dsp:txBody>
      <dsp:txXfrm>
        <a:off x="8554031" y="1962751"/>
        <a:ext cx="2146369" cy="910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3FE-693E-4F29-8325-26FF05D8E0F1}">
      <dsp:nvSpPr>
        <dsp:cNvPr id="0" name=""/>
        <dsp:cNvSpPr/>
      </dsp:nvSpPr>
      <dsp:spPr>
        <a:xfrm>
          <a:off x="740831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CAAC5-D88A-493D-B39A-08A324E5325D}">
      <dsp:nvSpPr>
        <dsp:cNvPr id="0" name=""/>
        <dsp:cNvSpPr/>
      </dsp:nvSpPr>
      <dsp:spPr>
        <a:xfrm>
          <a:off x="89483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Automates entire trip planning process</a:t>
          </a:r>
        </a:p>
      </dsp:txBody>
      <dsp:txXfrm>
        <a:off x="89483" y="2008150"/>
        <a:ext cx="2368537" cy="720000"/>
      </dsp:txXfrm>
    </dsp:sp>
    <dsp:sp modelId="{E75FC0E0-732F-40A9-B881-C3CFF98EA668}">
      <dsp:nvSpPr>
        <dsp:cNvPr id="0" name=""/>
        <dsp:cNvSpPr/>
      </dsp:nvSpPr>
      <dsp:spPr>
        <a:xfrm>
          <a:off x="3523863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5446F-7C2E-4483-BD87-D45F777F9AE6}">
      <dsp:nvSpPr>
        <dsp:cNvPr id="0" name=""/>
        <dsp:cNvSpPr/>
      </dsp:nvSpPr>
      <dsp:spPr>
        <a:xfrm>
          <a:off x="2872515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Enchances efficieny through data structures and algorithms</a:t>
          </a:r>
        </a:p>
      </dsp:txBody>
      <dsp:txXfrm>
        <a:off x="2872515" y="2008150"/>
        <a:ext cx="2368537" cy="720000"/>
      </dsp:txXfrm>
    </dsp:sp>
    <dsp:sp modelId="{6EF9A86A-B403-481C-A660-83D46F9E30F8}">
      <dsp:nvSpPr>
        <dsp:cNvPr id="0" name=""/>
        <dsp:cNvSpPr/>
      </dsp:nvSpPr>
      <dsp:spPr>
        <a:xfrm>
          <a:off x="6306894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1026-7E88-4B97-AA20-733BE1D1C3E3}">
      <dsp:nvSpPr>
        <dsp:cNvPr id="0" name=""/>
        <dsp:cNvSpPr/>
      </dsp:nvSpPr>
      <dsp:spPr>
        <a:xfrm>
          <a:off x="5655547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optimal travel solutions</a:t>
          </a:r>
        </a:p>
      </dsp:txBody>
      <dsp:txXfrm>
        <a:off x="5655547" y="2008150"/>
        <a:ext cx="2368537" cy="720000"/>
      </dsp:txXfrm>
    </dsp:sp>
    <dsp:sp modelId="{FC7949FB-BAC9-4F84-84A5-BC51F9A48036}">
      <dsp:nvSpPr>
        <dsp:cNvPr id="0" name=""/>
        <dsp:cNvSpPr/>
      </dsp:nvSpPr>
      <dsp:spPr>
        <a:xfrm>
          <a:off x="9089926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706F5-0FF4-4EC3-B200-B1AF280890F2}">
      <dsp:nvSpPr>
        <dsp:cNvPr id="0" name=""/>
        <dsp:cNvSpPr/>
      </dsp:nvSpPr>
      <dsp:spPr>
        <a:xfrm>
          <a:off x="8438578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user to stay within budget and manage time</a:t>
          </a:r>
        </a:p>
      </dsp:txBody>
      <dsp:txXfrm>
        <a:off x="8438578" y="2008150"/>
        <a:ext cx="23685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6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5DAAA6-7B62-4199-BABA-6C41F72FA58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on a dark background&#10;&#10;Description automatically generated">
            <a:extLst>
              <a:ext uri="{FF2B5EF4-FFF2-40B4-BE49-F238E27FC236}">
                <a16:creationId xmlns:a16="http://schemas.microsoft.com/office/drawing/2014/main" id="{07F177DE-E110-BC45-C162-7A93FD7D1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1" b="437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76C14-98F0-1BB8-92A8-D6412DE4C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Tour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994D-B108-BB81-6A34-C83D5D6C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000" dirty="0">
                <a:solidFill>
                  <a:schemeClr val="tx1"/>
                </a:solidFill>
              </a:rPr>
              <a:t>Ayush Tuladhar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8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46DA5-FEBF-60BB-5101-1B10E7CF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1E2B3-5579-FD15-C65B-C451F7F13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65423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24742-E928-E317-4AE5-E219937C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EAF79-9F35-A981-3723-5BEA9E5E0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7909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1CAB-117A-4A98-26C8-65926CE0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060FEC51-A8AA-7D71-A609-09B608EC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301555"/>
              </p:ext>
            </p:extLst>
          </p:nvPr>
        </p:nvGraphicFramePr>
        <p:xfrm>
          <a:off x="1024129" y="643467"/>
          <a:ext cx="4750138" cy="360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35FF39-A3DC-2EF4-65E6-8AFB85983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196" y="510347"/>
            <a:ext cx="4212504" cy="36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A1D0-D13E-5598-4C90-29436683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95D05E2-6598-9E14-5FCC-3EE2F62B3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67902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5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DEE98-7232-08C9-D776-D6DA7BCA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F4C9815-3C29-B036-7B9C-B99A0CCD7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650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3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867013-B4B8-00D1-2F93-97684F87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212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Tour Planner</vt:lpstr>
      <vt:lpstr>Introduction</vt:lpstr>
      <vt:lpstr>Features</vt:lpstr>
      <vt:lpstr>Functions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Abhilekh Subedi</dc:creator>
  <cp:lastModifiedBy>Ayush Tuladhar</cp:lastModifiedBy>
  <cp:revision>8</cp:revision>
  <dcterms:created xsi:type="dcterms:W3CDTF">2024-07-05T02:45:33Z</dcterms:created>
  <dcterms:modified xsi:type="dcterms:W3CDTF">2025-04-17T19:36:45Z</dcterms:modified>
</cp:coreProperties>
</file>