
<file path=[Content_Types].xml><?xml version="1.0" encoding="utf-8"?>
<Types xmlns="http://schemas.openxmlformats.org/package/2006/content-types">
  <Default Extension="emf" ContentType="image/x-emf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525" r:id="rId3"/>
    <p:sldId id="526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63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556" r:id="rId35"/>
    <p:sldId id="557" r:id="rId36"/>
    <p:sldId id="558" r:id="rId37"/>
    <p:sldId id="559" r:id="rId38"/>
    <p:sldId id="560" r:id="rId39"/>
    <p:sldId id="561" r:id="rId40"/>
    <p:sldId id="562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771650"/>
            <a:ext cx="7772400" cy="1200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142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8229600" cy="377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5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5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 /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 /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5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 /><Relationship Id="rId1" Type="http://schemas.openxmlformats.org/officeDocument/2006/relationships/slideLayout" Target="../slideLayouts/slideLayout5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593CF-346E-10C8-5C0B-98B3F9D19466}"/>
              </a:ext>
            </a:extLst>
          </p:cNvPr>
          <p:cNvSpPr txBox="1"/>
          <p:nvPr/>
        </p:nvSpPr>
        <p:spPr>
          <a:xfrm>
            <a:off x="2743200" y="25908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	Unit - 7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11288" t="1334" r="11288" b="2653"/>
          <a:stretch/>
        </p:blipFill>
        <p:spPr>
          <a:xfrm>
            <a:off x="304800" y="457200"/>
            <a:ext cx="101346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3147" b="5321"/>
          <a:stretch/>
        </p:blipFill>
        <p:spPr>
          <a:xfrm>
            <a:off x="762000" y="381000"/>
            <a:ext cx="8457781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3504" t="-8001" r="14897" b="11989"/>
          <a:stretch/>
        </p:blipFill>
        <p:spPr>
          <a:xfrm>
            <a:off x="990600" y="304800"/>
            <a:ext cx="8686381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457200" y="228600"/>
            <a:ext cx="9686515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39CEA-A602-1F89-7C61-506FC1A07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05" b="11043"/>
          <a:stretch/>
        </p:blipFill>
        <p:spPr>
          <a:xfrm>
            <a:off x="1219200" y="690563"/>
            <a:ext cx="7772400" cy="48720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F0E091-B76F-68D0-8BD8-8F378578B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CC87B7A-5B15-CD2C-8139-782897E65AED}"/>
              </a:ext>
            </a:extLst>
          </p:cNvPr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1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5321"/>
          <a:stretch/>
        </p:blipFill>
        <p:spPr>
          <a:xfrm>
            <a:off x="448085" y="0"/>
            <a:ext cx="770531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448085" y="0"/>
            <a:ext cx="7705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448085" y="0"/>
            <a:ext cx="7705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0503" b="3987"/>
          <a:stretch/>
        </p:blipFill>
        <p:spPr>
          <a:xfrm>
            <a:off x="685800" y="457200"/>
            <a:ext cx="77815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14899" t="4000" r="14899" b="3987"/>
          <a:stretch/>
        </p:blipFill>
        <p:spPr>
          <a:xfrm>
            <a:off x="-29066" y="533400"/>
            <a:ext cx="8694771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457619" y="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70" b="3987"/>
          <a:stretch/>
        </p:blipFill>
        <p:spPr>
          <a:xfrm>
            <a:off x="533400" y="76200"/>
            <a:ext cx="76195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457619" y="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883" t="-4001" r="12276" b="4001"/>
          <a:stretch/>
        </p:blipFill>
        <p:spPr>
          <a:xfrm>
            <a:off x="381000" y="-228600"/>
            <a:ext cx="7695781" cy="571423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2627" t="-5334" r="14020" b="11988"/>
          <a:stretch/>
        </p:blipFill>
        <p:spPr>
          <a:xfrm>
            <a:off x="457619" y="0"/>
            <a:ext cx="7695781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6654"/>
          <a:stretch/>
        </p:blipFill>
        <p:spPr>
          <a:xfrm>
            <a:off x="457619" y="0"/>
            <a:ext cx="7695781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5321"/>
          <a:stretch/>
        </p:blipFill>
        <p:spPr>
          <a:xfrm>
            <a:off x="448085" y="0"/>
            <a:ext cx="770531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609600" y="30480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5321"/>
          <a:stretch/>
        </p:blipFill>
        <p:spPr>
          <a:xfrm>
            <a:off x="448085" y="0"/>
            <a:ext cx="762911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6906" t="2668" r="11380" b="3951"/>
          <a:stretch/>
        </p:blipFill>
        <p:spPr>
          <a:xfrm>
            <a:off x="457200" y="228600"/>
            <a:ext cx="87630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448085" y="0"/>
            <a:ext cx="77053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762000" y="45720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99"/>
          <a:stretch/>
        </p:blipFill>
        <p:spPr>
          <a:xfrm>
            <a:off x="762000" y="38100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2654"/>
          <a:stretch/>
        </p:blipFill>
        <p:spPr>
          <a:xfrm>
            <a:off x="609600" y="228600"/>
            <a:ext cx="7695781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476" b="3987"/>
          <a:stretch/>
        </p:blipFill>
        <p:spPr>
          <a:xfrm>
            <a:off x="609600" y="304800"/>
            <a:ext cx="82291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873" t="-4001" r="11388" b="4001"/>
          <a:stretch/>
        </p:blipFill>
        <p:spPr>
          <a:xfrm>
            <a:off x="685800" y="304800"/>
            <a:ext cx="7771981" cy="571423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685800" y="38100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70" b="3999"/>
          <a:stretch/>
        </p:blipFill>
        <p:spPr>
          <a:xfrm>
            <a:off x="609600" y="381000"/>
            <a:ext cx="76195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93" b="3987"/>
          <a:stretch/>
        </p:blipFill>
        <p:spPr>
          <a:xfrm>
            <a:off x="762000" y="304800"/>
            <a:ext cx="76957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-11287" t="503" r="11287" b="3444"/>
          <a:stretch/>
        </p:blipFill>
        <p:spPr>
          <a:xfrm>
            <a:off x="-533400" y="29066"/>
            <a:ext cx="8695915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0"/>
            <a:ext cx="762911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4001"/>
          <a:stretch/>
        </p:blipFill>
        <p:spPr>
          <a:xfrm>
            <a:off x="533400" y="152400"/>
            <a:ext cx="8772115" cy="5942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" r="12270" b="3947"/>
          <a:stretch/>
        </p:blipFill>
        <p:spPr>
          <a:xfrm>
            <a:off x="419309" y="266700"/>
            <a:ext cx="11353381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70" b="3987"/>
          <a:stretch/>
        </p:blipFill>
        <p:spPr>
          <a:xfrm>
            <a:off x="533400" y="152400"/>
            <a:ext cx="853398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2256" b="3987"/>
          <a:stretch/>
        </p:blipFill>
        <p:spPr>
          <a:xfrm>
            <a:off x="448085" y="76200"/>
            <a:ext cx="9686515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r="11380" b="3987"/>
          <a:stretch/>
        </p:blipFill>
        <p:spPr>
          <a:xfrm>
            <a:off x="533400" y="457200"/>
            <a:ext cx="9982200" cy="601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</Words>
  <Application>Microsoft Office PowerPoint</Application>
  <PresentationFormat>Widescreen</PresentationFormat>
  <Paragraphs>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Sarad</dc:creator>
  <cp:lastModifiedBy>Ayush Tuladhar</cp:lastModifiedBy>
  <cp:revision>10</cp:revision>
  <dcterms:created xsi:type="dcterms:W3CDTF">2022-07-26T09:28:06Z</dcterms:created>
  <dcterms:modified xsi:type="dcterms:W3CDTF">2025-03-27T05:21:19Z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Wondershare PDFelement</vt:lpwstr>
  </property>
  <property fmtid="{D5CDD505-2E9C-101B-9397-08002B2CF9AE}" pid="4" name="LastSaved">
    <vt:filetime>2022-07-26T00:00:00Z</vt:filetime>
  </property>
</Properties>
</file>