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9A5AE71-20C3-49DF-871D-5A1FD5B31659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0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AE71-20C3-49DF-871D-5A1FD5B31659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7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AE71-20C3-49DF-871D-5A1FD5B31659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60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AE71-20C3-49DF-871D-5A1FD5B31659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6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AE71-20C3-49DF-871D-5A1FD5B31659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97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AE71-20C3-49DF-871D-5A1FD5B31659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92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AE71-20C3-49DF-871D-5A1FD5B31659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3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AE71-20C3-49DF-871D-5A1FD5B31659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4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AE71-20C3-49DF-871D-5A1FD5B31659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8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AE71-20C3-49DF-871D-5A1FD5B31659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4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AE71-20C3-49DF-871D-5A1FD5B31659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40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9A5AE71-20C3-49DF-871D-5A1FD5B31659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2755A49-09FF-4C15-8340-2141D947200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48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523B-C69F-0072-3A62-A2E76065E8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DMA &amp; IOP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EA185-5F7B-C908-2FFC-9AA0754AC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: Ayush Tuladhar</a:t>
            </a:r>
          </a:p>
          <a:p>
            <a:r>
              <a:rPr lang="en-US" dirty="0"/>
              <a:t>Subject : Computer Architecture</a:t>
            </a:r>
          </a:p>
          <a:p>
            <a:r>
              <a:rPr lang="en-US" dirty="0"/>
              <a:t>CSIT III</a:t>
            </a:r>
          </a:p>
        </p:txBody>
      </p:sp>
    </p:spTree>
    <p:extLst>
      <p:ext uri="{BB962C8B-B14F-4D97-AF65-F5344CB8AC3E}">
        <p14:creationId xmlns:p14="http://schemas.microsoft.com/office/powerpoint/2010/main" val="5985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FFA9-A79E-F003-D501-B9BE16F11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vs IOP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12BAA0E-5C37-ABA1-9017-6C4040EE1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20691"/>
              </p:ext>
            </p:extLst>
          </p:nvPr>
        </p:nvGraphicFramePr>
        <p:xfrm>
          <a:off x="838200" y="2161465"/>
          <a:ext cx="10515601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157">
                  <a:extLst>
                    <a:ext uri="{9D8B030D-6E8A-4147-A177-3AD203B41FA5}">
                      <a16:colId xmlns:a16="http://schemas.microsoft.com/office/drawing/2014/main" val="2681367000"/>
                    </a:ext>
                  </a:extLst>
                </a:gridCol>
                <a:gridCol w="4741244">
                  <a:extLst>
                    <a:ext uri="{9D8B030D-6E8A-4147-A177-3AD203B41FA5}">
                      <a16:colId xmlns:a16="http://schemas.microsoft.com/office/drawing/2014/main" val="31770922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48181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3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 mechanism allowing peripherals to access memory with</a:t>
                      </a:r>
                    </a:p>
                    <a:p>
                      <a:r>
                        <a:rPr lang="en-US" dirty="0"/>
                        <a:t>minimal CPU involvement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Specialized processor that manages I/O operations independently of the CPU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63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Simple; only handles data transfers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Complex; executes instructions and process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1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Independence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Needs CPU to initiate transfers but work autonomously afterwards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 almost completely independently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2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for simpler memory transfers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Slightly slower as it involves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5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in RAM, disk controllers and network adapters for fast data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in high-end systems like mainframes and large servers to manage multiple I/O devices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485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75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36A0-07CD-088A-5A0B-E0B3225F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 (DMA)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AE437-2861-7436-8150-1EAAA0845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: feature that allows data transfer between peripherals and memory directly without involvement of CPU</a:t>
            </a:r>
          </a:p>
          <a:p>
            <a:r>
              <a:rPr lang="en-US" dirty="0"/>
              <a:t>Peripheral devices manage the memory bus directly</a:t>
            </a:r>
          </a:p>
          <a:p>
            <a:r>
              <a:rPr lang="en-US" dirty="0"/>
              <a:t>CPU is free to perform other tasks</a:t>
            </a:r>
          </a:p>
        </p:txBody>
      </p:sp>
    </p:spTree>
    <p:extLst>
      <p:ext uri="{BB962C8B-B14F-4D97-AF65-F5344CB8AC3E}">
        <p14:creationId xmlns:p14="http://schemas.microsoft.com/office/powerpoint/2010/main" val="203527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918F-B760-F4C8-9CD2-EDF8BFB00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DMA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3D01-94B5-C884-2DDD-C12356DB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DMA Controller : dedicated hardware component that manages the data transfer between memory and peripheral devices.</a:t>
            </a:r>
          </a:p>
          <a:p>
            <a:r>
              <a:rPr lang="en-US" dirty="0"/>
              <a:t>CPU Initiation : The CPU sets up the DMA transfer by specifying the source, destination, and the size of the data.</a:t>
            </a:r>
          </a:p>
          <a:p>
            <a:r>
              <a:rPr lang="en-US" dirty="0"/>
              <a:t>Data Transfer : The DMA controller takes control of the memory bus and performs the transfer without CPU intervention.</a:t>
            </a:r>
          </a:p>
          <a:p>
            <a:r>
              <a:rPr lang="en-US" dirty="0"/>
              <a:t>Completion &amp; Interrupt : Once the transfer is complete, the DMA controller sends an interrupt to notify the CPU.</a:t>
            </a:r>
          </a:p>
        </p:txBody>
      </p:sp>
    </p:spTree>
    <p:extLst>
      <p:ext uri="{BB962C8B-B14F-4D97-AF65-F5344CB8AC3E}">
        <p14:creationId xmlns:p14="http://schemas.microsoft.com/office/powerpoint/2010/main" val="290179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87EE-5519-FCC7-4C5F-4E56AE46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B1AA-2910-92A1-1753-301EA5201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Burst Mode: The DMA controller transfers an entire block of data in one go, temporarily locking the CPU out of memory access.</a:t>
            </a:r>
          </a:p>
          <a:p>
            <a:r>
              <a:rPr lang="en-US" dirty="0"/>
              <a:t>Cycle Stealing Mode: The DMA controller transfers data in small chunks, allowing the CPU to access memory in between transfers.</a:t>
            </a:r>
          </a:p>
          <a:p>
            <a:r>
              <a:rPr lang="en-US" dirty="0"/>
              <a:t>Transparent Mode: The DMA controller transfers data only when the CPU is not using the system bus, ensuring no CPU slowdown.</a:t>
            </a:r>
          </a:p>
        </p:txBody>
      </p:sp>
    </p:spTree>
    <p:extLst>
      <p:ext uri="{BB962C8B-B14F-4D97-AF65-F5344CB8AC3E}">
        <p14:creationId xmlns:p14="http://schemas.microsoft.com/office/powerpoint/2010/main" val="349207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2255-73E3-B708-3288-C4C347B0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C5534-D175-98A5-AFDD-A5D87FB7D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control unit which is a part of I/O device’s interface circuit that can transfer blocks of data between I/O devices and main memory with minimal intervention from the CPU</a:t>
            </a:r>
          </a:p>
          <a:p>
            <a:r>
              <a:rPr lang="en-US" dirty="0"/>
              <a:t>The DMA controller has 3 registers:</a:t>
            </a:r>
          </a:p>
          <a:p>
            <a:r>
              <a:rPr lang="en-US" dirty="0"/>
              <a:t>Address Register : specifies the desired location of memory which is incremented after each word is transferred to memory</a:t>
            </a:r>
          </a:p>
          <a:p>
            <a:r>
              <a:rPr lang="en-US" dirty="0"/>
              <a:t>Word Count Register : holds no. of words to be transferred which is decrement after each transfer, zero indicates end of transfer</a:t>
            </a:r>
          </a:p>
          <a:p>
            <a:r>
              <a:rPr lang="en-US" dirty="0"/>
              <a:t>Control Register : specifies mode of transfer, read or write</a:t>
            </a:r>
          </a:p>
        </p:txBody>
      </p:sp>
    </p:spTree>
    <p:extLst>
      <p:ext uri="{BB962C8B-B14F-4D97-AF65-F5344CB8AC3E}">
        <p14:creationId xmlns:p14="http://schemas.microsoft.com/office/powerpoint/2010/main" val="167597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357285-0264-4E15-B5E3-F9637A9AE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906" y="2145668"/>
            <a:ext cx="8102622" cy="408646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65FA1F1-ED89-D8C9-9272-6F8D0CCB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DMA Controller</a:t>
            </a:r>
          </a:p>
        </p:txBody>
      </p:sp>
    </p:spTree>
    <p:extLst>
      <p:ext uri="{BB962C8B-B14F-4D97-AF65-F5344CB8AC3E}">
        <p14:creationId xmlns:p14="http://schemas.microsoft.com/office/powerpoint/2010/main" val="42372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E438-55A6-998B-D79B-90327BE83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Transfer in a Computer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C69FE-5DA9-426E-9EE2-49892D247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850" y="1819885"/>
            <a:ext cx="5645691" cy="474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2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9871-169B-0FAC-F3A1-38663561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Processor (IOP)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04D9-5099-3679-B878-E72AFDC4F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Specialized processor that manages I/O operations independently</a:t>
            </a:r>
          </a:p>
          <a:p>
            <a:r>
              <a:rPr lang="en-US" dirty="0"/>
              <a:t>Provides path for data transfer between peripherals and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15A30-5F8F-4434-A1AE-5B0AB78D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28" y="3299402"/>
            <a:ext cx="8199943" cy="25567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83ECCD7D-E835-4722-BC34-3C5A769F554C}"/>
              </a:ext>
            </a:extLst>
          </p:cNvPr>
          <p:cNvSpPr txBox="1"/>
          <p:nvPr/>
        </p:nvSpPr>
        <p:spPr>
          <a:xfrm>
            <a:off x="3048000" y="59367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Figure: Block diagram of a computer with I/O Processor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951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74F8-55A9-E0AE-80CC-F56CEE78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IOP 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5471A-3816-4E54-92A9-DCB84C35A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85" y="1659027"/>
            <a:ext cx="6105148" cy="50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40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Purple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00B0F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70</TotalTime>
  <Words>457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Times New Roman</vt:lpstr>
      <vt:lpstr>Tw Cen MT</vt:lpstr>
      <vt:lpstr>Tw Cen MT Condensed</vt:lpstr>
      <vt:lpstr>Wingdings 3</vt:lpstr>
      <vt:lpstr>Integral</vt:lpstr>
      <vt:lpstr>DMA &amp; IOP</vt:lpstr>
      <vt:lpstr>Direct Memory Access (DMA)</vt:lpstr>
      <vt:lpstr>How DMA Works</vt:lpstr>
      <vt:lpstr>Types of DMA</vt:lpstr>
      <vt:lpstr>DMA Controller</vt:lpstr>
      <vt:lpstr>Block Diagram of DMA Controller</vt:lpstr>
      <vt:lpstr>DMA Transfer in a Computer System</vt:lpstr>
      <vt:lpstr>I/O Processor (IOP)</vt:lpstr>
      <vt:lpstr>How IOP Works</vt:lpstr>
      <vt:lpstr>DMA vs IOP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Tuladhar</dc:creator>
  <cp:lastModifiedBy>Ayush Tuladhar</cp:lastModifiedBy>
  <cp:revision>1</cp:revision>
  <dcterms:created xsi:type="dcterms:W3CDTF">2025-03-18T01:46:29Z</dcterms:created>
  <dcterms:modified xsi:type="dcterms:W3CDTF">2025-03-18T02:57:15Z</dcterms:modified>
</cp:coreProperties>
</file>