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30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60" r:id="rId6"/>
    <p:sldId id="261" r:id="rId7"/>
    <p:sldId id="262" r:id="rId8"/>
    <p:sldId id="269" r:id="rId9"/>
    <p:sldId id="263" r:id="rId10"/>
    <p:sldId id="272" r:id="rId11"/>
    <p:sldId id="270" r:id="rId12"/>
    <p:sldId id="266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9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D91E3-4FBC-47A4-8B55-91E0EA7AE773}" type="doc">
      <dgm:prSet loTypeId="urn:microsoft.com/office/officeart/2018/2/layout/IconLabelList" loCatId="icon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A9B0E9-3482-4E04-9E96-85DAAA1A81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Hardware: </a:t>
          </a:r>
          <a:r>
            <a:rPr lang="en-GB" b="0" dirty="0"/>
            <a:t>Computers, storage devices, network infrastructures</a:t>
          </a:r>
          <a:r>
            <a:rPr lang="en-GB" b="1" dirty="0"/>
            <a:t> </a:t>
          </a:r>
          <a:endParaRPr lang="en-US" dirty="0"/>
        </a:p>
      </dgm:t>
    </dgm:pt>
    <dgm:pt modelId="{F7BDBD40-EB81-40D7-839D-7D51E8B76F21}" type="parTrans" cxnId="{2BB40195-04D5-46CF-9DFD-EA057BCBB0C2}">
      <dgm:prSet/>
      <dgm:spPr/>
      <dgm:t>
        <a:bodyPr/>
        <a:lstStyle/>
        <a:p>
          <a:endParaRPr lang="en-US"/>
        </a:p>
      </dgm:t>
    </dgm:pt>
    <dgm:pt modelId="{0C5BC656-2EAF-4511-94B8-C5BF1161057E}" type="sibTrans" cxnId="{2BB40195-04D5-46CF-9DFD-EA057BCBB0C2}">
      <dgm:prSet/>
      <dgm:spPr/>
      <dgm:t>
        <a:bodyPr/>
        <a:lstStyle/>
        <a:p>
          <a:endParaRPr lang="en-US"/>
        </a:p>
      </dgm:t>
    </dgm:pt>
    <dgm:pt modelId="{7AEC50F4-F41D-4B33-8398-A8C8FE7A52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Software: </a:t>
          </a:r>
          <a:r>
            <a:rPr lang="en-GB" b="0" dirty="0"/>
            <a:t>DBMS software, OS, network software, application programs</a:t>
          </a:r>
          <a:endParaRPr lang="en-US" dirty="0"/>
        </a:p>
      </dgm:t>
    </dgm:pt>
    <dgm:pt modelId="{F2B9BBCA-76DB-4247-86F8-0B8C90ECD5A5}" type="parTrans" cxnId="{9AB78903-B3F9-473B-8FC9-1FAB579B644C}">
      <dgm:prSet/>
      <dgm:spPr/>
      <dgm:t>
        <a:bodyPr/>
        <a:lstStyle/>
        <a:p>
          <a:endParaRPr lang="en-US"/>
        </a:p>
      </dgm:t>
    </dgm:pt>
    <dgm:pt modelId="{ACEC488A-C531-4BEA-89D0-EB377CB12EA9}" type="sibTrans" cxnId="{9AB78903-B3F9-473B-8FC9-1FAB579B644C}">
      <dgm:prSet/>
      <dgm:spPr/>
      <dgm:t>
        <a:bodyPr/>
        <a:lstStyle/>
        <a:p>
          <a:endParaRPr lang="en-US"/>
        </a:p>
      </dgm:t>
    </dgm:pt>
    <dgm:pt modelId="{D52D6BFD-E589-4D2F-93D7-CF2468134F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Data: </a:t>
          </a:r>
          <a:r>
            <a:rPr lang="en-GB" b="0" dirty="0"/>
            <a:t>Actual data stored in database, along with metadata</a:t>
          </a:r>
          <a:endParaRPr lang="en-US" dirty="0"/>
        </a:p>
      </dgm:t>
    </dgm:pt>
    <dgm:pt modelId="{6A974E9F-2462-472D-817F-444C58E91804}" type="parTrans" cxnId="{CE2B2D40-818C-4144-9265-87CD93A16007}">
      <dgm:prSet/>
      <dgm:spPr/>
      <dgm:t>
        <a:bodyPr/>
        <a:lstStyle/>
        <a:p>
          <a:endParaRPr lang="en-US"/>
        </a:p>
      </dgm:t>
    </dgm:pt>
    <dgm:pt modelId="{C88FA20F-C386-4FA3-93E2-96DB9D031CFA}" type="sibTrans" cxnId="{CE2B2D40-818C-4144-9265-87CD93A16007}">
      <dgm:prSet/>
      <dgm:spPr/>
      <dgm:t>
        <a:bodyPr/>
        <a:lstStyle/>
        <a:p>
          <a:endParaRPr lang="en-US"/>
        </a:p>
      </dgm:t>
    </dgm:pt>
    <dgm:pt modelId="{346772F0-FF62-4FD7-8A3D-D816EAD227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Procedures: </a:t>
          </a:r>
          <a:r>
            <a:rPr lang="en-US" b="0" dirty="0"/>
            <a:t>Rules and instructions for managing database</a:t>
          </a:r>
        </a:p>
      </dgm:t>
    </dgm:pt>
    <dgm:pt modelId="{BA7D03EF-5BDB-4581-82F0-8C7AA4B101F7}" type="parTrans" cxnId="{1823CCB5-EA00-4D19-824B-A6763BC18356}">
      <dgm:prSet/>
      <dgm:spPr/>
      <dgm:t>
        <a:bodyPr/>
        <a:lstStyle/>
        <a:p>
          <a:endParaRPr lang="en-US"/>
        </a:p>
      </dgm:t>
    </dgm:pt>
    <dgm:pt modelId="{E1034AB6-7AC4-4349-AFF9-189DA87E8D8F}" type="sibTrans" cxnId="{1823CCB5-EA00-4D19-824B-A6763BC18356}">
      <dgm:prSet/>
      <dgm:spPr/>
      <dgm:t>
        <a:bodyPr/>
        <a:lstStyle/>
        <a:p>
          <a:endParaRPr lang="en-US"/>
        </a:p>
      </dgm:t>
    </dgm:pt>
    <dgm:pt modelId="{6CF32ABE-B405-48D5-BA81-C8F0FEC73B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People: </a:t>
          </a:r>
          <a:r>
            <a:rPr lang="en-GB" b="0" dirty="0"/>
            <a:t>End-users, application programmers, database administrators</a:t>
          </a:r>
          <a:endParaRPr lang="en-US" dirty="0"/>
        </a:p>
      </dgm:t>
    </dgm:pt>
    <dgm:pt modelId="{1B8C2703-9454-40B7-A2AB-7D3BE2A4853E}" type="parTrans" cxnId="{81AA7DE5-6E66-4EAE-A384-B0BBF40107BE}">
      <dgm:prSet/>
      <dgm:spPr/>
      <dgm:t>
        <a:bodyPr/>
        <a:lstStyle/>
        <a:p>
          <a:endParaRPr lang="en-US"/>
        </a:p>
      </dgm:t>
    </dgm:pt>
    <dgm:pt modelId="{8F12BAAF-CA7C-418E-B8D0-BD06115F6C75}" type="sibTrans" cxnId="{81AA7DE5-6E66-4EAE-A384-B0BBF40107BE}">
      <dgm:prSet/>
      <dgm:spPr/>
      <dgm:t>
        <a:bodyPr/>
        <a:lstStyle/>
        <a:p>
          <a:endParaRPr lang="en-US"/>
        </a:p>
      </dgm:t>
    </dgm:pt>
    <dgm:pt modelId="{0EB1E723-EA24-4CBF-A954-4AE8989B047E}" type="pres">
      <dgm:prSet presAssocID="{970D91E3-4FBC-47A4-8B55-91E0EA7AE773}" presName="root" presStyleCnt="0">
        <dgm:presLayoutVars>
          <dgm:dir/>
          <dgm:resizeHandles val="exact"/>
        </dgm:presLayoutVars>
      </dgm:prSet>
      <dgm:spPr/>
    </dgm:pt>
    <dgm:pt modelId="{524CD26E-E021-4F18-8EFA-D36041D81F3E}" type="pres">
      <dgm:prSet presAssocID="{ACA9B0E9-3482-4E04-9E96-85DAAA1A81BB}" presName="compNode" presStyleCnt="0"/>
      <dgm:spPr/>
    </dgm:pt>
    <dgm:pt modelId="{0486E364-D964-4323-9239-4118865F7C31}" type="pres">
      <dgm:prSet presAssocID="{ACA9B0E9-3482-4E04-9E96-85DAAA1A81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 with solid fill"/>
        </a:ext>
      </dgm:extLst>
    </dgm:pt>
    <dgm:pt modelId="{E66037BD-89AF-4E54-B68A-F7398F421993}" type="pres">
      <dgm:prSet presAssocID="{ACA9B0E9-3482-4E04-9E96-85DAAA1A81BB}" presName="spaceRect" presStyleCnt="0"/>
      <dgm:spPr/>
    </dgm:pt>
    <dgm:pt modelId="{307A332C-272F-4834-84A0-D4116FBC3CCC}" type="pres">
      <dgm:prSet presAssocID="{ACA9B0E9-3482-4E04-9E96-85DAAA1A81BB}" presName="textRect" presStyleLbl="revTx" presStyleIdx="0" presStyleCnt="5">
        <dgm:presLayoutVars>
          <dgm:chMax val="1"/>
          <dgm:chPref val="1"/>
        </dgm:presLayoutVars>
      </dgm:prSet>
      <dgm:spPr/>
    </dgm:pt>
    <dgm:pt modelId="{6E2DD1F8-7CEF-4AA5-8293-B190960679A3}" type="pres">
      <dgm:prSet presAssocID="{0C5BC656-2EAF-4511-94B8-C5BF1161057E}" presName="sibTrans" presStyleCnt="0"/>
      <dgm:spPr/>
    </dgm:pt>
    <dgm:pt modelId="{57DC079D-9B6F-44E4-89E2-DFC545F84AD0}" type="pres">
      <dgm:prSet presAssocID="{7AEC50F4-F41D-4B33-8398-A8C8FE7A5242}" presName="compNode" presStyleCnt="0"/>
      <dgm:spPr/>
    </dgm:pt>
    <dgm:pt modelId="{4C4F8D71-1E7F-494E-861F-8713DF046319}" type="pres">
      <dgm:prSet presAssocID="{7AEC50F4-F41D-4B33-8398-A8C8FE7A52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md Terminal with solid fill"/>
        </a:ext>
      </dgm:extLst>
    </dgm:pt>
    <dgm:pt modelId="{0770AEF0-E651-41EF-99F0-CCC6A3D8DA80}" type="pres">
      <dgm:prSet presAssocID="{7AEC50F4-F41D-4B33-8398-A8C8FE7A5242}" presName="spaceRect" presStyleCnt="0"/>
      <dgm:spPr/>
    </dgm:pt>
    <dgm:pt modelId="{9BBF1C39-E4BD-443D-8F37-3E03742EC2BC}" type="pres">
      <dgm:prSet presAssocID="{7AEC50F4-F41D-4B33-8398-A8C8FE7A5242}" presName="textRect" presStyleLbl="revTx" presStyleIdx="1" presStyleCnt="5">
        <dgm:presLayoutVars>
          <dgm:chMax val="1"/>
          <dgm:chPref val="1"/>
        </dgm:presLayoutVars>
      </dgm:prSet>
      <dgm:spPr/>
    </dgm:pt>
    <dgm:pt modelId="{ED7A5CBC-7D69-49FB-B579-65D011E25A91}" type="pres">
      <dgm:prSet presAssocID="{ACEC488A-C531-4BEA-89D0-EB377CB12EA9}" presName="sibTrans" presStyleCnt="0"/>
      <dgm:spPr/>
    </dgm:pt>
    <dgm:pt modelId="{2048150A-B5A3-443A-9018-7578DC2CB132}" type="pres">
      <dgm:prSet presAssocID="{D52D6BFD-E589-4D2F-93D7-CF2468134F1D}" presName="compNode" presStyleCnt="0"/>
      <dgm:spPr/>
    </dgm:pt>
    <dgm:pt modelId="{E0C463E0-AC91-4C49-8B43-1FAF22F6CEAE}" type="pres">
      <dgm:prSet presAssocID="{D52D6BFD-E589-4D2F-93D7-CF2468134F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93F251-C30E-48BB-AA26-698F24DF925F}" type="pres">
      <dgm:prSet presAssocID="{D52D6BFD-E589-4D2F-93D7-CF2468134F1D}" presName="spaceRect" presStyleCnt="0"/>
      <dgm:spPr/>
    </dgm:pt>
    <dgm:pt modelId="{E47C6041-708B-4857-8D2D-C667ED7C4011}" type="pres">
      <dgm:prSet presAssocID="{D52D6BFD-E589-4D2F-93D7-CF2468134F1D}" presName="textRect" presStyleLbl="revTx" presStyleIdx="2" presStyleCnt="5">
        <dgm:presLayoutVars>
          <dgm:chMax val="1"/>
          <dgm:chPref val="1"/>
        </dgm:presLayoutVars>
      </dgm:prSet>
      <dgm:spPr/>
    </dgm:pt>
    <dgm:pt modelId="{CE80EC53-6BC2-471E-B321-ADFB819541C1}" type="pres">
      <dgm:prSet presAssocID="{C88FA20F-C386-4FA3-93E2-96DB9D031CFA}" presName="sibTrans" presStyleCnt="0"/>
      <dgm:spPr/>
    </dgm:pt>
    <dgm:pt modelId="{26D81D6A-E455-4882-BC93-BCB2AF7541EC}" type="pres">
      <dgm:prSet presAssocID="{346772F0-FF62-4FD7-8A3D-D816EAD227C0}" presName="compNode" presStyleCnt="0"/>
      <dgm:spPr/>
    </dgm:pt>
    <dgm:pt modelId="{FB9D1D19-7C1F-4876-A5BA-913BFBE8E6AC}" type="pres">
      <dgm:prSet presAssocID="{346772F0-FF62-4FD7-8A3D-D816EAD227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234F69AD-9BF8-4E1D-96A4-8B290C67C1EA}" type="pres">
      <dgm:prSet presAssocID="{346772F0-FF62-4FD7-8A3D-D816EAD227C0}" presName="spaceRect" presStyleCnt="0"/>
      <dgm:spPr/>
    </dgm:pt>
    <dgm:pt modelId="{7854DE9C-99CC-4576-82BF-48DF482A1FB4}" type="pres">
      <dgm:prSet presAssocID="{346772F0-FF62-4FD7-8A3D-D816EAD227C0}" presName="textRect" presStyleLbl="revTx" presStyleIdx="3" presStyleCnt="5">
        <dgm:presLayoutVars>
          <dgm:chMax val="1"/>
          <dgm:chPref val="1"/>
        </dgm:presLayoutVars>
      </dgm:prSet>
      <dgm:spPr/>
    </dgm:pt>
    <dgm:pt modelId="{F87DB5D3-7603-4C87-9F36-FAC1B0CF557F}" type="pres">
      <dgm:prSet presAssocID="{E1034AB6-7AC4-4349-AFF9-189DA87E8D8F}" presName="sibTrans" presStyleCnt="0"/>
      <dgm:spPr/>
    </dgm:pt>
    <dgm:pt modelId="{E34A3B7F-F0AC-4EDB-8ECA-6CFAA3EB6A14}" type="pres">
      <dgm:prSet presAssocID="{6CF32ABE-B405-48D5-BA81-C8F0FEC73B02}" presName="compNode" presStyleCnt="0"/>
      <dgm:spPr/>
    </dgm:pt>
    <dgm:pt modelId="{75B70915-FA41-4787-AAD2-3058ACAF12E2}" type="pres">
      <dgm:prSet presAssocID="{6CF32ABE-B405-48D5-BA81-C8F0FEC73B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464D062-4AC6-4D26-95F6-FB89A7E6FD9E}" type="pres">
      <dgm:prSet presAssocID="{6CF32ABE-B405-48D5-BA81-C8F0FEC73B02}" presName="spaceRect" presStyleCnt="0"/>
      <dgm:spPr/>
    </dgm:pt>
    <dgm:pt modelId="{C5729CB8-E0E8-4738-ADEB-4373776C9ED5}" type="pres">
      <dgm:prSet presAssocID="{6CF32ABE-B405-48D5-BA81-C8F0FEC73B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AB78903-B3F9-473B-8FC9-1FAB579B644C}" srcId="{970D91E3-4FBC-47A4-8B55-91E0EA7AE773}" destId="{7AEC50F4-F41D-4B33-8398-A8C8FE7A5242}" srcOrd="1" destOrd="0" parTransId="{F2B9BBCA-76DB-4247-86F8-0B8C90ECD5A5}" sibTransId="{ACEC488A-C531-4BEA-89D0-EB377CB12EA9}"/>
    <dgm:cxn modelId="{49838D11-9209-4175-A23B-14CB310BE15F}" type="presOf" srcId="{ACA9B0E9-3482-4E04-9E96-85DAAA1A81BB}" destId="{307A332C-272F-4834-84A0-D4116FBC3CCC}" srcOrd="0" destOrd="0" presId="urn:microsoft.com/office/officeart/2018/2/layout/IconLabelList"/>
    <dgm:cxn modelId="{CE2B2D40-818C-4144-9265-87CD93A16007}" srcId="{970D91E3-4FBC-47A4-8B55-91E0EA7AE773}" destId="{D52D6BFD-E589-4D2F-93D7-CF2468134F1D}" srcOrd="2" destOrd="0" parTransId="{6A974E9F-2462-472D-817F-444C58E91804}" sibTransId="{C88FA20F-C386-4FA3-93E2-96DB9D031CFA}"/>
    <dgm:cxn modelId="{2E4F9E69-DB4D-4D70-A611-D9CFB7E4A826}" type="presOf" srcId="{7AEC50F4-F41D-4B33-8398-A8C8FE7A5242}" destId="{9BBF1C39-E4BD-443D-8F37-3E03742EC2BC}" srcOrd="0" destOrd="0" presId="urn:microsoft.com/office/officeart/2018/2/layout/IconLabelList"/>
    <dgm:cxn modelId="{90FD578A-5A9B-40CF-9880-9E59763E9C52}" type="presOf" srcId="{970D91E3-4FBC-47A4-8B55-91E0EA7AE773}" destId="{0EB1E723-EA24-4CBF-A954-4AE8989B047E}" srcOrd="0" destOrd="0" presId="urn:microsoft.com/office/officeart/2018/2/layout/IconLabelList"/>
    <dgm:cxn modelId="{6005BB8C-BD68-4EFA-B565-5D3582DBF4F0}" type="presOf" srcId="{D52D6BFD-E589-4D2F-93D7-CF2468134F1D}" destId="{E47C6041-708B-4857-8D2D-C667ED7C4011}" srcOrd="0" destOrd="0" presId="urn:microsoft.com/office/officeart/2018/2/layout/IconLabelList"/>
    <dgm:cxn modelId="{2BB40195-04D5-46CF-9DFD-EA057BCBB0C2}" srcId="{970D91E3-4FBC-47A4-8B55-91E0EA7AE773}" destId="{ACA9B0E9-3482-4E04-9E96-85DAAA1A81BB}" srcOrd="0" destOrd="0" parTransId="{F7BDBD40-EB81-40D7-839D-7D51E8B76F21}" sibTransId="{0C5BC656-2EAF-4511-94B8-C5BF1161057E}"/>
    <dgm:cxn modelId="{499E78A9-A8C6-49AE-B090-EB7DB52E089F}" type="presOf" srcId="{346772F0-FF62-4FD7-8A3D-D816EAD227C0}" destId="{7854DE9C-99CC-4576-82BF-48DF482A1FB4}" srcOrd="0" destOrd="0" presId="urn:microsoft.com/office/officeart/2018/2/layout/IconLabelList"/>
    <dgm:cxn modelId="{1823CCB5-EA00-4D19-824B-A6763BC18356}" srcId="{970D91E3-4FBC-47A4-8B55-91E0EA7AE773}" destId="{346772F0-FF62-4FD7-8A3D-D816EAD227C0}" srcOrd="3" destOrd="0" parTransId="{BA7D03EF-5BDB-4581-82F0-8C7AA4B101F7}" sibTransId="{E1034AB6-7AC4-4349-AFF9-189DA87E8D8F}"/>
    <dgm:cxn modelId="{81AA7DE5-6E66-4EAE-A384-B0BBF40107BE}" srcId="{970D91E3-4FBC-47A4-8B55-91E0EA7AE773}" destId="{6CF32ABE-B405-48D5-BA81-C8F0FEC73B02}" srcOrd="4" destOrd="0" parTransId="{1B8C2703-9454-40B7-A2AB-7D3BE2A4853E}" sibTransId="{8F12BAAF-CA7C-418E-B8D0-BD06115F6C75}"/>
    <dgm:cxn modelId="{5FC9F8EE-D0F8-43FA-984D-E1AFBB8B1347}" type="presOf" srcId="{6CF32ABE-B405-48D5-BA81-C8F0FEC73B02}" destId="{C5729CB8-E0E8-4738-ADEB-4373776C9ED5}" srcOrd="0" destOrd="0" presId="urn:microsoft.com/office/officeart/2018/2/layout/IconLabelList"/>
    <dgm:cxn modelId="{6237BC3D-DC33-41D0-B479-5CF3EF428347}" type="presParOf" srcId="{0EB1E723-EA24-4CBF-A954-4AE8989B047E}" destId="{524CD26E-E021-4F18-8EFA-D36041D81F3E}" srcOrd="0" destOrd="0" presId="urn:microsoft.com/office/officeart/2018/2/layout/IconLabelList"/>
    <dgm:cxn modelId="{FB69E3CC-4EC4-4B3C-98F0-7A4B00341A23}" type="presParOf" srcId="{524CD26E-E021-4F18-8EFA-D36041D81F3E}" destId="{0486E364-D964-4323-9239-4118865F7C31}" srcOrd="0" destOrd="0" presId="urn:microsoft.com/office/officeart/2018/2/layout/IconLabelList"/>
    <dgm:cxn modelId="{62DD7ECD-FFE4-4DCD-8A0B-8FD04DC8D3B1}" type="presParOf" srcId="{524CD26E-E021-4F18-8EFA-D36041D81F3E}" destId="{E66037BD-89AF-4E54-B68A-F7398F421993}" srcOrd="1" destOrd="0" presId="urn:microsoft.com/office/officeart/2018/2/layout/IconLabelList"/>
    <dgm:cxn modelId="{598B95AD-FB8F-4C32-8FB6-B7736EE17D7E}" type="presParOf" srcId="{524CD26E-E021-4F18-8EFA-D36041D81F3E}" destId="{307A332C-272F-4834-84A0-D4116FBC3CCC}" srcOrd="2" destOrd="0" presId="urn:microsoft.com/office/officeart/2018/2/layout/IconLabelList"/>
    <dgm:cxn modelId="{031C983E-E4F9-4240-BE95-79D3B9B82AE0}" type="presParOf" srcId="{0EB1E723-EA24-4CBF-A954-4AE8989B047E}" destId="{6E2DD1F8-7CEF-4AA5-8293-B190960679A3}" srcOrd="1" destOrd="0" presId="urn:microsoft.com/office/officeart/2018/2/layout/IconLabelList"/>
    <dgm:cxn modelId="{D317C49A-6FAF-442F-A234-520470416930}" type="presParOf" srcId="{0EB1E723-EA24-4CBF-A954-4AE8989B047E}" destId="{57DC079D-9B6F-44E4-89E2-DFC545F84AD0}" srcOrd="2" destOrd="0" presId="urn:microsoft.com/office/officeart/2018/2/layout/IconLabelList"/>
    <dgm:cxn modelId="{48A0C52E-C92E-4512-B5E3-AD86B0A2CEEA}" type="presParOf" srcId="{57DC079D-9B6F-44E4-89E2-DFC545F84AD0}" destId="{4C4F8D71-1E7F-494E-861F-8713DF046319}" srcOrd="0" destOrd="0" presId="urn:microsoft.com/office/officeart/2018/2/layout/IconLabelList"/>
    <dgm:cxn modelId="{C0D0155E-0605-4582-9F4E-2640F2C73862}" type="presParOf" srcId="{57DC079D-9B6F-44E4-89E2-DFC545F84AD0}" destId="{0770AEF0-E651-41EF-99F0-CCC6A3D8DA80}" srcOrd="1" destOrd="0" presId="urn:microsoft.com/office/officeart/2018/2/layout/IconLabelList"/>
    <dgm:cxn modelId="{D1B7D94E-1F69-4E41-90D2-2529348132A2}" type="presParOf" srcId="{57DC079D-9B6F-44E4-89E2-DFC545F84AD0}" destId="{9BBF1C39-E4BD-443D-8F37-3E03742EC2BC}" srcOrd="2" destOrd="0" presId="urn:microsoft.com/office/officeart/2018/2/layout/IconLabelList"/>
    <dgm:cxn modelId="{12C1B080-8F86-452A-B048-00B755068EDC}" type="presParOf" srcId="{0EB1E723-EA24-4CBF-A954-4AE8989B047E}" destId="{ED7A5CBC-7D69-49FB-B579-65D011E25A91}" srcOrd="3" destOrd="0" presId="urn:microsoft.com/office/officeart/2018/2/layout/IconLabelList"/>
    <dgm:cxn modelId="{F1D6BFDD-6259-42C9-8EE2-D01352234AFE}" type="presParOf" srcId="{0EB1E723-EA24-4CBF-A954-4AE8989B047E}" destId="{2048150A-B5A3-443A-9018-7578DC2CB132}" srcOrd="4" destOrd="0" presId="urn:microsoft.com/office/officeart/2018/2/layout/IconLabelList"/>
    <dgm:cxn modelId="{E2F6ECF3-F344-4433-9801-38437D3DC60E}" type="presParOf" srcId="{2048150A-B5A3-443A-9018-7578DC2CB132}" destId="{E0C463E0-AC91-4C49-8B43-1FAF22F6CEAE}" srcOrd="0" destOrd="0" presId="urn:microsoft.com/office/officeart/2018/2/layout/IconLabelList"/>
    <dgm:cxn modelId="{86CFBB2F-B861-4C04-831A-39E2158CA7A7}" type="presParOf" srcId="{2048150A-B5A3-443A-9018-7578DC2CB132}" destId="{E393F251-C30E-48BB-AA26-698F24DF925F}" srcOrd="1" destOrd="0" presId="urn:microsoft.com/office/officeart/2018/2/layout/IconLabelList"/>
    <dgm:cxn modelId="{312FB878-3C5D-4CBA-B9EB-E5F47C700DB5}" type="presParOf" srcId="{2048150A-B5A3-443A-9018-7578DC2CB132}" destId="{E47C6041-708B-4857-8D2D-C667ED7C4011}" srcOrd="2" destOrd="0" presId="urn:microsoft.com/office/officeart/2018/2/layout/IconLabelList"/>
    <dgm:cxn modelId="{2FA211AF-9E98-409A-A4E3-69D3E61D117B}" type="presParOf" srcId="{0EB1E723-EA24-4CBF-A954-4AE8989B047E}" destId="{CE80EC53-6BC2-471E-B321-ADFB819541C1}" srcOrd="5" destOrd="0" presId="urn:microsoft.com/office/officeart/2018/2/layout/IconLabelList"/>
    <dgm:cxn modelId="{6EE06EB3-0B32-4322-A5E7-C594F4D12D7E}" type="presParOf" srcId="{0EB1E723-EA24-4CBF-A954-4AE8989B047E}" destId="{26D81D6A-E455-4882-BC93-BCB2AF7541EC}" srcOrd="6" destOrd="0" presId="urn:microsoft.com/office/officeart/2018/2/layout/IconLabelList"/>
    <dgm:cxn modelId="{1121ECCB-AEA3-473A-935C-00D733D1C234}" type="presParOf" srcId="{26D81D6A-E455-4882-BC93-BCB2AF7541EC}" destId="{FB9D1D19-7C1F-4876-A5BA-913BFBE8E6AC}" srcOrd="0" destOrd="0" presId="urn:microsoft.com/office/officeart/2018/2/layout/IconLabelList"/>
    <dgm:cxn modelId="{09FFBF4C-C3A3-449A-BBD9-B84B43A24AB1}" type="presParOf" srcId="{26D81D6A-E455-4882-BC93-BCB2AF7541EC}" destId="{234F69AD-9BF8-4E1D-96A4-8B290C67C1EA}" srcOrd="1" destOrd="0" presId="urn:microsoft.com/office/officeart/2018/2/layout/IconLabelList"/>
    <dgm:cxn modelId="{85BDC47D-E94D-4859-AF40-A557BD7291B2}" type="presParOf" srcId="{26D81D6A-E455-4882-BC93-BCB2AF7541EC}" destId="{7854DE9C-99CC-4576-82BF-48DF482A1FB4}" srcOrd="2" destOrd="0" presId="urn:microsoft.com/office/officeart/2018/2/layout/IconLabelList"/>
    <dgm:cxn modelId="{60965503-6F1F-4E08-986F-DCD510368368}" type="presParOf" srcId="{0EB1E723-EA24-4CBF-A954-4AE8989B047E}" destId="{F87DB5D3-7603-4C87-9F36-FAC1B0CF557F}" srcOrd="7" destOrd="0" presId="urn:microsoft.com/office/officeart/2018/2/layout/IconLabelList"/>
    <dgm:cxn modelId="{40985A55-BFDD-4791-98EF-F48FAD272F09}" type="presParOf" srcId="{0EB1E723-EA24-4CBF-A954-4AE8989B047E}" destId="{E34A3B7F-F0AC-4EDB-8ECA-6CFAA3EB6A14}" srcOrd="8" destOrd="0" presId="urn:microsoft.com/office/officeart/2018/2/layout/IconLabelList"/>
    <dgm:cxn modelId="{D57AC16A-F87D-4EC0-881E-7503A4A1C819}" type="presParOf" srcId="{E34A3B7F-F0AC-4EDB-8ECA-6CFAA3EB6A14}" destId="{75B70915-FA41-4787-AAD2-3058ACAF12E2}" srcOrd="0" destOrd="0" presId="urn:microsoft.com/office/officeart/2018/2/layout/IconLabelList"/>
    <dgm:cxn modelId="{096E5794-D760-4A2B-8A4C-7588E91338A8}" type="presParOf" srcId="{E34A3B7F-F0AC-4EDB-8ECA-6CFAA3EB6A14}" destId="{1464D062-4AC6-4D26-95F6-FB89A7E6FD9E}" srcOrd="1" destOrd="0" presId="urn:microsoft.com/office/officeart/2018/2/layout/IconLabelList"/>
    <dgm:cxn modelId="{2E178C08-49F5-43DF-BB3D-70E247236D04}" type="presParOf" srcId="{E34A3B7F-F0AC-4EDB-8ECA-6CFAA3EB6A14}" destId="{C5729CB8-E0E8-4738-ADEB-4373776C9E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0D91E3-4FBC-47A4-8B55-91E0EA7AE7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A9B0E9-3482-4E04-9E96-85DAAA1A81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Relational DBMS (RDBMS)</a:t>
          </a:r>
          <a:r>
            <a:rPr lang="en-GB"/>
            <a:t>: Organizes data in tables (e.g., Oracle, MySQL, SQL Server)</a:t>
          </a:r>
          <a:endParaRPr lang="en-US" dirty="0"/>
        </a:p>
      </dgm:t>
    </dgm:pt>
    <dgm:pt modelId="{F7BDBD40-EB81-40D7-839D-7D51E8B76F21}" type="parTrans" cxnId="{2BB40195-04D5-46CF-9DFD-EA057BCBB0C2}">
      <dgm:prSet/>
      <dgm:spPr/>
      <dgm:t>
        <a:bodyPr/>
        <a:lstStyle/>
        <a:p>
          <a:endParaRPr lang="en-US"/>
        </a:p>
      </dgm:t>
    </dgm:pt>
    <dgm:pt modelId="{0C5BC656-2EAF-4511-94B8-C5BF1161057E}" type="sibTrans" cxnId="{2BB40195-04D5-46CF-9DFD-EA057BCBB0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EC50F4-F41D-4B33-8398-A8C8FE7A52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Object-oriented DBMS (OODBMS)</a:t>
          </a:r>
          <a:r>
            <a:rPr lang="en-GB"/>
            <a:t>: Stores data as objects (e.g., ObjectDB)</a:t>
          </a:r>
          <a:endParaRPr lang="en-US" dirty="0"/>
        </a:p>
      </dgm:t>
    </dgm:pt>
    <dgm:pt modelId="{F2B9BBCA-76DB-4247-86F8-0B8C90ECD5A5}" type="parTrans" cxnId="{9AB78903-B3F9-473B-8FC9-1FAB579B644C}">
      <dgm:prSet/>
      <dgm:spPr/>
      <dgm:t>
        <a:bodyPr/>
        <a:lstStyle/>
        <a:p>
          <a:endParaRPr lang="en-US"/>
        </a:p>
      </dgm:t>
    </dgm:pt>
    <dgm:pt modelId="{ACEC488A-C531-4BEA-89D0-EB377CB12EA9}" type="sibTrans" cxnId="{9AB78903-B3F9-473B-8FC9-1FAB579B644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2D6BFD-E589-4D2F-93D7-CF2468134F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Hierarchical DBMS</a:t>
          </a:r>
          <a:r>
            <a:rPr lang="en-GB"/>
            <a:t>: Data organized in tree-like structure (e.g., IMS)</a:t>
          </a:r>
          <a:endParaRPr lang="en-US" dirty="0"/>
        </a:p>
      </dgm:t>
    </dgm:pt>
    <dgm:pt modelId="{6A974E9F-2462-472D-817F-444C58E91804}" type="parTrans" cxnId="{CE2B2D40-818C-4144-9265-87CD93A16007}">
      <dgm:prSet/>
      <dgm:spPr/>
      <dgm:t>
        <a:bodyPr/>
        <a:lstStyle/>
        <a:p>
          <a:endParaRPr lang="en-US"/>
        </a:p>
      </dgm:t>
    </dgm:pt>
    <dgm:pt modelId="{C88FA20F-C386-4FA3-93E2-96DB9D031CFA}" type="sibTrans" cxnId="{CE2B2D40-818C-4144-9265-87CD93A160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6772F0-FF62-4FD7-8A3D-D816EAD227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Network DBMS</a:t>
          </a:r>
          <a:r>
            <a:rPr lang="en-GB"/>
            <a:t>: Data represented as graphs with many-to-many relationships</a:t>
          </a:r>
          <a:endParaRPr lang="en-US" dirty="0"/>
        </a:p>
      </dgm:t>
    </dgm:pt>
    <dgm:pt modelId="{BA7D03EF-5BDB-4581-82F0-8C7AA4B101F7}" type="parTrans" cxnId="{1823CCB5-EA00-4D19-824B-A6763BC18356}">
      <dgm:prSet/>
      <dgm:spPr/>
      <dgm:t>
        <a:bodyPr/>
        <a:lstStyle/>
        <a:p>
          <a:endParaRPr lang="en-US"/>
        </a:p>
      </dgm:t>
    </dgm:pt>
    <dgm:pt modelId="{E1034AB6-7AC4-4349-AFF9-189DA87E8D8F}" type="sibTrans" cxnId="{1823CCB5-EA00-4D19-824B-A6763BC183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F32ABE-B405-48D5-BA81-C8F0FEC73B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NoSQL DBMS</a:t>
          </a:r>
          <a:r>
            <a:rPr lang="en-GB"/>
            <a:t>: Non-tabular data models (document, key-value, columnar, graph)</a:t>
          </a:r>
          <a:endParaRPr lang="en-US" dirty="0"/>
        </a:p>
      </dgm:t>
    </dgm:pt>
    <dgm:pt modelId="{1B8C2703-9454-40B7-A2AB-7D3BE2A4853E}" type="parTrans" cxnId="{81AA7DE5-6E66-4EAE-A384-B0BBF40107BE}">
      <dgm:prSet/>
      <dgm:spPr/>
      <dgm:t>
        <a:bodyPr/>
        <a:lstStyle/>
        <a:p>
          <a:endParaRPr lang="en-US"/>
        </a:p>
      </dgm:t>
    </dgm:pt>
    <dgm:pt modelId="{8F12BAAF-CA7C-418E-B8D0-BD06115F6C75}" type="sibTrans" cxnId="{81AA7DE5-6E66-4EAE-A384-B0BBF40107BE}">
      <dgm:prSet/>
      <dgm:spPr/>
      <dgm:t>
        <a:bodyPr/>
        <a:lstStyle/>
        <a:p>
          <a:endParaRPr lang="en-US"/>
        </a:p>
      </dgm:t>
    </dgm:pt>
    <dgm:pt modelId="{0EB1E723-EA24-4CBF-A954-4AE8989B047E}" type="pres">
      <dgm:prSet presAssocID="{970D91E3-4FBC-47A4-8B55-91E0EA7AE773}" presName="root" presStyleCnt="0">
        <dgm:presLayoutVars>
          <dgm:dir/>
          <dgm:resizeHandles val="exact"/>
        </dgm:presLayoutVars>
      </dgm:prSet>
      <dgm:spPr/>
    </dgm:pt>
    <dgm:pt modelId="{524CD26E-E021-4F18-8EFA-D36041D81F3E}" type="pres">
      <dgm:prSet presAssocID="{ACA9B0E9-3482-4E04-9E96-85DAAA1A81BB}" presName="compNode" presStyleCnt="0"/>
      <dgm:spPr/>
    </dgm:pt>
    <dgm:pt modelId="{0486E364-D964-4323-9239-4118865F7C31}" type="pres">
      <dgm:prSet presAssocID="{ACA9B0E9-3482-4E04-9E96-85DAAA1A81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66037BD-89AF-4E54-B68A-F7398F421993}" type="pres">
      <dgm:prSet presAssocID="{ACA9B0E9-3482-4E04-9E96-85DAAA1A81BB}" presName="spaceRect" presStyleCnt="0"/>
      <dgm:spPr/>
    </dgm:pt>
    <dgm:pt modelId="{307A332C-272F-4834-84A0-D4116FBC3CCC}" type="pres">
      <dgm:prSet presAssocID="{ACA9B0E9-3482-4E04-9E96-85DAAA1A81BB}" presName="textRect" presStyleLbl="revTx" presStyleIdx="0" presStyleCnt="5">
        <dgm:presLayoutVars>
          <dgm:chMax val="1"/>
          <dgm:chPref val="1"/>
        </dgm:presLayoutVars>
      </dgm:prSet>
      <dgm:spPr/>
    </dgm:pt>
    <dgm:pt modelId="{6E2DD1F8-7CEF-4AA5-8293-B190960679A3}" type="pres">
      <dgm:prSet presAssocID="{0C5BC656-2EAF-4511-94B8-C5BF1161057E}" presName="sibTrans" presStyleCnt="0"/>
      <dgm:spPr/>
    </dgm:pt>
    <dgm:pt modelId="{57DC079D-9B6F-44E4-89E2-DFC545F84AD0}" type="pres">
      <dgm:prSet presAssocID="{7AEC50F4-F41D-4B33-8398-A8C8FE7A5242}" presName="compNode" presStyleCnt="0"/>
      <dgm:spPr/>
    </dgm:pt>
    <dgm:pt modelId="{4C4F8D71-1E7F-494E-861F-8713DF046319}" type="pres">
      <dgm:prSet presAssocID="{7AEC50F4-F41D-4B33-8398-A8C8FE7A52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770AEF0-E651-41EF-99F0-CCC6A3D8DA80}" type="pres">
      <dgm:prSet presAssocID="{7AEC50F4-F41D-4B33-8398-A8C8FE7A5242}" presName="spaceRect" presStyleCnt="0"/>
      <dgm:spPr/>
    </dgm:pt>
    <dgm:pt modelId="{9BBF1C39-E4BD-443D-8F37-3E03742EC2BC}" type="pres">
      <dgm:prSet presAssocID="{7AEC50F4-F41D-4B33-8398-A8C8FE7A5242}" presName="textRect" presStyleLbl="revTx" presStyleIdx="1" presStyleCnt="5">
        <dgm:presLayoutVars>
          <dgm:chMax val="1"/>
          <dgm:chPref val="1"/>
        </dgm:presLayoutVars>
      </dgm:prSet>
      <dgm:spPr/>
    </dgm:pt>
    <dgm:pt modelId="{ED7A5CBC-7D69-49FB-B579-65D011E25A91}" type="pres">
      <dgm:prSet presAssocID="{ACEC488A-C531-4BEA-89D0-EB377CB12EA9}" presName="sibTrans" presStyleCnt="0"/>
      <dgm:spPr/>
    </dgm:pt>
    <dgm:pt modelId="{2048150A-B5A3-443A-9018-7578DC2CB132}" type="pres">
      <dgm:prSet presAssocID="{D52D6BFD-E589-4D2F-93D7-CF2468134F1D}" presName="compNode" presStyleCnt="0"/>
      <dgm:spPr/>
    </dgm:pt>
    <dgm:pt modelId="{E0C463E0-AC91-4C49-8B43-1FAF22F6CEAE}" type="pres">
      <dgm:prSet presAssocID="{D52D6BFD-E589-4D2F-93D7-CF2468134F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393F251-C30E-48BB-AA26-698F24DF925F}" type="pres">
      <dgm:prSet presAssocID="{D52D6BFD-E589-4D2F-93D7-CF2468134F1D}" presName="spaceRect" presStyleCnt="0"/>
      <dgm:spPr/>
    </dgm:pt>
    <dgm:pt modelId="{E47C6041-708B-4857-8D2D-C667ED7C4011}" type="pres">
      <dgm:prSet presAssocID="{D52D6BFD-E589-4D2F-93D7-CF2468134F1D}" presName="textRect" presStyleLbl="revTx" presStyleIdx="2" presStyleCnt="5">
        <dgm:presLayoutVars>
          <dgm:chMax val="1"/>
          <dgm:chPref val="1"/>
        </dgm:presLayoutVars>
      </dgm:prSet>
      <dgm:spPr/>
    </dgm:pt>
    <dgm:pt modelId="{CE80EC53-6BC2-471E-B321-ADFB819541C1}" type="pres">
      <dgm:prSet presAssocID="{C88FA20F-C386-4FA3-93E2-96DB9D031CFA}" presName="sibTrans" presStyleCnt="0"/>
      <dgm:spPr/>
    </dgm:pt>
    <dgm:pt modelId="{26D81D6A-E455-4882-BC93-BCB2AF7541EC}" type="pres">
      <dgm:prSet presAssocID="{346772F0-FF62-4FD7-8A3D-D816EAD227C0}" presName="compNode" presStyleCnt="0"/>
      <dgm:spPr/>
    </dgm:pt>
    <dgm:pt modelId="{FB9D1D19-7C1F-4876-A5BA-913BFBE8E6AC}" type="pres">
      <dgm:prSet presAssocID="{346772F0-FF62-4FD7-8A3D-D816EAD227C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4F69AD-9BF8-4E1D-96A4-8B290C67C1EA}" type="pres">
      <dgm:prSet presAssocID="{346772F0-FF62-4FD7-8A3D-D816EAD227C0}" presName="spaceRect" presStyleCnt="0"/>
      <dgm:spPr/>
    </dgm:pt>
    <dgm:pt modelId="{7854DE9C-99CC-4576-82BF-48DF482A1FB4}" type="pres">
      <dgm:prSet presAssocID="{346772F0-FF62-4FD7-8A3D-D816EAD227C0}" presName="textRect" presStyleLbl="revTx" presStyleIdx="3" presStyleCnt="5">
        <dgm:presLayoutVars>
          <dgm:chMax val="1"/>
          <dgm:chPref val="1"/>
        </dgm:presLayoutVars>
      </dgm:prSet>
      <dgm:spPr/>
    </dgm:pt>
    <dgm:pt modelId="{F87DB5D3-7603-4C87-9F36-FAC1B0CF557F}" type="pres">
      <dgm:prSet presAssocID="{E1034AB6-7AC4-4349-AFF9-189DA87E8D8F}" presName="sibTrans" presStyleCnt="0"/>
      <dgm:spPr/>
    </dgm:pt>
    <dgm:pt modelId="{E34A3B7F-F0AC-4EDB-8ECA-6CFAA3EB6A14}" type="pres">
      <dgm:prSet presAssocID="{6CF32ABE-B405-48D5-BA81-C8F0FEC73B02}" presName="compNode" presStyleCnt="0"/>
      <dgm:spPr/>
    </dgm:pt>
    <dgm:pt modelId="{75B70915-FA41-4787-AAD2-3058ACAF12E2}" type="pres">
      <dgm:prSet presAssocID="{6CF32ABE-B405-48D5-BA81-C8F0FEC73B0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464D062-4AC6-4D26-95F6-FB89A7E6FD9E}" type="pres">
      <dgm:prSet presAssocID="{6CF32ABE-B405-48D5-BA81-C8F0FEC73B02}" presName="spaceRect" presStyleCnt="0"/>
      <dgm:spPr/>
    </dgm:pt>
    <dgm:pt modelId="{C5729CB8-E0E8-4738-ADEB-4373776C9ED5}" type="pres">
      <dgm:prSet presAssocID="{6CF32ABE-B405-48D5-BA81-C8F0FEC73B0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3BB200-0647-4468-9C28-7843AEA5ACCA}" type="presOf" srcId="{7AEC50F4-F41D-4B33-8398-A8C8FE7A5242}" destId="{9BBF1C39-E4BD-443D-8F37-3E03742EC2BC}" srcOrd="0" destOrd="0" presId="urn:microsoft.com/office/officeart/2018/2/layout/IconLabelList"/>
    <dgm:cxn modelId="{9AB78903-B3F9-473B-8FC9-1FAB579B644C}" srcId="{970D91E3-4FBC-47A4-8B55-91E0EA7AE773}" destId="{7AEC50F4-F41D-4B33-8398-A8C8FE7A5242}" srcOrd="1" destOrd="0" parTransId="{F2B9BBCA-76DB-4247-86F8-0B8C90ECD5A5}" sibTransId="{ACEC488A-C531-4BEA-89D0-EB377CB12EA9}"/>
    <dgm:cxn modelId="{EA7D0732-32C4-47EA-BA4C-2238FC383BA2}" type="presOf" srcId="{6CF32ABE-B405-48D5-BA81-C8F0FEC73B02}" destId="{C5729CB8-E0E8-4738-ADEB-4373776C9ED5}" srcOrd="0" destOrd="0" presId="urn:microsoft.com/office/officeart/2018/2/layout/IconLabelList"/>
    <dgm:cxn modelId="{CE2B2D40-818C-4144-9265-87CD93A16007}" srcId="{970D91E3-4FBC-47A4-8B55-91E0EA7AE773}" destId="{D52D6BFD-E589-4D2F-93D7-CF2468134F1D}" srcOrd="2" destOrd="0" parTransId="{6A974E9F-2462-472D-817F-444C58E91804}" sibTransId="{C88FA20F-C386-4FA3-93E2-96DB9D031CFA}"/>
    <dgm:cxn modelId="{879AF47C-6FD3-4719-8860-705F1A4FFBDD}" type="presOf" srcId="{970D91E3-4FBC-47A4-8B55-91E0EA7AE773}" destId="{0EB1E723-EA24-4CBF-A954-4AE8989B047E}" srcOrd="0" destOrd="0" presId="urn:microsoft.com/office/officeart/2018/2/layout/IconLabelList"/>
    <dgm:cxn modelId="{2BB40195-04D5-46CF-9DFD-EA057BCBB0C2}" srcId="{970D91E3-4FBC-47A4-8B55-91E0EA7AE773}" destId="{ACA9B0E9-3482-4E04-9E96-85DAAA1A81BB}" srcOrd="0" destOrd="0" parTransId="{F7BDBD40-EB81-40D7-839D-7D51E8B76F21}" sibTransId="{0C5BC656-2EAF-4511-94B8-C5BF1161057E}"/>
    <dgm:cxn modelId="{EF54679D-9DE5-4CD8-9D03-04B24E172265}" type="presOf" srcId="{D52D6BFD-E589-4D2F-93D7-CF2468134F1D}" destId="{E47C6041-708B-4857-8D2D-C667ED7C4011}" srcOrd="0" destOrd="0" presId="urn:microsoft.com/office/officeart/2018/2/layout/IconLabelList"/>
    <dgm:cxn modelId="{1823CCB5-EA00-4D19-824B-A6763BC18356}" srcId="{970D91E3-4FBC-47A4-8B55-91E0EA7AE773}" destId="{346772F0-FF62-4FD7-8A3D-D816EAD227C0}" srcOrd="3" destOrd="0" parTransId="{BA7D03EF-5BDB-4581-82F0-8C7AA4B101F7}" sibTransId="{E1034AB6-7AC4-4349-AFF9-189DA87E8D8F}"/>
    <dgm:cxn modelId="{81AA7DE5-6E66-4EAE-A384-B0BBF40107BE}" srcId="{970D91E3-4FBC-47A4-8B55-91E0EA7AE773}" destId="{6CF32ABE-B405-48D5-BA81-C8F0FEC73B02}" srcOrd="4" destOrd="0" parTransId="{1B8C2703-9454-40B7-A2AB-7D3BE2A4853E}" sibTransId="{8F12BAAF-CA7C-418E-B8D0-BD06115F6C75}"/>
    <dgm:cxn modelId="{04824DFD-BEF4-4543-8856-D380703DF8FF}" type="presOf" srcId="{ACA9B0E9-3482-4E04-9E96-85DAAA1A81BB}" destId="{307A332C-272F-4834-84A0-D4116FBC3CCC}" srcOrd="0" destOrd="0" presId="urn:microsoft.com/office/officeart/2018/2/layout/IconLabelList"/>
    <dgm:cxn modelId="{42B95FFF-400C-4E76-BC2E-DE7FD1CE5DDC}" type="presOf" srcId="{346772F0-FF62-4FD7-8A3D-D816EAD227C0}" destId="{7854DE9C-99CC-4576-82BF-48DF482A1FB4}" srcOrd="0" destOrd="0" presId="urn:microsoft.com/office/officeart/2018/2/layout/IconLabelList"/>
    <dgm:cxn modelId="{22B97DE7-8029-4AB2-9D7E-BC7E6244FBF3}" type="presParOf" srcId="{0EB1E723-EA24-4CBF-A954-4AE8989B047E}" destId="{524CD26E-E021-4F18-8EFA-D36041D81F3E}" srcOrd="0" destOrd="0" presId="urn:microsoft.com/office/officeart/2018/2/layout/IconLabelList"/>
    <dgm:cxn modelId="{7EA233BF-2DDF-4D1A-8E41-01912946F479}" type="presParOf" srcId="{524CD26E-E021-4F18-8EFA-D36041D81F3E}" destId="{0486E364-D964-4323-9239-4118865F7C31}" srcOrd="0" destOrd="0" presId="urn:microsoft.com/office/officeart/2018/2/layout/IconLabelList"/>
    <dgm:cxn modelId="{5E451BDE-622A-4F60-9399-22D873F59178}" type="presParOf" srcId="{524CD26E-E021-4F18-8EFA-D36041D81F3E}" destId="{E66037BD-89AF-4E54-B68A-F7398F421993}" srcOrd="1" destOrd="0" presId="urn:microsoft.com/office/officeart/2018/2/layout/IconLabelList"/>
    <dgm:cxn modelId="{A1CE412A-7088-43A3-ABBB-3C3F0D687885}" type="presParOf" srcId="{524CD26E-E021-4F18-8EFA-D36041D81F3E}" destId="{307A332C-272F-4834-84A0-D4116FBC3CCC}" srcOrd="2" destOrd="0" presId="urn:microsoft.com/office/officeart/2018/2/layout/IconLabelList"/>
    <dgm:cxn modelId="{7F55D3E6-A8E6-4A90-9A89-295EB7862ECB}" type="presParOf" srcId="{0EB1E723-EA24-4CBF-A954-4AE8989B047E}" destId="{6E2DD1F8-7CEF-4AA5-8293-B190960679A3}" srcOrd="1" destOrd="0" presId="urn:microsoft.com/office/officeart/2018/2/layout/IconLabelList"/>
    <dgm:cxn modelId="{47B6C92B-4DB6-42A8-BAE5-2C83128D66CE}" type="presParOf" srcId="{0EB1E723-EA24-4CBF-A954-4AE8989B047E}" destId="{57DC079D-9B6F-44E4-89E2-DFC545F84AD0}" srcOrd="2" destOrd="0" presId="urn:microsoft.com/office/officeart/2018/2/layout/IconLabelList"/>
    <dgm:cxn modelId="{304AD39C-7D9E-4ADF-B530-7CCD94FBDDDD}" type="presParOf" srcId="{57DC079D-9B6F-44E4-89E2-DFC545F84AD0}" destId="{4C4F8D71-1E7F-494E-861F-8713DF046319}" srcOrd="0" destOrd="0" presId="urn:microsoft.com/office/officeart/2018/2/layout/IconLabelList"/>
    <dgm:cxn modelId="{869CCC3C-86EA-4C4C-8568-B476DC28E626}" type="presParOf" srcId="{57DC079D-9B6F-44E4-89E2-DFC545F84AD0}" destId="{0770AEF0-E651-41EF-99F0-CCC6A3D8DA80}" srcOrd="1" destOrd="0" presId="urn:microsoft.com/office/officeart/2018/2/layout/IconLabelList"/>
    <dgm:cxn modelId="{E9687ACE-E216-41EE-B938-17F792C15BC5}" type="presParOf" srcId="{57DC079D-9B6F-44E4-89E2-DFC545F84AD0}" destId="{9BBF1C39-E4BD-443D-8F37-3E03742EC2BC}" srcOrd="2" destOrd="0" presId="urn:microsoft.com/office/officeart/2018/2/layout/IconLabelList"/>
    <dgm:cxn modelId="{A9F47362-93CD-4081-8BCF-CC4076E8167F}" type="presParOf" srcId="{0EB1E723-EA24-4CBF-A954-4AE8989B047E}" destId="{ED7A5CBC-7D69-49FB-B579-65D011E25A91}" srcOrd="3" destOrd="0" presId="urn:microsoft.com/office/officeart/2018/2/layout/IconLabelList"/>
    <dgm:cxn modelId="{C72BCE9B-04E0-47E0-9944-1425B326D67B}" type="presParOf" srcId="{0EB1E723-EA24-4CBF-A954-4AE8989B047E}" destId="{2048150A-B5A3-443A-9018-7578DC2CB132}" srcOrd="4" destOrd="0" presId="urn:microsoft.com/office/officeart/2018/2/layout/IconLabelList"/>
    <dgm:cxn modelId="{F3BAFDDB-F57D-4DE5-BFF1-03FC41FB30DC}" type="presParOf" srcId="{2048150A-B5A3-443A-9018-7578DC2CB132}" destId="{E0C463E0-AC91-4C49-8B43-1FAF22F6CEAE}" srcOrd="0" destOrd="0" presId="urn:microsoft.com/office/officeart/2018/2/layout/IconLabelList"/>
    <dgm:cxn modelId="{F2C42B91-DBD6-443C-8D4A-782AA47FB729}" type="presParOf" srcId="{2048150A-B5A3-443A-9018-7578DC2CB132}" destId="{E393F251-C30E-48BB-AA26-698F24DF925F}" srcOrd="1" destOrd="0" presId="urn:microsoft.com/office/officeart/2018/2/layout/IconLabelList"/>
    <dgm:cxn modelId="{52A4E05A-B125-4ED3-A461-04F1A099A1E4}" type="presParOf" srcId="{2048150A-B5A3-443A-9018-7578DC2CB132}" destId="{E47C6041-708B-4857-8D2D-C667ED7C4011}" srcOrd="2" destOrd="0" presId="urn:microsoft.com/office/officeart/2018/2/layout/IconLabelList"/>
    <dgm:cxn modelId="{23A5065D-69D8-4C5F-BB54-32E23FA4387F}" type="presParOf" srcId="{0EB1E723-EA24-4CBF-A954-4AE8989B047E}" destId="{CE80EC53-6BC2-471E-B321-ADFB819541C1}" srcOrd="5" destOrd="0" presId="urn:microsoft.com/office/officeart/2018/2/layout/IconLabelList"/>
    <dgm:cxn modelId="{87B01D39-F26B-4505-9338-0D67E60018AE}" type="presParOf" srcId="{0EB1E723-EA24-4CBF-A954-4AE8989B047E}" destId="{26D81D6A-E455-4882-BC93-BCB2AF7541EC}" srcOrd="6" destOrd="0" presId="urn:microsoft.com/office/officeart/2018/2/layout/IconLabelList"/>
    <dgm:cxn modelId="{E91E8D67-BFFC-476A-8155-32C7F8E24813}" type="presParOf" srcId="{26D81D6A-E455-4882-BC93-BCB2AF7541EC}" destId="{FB9D1D19-7C1F-4876-A5BA-913BFBE8E6AC}" srcOrd="0" destOrd="0" presId="urn:microsoft.com/office/officeart/2018/2/layout/IconLabelList"/>
    <dgm:cxn modelId="{1EB25B5D-9198-46C2-8DA4-2CE76604E8AD}" type="presParOf" srcId="{26D81D6A-E455-4882-BC93-BCB2AF7541EC}" destId="{234F69AD-9BF8-4E1D-96A4-8B290C67C1EA}" srcOrd="1" destOrd="0" presId="urn:microsoft.com/office/officeart/2018/2/layout/IconLabelList"/>
    <dgm:cxn modelId="{95477F04-D610-4448-BF10-4C01CBAC77F3}" type="presParOf" srcId="{26D81D6A-E455-4882-BC93-BCB2AF7541EC}" destId="{7854DE9C-99CC-4576-82BF-48DF482A1FB4}" srcOrd="2" destOrd="0" presId="urn:microsoft.com/office/officeart/2018/2/layout/IconLabelList"/>
    <dgm:cxn modelId="{07F67649-4B20-4A77-8360-DCF5F4293160}" type="presParOf" srcId="{0EB1E723-EA24-4CBF-A954-4AE8989B047E}" destId="{F87DB5D3-7603-4C87-9F36-FAC1B0CF557F}" srcOrd="7" destOrd="0" presId="urn:microsoft.com/office/officeart/2018/2/layout/IconLabelList"/>
    <dgm:cxn modelId="{C1CA99EB-8CC1-4FA3-99D6-1F6543AAA263}" type="presParOf" srcId="{0EB1E723-EA24-4CBF-A954-4AE8989B047E}" destId="{E34A3B7F-F0AC-4EDB-8ECA-6CFAA3EB6A14}" srcOrd="8" destOrd="0" presId="urn:microsoft.com/office/officeart/2018/2/layout/IconLabelList"/>
    <dgm:cxn modelId="{2F10B9CD-3AEB-434C-A329-AA0A38C55299}" type="presParOf" srcId="{E34A3B7F-F0AC-4EDB-8ECA-6CFAA3EB6A14}" destId="{75B70915-FA41-4787-AAD2-3058ACAF12E2}" srcOrd="0" destOrd="0" presId="urn:microsoft.com/office/officeart/2018/2/layout/IconLabelList"/>
    <dgm:cxn modelId="{26727D70-58B4-4FA2-A555-E288CCF3510D}" type="presParOf" srcId="{E34A3B7F-F0AC-4EDB-8ECA-6CFAA3EB6A14}" destId="{1464D062-4AC6-4D26-95F6-FB89A7E6FD9E}" srcOrd="1" destOrd="0" presId="urn:microsoft.com/office/officeart/2018/2/layout/IconLabelList"/>
    <dgm:cxn modelId="{CB642E83-2683-44C0-BA29-2C083A9E5C20}" type="presParOf" srcId="{E34A3B7F-F0AC-4EDB-8ECA-6CFAA3EB6A14}" destId="{C5729CB8-E0E8-4738-ADEB-4373776C9E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D91E3-4FBC-47A4-8B55-91E0EA7AE77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A9B0E9-3482-4E04-9E96-85DAAA1A81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Single-user</a:t>
          </a:r>
          <a:r>
            <a:rPr lang="en-GB" dirty="0"/>
            <a:t>: Supports only one user at a time (e.g., desktop databases like MS Access)</a:t>
          </a:r>
          <a:endParaRPr lang="en-US" dirty="0"/>
        </a:p>
      </dgm:t>
    </dgm:pt>
    <dgm:pt modelId="{F7BDBD40-EB81-40D7-839D-7D51E8B76F21}" type="parTrans" cxnId="{2BB40195-04D5-46CF-9DFD-EA057BCBB0C2}">
      <dgm:prSet/>
      <dgm:spPr/>
      <dgm:t>
        <a:bodyPr/>
        <a:lstStyle/>
        <a:p>
          <a:endParaRPr lang="en-US"/>
        </a:p>
      </dgm:t>
    </dgm:pt>
    <dgm:pt modelId="{0C5BC656-2EAF-4511-94B8-C5BF1161057E}" type="sibTrans" cxnId="{2BB40195-04D5-46CF-9DFD-EA057BCBB0C2}">
      <dgm:prSet/>
      <dgm:spPr/>
      <dgm:t>
        <a:bodyPr/>
        <a:lstStyle/>
        <a:p>
          <a:endParaRPr lang="en-US"/>
        </a:p>
      </dgm:t>
    </dgm:pt>
    <dgm:pt modelId="{7AEC50F4-F41D-4B33-8398-A8C8FE7A524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Multi-user</a:t>
          </a:r>
          <a:r>
            <a:rPr lang="en-GB" dirty="0"/>
            <a:t>: Supports multiple users concurrently (most enterprise DBMS)</a:t>
          </a:r>
          <a:endParaRPr lang="en-US" dirty="0"/>
        </a:p>
      </dgm:t>
    </dgm:pt>
    <dgm:pt modelId="{F2B9BBCA-76DB-4247-86F8-0B8C90ECD5A5}" type="parTrans" cxnId="{9AB78903-B3F9-473B-8FC9-1FAB579B644C}">
      <dgm:prSet/>
      <dgm:spPr/>
      <dgm:t>
        <a:bodyPr/>
        <a:lstStyle/>
        <a:p>
          <a:endParaRPr lang="en-US"/>
        </a:p>
      </dgm:t>
    </dgm:pt>
    <dgm:pt modelId="{ACEC488A-C531-4BEA-89D0-EB377CB12EA9}" type="sibTrans" cxnId="{9AB78903-B3F9-473B-8FC9-1FAB579B644C}">
      <dgm:prSet/>
      <dgm:spPr/>
      <dgm:t>
        <a:bodyPr/>
        <a:lstStyle/>
        <a:p>
          <a:endParaRPr lang="en-US"/>
        </a:p>
      </dgm:t>
    </dgm:pt>
    <dgm:pt modelId="{D52D6BFD-E589-4D2F-93D7-CF2468134F1D}">
      <dgm:prSet/>
      <dgm:spPr/>
      <dgm:t>
        <a:bodyPr/>
        <a:lstStyle/>
        <a:p>
          <a:endParaRPr lang="en-US" dirty="0"/>
        </a:p>
      </dgm:t>
    </dgm:pt>
    <dgm:pt modelId="{6A974E9F-2462-472D-817F-444C58E91804}" type="parTrans" cxnId="{CE2B2D40-818C-4144-9265-87CD93A16007}">
      <dgm:prSet/>
      <dgm:spPr/>
      <dgm:t>
        <a:bodyPr/>
        <a:lstStyle/>
        <a:p>
          <a:endParaRPr lang="en-US"/>
        </a:p>
      </dgm:t>
    </dgm:pt>
    <dgm:pt modelId="{C88FA20F-C386-4FA3-93E2-96DB9D031CFA}" type="sibTrans" cxnId="{CE2B2D40-818C-4144-9265-87CD93A16007}">
      <dgm:prSet/>
      <dgm:spPr/>
      <dgm:t>
        <a:bodyPr/>
        <a:lstStyle/>
        <a:p>
          <a:endParaRPr lang="en-US"/>
        </a:p>
      </dgm:t>
    </dgm:pt>
    <dgm:pt modelId="{346772F0-FF62-4FD7-8A3D-D816EAD227C0}">
      <dgm:prSet/>
      <dgm:spPr/>
      <dgm:t>
        <a:bodyPr/>
        <a:lstStyle/>
        <a:p>
          <a:endParaRPr lang="en-US" dirty="0"/>
        </a:p>
      </dgm:t>
    </dgm:pt>
    <dgm:pt modelId="{BA7D03EF-5BDB-4581-82F0-8C7AA4B101F7}" type="parTrans" cxnId="{1823CCB5-EA00-4D19-824B-A6763BC18356}">
      <dgm:prSet/>
      <dgm:spPr/>
      <dgm:t>
        <a:bodyPr/>
        <a:lstStyle/>
        <a:p>
          <a:endParaRPr lang="en-US"/>
        </a:p>
      </dgm:t>
    </dgm:pt>
    <dgm:pt modelId="{E1034AB6-7AC4-4349-AFF9-189DA87E8D8F}" type="sibTrans" cxnId="{1823CCB5-EA00-4D19-824B-A6763BC18356}">
      <dgm:prSet/>
      <dgm:spPr/>
      <dgm:t>
        <a:bodyPr/>
        <a:lstStyle/>
        <a:p>
          <a:endParaRPr lang="en-US"/>
        </a:p>
      </dgm:t>
    </dgm:pt>
    <dgm:pt modelId="{6CF32ABE-B405-48D5-BA81-C8F0FEC73B02}">
      <dgm:prSet/>
      <dgm:spPr/>
      <dgm:t>
        <a:bodyPr/>
        <a:lstStyle/>
        <a:p>
          <a:endParaRPr lang="en-US" dirty="0"/>
        </a:p>
      </dgm:t>
    </dgm:pt>
    <dgm:pt modelId="{1B8C2703-9454-40B7-A2AB-7D3BE2A4853E}" type="parTrans" cxnId="{81AA7DE5-6E66-4EAE-A384-B0BBF40107BE}">
      <dgm:prSet/>
      <dgm:spPr/>
      <dgm:t>
        <a:bodyPr/>
        <a:lstStyle/>
        <a:p>
          <a:endParaRPr lang="en-US"/>
        </a:p>
      </dgm:t>
    </dgm:pt>
    <dgm:pt modelId="{8F12BAAF-CA7C-418E-B8D0-BD06115F6C75}" type="sibTrans" cxnId="{81AA7DE5-6E66-4EAE-A384-B0BBF40107BE}">
      <dgm:prSet/>
      <dgm:spPr/>
      <dgm:t>
        <a:bodyPr/>
        <a:lstStyle/>
        <a:p>
          <a:endParaRPr lang="en-US"/>
        </a:p>
      </dgm:t>
    </dgm:pt>
    <dgm:pt modelId="{0EB1E723-EA24-4CBF-A954-4AE8989B047E}" type="pres">
      <dgm:prSet presAssocID="{970D91E3-4FBC-47A4-8B55-91E0EA7AE773}" presName="root" presStyleCnt="0">
        <dgm:presLayoutVars>
          <dgm:dir/>
          <dgm:resizeHandles val="exact"/>
        </dgm:presLayoutVars>
      </dgm:prSet>
      <dgm:spPr/>
    </dgm:pt>
    <dgm:pt modelId="{524CD26E-E021-4F18-8EFA-D36041D81F3E}" type="pres">
      <dgm:prSet presAssocID="{ACA9B0E9-3482-4E04-9E96-85DAAA1A81BB}" presName="compNode" presStyleCnt="0"/>
      <dgm:spPr/>
    </dgm:pt>
    <dgm:pt modelId="{0486E364-D964-4323-9239-4118865F7C31}" type="pres">
      <dgm:prSet presAssocID="{ACA9B0E9-3482-4E04-9E96-85DAAA1A81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E66037BD-89AF-4E54-B68A-F7398F421993}" type="pres">
      <dgm:prSet presAssocID="{ACA9B0E9-3482-4E04-9E96-85DAAA1A81BB}" presName="spaceRect" presStyleCnt="0"/>
      <dgm:spPr/>
    </dgm:pt>
    <dgm:pt modelId="{307A332C-272F-4834-84A0-D4116FBC3CCC}" type="pres">
      <dgm:prSet presAssocID="{ACA9B0E9-3482-4E04-9E96-85DAAA1A81BB}" presName="textRect" presStyleLbl="revTx" presStyleIdx="0" presStyleCnt="2">
        <dgm:presLayoutVars>
          <dgm:chMax val="1"/>
          <dgm:chPref val="1"/>
        </dgm:presLayoutVars>
      </dgm:prSet>
      <dgm:spPr/>
    </dgm:pt>
    <dgm:pt modelId="{6E2DD1F8-7CEF-4AA5-8293-B190960679A3}" type="pres">
      <dgm:prSet presAssocID="{0C5BC656-2EAF-4511-94B8-C5BF1161057E}" presName="sibTrans" presStyleCnt="0"/>
      <dgm:spPr/>
    </dgm:pt>
    <dgm:pt modelId="{57DC079D-9B6F-44E4-89E2-DFC545F84AD0}" type="pres">
      <dgm:prSet presAssocID="{7AEC50F4-F41D-4B33-8398-A8C8FE7A5242}" presName="compNode" presStyleCnt="0"/>
      <dgm:spPr/>
    </dgm:pt>
    <dgm:pt modelId="{4C4F8D71-1E7F-494E-861F-8713DF046319}" type="pres">
      <dgm:prSet presAssocID="{7AEC50F4-F41D-4B33-8398-A8C8FE7A52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 with solid fill"/>
        </a:ext>
      </dgm:extLst>
    </dgm:pt>
    <dgm:pt modelId="{0770AEF0-E651-41EF-99F0-CCC6A3D8DA80}" type="pres">
      <dgm:prSet presAssocID="{7AEC50F4-F41D-4B33-8398-A8C8FE7A5242}" presName="spaceRect" presStyleCnt="0"/>
      <dgm:spPr/>
    </dgm:pt>
    <dgm:pt modelId="{9BBF1C39-E4BD-443D-8F37-3E03742EC2BC}" type="pres">
      <dgm:prSet presAssocID="{7AEC50F4-F41D-4B33-8398-A8C8FE7A524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AB78903-B3F9-473B-8FC9-1FAB579B644C}" srcId="{970D91E3-4FBC-47A4-8B55-91E0EA7AE773}" destId="{7AEC50F4-F41D-4B33-8398-A8C8FE7A5242}" srcOrd="1" destOrd="0" parTransId="{F2B9BBCA-76DB-4247-86F8-0B8C90ECD5A5}" sibTransId="{ACEC488A-C531-4BEA-89D0-EB377CB12EA9}"/>
    <dgm:cxn modelId="{CE2B2D40-818C-4144-9265-87CD93A16007}" srcId="{7AEC50F4-F41D-4B33-8398-A8C8FE7A5242}" destId="{D52D6BFD-E589-4D2F-93D7-CF2468134F1D}" srcOrd="0" destOrd="0" parTransId="{6A974E9F-2462-472D-817F-444C58E91804}" sibTransId="{C88FA20F-C386-4FA3-93E2-96DB9D031CFA}"/>
    <dgm:cxn modelId="{AF6F8C50-1D74-4D66-86A0-19FD5A75BC5F}" type="presOf" srcId="{ACA9B0E9-3482-4E04-9E96-85DAAA1A81BB}" destId="{307A332C-272F-4834-84A0-D4116FBC3CCC}" srcOrd="0" destOrd="0" presId="urn:microsoft.com/office/officeart/2018/2/layout/IconLabelList"/>
    <dgm:cxn modelId="{7380D091-7E9D-4B0C-80D4-707306001151}" type="presOf" srcId="{7AEC50F4-F41D-4B33-8398-A8C8FE7A5242}" destId="{9BBF1C39-E4BD-443D-8F37-3E03742EC2BC}" srcOrd="0" destOrd="0" presId="urn:microsoft.com/office/officeart/2018/2/layout/IconLabelList"/>
    <dgm:cxn modelId="{2BB40195-04D5-46CF-9DFD-EA057BCBB0C2}" srcId="{970D91E3-4FBC-47A4-8B55-91E0EA7AE773}" destId="{ACA9B0E9-3482-4E04-9E96-85DAAA1A81BB}" srcOrd="0" destOrd="0" parTransId="{F7BDBD40-EB81-40D7-839D-7D51E8B76F21}" sibTransId="{0C5BC656-2EAF-4511-94B8-C5BF1161057E}"/>
    <dgm:cxn modelId="{91444798-32C4-4D37-9205-C0617747575E}" type="presOf" srcId="{970D91E3-4FBC-47A4-8B55-91E0EA7AE773}" destId="{0EB1E723-EA24-4CBF-A954-4AE8989B047E}" srcOrd="0" destOrd="0" presId="urn:microsoft.com/office/officeart/2018/2/layout/IconLabelList"/>
    <dgm:cxn modelId="{1823CCB5-EA00-4D19-824B-A6763BC18356}" srcId="{7AEC50F4-F41D-4B33-8398-A8C8FE7A5242}" destId="{346772F0-FF62-4FD7-8A3D-D816EAD227C0}" srcOrd="1" destOrd="0" parTransId="{BA7D03EF-5BDB-4581-82F0-8C7AA4B101F7}" sibTransId="{E1034AB6-7AC4-4349-AFF9-189DA87E8D8F}"/>
    <dgm:cxn modelId="{81AA7DE5-6E66-4EAE-A384-B0BBF40107BE}" srcId="{7AEC50F4-F41D-4B33-8398-A8C8FE7A5242}" destId="{6CF32ABE-B405-48D5-BA81-C8F0FEC73B02}" srcOrd="2" destOrd="0" parTransId="{1B8C2703-9454-40B7-A2AB-7D3BE2A4853E}" sibTransId="{8F12BAAF-CA7C-418E-B8D0-BD06115F6C75}"/>
    <dgm:cxn modelId="{521266D4-E672-44D2-86F1-B7DCFBF8E379}" type="presParOf" srcId="{0EB1E723-EA24-4CBF-A954-4AE8989B047E}" destId="{524CD26E-E021-4F18-8EFA-D36041D81F3E}" srcOrd="0" destOrd="0" presId="urn:microsoft.com/office/officeart/2018/2/layout/IconLabelList"/>
    <dgm:cxn modelId="{1494023F-AFD2-4F3E-92B9-67E19672F4F3}" type="presParOf" srcId="{524CD26E-E021-4F18-8EFA-D36041D81F3E}" destId="{0486E364-D964-4323-9239-4118865F7C31}" srcOrd="0" destOrd="0" presId="urn:microsoft.com/office/officeart/2018/2/layout/IconLabelList"/>
    <dgm:cxn modelId="{8DE1CB7F-D0B6-4014-A7C2-967057D8DCE9}" type="presParOf" srcId="{524CD26E-E021-4F18-8EFA-D36041D81F3E}" destId="{E66037BD-89AF-4E54-B68A-F7398F421993}" srcOrd="1" destOrd="0" presId="urn:microsoft.com/office/officeart/2018/2/layout/IconLabelList"/>
    <dgm:cxn modelId="{B4DFA0BB-CE53-43E6-A530-BCC37B2592C8}" type="presParOf" srcId="{524CD26E-E021-4F18-8EFA-D36041D81F3E}" destId="{307A332C-272F-4834-84A0-D4116FBC3CCC}" srcOrd="2" destOrd="0" presId="urn:microsoft.com/office/officeart/2018/2/layout/IconLabelList"/>
    <dgm:cxn modelId="{6E3322A3-EA75-48D9-BA54-6FD5CFEFAC39}" type="presParOf" srcId="{0EB1E723-EA24-4CBF-A954-4AE8989B047E}" destId="{6E2DD1F8-7CEF-4AA5-8293-B190960679A3}" srcOrd="1" destOrd="0" presId="urn:microsoft.com/office/officeart/2018/2/layout/IconLabelList"/>
    <dgm:cxn modelId="{CDE6D6F0-0D39-4C86-BE33-E135FD6839C3}" type="presParOf" srcId="{0EB1E723-EA24-4CBF-A954-4AE8989B047E}" destId="{57DC079D-9B6F-44E4-89E2-DFC545F84AD0}" srcOrd="2" destOrd="0" presId="urn:microsoft.com/office/officeart/2018/2/layout/IconLabelList"/>
    <dgm:cxn modelId="{0D49E845-B598-4927-A1A7-C343B2FD1D30}" type="presParOf" srcId="{57DC079D-9B6F-44E4-89E2-DFC545F84AD0}" destId="{4C4F8D71-1E7F-494E-861F-8713DF046319}" srcOrd="0" destOrd="0" presId="urn:microsoft.com/office/officeart/2018/2/layout/IconLabelList"/>
    <dgm:cxn modelId="{1A5C09BF-0C19-473B-8A8E-DB4F9E858045}" type="presParOf" srcId="{57DC079D-9B6F-44E4-89E2-DFC545F84AD0}" destId="{0770AEF0-E651-41EF-99F0-CCC6A3D8DA80}" srcOrd="1" destOrd="0" presId="urn:microsoft.com/office/officeart/2018/2/layout/IconLabelList"/>
    <dgm:cxn modelId="{5F0C6ECB-3AC6-42BF-B659-900E1BF0097B}" type="presParOf" srcId="{57DC079D-9B6F-44E4-89E2-DFC545F84AD0}" destId="{9BBF1C39-E4BD-443D-8F37-3E03742EC2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4C2F3-153D-48FC-A54C-CE7491FA3F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22CAC9-4303-4905-8E9F-B2B709739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Centralized:</a:t>
          </a:r>
          <a:r>
            <a:rPr lang="en-GB" dirty="0"/>
            <a:t> Data stored at single location</a:t>
          </a:r>
          <a:endParaRPr lang="en-US" dirty="0"/>
        </a:p>
      </dgm:t>
    </dgm:pt>
    <dgm:pt modelId="{06720700-C974-4AB4-A2D0-3A79811240DD}" type="parTrans" cxnId="{52EFB42D-F6EE-4EE7-B9CE-8372AE913E6B}">
      <dgm:prSet/>
      <dgm:spPr/>
      <dgm:t>
        <a:bodyPr/>
        <a:lstStyle/>
        <a:p>
          <a:endParaRPr lang="en-US"/>
        </a:p>
      </dgm:t>
    </dgm:pt>
    <dgm:pt modelId="{36B457B8-A244-4E1A-8929-94E20224338C}" type="sibTrans" cxnId="{52EFB42D-F6EE-4EE7-B9CE-8372AE913E6B}">
      <dgm:prSet/>
      <dgm:spPr/>
      <dgm:t>
        <a:bodyPr/>
        <a:lstStyle/>
        <a:p>
          <a:endParaRPr lang="en-US"/>
        </a:p>
      </dgm:t>
    </dgm:pt>
    <dgm:pt modelId="{141CC039-E6F5-4E28-9A3B-642CEF95E3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Distributed:</a:t>
          </a:r>
          <a:r>
            <a:rPr lang="en-GB" dirty="0"/>
            <a:t> Data distributed across multiple locations</a:t>
          </a:r>
          <a:endParaRPr lang="en-US" dirty="0"/>
        </a:p>
      </dgm:t>
    </dgm:pt>
    <dgm:pt modelId="{7C6638B2-2269-48ED-85DB-2A36A2947F9A}" type="parTrans" cxnId="{044F81A3-9131-4E69-9D2A-389FB684BAB0}">
      <dgm:prSet/>
      <dgm:spPr/>
      <dgm:t>
        <a:bodyPr/>
        <a:lstStyle/>
        <a:p>
          <a:endParaRPr lang="en-US"/>
        </a:p>
      </dgm:t>
    </dgm:pt>
    <dgm:pt modelId="{03EDC471-73B9-4B36-BEB0-5E68A3F6E27B}" type="sibTrans" cxnId="{044F81A3-9131-4E69-9D2A-389FB684BAB0}">
      <dgm:prSet/>
      <dgm:spPr/>
      <dgm:t>
        <a:bodyPr/>
        <a:lstStyle/>
        <a:p>
          <a:endParaRPr lang="en-US"/>
        </a:p>
      </dgm:t>
    </dgm:pt>
    <dgm:pt modelId="{E790CE20-7D47-4EF8-9A06-ECE6806728AF}" type="pres">
      <dgm:prSet presAssocID="{1944C2F3-153D-48FC-A54C-CE7491FA3FC1}" presName="root" presStyleCnt="0">
        <dgm:presLayoutVars>
          <dgm:dir/>
          <dgm:resizeHandles val="exact"/>
        </dgm:presLayoutVars>
      </dgm:prSet>
      <dgm:spPr/>
    </dgm:pt>
    <dgm:pt modelId="{DADFFAE1-32ED-4B5F-BF02-786BB45C4B56}" type="pres">
      <dgm:prSet presAssocID="{E822CAC9-4303-4905-8E9F-B2B709739035}" presName="compNode" presStyleCnt="0"/>
      <dgm:spPr/>
    </dgm:pt>
    <dgm:pt modelId="{6126F5BE-4151-4D89-9A10-DDBAA8D12779}" type="pres">
      <dgm:prSet presAssocID="{E822CAC9-4303-4905-8E9F-B2B7097390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F6E147-AC40-414B-BC9B-92F14A541F35}" type="pres">
      <dgm:prSet presAssocID="{E822CAC9-4303-4905-8E9F-B2B709739035}" presName="spaceRect" presStyleCnt="0"/>
      <dgm:spPr/>
    </dgm:pt>
    <dgm:pt modelId="{A26BA833-6DC3-4E91-97CB-C560E91852AD}" type="pres">
      <dgm:prSet presAssocID="{E822CAC9-4303-4905-8E9F-B2B709739035}" presName="textRect" presStyleLbl="revTx" presStyleIdx="0" presStyleCnt="2">
        <dgm:presLayoutVars>
          <dgm:chMax val="1"/>
          <dgm:chPref val="1"/>
        </dgm:presLayoutVars>
      </dgm:prSet>
      <dgm:spPr/>
    </dgm:pt>
    <dgm:pt modelId="{24278CC7-738C-47B7-A8C9-11DE3779DCB9}" type="pres">
      <dgm:prSet presAssocID="{36B457B8-A244-4E1A-8929-94E20224338C}" presName="sibTrans" presStyleCnt="0"/>
      <dgm:spPr/>
    </dgm:pt>
    <dgm:pt modelId="{81AB8A92-2C61-4D0E-9C80-ED6575A01C18}" type="pres">
      <dgm:prSet presAssocID="{141CC039-E6F5-4E28-9A3B-642CEF95E3FB}" presName="compNode" presStyleCnt="0"/>
      <dgm:spPr/>
    </dgm:pt>
    <dgm:pt modelId="{787E71A4-5DAE-49D8-9044-85D404553A4D}" type="pres">
      <dgm:prSet presAssocID="{141CC039-E6F5-4E28-9A3B-642CEF95E3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0D5B4AFA-6DE1-4C15-8CC6-93511FFC03BC}" type="pres">
      <dgm:prSet presAssocID="{141CC039-E6F5-4E28-9A3B-642CEF95E3FB}" presName="spaceRect" presStyleCnt="0"/>
      <dgm:spPr/>
    </dgm:pt>
    <dgm:pt modelId="{11591BCB-DD30-4901-B139-513ADE6F657C}" type="pres">
      <dgm:prSet presAssocID="{141CC039-E6F5-4E28-9A3B-642CEF95E3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EFB42D-F6EE-4EE7-B9CE-8372AE913E6B}" srcId="{1944C2F3-153D-48FC-A54C-CE7491FA3FC1}" destId="{E822CAC9-4303-4905-8E9F-B2B709739035}" srcOrd="0" destOrd="0" parTransId="{06720700-C974-4AB4-A2D0-3A79811240DD}" sibTransId="{36B457B8-A244-4E1A-8929-94E20224338C}"/>
    <dgm:cxn modelId="{17C16161-7ECB-4EF4-9383-992D1F02E9C0}" type="presOf" srcId="{E822CAC9-4303-4905-8E9F-B2B709739035}" destId="{A26BA833-6DC3-4E91-97CB-C560E91852AD}" srcOrd="0" destOrd="0" presId="urn:microsoft.com/office/officeart/2018/2/layout/IconLabelList"/>
    <dgm:cxn modelId="{7B79D595-CC03-44BC-811C-0C79383A161A}" type="presOf" srcId="{1944C2F3-153D-48FC-A54C-CE7491FA3FC1}" destId="{E790CE20-7D47-4EF8-9A06-ECE6806728AF}" srcOrd="0" destOrd="0" presId="urn:microsoft.com/office/officeart/2018/2/layout/IconLabelList"/>
    <dgm:cxn modelId="{044F81A3-9131-4E69-9D2A-389FB684BAB0}" srcId="{1944C2F3-153D-48FC-A54C-CE7491FA3FC1}" destId="{141CC039-E6F5-4E28-9A3B-642CEF95E3FB}" srcOrd="1" destOrd="0" parTransId="{7C6638B2-2269-48ED-85DB-2A36A2947F9A}" sibTransId="{03EDC471-73B9-4B36-BEB0-5E68A3F6E27B}"/>
    <dgm:cxn modelId="{3E4652AE-447D-49C4-B38F-F2C4960C6B7B}" type="presOf" srcId="{141CC039-E6F5-4E28-9A3B-642CEF95E3FB}" destId="{11591BCB-DD30-4901-B139-513ADE6F657C}" srcOrd="0" destOrd="0" presId="urn:microsoft.com/office/officeart/2018/2/layout/IconLabelList"/>
    <dgm:cxn modelId="{19317CFD-B913-471C-865A-42258BB63AEB}" type="presParOf" srcId="{E790CE20-7D47-4EF8-9A06-ECE6806728AF}" destId="{DADFFAE1-32ED-4B5F-BF02-786BB45C4B56}" srcOrd="0" destOrd="0" presId="urn:microsoft.com/office/officeart/2018/2/layout/IconLabelList"/>
    <dgm:cxn modelId="{B94F0087-8E7E-42A4-BB93-4E82EB2506B8}" type="presParOf" srcId="{DADFFAE1-32ED-4B5F-BF02-786BB45C4B56}" destId="{6126F5BE-4151-4D89-9A10-DDBAA8D12779}" srcOrd="0" destOrd="0" presId="urn:microsoft.com/office/officeart/2018/2/layout/IconLabelList"/>
    <dgm:cxn modelId="{E89713DD-40D6-472F-AF1F-42AD85890459}" type="presParOf" srcId="{DADFFAE1-32ED-4B5F-BF02-786BB45C4B56}" destId="{D6F6E147-AC40-414B-BC9B-92F14A541F35}" srcOrd="1" destOrd="0" presId="urn:microsoft.com/office/officeart/2018/2/layout/IconLabelList"/>
    <dgm:cxn modelId="{DA46A46D-26F2-4F1A-B133-DA8EF9F34D4F}" type="presParOf" srcId="{DADFFAE1-32ED-4B5F-BF02-786BB45C4B56}" destId="{A26BA833-6DC3-4E91-97CB-C560E91852AD}" srcOrd="2" destOrd="0" presId="urn:microsoft.com/office/officeart/2018/2/layout/IconLabelList"/>
    <dgm:cxn modelId="{F2B87CAE-530D-4A0A-84B9-E8039A4F27EB}" type="presParOf" srcId="{E790CE20-7D47-4EF8-9A06-ECE6806728AF}" destId="{24278CC7-738C-47B7-A8C9-11DE3779DCB9}" srcOrd="1" destOrd="0" presId="urn:microsoft.com/office/officeart/2018/2/layout/IconLabelList"/>
    <dgm:cxn modelId="{3B1D75A1-EF5A-40DB-A7A6-6904808E276D}" type="presParOf" srcId="{E790CE20-7D47-4EF8-9A06-ECE6806728AF}" destId="{81AB8A92-2C61-4D0E-9C80-ED6575A01C18}" srcOrd="2" destOrd="0" presId="urn:microsoft.com/office/officeart/2018/2/layout/IconLabelList"/>
    <dgm:cxn modelId="{F13F36ED-EB8A-40D3-AED8-3B971FCA633C}" type="presParOf" srcId="{81AB8A92-2C61-4D0E-9C80-ED6575A01C18}" destId="{787E71A4-5DAE-49D8-9044-85D404553A4D}" srcOrd="0" destOrd="0" presId="urn:microsoft.com/office/officeart/2018/2/layout/IconLabelList"/>
    <dgm:cxn modelId="{86E04515-2C48-4DC5-986C-B2FE80CC828D}" type="presParOf" srcId="{81AB8A92-2C61-4D0E-9C80-ED6575A01C18}" destId="{0D5B4AFA-6DE1-4C15-8CC6-93511FFC03BC}" srcOrd="1" destOrd="0" presId="urn:microsoft.com/office/officeart/2018/2/layout/IconLabelList"/>
    <dgm:cxn modelId="{1DF98005-3962-4A02-BFF6-D9FDA1E140E5}" type="presParOf" srcId="{81AB8A92-2C61-4D0E-9C80-ED6575A01C18}" destId="{11591BCB-DD30-4901-B139-513ADE6F6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4C2F3-153D-48FC-A54C-CE7491FA3F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22CAC9-4303-4905-8E9F-B2B709739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Homogenous:</a:t>
          </a:r>
          <a:r>
            <a:rPr lang="en-GB" dirty="0"/>
            <a:t> Same DBMS at all sites</a:t>
          </a:r>
        </a:p>
      </dgm:t>
    </dgm:pt>
    <dgm:pt modelId="{06720700-C974-4AB4-A2D0-3A79811240DD}" type="parTrans" cxnId="{52EFB42D-F6EE-4EE7-B9CE-8372AE913E6B}">
      <dgm:prSet/>
      <dgm:spPr/>
      <dgm:t>
        <a:bodyPr/>
        <a:lstStyle/>
        <a:p>
          <a:endParaRPr lang="en-US"/>
        </a:p>
      </dgm:t>
    </dgm:pt>
    <dgm:pt modelId="{36B457B8-A244-4E1A-8929-94E20224338C}" type="sibTrans" cxnId="{52EFB42D-F6EE-4EE7-B9CE-8372AE913E6B}">
      <dgm:prSet/>
      <dgm:spPr/>
      <dgm:t>
        <a:bodyPr/>
        <a:lstStyle/>
        <a:p>
          <a:endParaRPr lang="en-US"/>
        </a:p>
      </dgm:t>
    </dgm:pt>
    <dgm:pt modelId="{141CC039-E6F5-4E28-9A3B-642CEF95E3F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Heterogeneous:</a:t>
          </a:r>
          <a:r>
            <a:rPr lang="en-GB" dirty="0"/>
            <a:t> Different DBMS at different sites</a:t>
          </a:r>
          <a:endParaRPr lang="en-US" dirty="0"/>
        </a:p>
      </dgm:t>
    </dgm:pt>
    <dgm:pt modelId="{7C6638B2-2269-48ED-85DB-2A36A2947F9A}" type="parTrans" cxnId="{044F81A3-9131-4E69-9D2A-389FB684BAB0}">
      <dgm:prSet/>
      <dgm:spPr/>
      <dgm:t>
        <a:bodyPr/>
        <a:lstStyle/>
        <a:p>
          <a:endParaRPr lang="en-US"/>
        </a:p>
      </dgm:t>
    </dgm:pt>
    <dgm:pt modelId="{03EDC471-73B9-4B36-BEB0-5E68A3F6E27B}" type="sibTrans" cxnId="{044F81A3-9131-4E69-9D2A-389FB684BAB0}">
      <dgm:prSet/>
      <dgm:spPr/>
      <dgm:t>
        <a:bodyPr/>
        <a:lstStyle/>
        <a:p>
          <a:endParaRPr lang="en-US"/>
        </a:p>
      </dgm:t>
    </dgm:pt>
    <dgm:pt modelId="{E790CE20-7D47-4EF8-9A06-ECE6806728AF}" type="pres">
      <dgm:prSet presAssocID="{1944C2F3-153D-48FC-A54C-CE7491FA3FC1}" presName="root" presStyleCnt="0">
        <dgm:presLayoutVars>
          <dgm:dir/>
          <dgm:resizeHandles val="exact"/>
        </dgm:presLayoutVars>
      </dgm:prSet>
      <dgm:spPr/>
    </dgm:pt>
    <dgm:pt modelId="{DADFFAE1-32ED-4B5F-BF02-786BB45C4B56}" type="pres">
      <dgm:prSet presAssocID="{E822CAC9-4303-4905-8E9F-B2B709739035}" presName="compNode" presStyleCnt="0"/>
      <dgm:spPr/>
    </dgm:pt>
    <dgm:pt modelId="{6126F5BE-4151-4D89-9A10-DDBAA8D12779}" type="pres">
      <dgm:prSet presAssocID="{E822CAC9-4303-4905-8E9F-B2B70973903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F6E147-AC40-414B-BC9B-92F14A541F35}" type="pres">
      <dgm:prSet presAssocID="{E822CAC9-4303-4905-8E9F-B2B709739035}" presName="spaceRect" presStyleCnt="0"/>
      <dgm:spPr/>
    </dgm:pt>
    <dgm:pt modelId="{A26BA833-6DC3-4E91-97CB-C560E91852AD}" type="pres">
      <dgm:prSet presAssocID="{E822CAC9-4303-4905-8E9F-B2B709739035}" presName="textRect" presStyleLbl="revTx" presStyleIdx="0" presStyleCnt="2">
        <dgm:presLayoutVars>
          <dgm:chMax val="1"/>
          <dgm:chPref val="1"/>
        </dgm:presLayoutVars>
      </dgm:prSet>
      <dgm:spPr/>
    </dgm:pt>
    <dgm:pt modelId="{24278CC7-738C-47B7-A8C9-11DE3779DCB9}" type="pres">
      <dgm:prSet presAssocID="{36B457B8-A244-4E1A-8929-94E20224338C}" presName="sibTrans" presStyleCnt="0"/>
      <dgm:spPr/>
    </dgm:pt>
    <dgm:pt modelId="{81AB8A92-2C61-4D0E-9C80-ED6575A01C18}" type="pres">
      <dgm:prSet presAssocID="{141CC039-E6F5-4E28-9A3B-642CEF95E3FB}" presName="compNode" presStyleCnt="0"/>
      <dgm:spPr/>
    </dgm:pt>
    <dgm:pt modelId="{787E71A4-5DAE-49D8-9044-85D404553A4D}" type="pres">
      <dgm:prSet presAssocID="{141CC039-E6F5-4E28-9A3B-642CEF95E3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D5B4AFA-6DE1-4C15-8CC6-93511FFC03BC}" type="pres">
      <dgm:prSet presAssocID="{141CC039-E6F5-4E28-9A3B-642CEF95E3FB}" presName="spaceRect" presStyleCnt="0"/>
      <dgm:spPr/>
    </dgm:pt>
    <dgm:pt modelId="{11591BCB-DD30-4901-B139-513ADE6F657C}" type="pres">
      <dgm:prSet presAssocID="{141CC039-E6F5-4E28-9A3B-642CEF95E3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2EFB42D-F6EE-4EE7-B9CE-8372AE913E6B}" srcId="{1944C2F3-153D-48FC-A54C-CE7491FA3FC1}" destId="{E822CAC9-4303-4905-8E9F-B2B709739035}" srcOrd="0" destOrd="0" parTransId="{06720700-C974-4AB4-A2D0-3A79811240DD}" sibTransId="{36B457B8-A244-4E1A-8929-94E20224338C}"/>
    <dgm:cxn modelId="{17C16161-7ECB-4EF4-9383-992D1F02E9C0}" type="presOf" srcId="{E822CAC9-4303-4905-8E9F-B2B709739035}" destId="{A26BA833-6DC3-4E91-97CB-C560E91852AD}" srcOrd="0" destOrd="0" presId="urn:microsoft.com/office/officeart/2018/2/layout/IconLabelList"/>
    <dgm:cxn modelId="{7B79D595-CC03-44BC-811C-0C79383A161A}" type="presOf" srcId="{1944C2F3-153D-48FC-A54C-CE7491FA3FC1}" destId="{E790CE20-7D47-4EF8-9A06-ECE6806728AF}" srcOrd="0" destOrd="0" presId="urn:microsoft.com/office/officeart/2018/2/layout/IconLabelList"/>
    <dgm:cxn modelId="{044F81A3-9131-4E69-9D2A-389FB684BAB0}" srcId="{1944C2F3-153D-48FC-A54C-CE7491FA3FC1}" destId="{141CC039-E6F5-4E28-9A3B-642CEF95E3FB}" srcOrd="1" destOrd="0" parTransId="{7C6638B2-2269-48ED-85DB-2A36A2947F9A}" sibTransId="{03EDC471-73B9-4B36-BEB0-5E68A3F6E27B}"/>
    <dgm:cxn modelId="{3E4652AE-447D-49C4-B38F-F2C4960C6B7B}" type="presOf" srcId="{141CC039-E6F5-4E28-9A3B-642CEF95E3FB}" destId="{11591BCB-DD30-4901-B139-513ADE6F657C}" srcOrd="0" destOrd="0" presId="urn:microsoft.com/office/officeart/2018/2/layout/IconLabelList"/>
    <dgm:cxn modelId="{19317CFD-B913-471C-865A-42258BB63AEB}" type="presParOf" srcId="{E790CE20-7D47-4EF8-9A06-ECE6806728AF}" destId="{DADFFAE1-32ED-4B5F-BF02-786BB45C4B56}" srcOrd="0" destOrd="0" presId="urn:microsoft.com/office/officeart/2018/2/layout/IconLabelList"/>
    <dgm:cxn modelId="{B94F0087-8E7E-42A4-BB93-4E82EB2506B8}" type="presParOf" srcId="{DADFFAE1-32ED-4B5F-BF02-786BB45C4B56}" destId="{6126F5BE-4151-4D89-9A10-DDBAA8D12779}" srcOrd="0" destOrd="0" presId="urn:microsoft.com/office/officeart/2018/2/layout/IconLabelList"/>
    <dgm:cxn modelId="{E89713DD-40D6-472F-AF1F-42AD85890459}" type="presParOf" srcId="{DADFFAE1-32ED-4B5F-BF02-786BB45C4B56}" destId="{D6F6E147-AC40-414B-BC9B-92F14A541F35}" srcOrd="1" destOrd="0" presId="urn:microsoft.com/office/officeart/2018/2/layout/IconLabelList"/>
    <dgm:cxn modelId="{DA46A46D-26F2-4F1A-B133-DA8EF9F34D4F}" type="presParOf" srcId="{DADFFAE1-32ED-4B5F-BF02-786BB45C4B56}" destId="{A26BA833-6DC3-4E91-97CB-C560E91852AD}" srcOrd="2" destOrd="0" presId="urn:microsoft.com/office/officeart/2018/2/layout/IconLabelList"/>
    <dgm:cxn modelId="{F2B87CAE-530D-4A0A-84B9-E8039A4F27EB}" type="presParOf" srcId="{E790CE20-7D47-4EF8-9A06-ECE6806728AF}" destId="{24278CC7-738C-47B7-A8C9-11DE3779DCB9}" srcOrd="1" destOrd="0" presId="urn:microsoft.com/office/officeart/2018/2/layout/IconLabelList"/>
    <dgm:cxn modelId="{3B1D75A1-EF5A-40DB-A7A6-6904808E276D}" type="presParOf" srcId="{E790CE20-7D47-4EF8-9A06-ECE6806728AF}" destId="{81AB8A92-2C61-4D0E-9C80-ED6575A01C18}" srcOrd="2" destOrd="0" presId="urn:microsoft.com/office/officeart/2018/2/layout/IconLabelList"/>
    <dgm:cxn modelId="{F13F36ED-EB8A-40D3-AED8-3B971FCA633C}" type="presParOf" srcId="{81AB8A92-2C61-4D0E-9C80-ED6575A01C18}" destId="{787E71A4-5DAE-49D8-9044-85D404553A4D}" srcOrd="0" destOrd="0" presId="urn:microsoft.com/office/officeart/2018/2/layout/IconLabelList"/>
    <dgm:cxn modelId="{86E04515-2C48-4DC5-986C-B2FE80CC828D}" type="presParOf" srcId="{81AB8A92-2C61-4D0E-9C80-ED6575A01C18}" destId="{0D5B4AFA-6DE1-4C15-8CC6-93511FFC03BC}" srcOrd="1" destOrd="0" presId="urn:microsoft.com/office/officeart/2018/2/layout/IconLabelList"/>
    <dgm:cxn modelId="{1DF98005-3962-4A02-BFF6-D9FDA1E140E5}" type="presParOf" srcId="{81AB8A92-2C61-4D0E-9C80-ED6575A01C18}" destId="{11591BCB-DD30-4901-B139-513ADE6F657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6E364-D964-4323-9239-4118865F7C31}">
      <dsp:nvSpPr>
        <dsp:cNvPr id="0" name=""/>
        <dsp:cNvSpPr/>
      </dsp:nvSpPr>
      <dsp:spPr>
        <a:xfrm>
          <a:off x="778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07A332C-272F-4834-84A0-D4116FBC3CCC}">
      <dsp:nvSpPr>
        <dsp:cNvPr id="0" name=""/>
        <dsp:cNvSpPr/>
      </dsp:nvSpPr>
      <dsp:spPr>
        <a:xfrm>
          <a:off x="283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Hardware: </a:t>
          </a:r>
          <a:r>
            <a:rPr lang="en-GB" sz="1300" b="0" kern="1200" dirty="0"/>
            <a:t>Computers, storage devices, network infrastructures</a:t>
          </a:r>
          <a:r>
            <a:rPr lang="en-GB" sz="1300" b="1" kern="1200" dirty="0"/>
            <a:t> </a:t>
          </a:r>
          <a:endParaRPr lang="en-US" sz="1300" kern="1200" dirty="0"/>
        </a:p>
      </dsp:txBody>
      <dsp:txXfrm>
        <a:off x="283031" y="1525943"/>
        <a:ext cx="1800000" cy="720000"/>
      </dsp:txXfrm>
    </dsp:sp>
    <dsp:sp modelId="{4C4F8D71-1E7F-494E-861F-8713DF046319}">
      <dsp:nvSpPr>
        <dsp:cNvPr id="0" name=""/>
        <dsp:cNvSpPr/>
      </dsp:nvSpPr>
      <dsp:spPr>
        <a:xfrm>
          <a:off x="2893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BBF1C39-E4BD-443D-8F37-3E03742EC2BC}">
      <dsp:nvSpPr>
        <dsp:cNvPr id="0" name=""/>
        <dsp:cNvSpPr/>
      </dsp:nvSpPr>
      <dsp:spPr>
        <a:xfrm>
          <a:off x="2398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Software: </a:t>
          </a:r>
          <a:r>
            <a:rPr lang="en-GB" sz="1300" b="0" kern="1200" dirty="0"/>
            <a:t>DBMS software, OS, network software, application programs</a:t>
          </a:r>
          <a:endParaRPr lang="en-US" sz="1300" kern="1200" dirty="0"/>
        </a:p>
      </dsp:txBody>
      <dsp:txXfrm>
        <a:off x="2398031" y="1525943"/>
        <a:ext cx="1800000" cy="720000"/>
      </dsp:txXfrm>
    </dsp:sp>
    <dsp:sp modelId="{E0C463E0-AC91-4C49-8B43-1FAF22F6CEAE}">
      <dsp:nvSpPr>
        <dsp:cNvPr id="0" name=""/>
        <dsp:cNvSpPr/>
      </dsp:nvSpPr>
      <dsp:spPr>
        <a:xfrm>
          <a:off x="5008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47C6041-708B-4857-8D2D-C667ED7C4011}">
      <dsp:nvSpPr>
        <dsp:cNvPr id="0" name=""/>
        <dsp:cNvSpPr/>
      </dsp:nvSpPr>
      <dsp:spPr>
        <a:xfrm>
          <a:off x="4513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Data: </a:t>
          </a:r>
          <a:r>
            <a:rPr lang="en-GB" sz="1300" b="0" kern="1200" dirty="0"/>
            <a:t>Actual data stored in database, along with metadata</a:t>
          </a:r>
          <a:endParaRPr lang="en-US" sz="1300" kern="1200" dirty="0"/>
        </a:p>
      </dsp:txBody>
      <dsp:txXfrm>
        <a:off x="4513031" y="1525943"/>
        <a:ext cx="1800000" cy="720000"/>
      </dsp:txXfrm>
    </dsp:sp>
    <dsp:sp modelId="{FB9D1D19-7C1F-4876-A5BA-913BFBE8E6AC}">
      <dsp:nvSpPr>
        <dsp:cNvPr id="0" name=""/>
        <dsp:cNvSpPr/>
      </dsp:nvSpPr>
      <dsp:spPr>
        <a:xfrm>
          <a:off x="1835531" y="269594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54DE9C-99CC-4576-82BF-48DF482A1FB4}">
      <dsp:nvSpPr>
        <dsp:cNvPr id="0" name=""/>
        <dsp:cNvSpPr/>
      </dsp:nvSpPr>
      <dsp:spPr>
        <a:xfrm>
          <a:off x="1340531" y="38024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Procedures: </a:t>
          </a:r>
          <a:r>
            <a:rPr lang="en-US" sz="1300" b="0" kern="1200" dirty="0"/>
            <a:t>Rules and instructions for managing database</a:t>
          </a:r>
        </a:p>
      </dsp:txBody>
      <dsp:txXfrm>
        <a:off x="1340531" y="3802457"/>
        <a:ext cx="1800000" cy="720000"/>
      </dsp:txXfrm>
    </dsp:sp>
    <dsp:sp modelId="{75B70915-FA41-4787-AAD2-3058ACAF12E2}">
      <dsp:nvSpPr>
        <dsp:cNvPr id="0" name=""/>
        <dsp:cNvSpPr/>
      </dsp:nvSpPr>
      <dsp:spPr>
        <a:xfrm>
          <a:off x="3950531" y="269594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5729CB8-E0E8-4738-ADEB-4373776C9ED5}">
      <dsp:nvSpPr>
        <dsp:cNvPr id="0" name=""/>
        <dsp:cNvSpPr/>
      </dsp:nvSpPr>
      <dsp:spPr>
        <a:xfrm>
          <a:off x="3455531" y="38024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People: </a:t>
          </a:r>
          <a:r>
            <a:rPr lang="en-GB" sz="1300" b="0" kern="1200" dirty="0"/>
            <a:t>End-users, application programmers, database administrators</a:t>
          </a:r>
          <a:endParaRPr lang="en-US" sz="1300" kern="1200" dirty="0"/>
        </a:p>
      </dsp:txBody>
      <dsp:txXfrm>
        <a:off x="3455531" y="3802457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6E364-D964-4323-9239-4118865F7C31}">
      <dsp:nvSpPr>
        <dsp:cNvPr id="0" name=""/>
        <dsp:cNvSpPr/>
      </dsp:nvSpPr>
      <dsp:spPr>
        <a:xfrm>
          <a:off x="778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332C-272F-4834-84A0-D4116FBC3CCC}">
      <dsp:nvSpPr>
        <dsp:cNvPr id="0" name=""/>
        <dsp:cNvSpPr/>
      </dsp:nvSpPr>
      <dsp:spPr>
        <a:xfrm>
          <a:off x="283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Relational DBMS (RDBMS)</a:t>
          </a:r>
          <a:r>
            <a:rPr lang="en-GB" sz="1300" kern="1200"/>
            <a:t>: Organizes data in tables (e.g., Oracle, MySQL, SQL Server)</a:t>
          </a:r>
          <a:endParaRPr lang="en-US" sz="1300" kern="1200" dirty="0"/>
        </a:p>
      </dsp:txBody>
      <dsp:txXfrm>
        <a:off x="283031" y="1525943"/>
        <a:ext cx="1800000" cy="720000"/>
      </dsp:txXfrm>
    </dsp:sp>
    <dsp:sp modelId="{4C4F8D71-1E7F-494E-861F-8713DF046319}">
      <dsp:nvSpPr>
        <dsp:cNvPr id="0" name=""/>
        <dsp:cNvSpPr/>
      </dsp:nvSpPr>
      <dsp:spPr>
        <a:xfrm>
          <a:off x="2893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F1C39-E4BD-443D-8F37-3E03742EC2BC}">
      <dsp:nvSpPr>
        <dsp:cNvPr id="0" name=""/>
        <dsp:cNvSpPr/>
      </dsp:nvSpPr>
      <dsp:spPr>
        <a:xfrm>
          <a:off x="2398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Object-oriented DBMS (OODBMS)</a:t>
          </a:r>
          <a:r>
            <a:rPr lang="en-GB" sz="1300" kern="1200"/>
            <a:t>: Stores data as objects (e.g., ObjectDB)</a:t>
          </a:r>
          <a:endParaRPr lang="en-US" sz="1300" kern="1200" dirty="0"/>
        </a:p>
      </dsp:txBody>
      <dsp:txXfrm>
        <a:off x="2398031" y="1525943"/>
        <a:ext cx="1800000" cy="720000"/>
      </dsp:txXfrm>
    </dsp:sp>
    <dsp:sp modelId="{E0C463E0-AC91-4C49-8B43-1FAF22F6CEAE}">
      <dsp:nvSpPr>
        <dsp:cNvPr id="0" name=""/>
        <dsp:cNvSpPr/>
      </dsp:nvSpPr>
      <dsp:spPr>
        <a:xfrm>
          <a:off x="5008031" y="41943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C6041-708B-4857-8D2D-C667ED7C4011}">
      <dsp:nvSpPr>
        <dsp:cNvPr id="0" name=""/>
        <dsp:cNvSpPr/>
      </dsp:nvSpPr>
      <dsp:spPr>
        <a:xfrm>
          <a:off x="4513031" y="15259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Hierarchical DBMS</a:t>
          </a:r>
          <a:r>
            <a:rPr lang="en-GB" sz="1300" kern="1200"/>
            <a:t>: Data organized in tree-like structure (e.g., IMS)</a:t>
          </a:r>
          <a:endParaRPr lang="en-US" sz="1300" kern="1200" dirty="0"/>
        </a:p>
      </dsp:txBody>
      <dsp:txXfrm>
        <a:off x="4513031" y="1525943"/>
        <a:ext cx="1800000" cy="720000"/>
      </dsp:txXfrm>
    </dsp:sp>
    <dsp:sp modelId="{FB9D1D19-7C1F-4876-A5BA-913BFBE8E6AC}">
      <dsp:nvSpPr>
        <dsp:cNvPr id="0" name=""/>
        <dsp:cNvSpPr/>
      </dsp:nvSpPr>
      <dsp:spPr>
        <a:xfrm>
          <a:off x="1835531" y="269594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4DE9C-99CC-4576-82BF-48DF482A1FB4}">
      <dsp:nvSpPr>
        <dsp:cNvPr id="0" name=""/>
        <dsp:cNvSpPr/>
      </dsp:nvSpPr>
      <dsp:spPr>
        <a:xfrm>
          <a:off x="1340531" y="38024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Network DBMS</a:t>
          </a:r>
          <a:r>
            <a:rPr lang="en-GB" sz="1300" kern="1200"/>
            <a:t>: Data represented as graphs with many-to-many relationships</a:t>
          </a:r>
          <a:endParaRPr lang="en-US" sz="1300" kern="1200" dirty="0"/>
        </a:p>
      </dsp:txBody>
      <dsp:txXfrm>
        <a:off x="1340531" y="3802457"/>
        <a:ext cx="1800000" cy="720000"/>
      </dsp:txXfrm>
    </dsp:sp>
    <dsp:sp modelId="{75B70915-FA41-4787-AAD2-3058ACAF12E2}">
      <dsp:nvSpPr>
        <dsp:cNvPr id="0" name=""/>
        <dsp:cNvSpPr/>
      </dsp:nvSpPr>
      <dsp:spPr>
        <a:xfrm>
          <a:off x="3950531" y="2695944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29CB8-E0E8-4738-ADEB-4373776C9ED5}">
      <dsp:nvSpPr>
        <dsp:cNvPr id="0" name=""/>
        <dsp:cNvSpPr/>
      </dsp:nvSpPr>
      <dsp:spPr>
        <a:xfrm>
          <a:off x="3455531" y="380245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NoSQL DBMS</a:t>
          </a:r>
          <a:r>
            <a:rPr lang="en-GB" sz="1300" kern="1200"/>
            <a:t>: Non-tabular data models (document, key-value, columnar, graph)</a:t>
          </a:r>
          <a:endParaRPr lang="en-US" sz="1300" kern="1200" dirty="0"/>
        </a:p>
      </dsp:txBody>
      <dsp:txXfrm>
        <a:off x="3455531" y="380245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6E364-D964-4323-9239-4118865F7C31}">
      <dsp:nvSpPr>
        <dsp:cNvPr id="0" name=""/>
        <dsp:cNvSpPr/>
      </dsp:nvSpPr>
      <dsp:spPr>
        <a:xfrm>
          <a:off x="875765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A332C-272F-4834-84A0-D4116FBC3CCC}">
      <dsp:nvSpPr>
        <dsp:cNvPr id="0" name=""/>
        <dsp:cNvSpPr/>
      </dsp:nvSpPr>
      <dsp:spPr>
        <a:xfrm>
          <a:off x="55922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Single-user</a:t>
          </a:r>
          <a:r>
            <a:rPr lang="en-GB" sz="1700" kern="1200" dirty="0"/>
            <a:t>: Supports only one user at a time (e.g., desktop databases like MS Access)</a:t>
          </a:r>
          <a:endParaRPr lang="en-US" sz="1700" kern="1200" dirty="0"/>
        </a:p>
      </dsp:txBody>
      <dsp:txXfrm>
        <a:off x="55922" y="2963716"/>
        <a:ext cx="2981250" cy="720000"/>
      </dsp:txXfrm>
    </dsp:sp>
    <dsp:sp modelId="{4C4F8D71-1E7F-494E-861F-8713DF046319}">
      <dsp:nvSpPr>
        <dsp:cNvPr id="0" name=""/>
        <dsp:cNvSpPr/>
      </dsp:nvSpPr>
      <dsp:spPr>
        <a:xfrm>
          <a:off x="4378734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F1C39-E4BD-443D-8F37-3E03742EC2BC}">
      <dsp:nvSpPr>
        <dsp:cNvPr id="0" name=""/>
        <dsp:cNvSpPr/>
      </dsp:nvSpPr>
      <dsp:spPr>
        <a:xfrm>
          <a:off x="3558890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Multi-user</a:t>
          </a:r>
          <a:r>
            <a:rPr lang="en-GB" sz="1700" kern="1200" dirty="0"/>
            <a:t>: Supports multiple users concurrently (most enterprise DBMS)</a:t>
          </a:r>
          <a:endParaRPr lang="en-US" sz="1700" kern="1200" dirty="0"/>
        </a:p>
      </dsp:txBody>
      <dsp:txXfrm>
        <a:off x="3558890" y="2963716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F5BE-4151-4D89-9A10-DDBAA8D12779}">
      <dsp:nvSpPr>
        <dsp:cNvPr id="0" name=""/>
        <dsp:cNvSpPr/>
      </dsp:nvSpPr>
      <dsp:spPr>
        <a:xfrm>
          <a:off x="875765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A833-6DC3-4E91-97CB-C560E91852AD}">
      <dsp:nvSpPr>
        <dsp:cNvPr id="0" name=""/>
        <dsp:cNvSpPr/>
      </dsp:nvSpPr>
      <dsp:spPr>
        <a:xfrm>
          <a:off x="55922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Centralized:</a:t>
          </a:r>
          <a:r>
            <a:rPr lang="en-GB" sz="2000" kern="1200" dirty="0"/>
            <a:t> Data stored at single location</a:t>
          </a:r>
          <a:endParaRPr lang="en-US" sz="2000" kern="1200" dirty="0"/>
        </a:p>
      </dsp:txBody>
      <dsp:txXfrm>
        <a:off x="55922" y="2963716"/>
        <a:ext cx="2981250" cy="720000"/>
      </dsp:txXfrm>
    </dsp:sp>
    <dsp:sp modelId="{787E71A4-5DAE-49D8-9044-85D404553A4D}">
      <dsp:nvSpPr>
        <dsp:cNvPr id="0" name=""/>
        <dsp:cNvSpPr/>
      </dsp:nvSpPr>
      <dsp:spPr>
        <a:xfrm>
          <a:off x="4378734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1BCB-DD30-4901-B139-513ADE6F657C}">
      <dsp:nvSpPr>
        <dsp:cNvPr id="0" name=""/>
        <dsp:cNvSpPr/>
      </dsp:nvSpPr>
      <dsp:spPr>
        <a:xfrm>
          <a:off x="3558890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Distributed:</a:t>
          </a:r>
          <a:r>
            <a:rPr lang="en-GB" sz="2000" kern="1200" dirty="0"/>
            <a:t> Data distributed across multiple locations</a:t>
          </a:r>
          <a:endParaRPr lang="en-US" sz="2000" kern="1200" dirty="0"/>
        </a:p>
      </dsp:txBody>
      <dsp:txXfrm>
        <a:off x="3558890" y="2963716"/>
        <a:ext cx="2981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F5BE-4151-4D89-9A10-DDBAA8D12779}">
      <dsp:nvSpPr>
        <dsp:cNvPr id="0" name=""/>
        <dsp:cNvSpPr/>
      </dsp:nvSpPr>
      <dsp:spPr>
        <a:xfrm>
          <a:off x="875765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BA833-6DC3-4E91-97CB-C560E91852AD}">
      <dsp:nvSpPr>
        <dsp:cNvPr id="0" name=""/>
        <dsp:cNvSpPr/>
      </dsp:nvSpPr>
      <dsp:spPr>
        <a:xfrm>
          <a:off x="55922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Homogenous:</a:t>
          </a:r>
          <a:r>
            <a:rPr lang="en-GB" sz="2200" kern="1200" dirty="0"/>
            <a:t> Same DBMS at all sites</a:t>
          </a:r>
        </a:p>
      </dsp:txBody>
      <dsp:txXfrm>
        <a:off x="55922" y="2963716"/>
        <a:ext cx="2981250" cy="720000"/>
      </dsp:txXfrm>
    </dsp:sp>
    <dsp:sp modelId="{787E71A4-5DAE-49D8-9044-85D404553A4D}">
      <dsp:nvSpPr>
        <dsp:cNvPr id="0" name=""/>
        <dsp:cNvSpPr/>
      </dsp:nvSpPr>
      <dsp:spPr>
        <a:xfrm>
          <a:off x="4378734" y="1258171"/>
          <a:ext cx="1341562" cy="134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91BCB-DD30-4901-B139-513ADE6F657C}">
      <dsp:nvSpPr>
        <dsp:cNvPr id="0" name=""/>
        <dsp:cNvSpPr/>
      </dsp:nvSpPr>
      <dsp:spPr>
        <a:xfrm>
          <a:off x="3558890" y="296371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Heterogeneous:</a:t>
          </a:r>
          <a:r>
            <a:rPr lang="en-GB" sz="2200" kern="1200" dirty="0"/>
            <a:t> Different DBMS at different sites</a:t>
          </a:r>
          <a:endParaRPr lang="en-US" sz="2200" kern="1200" dirty="0"/>
        </a:p>
      </dsp:txBody>
      <dsp:txXfrm>
        <a:off x="3558890" y="296371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7617-FBA5-4816-8B30-213E426DAC2A}" type="datetimeFigureOut">
              <a:rPr lang="en-GB" smtClean="0"/>
              <a:t>13/07/2025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527E2-35D0-4BD9-8E6C-B7BD5CD8C8D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43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D6D274-4F69-4C79-9C7C-AE9AF945B0BC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65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31DA7-E304-4029-8E8F-2C8365629A4B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9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4C6E-3274-45FC-8953-E2022E74FF6C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89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B782-30A7-4A95-82C8-480F94865D57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68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414F-641D-41B1-A61C-7A42ACB24430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48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CE1D-4B49-46EB-9F9D-CD7CF5BD3A0B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35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E2FA-A64C-459C-B4E6-5FFD2A8A6B1B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9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02D8A-9B1B-4C1C-84E9-1990B7A4377E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85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15783-6A7C-4FC9-B82C-28B6756AEE78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9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766C1-9BDB-4665-93EC-517A396F68A7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26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9BA48-FC15-4238-B5BD-1C6B32E15256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6199F0-C64A-4260-8B3E-71FAF753735A}" type="datetime1">
              <a:rPr lang="en-GB" smtClean="0"/>
              <a:t>13/07/2025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A99F27-1DD2-420E-9DAF-5225F6828F5F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14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23DEC-1504-91ED-1DEE-4A092AA1D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Database System – Concepts and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DC82E-B36D-9795-81DF-B73302211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Presenter: Ayush Tuladhar</a:t>
            </a:r>
          </a:p>
          <a:p>
            <a:r>
              <a:rPr lang="en-GB" dirty="0">
                <a:solidFill>
                  <a:srgbClr val="FFFFFF"/>
                </a:solidFill>
              </a:rPr>
              <a:t>Subject: DBMS</a:t>
            </a:r>
          </a:p>
          <a:p>
            <a:r>
              <a:rPr lang="en-GB" dirty="0">
                <a:solidFill>
                  <a:srgbClr val="FFFFFF"/>
                </a:solidFill>
              </a:rPr>
              <a:t>CSIT IV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295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D92C19-D201-78C0-DB83-B2C0F7B1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4897BB0-F22C-F812-2F4C-C32831589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72DDD9-BD47-DFBD-0FDE-3D3F25478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/>
              <a:t>Based on data model</a:t>
            </a:r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547A75-B5D0-986A-DDC9-5B46405D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25C8-FA17-88AA-CD07-252606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918EDF78-2045-3B42-E50B-6A7BCE1B1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93942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0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0DCA3-227E-6403-BB6A-F931B426C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F6004BF-E8FC-6A34-E674-F136E5228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D91DC-1848-7113-EE48-7D7A2A30E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Based on number of users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42D0E01-E947-65D2-5D30-7CF906E5B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E2573-B146-E34E-8FAB-7DC9490E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AB03820-CEED-5D34-9545-ABBDD84E5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506067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6945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4B0D5-3E13-87C9-9E19-1F363E7F6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Based on site location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6B19D4-C28D-5D6B-9457-98C43FF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94731BE-6749-3B09-98D5-C34F6A8ED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49014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83F13-9964-89D3-69A9-109ECB6B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9189A0-860E-CDC9-3D85-948FDC044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8744-521E-E579-62B1-86276C88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sz="5400" dirty="0"/>
              <a:t>Based on type of access path</a:t>
            </a:r>
            <a:endParaRPr lang="en-GB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A03C70-DC1C-59D1-9F9F-9CC85A62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AF0C7DD-EA09-C258-EDB5-76ADC6F1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C503939B-AC04-9A2D-A9F7-67758DCC7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2308741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079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22F01-31BF-CD26-0460-1743E1C0AB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1C2858B-0E06-C6DF-5CFD-80AED293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36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1E9DE-F3BC-28BA-8220-1763E60A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/>
              <a:t>Introduction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F844F72-9538-9E1F-1DFC-B4D643E0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lvl="0">
              <a:defRPr b="1"/>
            </a:pPr>
            <a:r>
              <a:rPr lang="en-GB" sz="2400"/>
              <a:t>Database system environment</a:t>
            </a:r>
            <a:endParaRPr lang="en-US" sz="2400"/>
          </a:p>
          <a:p>
            <a:pPr lvl="0">
              <a:defRPr b="1"/>
            </a:pPr>
            <a:r>
              <a:rPr lang="en-GB" sz="2400"/>
              <a:t>DBMS architecture:</a:t>
            </a:r>
            <a:endParaRPr lang="en-US" sz="2400"/>
          </a:p>
          <a:p>
            <a:pPr lvl="1"/>
            <a:r>
              <a:rPr lang="en-GB" sz="2000"/>
              <a:t>Centralized architecture</a:t>
            </a:r>
            <a:endParaRPr lang="en-US" sz="2000"/>
          </a:p>
          <a:p>
            <a:pPr lvl="1"/>
            <a:r>
              <a:rPr lang="en-GB" sz="2000"/>
              <a:t>Client/server architecture</a:t>
            </a:r>
            <a:endParaRPr lang="en-US" sz="2000"/>
          </a:p>
          <a:p>
            <a:pPr lvl="0">
              <a:defRPr b="1"/>
            </a:pPr>
            <a:r>
              <a:rPr lang="en-GB" sz="2400"/>
              <a:t>Classification of database management systems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66EF-1811-84E0-E584-DD5A4626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39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89A978-1C26-1A53-AF04-F3AAAC3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Database system environment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A1B11-A363-399E-1A82-2CEEC629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A92ABB3-ED53-9C5F-228F-92A60B3DE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624784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188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F38A-595E-C843-FC5C-204A9B5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600" dirty="0"/>
              <a:t>Database system environment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BB49CE0B-550B-3BEB-B393-97F66EDC8F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45891" y="1812055"/>
            <a:ext cx="7269162" cy="4673600"/>
            <a:chOff x="1497" y="1191"/>
            <a:chExt cx="4579" cy="294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C361489-75DE-3DF3-BC73-5C7F9E42424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97" y="1191"/>
              <a:ext cx="4579" cy="2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497676C9-F210-8738-0FEE-79719B2C6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" y="1191"/>
              <a:ext cx="4586" cy="2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A7E04-F96F-5491-4498-D847D8C8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04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D5FA-ECC2-0E37-DEDC-2B36D152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GB" dirty="0"/>
              <a:t>Centralized database system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8BDE20-EB1A-C91E-24E9-295B5D2A9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All data is stored on a single computer (mainframe or server)</a:t>
            </a:r>
          </a:p>
          <a:p>
            <a:r>
              <a:rPr lang="en-GB" sz="2400" dirty="0"/>
              <a:t>All processing occurs on that central machine</a:t>
            </a:r>
          </a:p>
          <a:p>
            <a:r>
              <a:rPr lang="en-GB" sz="2400" dirty="0"/>
              <a:t>Users access the system through dumb terminals or client applications</a:t>
            </a:r>
          </a:p>
          <a:p>
            <a:endParaRPr lang="en-GB" sz="2400" dirty="0"/>
          </a:p>
          <a:p>
            <a:endParaRPr lang="en-GB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BD8B-39D3-C278-75D6-114CED5C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 dirty="0"/>
          </a:p>
        </p:txBody>
      </p:sp>
      <p:pic>
        <p:nvPicPr>
          <p:cNvPr id="6" name="Content Placeholder 8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DF00E078-A74E-8A77-24EB-39BAEA950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860" y="1209367"/>
            <a:ext cx="5746874" cy="4144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23B3CD-E758-5046-8A0E-D9D1C1AF8806}"/>
              </a:ext>
            </a:extLst>
          </p:cNvPr>
          <p:cNvSpPr txBox="1"/>
          <p:nvPr/>
        </p:nvSpPr>
        <p:spPr>
          <a:xfrm>
            <a:off x="7306431" y="5542771"/>
            <a:ext cx="285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Fig: Centralized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5707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4E65-9846-61C8-7125-7BECC6C6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dirty="0"/>
              <a:t>Client/server architecture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9121C8-1EDF-DFDD-4AAB-B6D7AD4F0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99330" y="804333"/>
            <a:ext cx="6257721" cy="5249334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Processing is divided between client machines and server machines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database server manages data storage, query processing, and transaction management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Client machines handle user interface and application logic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Types of client/server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2-tier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3-tier architecture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5C7DE-14DD-4E9E-CC02-5D9131A2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6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852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290-E2A3-1E6F-43DB-446832C5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100" dirty="0"/>
              <a:t>Types of client/server architecture</a:t>
            </a:r>
          </a:p>
        </p:txBody>
      </p:sp>
      <p:pic>
        <p:nvPicPr>
          <p:cNvPr id="20" name="Content Placeholder 19" descr="A diagram of a computer and a computer tower&#10;&#10;AI-generated content may be incorrect.">
            <a:extLst>
              <a:ext uri="{FF2B5EF4-FFF2-40B4-BE49-F238E27FC236}">
                <a16:creationId xmlns:a16="http://schemas.microsoft.com/office/drawing/2014/main" id="{E1631300-4B15-921F-B687-13D5AE13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01" y="1899138"/>
            <a:ext cx="9118997" cy="431274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18F4F-0801-F302-03C0-08B3ADC7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9F27-1DD2-420E-9DAF-5225F6828F5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742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99CC55-FF48-C792-3D7D-BAB3B7AA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GB" dirty="0"/>
              <a:t>Centralized vs. client/server architecture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53980-AA4E-BEB7-EA3B-796A9FCC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CD3E1E0-B53B-52CA-C6EE-07CCB5147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444716"/>
              </p:ext>
            </p:extLst>
          </p:nvPr>
        </p:nvGraphicFramePr>
        <p:xfrm>
          <a:off x="942975" y="1487312"/>
          <a:ext cx="6596064" cy="4431521"/>
        </p:xfrm>
        <a:graphic>
          <a:graphicData uri="http://schemas.openxmlformats.org/drawingml/2006/table">
            <a:tbl>
              <a:tblPr/>
              <a:tblGrid>
                <a:gridCol w="1851418">
                  <a:extLst>
                    <a:ext uri="{9D8B030D-6E8A-4147-A177-3AD203B41FA5}">
                      <a16:colId xmlns:a16="http://schemas.microsoft.com/office/drawing/2014/main" val="762157055"/>
                    </a:ext>
                  </a:extLst>
                </a:gridCol>
                <a:gridCol w="2431517">
                  <a:extLst>
                    <a:ext uri="{9D8B030D-6E8A-4147-A177-3AD203B41FA5}">
                      <a16:colId xmlns:a16="http://schemas.microsoft.com/office/drawing/2014/main" val="1749964334"/>
                    </a:ext>
                  </a:extLst>
                </a:gridCol>
                <a:gridCol w="2313129">
                  <a:extLst>
                    <a:ext uri="{9D8B030D-6E8A-4147-A177-3AD203B41FA5}">
                      <a16:colId xmlns:a16="http://schemas.microsoft.com/office/drawing/2014/main" val="1720901705"/>
                    </a:ext>
                  </a:extLst>
                </a:gridCol>
              </a:tblGrid>
              <a:tr h="347321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Aspect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Centralized DBMS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Client/Server DBMS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806721"/>
                  </a:ext>
                </a:extLst>
              </a:tr>
              <a:tr h="597355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Control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Single point (mainframe)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Distributed (clients + server)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338545"/>
                  </a:ext>
                </a:extLst>
              </a:tr>
              <a:tr h="847390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Processing Location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Entirely on mainframe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Split: Clients (UI/logic) + Server (data)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299956"/>
                  </a:ext>
                </a:extLst>
              </a:tr>
              <a:tr h="847390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Resource Dependency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Terminals rely 100% on mainframe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Clients have independent processing power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426147"/>
                  </a:ext>
                </a:extLst>
              </a:tr>
              <a:tr h="597355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Communication Flow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One-way (terminal ↔ mainframe)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Two-way (client ↔ server)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89727"/>
                  </a:ext>
                </a:extLst>
              </a:tr>
              <a:tr h="597355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Failure Impact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Entire system crashes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 failure affects clients only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320359"/>
                  </a:ext>
                </a:extLst>
              </a:tr>
              <a:tr h="597355"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Legacy systems (banks, airlines)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 rtl="0" eaLnBrk="1" fontAlgn="ctr" latinLnBrk="0" hangingPunct="1">
                        <a:lnSpc>
                          <a:spcPct val="90000"/>
                        </a:lnSpc>
                        <a:buClr>
                          <a:schemeClr val="accent1"/>
                        </a:buClr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Modern apps (web, enterprise systems)</a:t>
                      </a:r>
                    </a:p>
                  </a:txBody>
                  <a:tcPr marL="60032" marR="60032" marT="30016" marB="300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77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6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2DEC1-C302-5E78-5A39-7940985FA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Classification of dbms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EED4-992F-308C-60DC-AE6A34BB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r>
              <a:rPr lang="en-GB" dirty="0"/>
              <a:t>Data model</a:t>
            </a:r>
          </a:p>
          <a:p>
            <a:r>
              <a:rPr lang="en-GB" dirty="0"/>
              <a:t>Number of users</a:t>
            </a:r>
          </a:p>
          <a:p>
            <a:r>
              <a:rPr lang="en-GB" dirty="0"/>
              <a:t>Site location</a:t>
            </a:r>
          </a:p>
          <a:p>
            <a:r>
              <a:rPr lang="en-GB" dirty="0"/>
              <a:t>Type of access path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ECBB2-2883-BFF0-691C-6CF5F800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BA99F27-1DD2-420E-9DAF-5225F6828F5F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909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460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Tw Cen MT</vt:lpstr>
      <vt:lpstr>Tw Cen MT Condensed</vt:lpstr>
      <vt:lpstr>Wingdings 3</vt:lpstr>
      <vt:lpstr>Integral</vt:lpstr>
      <vt:lpstr>Database System – Concepts and Architecture</vt:lpstr>
      <vt:lpstr>Introduction</vt:lpstr>
      <vt:lpstr>Database system environment</vt:lpstr>
      <vt:lpstr>Database system environment</vt:lpstr>
      <vt:lpstr>Centralized database system</vt:lpstr>
      <vt:lpstr>Client/server architecture</vt:lpstr>
      <vt:lpstr>Types of client/server architecture</vt:lpstr>
      <vt:lpstr>Centralized vs. client/server architecture</vt:lpstr>
      <vt:lpstr>Classification of dbms</vt:lpstr>
      <vt:lpstr>Based on data model</vt:lpstr>
      <vt:lpstr>Based on number of users</vt:lpstr>
      <vt:lpstr>Based on site location</vt:lpstr>
      <vt:lpstr>Based on type of access path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10</cp:revision>
  <dcterms:created xsi:type="dcterms:W3CDTF">2025-07-13T15:28:27Z</dcterms:created>
  <dcterms:modified xsi:type="dcterms:W3CDTF">2025-07-13T17:52:47Z</dcterms:modified>
</cp:coreProperties>
</file>