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8"/>
  </p:notesMasterIdLst>
  <p:sldIdLst>
    <p:sldId id="256" r:id="rId2"/>
    <p:sldId id="271" r:id="rId3"/>
    <p:sldId id="258" r:id="rId4"/>
    <p:sldId id="259" r:id="rId5"/>
    <p:sldId id="260" r:id="rId6"/>
    <p:sldId id="261" r:id="rId7"/>
    <p:sldId id="272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838B94-FE89-44ED-B7F6-7EA525D4C705}" v="14" dt="2025-08-06T13:03:53.0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318" y="150"/>
      </p:cViewPr>
      <p:guideLst/>
    </p:cSldViewPr>
  </p:slideViewPr>
  <p:outlineViewPr>
    <p:cViewPr>
      <p:scale>
        <a:sx n="33" d="100"/>
        <a:sy n="33" d="100"/>
      </p:scale>
      <p:origin x="0" y="-35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4" Type="http://schemas.openxmlformats.org/officeDocument/2006/relationships/image" Target="../media/image32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4" Type="http://schemas.openxmlformats.org/officeDocument/2006/relationships/image" Target="../media/image32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333EC7-9E4A-4829-9501-1886C9970F2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964C63F-FE1C-4636-9B5C-ED7C7FEED0B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Efficient disk space use</a:t>
          </a:r>
        </a:p>
      </dgm:t>
    </dgm:pt>
    <dgm:pt modelId="{46AF9801-C268-4CE5-8496-D39C31F3457F}" type="parTrans" cxnId="{B0B232C1-1CBB-4790-8159-8D662C3CDABB}">
      <dgm:prSet/>
      <dgm:spPr/>
      <dgm:t>
        <a:bodyPr/>
        <a:lstStyle/>
        <a:p>
          <a:endParaRPr lang="en-US"/>
        </a:p>
      </dgm:t>
    </dgm:pt>
    <dgm:pt modelId="{E5ECD391-D2E5-4A4B-8185-D95AAB968F1D}" type="sibTrans" cxnId="{B0B232C1-1CBB-4790-8159-8D662C3CDAB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3D2C8D1-3323-477F-8953-4F37447A925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Fast access time</a:t>
          </a:r>
        </a:p>
      </dgm:t>
    </dgm:pt>
    <dgm:pt modelId="{2785F90E-1E08-4916-9978-1AEE6833B93E}" type="parTrans" cxnId="{52D41013-C11D-485A-9823-F3FDCCC5C576}">
      <dgm:prSet/>
      <dgm:spPr/>
      <dgm:t>
        <a:bodyPr/>
        <a:lstStyle/>
        <a:p>
          <a:endParaRPr lang="en-US"/>
        </a:p>
      </dgm:t>
    </dgm:pt>
    <dgm:pt modelId="{74200FAC-6FC7-410C-8C25-5F6A4CF81B97}" type="sibTrans" cxnId="{52D41013-C11D-485A-9823-F3FDCCC5C57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AF1313C-EC3C-458B-9A88-A35358B23D0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Support for file growth</a:t>
          </a:r>
        </a:p>
      </dgm:t>
    </dgm:pt>
    <dgm:pt modelId="{8F951E79-831A-4741-BD81-80CBF9D924DC}" type="parTrans" cxnId="{AAC7EFDD-0043-4B6A-B242-9B7B605CF17E}">
      <dgm:prSet/>
      <dgm:spPr/>
      <dgm:t>
        <a:bodyPr/>
        <a:lstStyle/>
        <a:p>
          <a:endParaRPr lang="en-US"/>
        </a:p>
      </dgm:t>
    </dgm:pt>
    <dgm:pt modelId="{3E8EE851-BC12-4749-A8FF-A741ABBFF256}" type="sibTrans" cxnId="{AAC7EFDD-0043-4B6A-B242-9B7B605CF17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CCBBD0D-A887-4629-9E6A-D257C9E5F37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Minimize fragmentation</a:t>
          </a:r>
        </a:p>
      </dgm:t>
    </dgm:pt>
    <dgm:pt modelId="{4F43BC93-202A-48E2-AFDD-F10B2CE33679}" type="parTrans" cxnId="{6B87C988-9065-443D-92FC-3EAD7B021E2C}">
      <dgm:prSet/>
      <dgm:spPr/>
      <dgm:t>
        <a:bodyPr/>
        <a:lstStyle/>
        <a:p>
          <a:endParaRPr lang="en-US"/>
        </a:p>
      </dgm:t>
    </dgm:pt>
    <dgm:pt modelId="{B55B804D-B618-4BFC-ABE4-FE5D1BCF6CAA}" type="sibTrans" cxnId="{6B87C988-9065-443D-92FC-3EAD7B021E2C}">
      <dgm:prSet/>
      <dgm:spPr/>
      <dgm:t>
        <a:bodyPr/>
        <a:lstStyle/>
        <a:p>
          <a:endParaRPr lang="en-US"/>
        </a:p>
      </dgm:t>
    </dgm:pt>
    <dgm:pt modelId="{19BFD541-25BA-49BC-B933-52956F05097A}" type="pres">
      <dgm:prSet presAssocID="{5E333EC7-9E4A-4829-9501-1886C9970F20}" presName="root" presStyleCnt="0">
        <dgm:presLayoutVars>
          <dgm:dir/>
          <dgm:resizeHandles val="exact"/>
        </dgm:presLayoutVars>
      </dgm:prSet>
      <dgm:spPr/>
    </dgm:pt>
    <dgm:pt modelId="{0C992EB9-D9DA-44D0-9DE1-E5FC7A5183D3}" type="pres">
      <dgm:prSet presAssocID="{6964C63F-FE1C-4636-9B5C-ED7C7FEED0B5}" presName="compNode" presStyleCnt="0"/>
      <dgm:spPr/>
    </dgm:pt>
    <dgm:pt modelId="{45044E71-E60F-4401-BDFA-4D9B0574CF87}" type="pres">
      <dgm:prSet presAssocID="{6964C63F-FE1C-4636-9B5C-ED7C7FEED0B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tical disc"/>
        </a:ext>
      </dgm:extLst>
    </dgm:pt>
    <dgm:pt modelId="{5C587134-F119-4439-98D0-EDA61E816537}" type="pres">
      <dgm:prSet presAssocID="{6964C63F-FE1C-4636-9B5C-ED7C7FEED0B5}" presName="spaceRect" presStyleCnt="0"/>
      <dgm:spPr/>
    </dgm:pt>
    <dgm:pt modelId="{0B4E6D81-E9A2-4C61-A678-B8FF959C14F4}" type="pres">
      <dgm:prSet presAssocID="{6964C63F-FE1C-4636-9B5C-ED7C7FEED0B5}" presName="textRect" presStyleLbl="revTx" presStyleIdx="0" presStyleCnt="4">
        <dgm:presLayoutVars>
          <dgm:chMax val="1"/>
          <dgm:chPref val="1"/>
        </dgm:presLayoutVars>
      </dgm:prSet>
      <dgm:spPr/>
    </dgm:pt>
    <dgm:pt modelId="{A6BC735C-4716-4F0F-B17E-E2B74E843C35}" type="pres">
      <dgm:prSet presAssocID="{E5ECD391-D2E5-4A4B-8185-D95AAB968F1D}" presName="sibTrans" presStyleCnt="0"/>
      <dgm:spPr/>
    </dgm:pt>
    <dgm:pt modelId="{08D1299C-4B1C-472F-8E2D-4ECDA354F555}" type="pres">
      <dgm:prSet presAssocID="{53D2C8D1-3323-477F-8953-4F37447A9257}" presName="compNode" presStyleCnt="0"/>
      <dgm:spPr/>
    </dgm:pt>
    <dgm:pt modelId="{4B7BB125-4715-4CDE-B90B-DCD4EA6E3D06}" type="pres">
      <dgm:prSet presAssocID="{53D2C8D1-3323-477F-8953-4F37447A925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DF16F730-5540-47C9-9160-1AD4F14D5D4C}" type="pres">
      <dgm:prSet presAssocID="{53D2C8D1-3323-477F-8953-4F37447A9257}" presName="spaceRect" presStyleCnt="0"/>
      <dgm:spPr/>
    </dgm:pt>
    <dgm:pt modelId="{EFFD78A6-2CAF-4BD1-9C32-DE1B7FE1D515}" type="pres">
      <dgm:prSet presAssocID="{53D2C8D1-3323-477F-8953-4F37447A9257}" presName="textRect" presStyleLbl="revTx" presStyleIdx="1" presStyleCnt="4">
        <dgm:presLayoutVars>
          <dgm:chMax val="1"/>
          <dgm:chPref val="1"/>
        </dgm:presLayoutVars>
      </dgm:prSet>
      <dgm:spPr/>
    </dgm:pt>
    <dgm:pt modelId="{E52B45E0-63C3-4FF4-A844-0764C84DA0A0}" type="pres">
      <dgm:prSet presAssocID="{74200FAC-6FC7-410C-8C25-5F6A4CF81B97}" presName="sibTrans" presStyleCnt="0"/>
      <dgm:spPr/>
    </dgm:pt>
    <dgm:pt modelId="{212AAC97-9BAB-41A5-A25A-AB9FE6F17187}" type="pres">
      <dgm:prSet presAssocID="{9AF1313C-EC3C-458B-9A88-A35358B23D0D}" presName="compNode" presStyleCnt="0"/>
      <dgm:spPr/>
    </dgm:pt>
    <dgm:pt modelId="{76858605-8B31-4202-A5E0-7DD12FADB434}" type="pres">
      <dgm:prSet presAssocID="{9AF1313C-EC3C-458B-9A88-A35358B23D0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AA9B3AF8-35D1-4E31-8281-9F81E915B551}" type="pres">
      <dgm:prSet presAssocID="{9AF1313C-EC3C-458B-9A88-A35358B23D0D}" presName="spaceRect" presStyleCnt="0"/>
      <dgm:spPr/>
    </dgm:pt>
    <dgm:pt modelId="{AAA77E96-9676-4E88-9B04-C8F48547DE27}" type="pres">
      <dgm:prSet presAssocID="{9AF1313C-EC3C-458B-9A88-A35358B23D0D}" presName="textRect" presStyleLbl="revTx" presStyleIdx="2" presStyleCnt="4">
        <dgm:presLayoutVars>
          <dgm:chMax val="1"/>
          <dgm:chPref val="1"/>
        </dgm:presLayoutVars>
      </dgm:prSet>
      <dgm:spPr/>
    </dgm:pt>
    <dgm:pt modelId="{DDFB448E-BCCD-4242-9DE4-671B6F61613A}" type="pres">
      <dgm:prSet presAssocID="{3E8EE851-BC12-4749-A8FF-A741ABBFF256}" presName="sibTrans" presStyleCnt="0"/>
      <dgm:spPr/>
    </dgm:pt>
    <dgm:pt modelId="{DA8D725D-4C30-4059-936E-769394624708}" type="pres">
      <dgm:prSet presAssocID="{FCCBBD0D-A887-4629-9E6A-D257C9E5F376}" presName="compNode" presStyleCnt="0"/>
      <dgm:spPr/>
    </dgm:pt>
    <dgm:pt modelId="{E70BAF09-833B-4AE3-852F-E11DB64E3F68}" type="pres">
      <dgm:prSet presAssocID="{FCCBBD0D-A887-4629-9E6A-D257C9E5F37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A00A6BB-1A96-436F-A5CB-EDDC9E531F26}" type="pres">
      <dgm:prSet presAssocID="{FCCBBD0D-A887-4629-9E6A-D257C9E5F376}" presName="spaceRect" presStyleCnt="0"/>
      <dgm:spPr/>
    </dgm:pt>
    <dgm:pt modelId="{EC424533-F646-4BA9-A901-635E1055B8DA}" type="pres">
      <dgm:prSet presAssocID="{FCCBBD0D-A887-4629-9E6A-D257C9E5F376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52D41013-C11D-485A-9823-F3FDCCC5C576}" srcId="{5E333EC7-9E4A-4829-9501-1886C9970F20}" destId="{53D2C8D1-3323-477F-8953-4F37447A9257}" srcOrd="1" destOrd="0" parTransId="{2785F90E-1E08-4916-9978-1AEE6833B93E}" sibTransId="{74200FAC-6FC7-410C-8C25-5F6A4CF81B97}"/>
    <dgm:cxn modelId="{505C0D6F-5102-458B-A205-3F92830D6102}" type="presOf" srcId="{6964C63F-FE1C-4636-9B5C-ED7C7FEED0B5}" destId="{0B4E6D81-E9A2-4C61-A678-B8FF959C14F4}" srcOrd="0" destOrd="0" presId="urn:microsoft.com/office/officeart/2018/2/layout/IconLabelList"/>
    <dgm:cxn modelId="{6B87C988-9065-443D-92FC-3EAD7B021E2C}" srcId="{5E333EC7-9E4A-4829-9501-1886C9970F20}" destId="{FCCBBD0D-A887-4629-9E6A-D257C9E5F376}" srcOrd="3" destOrd="0" parTransId="{4F43BC93-202A-48E2-AFDD-F10B2CE33679}" sibTransId="{B55B804D-B618-4BFC-ABE4-FE5D1BCF6CAA}"/>
    <dgm:cxn modelId="{B0B232C1-1CBB-4790-8159-8D662C3CDABB}" srcId="{5E333EC7-9E4A-4829-9501-1886C9970F20}" destId="{6964C63F-FE1C-4636-9B5C-ED7C7FEED0B5}" srcOrd="0" destOrd="0" parTransId="{46AF9801-C268-4CE5-8496-D39C31F3457F}" sibTransId="{E5ECD391-D2E5-4A4B-8185-D95AAB968F1D}"/>
    <dgm:cxn modelId="{AAC7EFDD-0043-4B6A-B242-9B7B605CF17E}" srcId="{5E333EC7-9E4A-4829-9501-1886C9970F20}" destId="{9AF1313C-EC3C-458B-9A88-A35358B23D0D}" srcOrd="2" destOrd="0" parTransId="{8F951E79-831A-4741-BD81-80CBF9D924DC}" sibTransId="{3E8EE851-BC12-4749-A8FF-A741ABBFF256}"/>
    <dgm:cxn modelId="{7C2E27E3-F778-43E7-98B4-319CD2CC80D8}" type="presOf" srcId="{53D2C8D1-3323-477F-8953-4F37447A9257}" destId="{EFFD78A6-2CAF-4BD1-9C32-DE1B7FE1D515}" srcOrd="0" destOrd="0" presId="urn:microsoft.com/office/officeart/2018/2/layout/IconLabelList"/>
    <dgm:cxn modelId="{1A8956F8-8255-42BE-878D-2DCF1102E678}" type="presOf" srcId="{5E333EC7-9E4A-4829-9501-1886C9970F20}" destId="{19BFD541-25BA-49BC-B933-52956F05097A}" srcOrd="0" destOrd="0" presId="urn:microsoft.com/office/officeart/2018/2/layout/IconLabelList"/>
    <dgm:cxn modelId="{9095EFFC-9488-4314-B240-B32A175B20DB}" type="presOf" srcId="{9AF1313C-EC3C-458B-9A88-A35358B23D0D}" destId="{AAA77E96-9676-4E88-9B04-C8F48547DE27}" srcOrd="0" destOrd="0" presId="urn:microsoft.com/office/officeart/2018/2/layout/IconLabelList"/>
    <dgm:cxn modelId="{1DF86DFF-E8F8-463E-AFB4-7D59DF8D03AC}" type="presOf" srcId="{FCCBBD0D-A887-4629-9E6A-D257C9E5F376}" destId="{EC424533-F646-4BA9-A901-635E1055B8DA}" srcOrd="0" destOrd="0" presId="urn:microsoft.com/office/officeart/2018/2/layout/IconLabelList"/>
    <dgm:cxn modelId="{6B0F1DD9-8360-45C9-A250-6C793726BA07}" type="presParOf" srcId="{19BFD541-25BA-49BC-B933-52956F05097A}" destId="{0C992EB9-D9DA-44D0-9DE1-E5FC7A5183D3}" srcOrd="0" destOrd="0" presId="urn:microsoft.com/office/officeart/2018/2/layout/IconLabelList"/>
    <dgm:cxn modelId="{5AFDF6FF-AC86-4D81-AB16-8200B6269CFF}" type="presParOf" srcId="{0C992EB9-D9DA-44D0-9DE1-E5FC7A5183D3}" destId="{45044E71-E60F-4401-BDFA-4D9B0574CF87}" srcOrd="0" destOrd="0" presId="urn:microsoft.com/office/officeart/2018/2/layout/IconLabelList"/>
    <dgm:cxn modelId="{A23A1085-33E5-48CE-9EAE-83F15D2A92C9}" type="presParOf" srcId="{0C992EB9-D9DA-44D0-9DE1-E5FC7A5183D3}" destId="{5C587134-F119-4439-98D0-EDA61E816537}" srcOrd="1" destOrd="0" presId="urn:microsoft.com/office/officeart/2018/2/layout/IconLabelList"/>
    <dgm:cxn modelId="{4D6A0CAB-14AA-4875-B634-83A93174C40F}" type="presParOf" srcId="{0C992EB9-D9DA-44D0-9DE1-E5FC7A5183D3}" destId="{0B4E6D81-E9A2-4C61-A678-B8FF959C14F4}" srcOrd="2" destOrd="0" presId="urn:microsoft.com/office/officeart/2018/2/layout/IconLabelList"/>
    <dgm:cxn modelId="{7C689AB0-25C7-4B1E-9D28-3C82EBA08375}" type="presParOf" srcId="{19BFD541-25BA-49BC-B933-52956F05097A}" destId="{A6BC735C-4716-4F0F-B17E-E2B74E843C35}" srcOrd="1" destOrd="0" presId="urn:microsoft.com/office/officeart/2018/2/layout/IconLabelList"/>
    <dgm:cxn modelId="{D57AC77C-B607-4B45-84AB-380855E09177}" type="presParOf" srcId="{19BFD541-25BA-49BC-B933-52956F05097A}" destId="{08D1299C-4B1C-472F-8E2D-4ECDA354F555}" srcOrd="2" destOrd="0" presId="urn:microsoft.com/office/officeart/2018/2/layout/IconLabelList"/>
    <dgm:cxn modelId="{76434AB9-46B0-4329-8435-0A36B96E1661}" type="presParOf" srcId="{08D1299C-4B1C-472F-8E2D-4ECDA354F555}" destId="{4B7BB125-4715-4CDE-B90B-DCD4EA6E3D06}" srcOrd="0" destOrd="0" presId="urn:microsoft.com/office/officeart/2018/2/layout/IconLabelList"/>
    <dgm:cxn modelId="{0A8F9C2F-DDC8-4524-8689-E02C0DC77BA3}" type="presParOf" srcId="{08D1299C-4B1C-472F-8E2D-4ECDA354F555}" destId="{DF16F730-5540-47C9-9160-1AD4F14D5D4C}" srcOrd="1" destOrd="0" presId="urn:microsoft.com/office/officeart/2018/2/layout/IconLabelList"/>
    <dgm:cxn modelId="{0FE6677C-7BC6-4E1C-844F-273275F6ACCE}" type="presParOf" srcId="{08D1299C-4B1C-472F-8E2D-4ECDA354F555}" destId="{EFFD78A6-2CAF-4BD1-9C32-DE1B7FE1D515}" srcOrd="2" destOrd="0" presId="urn:microsoft.com/office/officeart/2018/2/layout/IconLabelList"/>
    <dgm:cxn modelId="{C9B93DFD-0297-4BB6-9AC1-4C11CC8919A4}" type="presParOf" srcId="{19BFD541-25BA-49BC-B933-52956F05097A}" destId="{E52B45E0-63C3-4FF4-A844-0764C84DA0A0}" srcOrd="3" destOrd="0" presId="urn:microsoft.com/office/officeart/2018/2/layout/IconLabelList"/>
    <dgm:cxn modelId="{5AF0A76A-EC29-4B58-BB87-D211C0E330CA}" type="presParOf" srcId="{19BFD541-25BA-49BC-B933-52956F05097A}" destId="{212AAC97-9BAB-41A5-A25A-AB9FE6F17187}" srcOrd="4" destOrd="0" presId="urn:microsoft.com/office/officeart/2018/2/layout/IconLabelList"/>
    <dgm:cxn modelId="{36C4D88B-AACC-4400-9DC4-ECE0C88854EE}" type="presParOf" srcId="{212AAC97-9BAB-41A5-A25A-AB9FE6F17187}" destId="{76858605-8B31-4202-A5E0-7DD12FADB434}" srcOrd="0" destOrd="0" presId="urn:microsoft.com/office/officeart/2018/2/layout/IconLabelList"/>
    <dgm:cxn modelId="{EB70F53E-61EE-4C3A-AC05-F4359E0C2F7A}" type="presParOf" srcId="{212AAC97-9BAB-41A5-A25A-AB9FE6F17187}" destId="{AA9B3AF8-35D1-4E31-8281-9F81E915B551}" srcOrd="1" destOrd="0" presId="urn:microsoft.com/office/officeart/2018/2/layout/IconLabelList"/>
    <dgm:cxn modelId="{613656BA-65BF-4370-903E-E1ED6A40CFB8}" type="presParOf" srcId="{212AAC97-9BAB-41A5-A25A-AB9FE6F17187}" destId="{AAA77E96-9676-4E88-9B04-C8F48547DE27}" srcOrd="2" destOrd="0" presId="urn:microsoft.com/office/officeart/2018/2/layout/IconLabelList"/>
    <dgm:cxn modelId="{AFDFCE9C-B733-4279-8E63-99E2675C998B}" type="presParOf" srcId="{19BFD541-25BA-49BC-B933-52956F05097A}" destId="{DDFB448E-BCCD-4242-9DE4-671B6F61613A}" srcOrd="5" destOrd="0" presId="urn:microsoft.com/office/officeart/2018/2/layout/IconLabelList"/>
    <dgm:cxn modelId="{FB5A1807-C86D-4A82-86AC-E3BE53F6624C}" type="presParOf" srcId="{19BFD541-25BA-49BC-B933-52956F05097A}" destId="{DA8D725D-4C30-4059-936E-769394624708}" srcOrd="6" destOrd="0" presId="urn:microsoft.com/office/officeart/2018/2/layout/IconLabelList"/>
    <dgm:cxn modelId="{A2D6B130-1E3C-44F9-B0E6-DAC6E20BC77C}" type="presParOf" srcId="{DA8D725D-4C30-4059-936E-769394624708}" destId="{E70BAF09-833B-4AE3-852F-E11DB64E3F68}" srcOrd="0" destOrd="0" presId="urn:microsoft.com/office/officeart/2018/2/layout/IconLabelList"/>
    <dgm:cxn modelId="{BC91245B-C9F7-4E5F-AFBE-E14888906972}" type="presParOf" srcId="{DA8D725D-4C30-4059-936E-769394624708}" destId="{CA00A6BB-1A96-436F-A5CB-EDDC9E531F26}" srcOrd="1" destOrd="0" presId="urn:microsoft.com/office/officeart/2018/2/layout/IconLabelList"/>
    <dgm:cxn modelId="{8F61A8CE-4826-4F97-9D17-D757DEC73AF3}" type="presParOf" srcId="{DA8D725D-4C30-4059-936E-769394624708}" destId="{EC424533-F646-4BA9-A901-635E1055B8D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E7CF247-9E96-4C31-89AF-32B09907E1AD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1B33C75-064B-4384-8F42-4589C8B10544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Store each file as a linked list of disk blocks</a:t>
          </a:r>
        </a:p>
      </dgm:t>
    </dgm:pt>
    <dgm:pt modelId="{D5E598D8-A304-4575-9288-108DC8E07E3E}" type="parTrans" cxnId="{E7A26390-2B8B-4D49-A39B-0B7967E1EF2F}">
      <dgm:prSet/>
      <dgm:spPr/>
      <dgm:t>
        <a:bodyPr/>
        <a:lstStyle/>
        <a:p>
          <a:endParaRPr lang="en-US"/>
        </a:p>
      </dgm:t>
    </dgm:pt>
    <dgm:pt modelId="{7605CA17-784B-4881-BAB2-212844025AB0}" type="sibTrans" cxnId="{E7A26390-2B8B-4D49-A39B-0B7967E1EF2F}">
      <dgm:prSet/>
      <dgm:spPr/>
      <dgm:t>
        <a:bodyPr/>
        <a:lstStyle/>
        <a:p>
          <a:endParaRPr lang="en-US"/>
        </a:p>
      </dgm:t>
    </dgm:pt>
    <dgm:pt modelId="{76E86FF9-B8F0-47F7-A510-DC63B2DDFE28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Each block contains:</a:t>
          </a:r>
        </a:p>
      </dgm:t>
    </dgm:pt>
    <dgm:pt modelId="{C2253E66-83DF-4585-8662-B06D96991E88}" type="parTrans" cxnId="{3C35CE5F-1261-4558-AACF-7C88C1DBBE76}">
      <dgm:prSet/>
      <dgm:spPr/>
      <dgm:t>
        <a:bodyPr/>
        <a:lstStyle/>
        <a:p>
          <a:endParaRPr lang="en-US"/>
        </a:p>
      </dgm:t>
    </dgm:pt>
    <dgm:pt modelId="{0EEF3241-8173-402D-8033-B385D156B012}" type="sibTrans" cxnId="{3C35CE5F-1261-4558-AACF-7C88C1DBBE76}">
      <dgm:prSet/>
      <dgm:spPr/>
      <dgm:t>
        <a:bodyPr/>
        <a:lstStyle/>
        <a:p>
          <a:endParaRPr lang="en-US"/>
        </a:p>
      </dgm:t>
    </dgm:pt>
    <dgm:pt modelId="{115523DC-1288-4C63-A65E-35D25A63298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File data</a:t>
          </a:r>
        </a:p>
      </dgm:t>
    </dgm:pt>
    <dgm:pt modelId="{1C24188C-0AF1-4F64-984C-2DDEB3C2EAA2}" type="parTrans" cxnId="{C082E613-B8E6-42BE-88D8-D9B524B7FB47}">
      <dgm:prSet/>
      <dgm:spPr/>
      <dgm:t>
        <a:bodyPr/>
        <a:lstStyle/>
        <a:p>
          <a:endParaRPr lang="en-US"/>
        </a:p>
      </dgm:t>
    </dgm:pt>
    <dgm:pt modelId="{A1A1B303-270F-47C2-AA59-4C61663115A9}" type="sibTrans" cxnId="{C082E613-B8E6-42BE-88D8-D9B524B7FB47}">
      <dgm:prSet/>
      <dgm:spPr/>
      <dgm:t>
        <a:bodyPr/>
        <a:lstStyle/>
        <a:p>
          <a:endParaRPr lang="en-US"/>
        </a:p>
      </dgm:t>
    </dgm:pt>
    <dgm:pt modelId="{8787E5A7-2E1C-4381-BF15-7DB468E6A4E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Pointer to the next block</a:t>
          </a:r>
        </a:p>
      </dgm:t>
    </dgm:pt>
    <dgm:pt modelId="{708FD314-943E-463C-9C89-71438F77152C}" type="parTrans" cxnId="{7E3F480F-D79A-4148-947B-B5E6AE04E7F0}">
      <dgm:prSet/>
      <dgm:spPr/>
      <dgm:t>
        <a:bodyPr/>
        <a:lstStyle/>
        <a:p>
          <a:endParaRPr lang="en-US"/>
        </a:p>
      </dgm:t>
    </dgm:pt>
    <dgm:pt modelId="{5077815C-16E1-4CDE-B22E-98B605971C07}" type="sibTrans" cxnId="{7E3F480F-D79A-4148-947B-B5E6AE04E7F0}">
      <dgm:prSet/>
      <dgm:spPr/>
      <dgm:t>
        <a:bodyPr/>
        <a:lstStyle/>
        <a:p>
          <a:endParaRPr lang="en-US"/>
        </a:p>
      </dgm:t>
    </dgm:pt>
    <dgm:pt modelId="{DC658F30-9B78-4D7A-8C51-5D3B6AFE74C2}" type="pres">
      <dgm:prSet presAssocID="{6E7CF247-9E96-4C31-89AF-32B09907E1AD}" presName="root" presStyleCnt="0">
        <dgm:presLayoutVars>
          <dgm:dir/>
          <dgm:resizeHandles val="exact"/>
        </dgm:presLayoutVars>
      </dgm:prSet>
      <dgm:spPr/>
    </dgm:pt>
    <dgm:pt modelId="{A63775C0-A419-40A7-A536-8FC6C0ECAAB8}" type="pres">
      <dgm:prSet presAssocID="{D1B33C75-064B-4384-8F42-4589C8B10544}" presName="compNode" presStyleCnt="0"/>
      <dgm:spPr/>
    </dgm:pt>
    <dgm:pt modelId="{04E5FE4B-B359-43B6-90A2-56D3C1397FC4}" type="pres">
      <dgm:prSet presAssocID="{D1B33C75-064B-4384-8F42-4589C8B1054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398B058E-EAA3-4E5D-A5CA-6668A3D599B2}" type="pres">
      <dgm:prSet presAssocID="{D1B33C75-064B-4384-8F42-4589C8B10544}" presName="iconSpace" presStyleCnt="0"/>
      <dgm:spPr/>
    </dgm:pt>
    <dgm:pt modelId="{C4A945D5-F043-4C55-9507-95BCE33670CC}" type="pres">
      <dgm:prSet presAssocID="{D1B33C75-064B-4384-8F42-4589C8B10544}" presName="parTx" presStyleLbl="revTx" presStyleIdx="0" presStyleCnt="4">
        <dgm:presLayoutVars>
          <dgm:chMax val="0"/>
          <dgm:chPref val="0"/>
        </dgm:presLayoutVars>
      </dgm:prSet>
      <dgm:spPr/>
    </dgm:pt>
    <dgm:pt modelId="{0229EA4D-18CE-4ED1-B9D7-BF65250D578D}" type="pres">
      <dgm:prSet presAssocID="{D1B33C75-064B-4384-8F42-4589C8B10544}" presName="txSpace" presStyleCnt="0"/>
      <dgm:spPr/>
    </dgm:pt>
    <dgm:pt modelId="{1142D243-37EA-456B-BDCE-8950139A3855}" type="pres">
      <dgm:prSet presAssocID="{D1B33C75-064B-4384-8F42-4589C8B10544}" presName="desTx" presStyleLbl="revTx" presStyleIdx="1" presStyleCnt="4">
        <dgm:presLayoutVars/>
      </dgm:prSet>
      <dgm:spPr/>
    </dgm:pt>
    <dgm:pt modelId="{D2183D18-5B48-46C0-9C1E-6269F93528BF}" type="pres">
      <dgm:prSet presAssocID="{7605CA17-784B-4881-BAB2-212844025AB0}" presName="sibTrans" presStyleCnt="0"/>
      <dgm:spPr/>
    </dgm:pt>
    <dgm:pt modelId="{D52830CB-9DCB-447C-977B-889BBCF9BCCE}" type="pres">
      <dgm:prSet presAssocID="{76E86FF9-B8F0-47F7-A510-DC63B2DDFE28}" presName="compNode" presStyleCnt="0"/>
      <dgm:spPr/>
    </dgm:pt>
    <dgm:pt modelId="{64EC2EAA-4D1A-4408-A547-A22E19B3F34F}" type="pres">
      <dgm:prSet presAssocID="{76E86FF9-B8F0-47F7-A510-DC63B2DDFE2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ursor"/>
        </a:ext>
      </dgm:extLst>
    </dgm:pt>
    <dgm:pt modelId="{D4C4B116-8FAE-4E5B-B8FF-484D3A2608C3}" type="pres">
      <dgm:prSet presAssocID="{76E86FF9-B8F0-47F7-A510-DC63B2DDFE28}" presName="iconSpace" presStyleCnt="0"/>
      <dgm:spPr/>
    </dgm:pt>
    <dgm:pt modelId="{677D74AA-AFCC-4437-95AB-74052955F9CD}" type="pres">
      <dgm:prSet presAssocID="{76E86FF9-B8F0-47F7-A510-DC63B2DDFE28}" presName="parTx" presStyleLbl="revTx" presStyleIdx="2" presStyleCnt="4">
        <dgm:presLayoutVars>
          <dgm:chMax val="0"/>
          <dgm:chPref val="0"/>
        </dgm:presLayoutVars>
      </dgm:prSet>
      <dgm:spPr/>
    </dgm:pt>
    <dgm:pt modelId="{2CC2CB8E-AEFB-474B-9CC2-224AA38275F8}" type="pres">
      <dgm:prSet presAssocID="{76E86FF9-B8F0-47F7-A510-DC63B2DDFE28}" presName="txSpace" presStyleCnt="0"/>
      <dgm:spPr/>
    </dgm:pt>
    <dgm:pt modelId="{AE6F5940-FB08-4886-A58F-71AAB31C07F5}" type="pres">
      <dgm:prSet presAssocID="{76E86FF9-B8F0-47F7-A510-DC63B2DDFE28}" presName="desTx" presStyleLbl="revTx" presStyleIdx="3" presStyleCnt="4">
        <dgm:presLayoutVars/>
      </dgm:prSet>
      <dgm:spPr/>
    </dgm:pt>
  </dgm:ptLst>
  <dgm:cxnLst>
    <dgm:cxn modelId="{7E3F480F-D79A-4148-947B-B5E6AE04E7F0}" srcId="{76E86FF9-B8F0-47F7-A510-DC63B2DDFE28}" destId="{8787E5A7-2E1C-4381-BF15-7DB468E6A4EC}" srcOrd="1" destOrd="0" parTransId="{708FD314-943E-463C-9C89-71438F77152C}" sibTransId="{5077815C-16E1-4CDE-B22E-98B605971C07}"/>
    <dgm:cxn modelId="{C082E613-B8E6-42BE-88D8-D9B524B7FB47}" srcId="{76E86FF9-B8F0-47F7-A510-DC63B2DDFE28}" destId="{115523DC-1288-4C63-A65E-35D25A632983}" srcOrd="0" destOrd="0" parTransId="{1C24188C-0AF1-4F64-984C-2DDEB3C2EAA2}" sibTransId="{A1A1B303-270F-47C2-AA59-4C61663115A9}"/>
    <dgm:cxn modelId="{6F0AA01B-A15A-4FA0-B843-D95554DEE295}" type="presOf" srcId="{76E86FF9-B8F0-47F7-A510-DC63B2DDFE28}" destId="{677D74AA-AFCC-4437-95AB-74052955F9CD}" srcOrd="0" destOrd="0" presId="urn:microsoft.com/office/officeart/2018/5/layout/CenteredIconLabelDescriptionList"/>
    <dgm:cxn modelId="{7776042D-80EC-4007-8B4D-3D6EA2D974E9}" type="presOf" srcId="{8787E5A7-2E1C-4381-BF15-7DB468E6A4EC}" destId="{AE6F5940-FB08-4886-A58F-71AAB31C07F5}" srcOrd="0" destOrd="1" presId="urn:microsoft.com/office/officeart/2018/5/layout/CenteredIconLabelDescriptionList"/>
    <dgm:cxn modelId="{3C35CE5F-1261-4558-AACF-7C88C1DBBE76}" srcId="{6E7CF247-9E96-4C31-89AF-32B09907E1AD}" destId="{76E86FF9-B8F0-47F7-A510-DC63B2DDFE28}" srcOrd="1" destOrd="0" parTransId="{C2253E66-83DF-4585-8662-B06D96991E88}" sibTransId="{0EEF3241-8173-402D-8033-B385D156B012}"/>
    <dgm:cxn modelId="{FA21B78D-DDD4-47D1-AA15-DA4A0D145654}" type="presOf" srcId="{D1B33C75-064B-4384-8F42-4589C8B10544}" destId="{C4A945D5-F043-4C55-9507-95BCE33670CC}" srcOrd="0" destOrd="0" presId="urn:microsoft.com/office/officeart/2018/5/layout/CenteredIconLabelDescriptionList"/>
    <dgm:cxn modelId="{E7A26390-2B8B-4D49-A39B-0B7967E1EF2F}" srcId="{6E7CF247-9E96-4C31-89AF-32B09907E1AD}" destId="{D1B33C75-064B-4384-8F42-4589C8B10544}" srcOrd="0" destOrd="0" parTransId="{D5E598D8-A304-4575-9288-108DC8E07E3E}" sibTransId="{7605CA17-784B-4881-BAB2-212844025AB0}"/>
    <dgm:cxn modelId="{B30437C6-4D08-450D-9CF3-14F9F1B8F381}" type="presOf" srcId="{115523DC-1288-4C63-A65E-35D25A632983}" destId="{AE6F5940-FB08-4886-A58F-71AAB31C07F5}" srcOrd="0" destOrd="0" presId="urn:microsoft.com/office/officeart/2018/5/layout/CenteredIconLabelDescriptionList"/>
    <dgm:cxn modelId="{E91EA6FA-C44D-437C-9769-8C4BCA0B49AF}" type="presOf" srcId="{6E7CF247-9E96-4C31-89AF-32B09907E1AD}" destId="{DC658F30-9B78-4D7A-8C51-5D3B6AFE74C2}" srcOrd="0" destOrd="0" presId="urn:microsoft.com/office/officeart/2018/5/layout/CenteredIconLabelDescriptionList"/>
    <dgm:cxn modelId="{A90DDBE5-535C-49FA-B9E0-22DD581D4D43}" type="presParOf" srcId="{DC658F30-9B78-4D7A-8C51-5D3B6AFE74C2}" destId="{A63775C0-A419-40A7-A536-8FC6C0ECAAB8}" srcOrd="0" destOrd="0" presId="urn:microsoft.com/office/officeart/2018/5/layout/CenteredIconLabelDescriptionList"/>
    <dgm:cxn modelId="{55C7A20E-0C7B-4599-91A8-197F6C98F53B}" type="presParOf" srcId="{A63775C0-A419-40A7-A536-8FC6C0ECAAB8}" destId="{04E5FE4B-B359-43B6-90A2-56D3C1397FC4}" srcOrd="0" destOrd="0" presId="urn:microsoft.com/office/officeart/2018/5/layout/CenteredIconLabelDescriptionList"/>
    <dgm:cxn modelId="{9D26085B-8589-4C6F-8C79-149B863FAD05}" type="presParOf" srcId="{A63775C0-A419-40A7-A536-8FC6C0ECAAB8}" destId="{398B058E-EAA3-4E5D-A5CA-6668A3D599B2}" srcOrd="1" destOrd="0" presId="urn:microsoft.com/office/officeart/2018/5/layout/CenteredIconLabelDescriptionList"/>
    <dgm:cxn modelId="{BFE3557A-70BD-42BB-A6F6-1ED6F1FD589E}" type="presParOf" srcId="{A63775C0-A419-40A7-A536-8FC6C0ECAAB8}" destId="{C4A945D5-F043-4C55-9507-95BCE33670CC}" srcOrd="2" destOrd="0" presId="urn:microsoft.com/office/officeart/2018/5/layout/CenteredIconLabelDescriptionList"/>
    <dgm:cxn modelId="{AE02C645-2C05-4943-B5C3-F72DCC9E9D4B}" type="presParOf" srcId="{A63775C0-A419-40A7-A536-8FC6C0ECAAB8}" destId="{0229EA4D-18CE-4ED1-B9D7-BF65250D578D}" srcOrd="3" destOrd="0" presId="urn:microsoft.com/office/officeart/2018/5/layout/CenteredIconLabelDescriptionList"/>
    <dgm:cxn modelId="{F53A57FF-AE61-44EC-B777-64D09B953F6A}" type="presParOf" srcId="{A63775C0-A419-40A7-A536-8FC6C0ECAAB8}" destId="{1142D243-37EA-456B-BDCE-8950139A3855}" srcOrd="4" destOrd="0" presId="urn:microsoft.com/office/officeart/2018/5/layout/CenteredIconLabelDescriptionList"/>
    <dgm:cxn modelId="{B07BA535-C8BD-415F-A8D3-7614E0F8DEA4}" type="presParOf" srcId="{DC658F30-9B78-4D7A-8C51-5D3B6AFE74C2}" destId="{D2183D18-5B48-46C0-9C1E-6269F93528BF}" srcOrd="1" destOrd="0" presId="urn:microsoft.com/office/officeart/2018/5/layout/CenteredIconLabelDescriptionList"/>
    <dgm:cxn modelId="{36AB939C-6840-4AEC-B777-A1AB63F4508D}" type="presParOf" srcId="{DC658F30-9B78-4D7A-8C51-5D3B6AFE74C2}" destId="{D52830CB-9DCB-447C-977B-889BBCF9BCCE}" srcOrd="2" destOrd="0" presId="urn:microsoft.com/office/officeart/2018/5/layout/CenteredIconLabelDescriptionList"/>
    <dgm:cxn modelId="{B3B5F938-4B3B-41D9-8700-080425F7F3CA}" type="presParOf" srcId="{D52830CB-9DCB-447C-977B-889BBCF9BCCE}" destId="{64EC2EAA-4D1A-4408-A547-A22E19B3F34F}" srcOrd="0" destOrd="0" presId="urn:microsoft.com/office/officeart/2018/5/layout/CenteredIconLabelDescriptionList"/>
    <dgm:cxn modelId="{39339C7C-5786-4784-8BA0-83004F2FA79C}" type="presParOf" srcId="{D52830CB-9DCB-447C-977B-889BBCF9BCCE}" destId="{D4C4B116-8FAE-4E5B-B8FF-484D3A2608C3}" srcOrd="1" destOrd="0" presId="urn:microsoft.com/office/officeart/2018/5/layout/CenteredIconLabelDescriptionList"/>
    <dgm:cxn modelId="{7D436584-D03E-40E4-A4E5-373240A36FBC}" type="presParOf" srcId="{D52830CB-9DCB-447C-977B-889BBCF9BCCE}" destId="{677D74AA-AFCC-4437-95AB-74052955F9CD}" srcOrd="2" destOrd="0" presId="urn:microsoft.com/office/officeart/2018/5/layout/CenteredIconLabelDescriptionList"/>
    <dgm:cxn modelId="{75956819-8C8A-482C-8A12-49CE309ECAE8}" type="presParOf" srcId="{D52830CB-9DCB-447C-977B-889BBCF9BCCE}" destId="{2CC2CB8E-AEFB-474B-9CC2-224AA38275F8}" srcOrd="3" destOrd="0" presId="urn:microsoft.com/office/officeart/2018/5/layout/CenteredIconLabelDescriptionList"/>
    <dgm:cxn modelId="{53C82B52-1BB7-41B0-93A7-1127826C79A9}" type="presParOf" srcId="{D52830CB-9DCB-447C-977B-889BBCF9BCCE}" destId="{AE6F5940-FB08-4886-A58F-71AAB31C07F5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F96C380-D0AA-45D0-AFCD-AF71A5EA924D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7988282C-683E-4B04-AE27-A4A286F44FA9}">
      <dgm:prSet/>
      <dgm:spPr/>
      <dgm:t>
        <a:bodyPr/>
        <a:lstStyle/>
        <a:p>
          <a:pPr>
            <a:defRPr b="1"/>
          </a:pPr>
          <a:r>
            <a:rPr lang="en-US"/>
            <a:t>Used in UNIX/Linux file systems</a:t>
          </a:r>
        </a:p>
      </dgm:t>
    </dgm:pt>
    <dgm:pt modelId="{B42BEC69-FDDD-4085-892A-24E98822C441}" type="parTrans" cxnId="{708BE10A-E53B-449F-BFDA-A112058C67BB}">
      <dgm:prSet/>
      <dgm:spPr/>
      <dgm:t>
        <a:bodyPr/>
        <a:lstStyle/>
        <a:p>
          <a:endParaRPr lang="en-US"/>
        </a:p>
      </dgm:t>
    </dgm:pt>
    <dgm:pt modelId="{0006EEEC-7DA2-4A65-AD4C-62E7EA4B3BF5}" type="sibTrans" cxnId="{708BE10A-E53B-449F-BFDA-A112058C67BB}">
      <dgm:prSet/>
      <dgm:spPr/>
      <dgm:t>
        <a:bodyPr/>
        <a:lstStyle/>
        <a:p>
          <a:endParaRPr lang="en-US"/>
        </a:p>
      </dgm:t>
    </dgm:pt>
    <dgm:pt modelId="{A70B8278-1F66-4316-87BA-2BC4D550335C}">
      <dgm:prSet/>
      <dgm:spPr/>
      <dgm:t>
        <a:bodyPr/>
        <a:lstStyle/>
        <a:p>
          <a:pPr>
            <a:defRPr b="1"/>
          </a:pPr>
          <a:r>
            <a:rPr lang="en-US"/>
            <a:t>Each file has an I-node containing:</a:t>
          </a:r>
        </a:p>
      </dgm:t>
    </dgm:pt>
    <dgm:pt modelId="{0184D52E-8D4F-431C-9C68-63D478E202C1}" type="parTrans" cxnId="{C11F0092-5414-455F-9DEE-9C78120B85B2}">
      <dgm:prSet/>
      <dgm:spPr/>
      <dgm:t>
        <a:bodyPr/>
        <a:lstStyle/>
        <a:p>
          <a:endParaRPr lang="en-US"/>
        </a:p>
      </dgm:t>
    </dgm:pt>
    <dgm:pt modelId="{279C296E-E4C5-44AA-A286-29C25F947524}" type="sibTrans" cxnId="{C11F0092-5414-455F-9DEE-9C78120B85B2}">
      <dgm:prSet/>
      <dgm:spPr/>
      <dgm:t>
        <a:bodyPr/>
        <a:lstStyle/>
        <a:p>
          <a:endParaRPr lang="en-US"/>
        </a:p>
      </dgm:t>
    </dgm:pt>
    <dgm:pt modelId="{9476C8A8-6FC2-4355-92EA-2FDBDD992C8B}">
      <dgm:prSet/>
      <dgm:spPr/>
      <dgm:t>
        <a:bodyPr/>
        <a:lstStyle/>
        <a:p>
          <a:r>
            <a:rPr lang="en-US"/>
            <a:t>File metadata (size, permissions, timestamps)</a:t>
          </a:r>
        </a:p>
      </dgm:t>
    </dgm:pt>
    <dgm:pt modelId="{E373C5BF-6A6D-4517-8AEE-344DB00DB945}" type="parTrans" cxnId="{EE573404-ED29-49A5-AEB3-48BDBF9CCFDA}">
      <dgm:prSet/>
      <dgm:spPr/>
      <dgm:t>
        <a:bodyPr/>
        <a:lstStyle/>
        <a:p>
          <a:endParaRPr lang="en-US"/>
        </a:p>
      </dgm:t>
    </dgm:pt>
    <dgm:pt modelId="{0185CAB9-09AD-4614-897D-7F5167198B63}" type="sibTrans" cxnId="{EE573404-ED29-49A5-AEB3-48BDBF9CCFDA}">
      <dgm:prSet/>
      <dgm:spPr/>
      <dgm:t>
        <a:bodyPr/>
        <a:lstStyle/>
        <a:p>
          <a:endParaRPr lang="en-US"/>
        </a:p>
      </dgm:t>
    </dgm:pt>
    <dgm:pt modelId="{51B8BEE2-CB1F-498F-9BAA-BCCEC10A1497}">
      <dgm:prSet/>
      <dgm:spPr/>
      <dgm:t>
        <a:bodyPr/>
        <a:lstStyle/>
        <a:p>
          <a:r>
            <a:rPr lang="en-US"/>
            <a:t>Pointers to data blocks</a:t>
          </a:r>
        </a:p>
      </dgm:t>
    </dgm:pt>
    <dgm:pt modelId="{35EF67CF-6A6D-44F2-A6FB-10724A16902E}" type="parTrans" cxnId="{B5AB099F-E0E1-4E90-9D18-1F538409BDE6}">
      <dgm:prSet/>
      <dgm:spPr/>
      <dgm:t>
        <a:bodyPr/>
        <a:lstStyle/>
        <a:p>
          <a:endParaRPr lang="en-US"/>
        </a:p>
      </dgm:t>
    </dgm:pt>
    <dgm:pt modelId="{97FBC4E3-DE6C-49E7-8ED8-0F31D8DF45B5}" type="sibTrans" cxnId="{B5AB099F-E0E1-4E90-9D18-1F538409BDE6}">
      <dgm:prSet/>
      <dgm:spPr/>
      <dgm:t>
        <a:bodyPr/>
        <a:lstStyle/>
        <a:p>
          <a:endParaRPr lang="en-US"/>
        </a:p>
      </dgm:t>
    </dgm:pt>
    <dgm:pt modelId="{2DE4C3B1-3ACD-449C-BA56-CA1F2C3DE957}" type="pres">
      <dgm:prSet presAssocID="{8F96C380-D0AA-45D0-AFCD-AF71A5EA924D}" presName="root" presStyleCnt="0">
        <dgm:presLayoutVars>
          <dgm:dir/>
          <dgm:resizeHandles val="exact"/>
        </dgm:presLayoutVars>
      </dgm:prSet>
      <dgm:spPr/>
    </dgm:pt>
    <dgm:pt modelId="{F87C9C67-A551-44C7-871F-9C1852624D07}" type="pres">
      <dgm:prSet presAssocID="{7988282C-683E-4B04-AE27-A4A286F44FA9}" presName="compNode" presStyleCnt="0"/>
      <dgm:spPr/>
    </dgm:pt>
    <dgm:pt modelId="{CE463243-ECC0-427B-B7CC-902F71C793F5}" type="pres">
      <dgm:prSet presAssocID="{7988282C-683E-4B04-AE27-A4A286F44FA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4C1C1AD7-F2C6-42AA-BE90-0D0A01AE66A3}" type="pres">
      <dgm:prSet presAssocID="{7988282C-683E-4B04-AE27-A4A286F44FA9}" presName="iconSpace" presStyleCnt="0"/>
      <dgm:spPr/>
    </dgm:pt>
    <dgm:pt modelId="{79D053F8-B8D6-48B9-B1D0-064444C74CA0}" type="pres">
      <dgm:prSet presAssocID="{7988282C-683E-4B04-AE27-A4A286F44FA9}" presName="parTx" presStyleLbl="revTx" presStyleIdx="0" presStyleCnt="4">
        <dgm:presLayoutVars>
          <dgm:chMax val="0"/>
          <dgm:chPref val="0"/>
        </dgm:presLayoutVars>
      </dgm:prSet>
      <dgm:spPr/>
    </dgm:pt>
    <dgm:pt modelId="{E26AB6E7-8714-43DA-B7EB-9227068DFDED}" type="pres">
      <dgm:prSet presAssocID="{7988282C-683E-4B04-AE27-A4A286F44FA9}" presName="txSpace" presStyleCnt="0"/>
      <dgm:spPr/>
    </dgm:pt>
    <dgm:pt modelId="{DA54A01A-9286-472C-A53C-F9B42D6F8F96}" type="pres">
      <dgm:prSet presAssocID="{7988282C-683E-4B04-AE27-A4A286F44FA9}" presName="desTx" presStyleLbl="revTx" presStyleIdx="1" presStyleCnt="4">
        <dgm:presLayoutVars/>
      </dgm:prSet>
      <dgm:spPr/>
    </dgm:pt>
    <dgm:pt modelId="{BB30C90B-116F-4506-A944-7BB7A20A40C5}" type="pres">
      <dgm:prSet presAssocID="{0006EEEC-7DA2-4A65-AD4C-62E7EA4B3BF5}" presName="sibTrans" presStyleCnt="0"/>
      <dgm:spPr/>
    </dgm:pt>
    <dgm:pt modelId="{355E516C-62A6-4027-BB0C-580D8B8C5995}" type="pres">
      <dgm:prSet presAssocID="{A70B8278-1F66-4316-87BA-2BC4D550335C}" presName="compNode" presStyleCnt="0"/>
      <dgm:spPr/>
    </dgm:pt>
    <dgm:pt modelId="{9F326036-009D-4C67-B4A2-B37DE71533FD}" type="pres">
      <dgm:prSet presAssocID="{A70B8278-1F66-4316-87BA-2BC4D550335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9375E15-7E81-4FC6-B12D-91780345EBF8}" type="pres">
      <dgm:prSet presAssocID="{A70B8278-1F66-4316-87BA-2BC4D550335C}" presName="iconSpace" presStyleCnt="0"/>
      <dgm:spPr/>
    </dgm:pt>
    <dgm:pt modelId="{A83D8BBE-7B00-49D9-849F-E0BE4000E3E9}" type="pres">
      <dgm:prSet presAssocID="{A70B8278-1F66-4316-87BA-2BC4D550335C}" presName="parTx" presStyleLbl="revTx" presStyleIdx="2" presStyleCnt="4">
        <dgm:presLayoutVars>
          <dgm:chMax val="0"/>
          <dgm:chPref val="0"/>
        </dgm:presLayoutVars>
      </dgm:prSet>
      <dgm:spPr/>
    </dgm:pt>
    <dgm:pt modelId="{B648F808-78CB-4C38-8137-07A65EAB5255}" type="pres">
      <dgm:prSet presAssocID="{A70B8278-1F66-4316-87BA-2BC4D550335C}" presName="txSpace" presStyleCnt="0"/>
      <dgm:spPr/>
    </dgm:pt>
    <dgm:pt modelId="{3C6C2FEE-7943-4313-8EF1-59921EACD755}" type="pres">
      <dgm:prSet presAssocID="{A70B8278-1F66-4316-87BA-2BC4D550335C}" presName="desTx" presStyleLbl="revTx" presStyleIdx="3" presStyleCnt="4">
        <dgm:presLayoutVars/>
      </dgm:prSet>
      <dgm:spPr/>
    </dgm:pt>
  </dgm:ptLst>
  <dgm:cxnLst>
    <dgm:cxn modelId="{EE573404-ED29-49A5-AEB3-48BDBF9CCFDA}" srcId="{A70B8278-1F66-4316-87BA-2BC4D550335C}" destId="{9476C8A8-6FC2-4355-92EA-2FDBDD992C8B}" srcOrd="0" destOrd="0" parTransId="{E373C5BF-6A6D-4517-8AEE-344DB00DB945}" sibTransId="{0185CAB9-09AD-4614-897D-7F5167198B63}"/>
    <dgm:cxn modelId="{708BE10A-E53B-449F-BFDA-A112058C67BB}" srcId="{8F96C380-D0AA-45D0-AFCD-AF71A5EA924D}" destId="{7988282C-683E-4B04-AE27-A4A286F44FA9}" srcOrd="0" destOrd="0" parTransId="{B42BEC69-FDDD-4085-892A-24E98822C441}" sibTransId="{0006EEEC-7DA2-4A65-AD4C-62E7EA4B3BF5}"/>
    <dgm:cxn modelId="{8EF54916-4635-4C86-A44C-11F3C1A3DA38}" type="presOf" srcId="{7988282C-683E-4B04-AE27-A4A286F44FA9}" destId="{79D053F8-B8D6-48B9-B1D0-064444C74CA0}" srcOrd="0" destOrd="0" presId="urn:microsoft.com/office/officeart/2018/5/layout/CenteredIconLabelDescriptionList"/>
    <dgm:cxn modelId="{E9249089-C05B-40BB-8ED1-7075813DF854}" type="presOf" srcId="{51B8BEE2-CB1F-498F-9BAA-BCCEC10A1497}" destId="{3C6C2FEE-7943-4313-8EF1-59921EACD755}" srcOrd="0" destOrd="1" presId="urn:microsoft.com/office/officeart/2018/5/layout/CenteredIconLabelDescriptionList"/>
    <dgm:cxn modelId="{C11F0092-5414-455F-9DEE-9C78120B85B2}" srcId="{8F96C380-D0AA-45D0-AFCD-AF71A5EA924D}" destId="{A70B8278-1F66-4316-87BA-2BC4D550335C}" srcOrd="1" destOrd="0" parTransId="{0184D52E-8D4F-431C-9C68-63D478E202C1}" sibTransId="{279C296E-E4C5-44AA-A286-29C25F947524}"/>
    <dgm:cxn modelId="{B5AB099F-E0E1-4E90-9D18-1F538409BDE6}" srcId="{A70B8278-1F66-4316-87BA-2BC4D550335C}" destId="{51B8BEE2-CB1F-498F-9BAA-BCCEC10A1497}" srcOrd="1" destOrd="0" parTransId="{35EF67CF-6A6D-44F2-A6FB-10724A16902E}" sibTransId="{97FBC4E3-DE6C-49E7-8ED8-0F31D8DF45B5}"/>
    <dgm:cxn modelId="{44C275A3-F646-4047-8802-8F3F036F9BDF}" type="presOf" srcId="{8F96C380-D0AA-45D0-AFCD-AF71A5EA924D}" destId="{2DE4C3B1-3ACD-449C-BA56-CA1F2C3DE957}" srcOrd="0" destOrd="0" presId="urn:microsoft.com/office/officeart/2018/5/layout/CenteredIconLabelDescriptionList"/>
    <dgm:cxn modelId="{191080AE-FE1D-43B1-89F3-94A386653927}" type="presOf" srcId="{A70B8278-1F66-4316-87BA-2BC4D550335C}" destId="{A83D8BBE-7B00-49D9-849F-E0BE4000E3E9}" srcOrd="0" destOrd="0" presId="urn:microsoft.com/office/officeart/2018/5/layout/CenteredIconLabelDescriptionList"/>
    <dgm:cxn modelId="{98FB1BF4-CC8F-4A08-AC37-EE81DC129353}" type="presOf" srcId="{9476C8A8-6FC2-4355-92EA-2FDBDD992C8B}" destId="{3C6C2FEE-7943-4313-8EF1-59921EACD755}" srcOrd="0" destOrd="0" presId="urn:microsoft.com/office/officeart/2018/5/layout/CenteredIconLabelDescriptionList"/>
    <dgm:cxn modelId="{AD3A2473-5652-423B-8CE1-473CB9EFD986}" type="presParOf" srcId="{2DE4C3B1-3ACD-449C-BA56-CA1F2C3DE957}" destId="{F87C9C67-A551-44C7-871F-9C1852624D07}" srcOrd="0" destOrd="0" presId="urn:microsoft.com/office/officeart/2018/5/layout/CenteredIconLabelDescriptionList"/>
    <dgm:cxn modelId="{3A7EE284-7B8D-431B-BC0E-9443C490859E}" type="presParOf" srcId="{F87C9C67-A551-44C7-871F-9C1852624D07}" destId="{CE463243-ECC0-427B-B7CC-902F71C793F5}" srcOrd="0" destOrd="0" presId="urn:microsoft.com/office/officeart/2018/5/layout/CenteredIconLabelDescriptionList"/>
    <dgm:cxn modelId="{B76BF8FF-0524-4D04-A38B-D6AF2A90ACBD}" type="presParOf" srcId="{F87C9C67-A551-44C7-871F-9C1852624D07}" destId="{4C1C1AD7-F2C6-42AA-BE90-0D0A01AE66A3}" srcOrd="1" destOrd="0" presId="urn:microsoft.com/office/officeart/2018/5/layout/CenteredIconLabelDescriptionList"/>
    <dgm:cxn modelId="{EF67EFF7-B6A5-4CC7-AFE9-4F41ED935D8E}" type="presParOf" srcId="{F87C9C67-A551-44C7-871F-9C1852624D07}" destId="{79D053F8-B8D6-48B9-B1D0-064444C74CA0}" srcOrd="2" destOrd="0" presId="urn:microsoft.com/office/officeart/2018/5/layout/CenteredIconLabelDescriptionList"/>
    <dgm:cxn modelId="{0E591C90-7E46-402A-96D2-706D43016044}" type="presParOf" srcId="{F87C9C67-A551-44C7-871F-9C1852624D07}" destId="{E26AB6E7-8714-43DA-B7EB-9227068DFDED}" srcOrd="3" destOrd="0" presId="urn:microsoft.com/office/officeart/2018/5/layout/CenteredIconLabelDescriptionList"/>
    <dgm:cxn modelId="{6EE964EA-7113-43E9-8ACE-3A2758C9822A}" type="presParOf" srcId="{F87C9C67-A551-44C7-871F-9C1852624D07}" destId="{DA54A01A-9286-472C-A53C-F9B42D6F8F96}" srcOrd="4" destOrd="0" presId="urn:microsoft.com/office/officeart/2018/5/layout/CenteredIconLabelDescriptionList"/>
    <dgm:cxn modelId="{B7BA9D4F-2EB2-4FAA-8500-AB38DC63FE87}" type="presParOf" srcId="{2DE4C3B1-3ACD-449C-BA56-CA1F2C3DE957}" destId="{BB30C90B-116F-4506-A944-7BB7A20A40C5}" srcOrd="1" destOrd="0" presId="urn:microsoft.com/office/officeart/2018/5/layout/CenteredIconLabelDescriptionList"/>
    <dgm:cxn modelId="{1B9BCFD7-4D14-415A-AF8E-A96A135F6549}" type="presParOf" srcId="{2DE4C3B1-3ACD-449C-BA56-CA1F2C3DE957}" destId="{355E516C-62A6-4027-BB0C-580D8B8C5995}" srcOrd="2" destOrd="0" presId="urn:microsoft.com/office/officeart/2018/5/layout/CenteredIconLabelDescriptionList"/>
    <dgm:cxn modelId="{22F24824-7BB8-4A24-9AD7-18ADC9EBE94A}" type="presParOf" srcId="{355E516C-62A6-4027-BB0C-580D8B8C5995}" destId="{9F326036-009D-4C67-B4A2-B37DE71533FD}" srcOrd="0" destOrd="0" presId="urn:microsoft.com/office/officeart/2018/5/layout/CenteredIconLabelDescriptionList"/>
    <dgm:cxn modelId="{EA6333C1-8B72-453C-9D50-DCB17170ACC5}" type="presParOf" srcId="{355E516C-62A6-4027-BB0C-580D8B8C5995}" destId="{49375E15-7E81-4FC6-B12D-91780345EBF8}" srcOrd="1" destOrd="0" presId="urn:microsoft.com/office/officeart/2018/5/layout/CenteredIconLabelDescriptionList"/>
    <dgm:cxn modelId="{DFC9F60E-43B0-45FE-83D8-047D37D6E472}" type="presParOf" srcId="{355E516C-62A6-4027-BB0C-580D8B8C5995}" destId="{A83D8BBE-7B00-49D9-849F-E0BE4000E3E9}" srcOrd="2" destOrd="0" presId="urn:microsoft.com/office/officeart/2018/5/layout/CenteredIconLabelDescriptionList"/>
    <dgm:cxn modelId="{E2FF539D-BC85-4EFA-867C-A473A47501FC}" type="presParOf" srcId="{355E516C-62A6-4027-BB0C-580D8B8C5995}" destId="{B648F808-78CB-4C38-8137-07A65EAB5255}" srcOrd="3" destOrd="0" presId="urn:microsoft.com/office/officeart/2018/5/layout/CenteredIconLabelDescriptionList"/>
    <dgm:cxn modelId="{64029ACA-DB1C-4F41-8A2D-9EA2F7CE5ED9}" type="presParOf" srcId="{355E516C-62A6-4027-BB0C-580D8B8C5995}" destId="{3C6C2FEE-7943-4313-8EF1-59921EACD755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6EFE1DC-4350-4A9C-ADF5-F4FDF0FB3BA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613499E-A9C9-4B1A-8323-CC10E634A18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Efficient for small and large files</a:t>
          </a:r>
        </a:p>
      </dgm:t>
    </dgm:pt>
    <dgm:pt modelId="{8C6A61E9-83D7-48E3-8DDE-9FFC2748F2CB}" type="parTrans" cxnId="{D81B79BD-8782-450B-8D52-D17CEA0BD6B7}">
      <dgm:prSet/>
      <dgm:spPr/>
      <dgm:t>
        <a:bodyPr/>
        <a:lstStyle/>
        <a:p>
          <a:endParaRPr lang="en-US"/>
        </a:p>
      </dgm:t>
    </dgm:pt>
    <dgm:pt modelId="{29B77ED0-B878-4A86-B4F3-293A8541ADB5}" type="sibTrans" cxnId="{D81B79BD-8782-450B-8D52-D17CEA0BD6B7}">
      <dgm:prSet/>
      <dgm:spPr/>
      <dgm:t>
        <a:bodyPr/>
        <a:lstStyle/>
        <a:p>
          <a:endParaRPr lang="en-US"/>
        </a:p>
      </dgm:t>
    </dgm:pt>
    <dgm:pt modelId="{1441D2B3-D474-4F9C-8DFD-100DCEEC91B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Easy to manage metadata</a:t>
          </a:r>
        </a:p>
      </dgm:t>
    </dgm:pt>
    <dgm:pt modelId="{86D8687A-8C8F-4045-9FDE-5588617C1AE6}" type="parTrans" cxnId="{1DB897B6-F1A7-45A8-BDF6-FA99458192F6}">
      <dgm:prSet/>
      <dgm:spPr/>
      <dgm:t>
        <a:bodyPr/>
        <a:lstStyle/>
        <a:p>
          <a:endParaRPr lang="en-US"/>
        </a:p>
      </dgm:t>
    </dgm:pt>
    <dgm:pt modelId="{18C42821-5220-4342-B19C-B371C8822892}" type="sibTrans" cxnId="{1DB897B6-F1A7-45A8-BDF6-FA99458192F6}">
      <dgm:prSet/>
      <dgm:spPr/>
      <dgm:t>
        <a:bodyPr/>
        <a:lstStyle/>
        <a:p>
          <a:endParaRPr lang="en-US"/>
        </a:p>
      </dgm:t>
    </dgm:pt>
    <dgm:pt modelId="{421526DD-7B18-45A7-8561-936BA462F05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Supports random access</a:t>
          </a:r>
        </a:p>
      </dgm:t>
    </dgm:pt>
    <dgm:pt modelId="{4EEC47F4-478C-416A-94EC-E395AB499455}" type="parTrans" cxnId="{E57E662A-58DC-4666-B72E-5E719C285F26}">
      <dgm:prSet/>
      <dgm:spPr/>
      <dgm:t>
        <a:bodyPr/>
        <a:lstStyle/>
        <a:p>
          <a:endParaRPr lang="en-US"/>
        </a:p>
      </dgm:t>
    </dgm:pt>
    <dgm:pt modelId="{EAF26352-2435-46F1-A1B9-0B8BE4DE86AF}" type="sibTrans" cxnId="{E57E662A-58DC-4666-B72E-5E719C285F26}">
      <dgm:prSet/>
      <dgm:spPr/>
      <dgm:t>
        <a:bodyPr/>
        <a:lstStyle/>
        <a:p>
          <a:endParaRPr lang="en-US"/>
        </a:p>
      </dgm:t>
    </dgm:pt>
    <dgm:pt modelId="{54082549-91B1-410E-9AFB-2468F411864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Scalable with multi-level indexing</a:t>
          </a:r>
        </a:p>
      </dgm:t>
    </dgm:pt>
    <dgm:pt modelId="{1C40E83F-463C-4E47-811F-597E732A40AB}" type="parTrans" cxnId="{C7698E72-52FC-44AA-A6B8-165551D46581}">
      <dgm:prSet/>
      <dgm:spPr/>
      <dgm:t>
        <a:bodyPr/>
        <a:lstStyle/>
        <a:p>
          <a:endParaRPr lang="en-US"/>
        </a:p>
      </dgm:t>
    </dgm:pt>
    <dgm:pt modelId="{23B6BC70-7159-455F-947E-4BA20B026679}" type="sibTrans" cxnId="{C7698E72-52FC-44AA-A6B8-165551D46581}">
      <dgm:prSet/>
      <dgm:spPr/>
      <dgm:t>
        <a:bodyPr/>
        <a:lstStyle/>
        <a:p>
          <a:endParaRPr lang="en-US"/>
        </a:p>
      </dgm:t>
    </dgm:pt>
    <dgm:pt modelId="{648CBA4B-2717-4A98-882C-F7D35E784FCE}" type="pres">
      <dgm:prSet presAssocID="{76EFE1DC-4350-4A9C-ADF5-F4FDF0FB3BA9}" presName="root" presStyleCnt="0">
        <dgm:presLayoutVars>
          <dgm:dir/>
          <dgm:resizeHandles val="exact"/>
        </dgm:presLayoutVars>
      </dgm:prSet>
      <dgm:spPr/>
    </dgm:pt>
    <dgm:pt modelId="{85915D37-E0C4-41FD-90DA-4EBB9299B614}" type="pres">
      <dgm:prSet presAssocID="{8613499E-A9C9-4B1A-8323-CC10E634A18B}" presName="compNode" presStyleCnt="0"/>
      <dgm:spPr/>
    </dgm:pt>
    <dgm:pt modelId="{87CC2481-6E50-414D-95EF-EECE000450B2}" type="pres">
      <dgm:prSet presAssocID="{8613499E-A9C9-4B1A-8323-CC10E634A18B}" presName="iconBgRect" presStyleLbl="bgShp" presStyleIdx="0" presStyleCnt="4"/>
      <dgm:spPr/>
    </dgm:pt>
    <dgm:pt modelId="{655CF5A6-C5A2-4E6D-8CCD-CF2D3BF0881E}" type="pres">
      <dgm:prSet presAssocID="{8613499E-A9C9-4B1A-8323-CC10E634A18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CEC538BB-2C4A-4CD6-94C4-7BF13F0C8F5A}" type="pres">
      <dgm:prSet presAssocID="{8613499E-A9C9-4B1A-8323-CC10E634A18B}" presName="spaceRect" presStyleCnt="0"/>
      <dgm:spPr/>
    </dgm:pt>
    <dgm:pt modelId="{18075064-0FA6-4A3C-BB33-FCEDA4A3E2F0}" type="pres">
      <dgm:prSet presAssocID="{8613499E-A9C9-4B1A-8323-CC10E634A18B}" presName="textRect" presStyleLbl="revTx" presStyleIdx="0" presStyleCnt="4">
        <dgm:presLayoutVars>
          <dgm:chMax val="1"/>
          <dgm:chPref val="1"/>
        </dgm:presLayoutVars>
      </dgm:prSet>
      <dgm:spPr/>
    </dgm:pt>
    <dgm:pt modelId="{3F84F47E-98CD-4B13-9BB2-EC9865F859D6}" type="pres">
      <dgm:prSet presAssocID="{29B77ED0-B878-4A86-B4F3-293A8541ADB5}" presName="sibTrans" presStyleCnt="0"/>
      <dgm:spPr/>
    </dgm:pt>
    <dgm:pt modelId="{2E3F2A7B-0E01-405B-82C2-6FE00798A57A}" type="pres">
      <dgm:prSet presAssocID="{1441D2B3-D474-4F9C-8DFD-100DCEEC91B5}" presName="compNode" presStyleCnt="0"/>
      <dgm:spPr/>
    </dgm:pt>
    <dgm:pt modelId="{BF7CBAD7-E2CD-4FE6-B684-759EEE50AC96}" type="pres">
      <dgm:prSet presAssocID="{1441D2B3-D474-4F9C-8DFD-100DCEEC91B5}" presName="iconBgRect" presStyleLbl="bgShp" presStyleIdx="1" presStyleCnt="4"/>
      <dgm:spPr/>
    </dgm:pt>
    <dgm:pt modelId="{311C07AE-077C-4C80-8C10-D26B9D1C24B8}" type="pres">
      <dgm:prSet presAssocID="{1441D2B3-D474-4F9C-8DFD-100DCEEC91B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A32E98EA-4E35-48AE-82C5-F25785036986}" type="pres">
      <dgm:prSet presAssocID="{1441D2B3-D474-4F9C-8DFD-100DCEEC91B5}" presName="spaceRect" presStyleCnt="0"/>
      <dgm:spPr/>
    </dgm:pt>
    <dgm:pt modelId="{F8AC01C9-1C8B-4605-9B4F-297BBC1A7317}" type="pres">
      <dgm:prSet presAssocID="{1441D2B3-D474-4F9C-8DFD-100DCEEC91B5}" presName="textRect" presStyleLbl="revTx" presStyleIdx="1" presStyleCnt="4">
        <dgm:presLayoutVars>
          <dgm:chMax val="1"/>
          <dgm:chPref val="1"/>
        </dgm:presLayoutVars>
      </dgm:prSet>
      <dgm:spPr/>
    </dgm:pt>
    <dgm:pt modelId="{DE8933B1-94DB-4C26-B18E-5E39CCDDAD2E}" type="pres">
      <dgm:prSet presAssocID="{18C42821-5220-4342-B19C-B371C8822892}" presName="sibTrans" presStyleCnt="0"/>
      <dgm:spPr/>
    </dgm:pt>
    <dgm:pt modelId="{DC4AA901-2909-47E1-BEFD-71F0054F09D8}" type="pres">
      <dgm:prSet presAssocID="{421526DD-7B18-45A7-8561-936BA462F058}" presName="compNode" presStyleCnt="0"/>
      <dgm:spPr/>
    </dgm:pt>
    <dgm:pt modelId="{E9B3475B-31AF-4B54-AE0F-E3CE9282AF46}" type="pres">
      <dgm:prSet presAssocID="{421526DD-7B18-45A7-8561-936BA462F058}" presName="iconBgRect" presStyleLbl="bgShp" presStyleIdx="2" presStyleCnt="4"/>
      <dgm:spPr/>
    </dgm:pt>
    <dgm:pt modelId="{A38EA6FD-F19A-489E-AF15-C64EB81B76ED}" type="pres">
      <dgm:prSet presAssocID="{421526DD-7B18-45A7-8561-936BA462F05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9E4912F1-D352-4690-97BD-8F908FBBD3AD}" type="pres">
      <dgm:prSet presAssocID="{421526DD-7B18-45A7-8561-936BA462F058}" presName="spaceRect" presStyleCnt="0"/>
      <dgm:spPr/>
    </dgm:pt>
    <dgm:pt modelId="{08932C48-F4A6-4BCD-8803-75A6B29AE40B}" type="pres">
      <dgm:prSet presAssocID="{421526DD-7B18-45A7-8561-936BA462F058}" presName="textRect" presStyleLbl="revTx" presStyleIdx="2" presStyleCnt="4">
        <dgm:presLayoutVars>
          <dgm:chMax val="1"/>
          <dgm:chPref val="1"/>
        </dgm:presLayoutVars>
      </dgm:prSet>
      <dgm:spPr/>
    </dgm:pt>
    <dgm:pt modelId="{096F3A65-4E64-4086-BAD4-CA8AE150191E}" type="pres">
      <dgm:prSet presAssocID="{EAF26352-2435-46F1-A1B9-0B8BE4DE86AF}" presName="sibTrans" presStyleCnt="0"/>
      <dgm:spPr/>
    </dgm:pt>
    <dgm:pt modelId="{9D6C57A6-108B-41D6-994B-A882DB08136B}" type="pres">
      <dgm:prSet presAssocID="{54082549-91B1-410E-9AFB-2468F411864B}" presName="compNode" presStyleCnt="0"/>
      <dgm:spPr/>
    </dgm:pt>
    <dgm:pt modelId="{E904F0F2-023C-4E31-97C1-91A8C24333DF}" type="pres">
      <dgm:prSet presAssocID="{54082549-91B1-410E-9AFB-2468F411864B}" presName="iconBgRect" presStyleLbl="bgShp" presStyleIdx="3" presStyleCnt="4"/>
      <dgm:spPr/>
    </dgm:pt>
    <dgm:pt modelId="{7D4407C8-A9C6-4503-A12F-CAF93CB82EF7}" type="pres">
      <dgm:prSet presAssocID="{54082549-91B1-410E-9AFB-2468F411864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AFC27307-592D-488E-84FF-E795EC25CCF2}" type="pres">
      <dgm:prSet presAssocID="{54082549-91B1-410E-9AFB-2468F411864B}" presName="spaceRect" presStyleCnt="0"/>
      <dgm:spPr/>
    </dgm:pt>
    <dgm:pt modelId="{F5D8D8D0-81E1-4445-AD56-B9F2AEF870DC}" type="pres">
      <dgm:prSet presAssocID="{54082549-91B1-410E-9AFB-2468F411864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E57E662A-58DC-4666-B72E-5E719C285F26}" srcId="{76EFE1DC-4350-4A9C-ADF5-F4FDF0FB3BA9}" destId="{421526DD-7B18-45A7-8561-936BA462F058}" srcOrd="2" destOrd="0" parTransId="{4EEC47F4-478C-416A-94EC-E395AB499455}" sibTransId="{EAF26352-2435-46F1-A1B9-0B8BE4DE86AF}"/>
    <dgm:cxn modelId="{E25C8D66-B0CB-44AA-BCD9-71E8D438C152}" type="presOf" srcId="{8613499E-A9C9-4B1A-8323-CC10E634A18B}" destId="{18075064-0FA6-4A3C-BB33-FCEDA4A3E2F0}" srcOrd="0" destOrd="0" presId="urn:microsoft.com/office/officeart/2018/5/layout/IconCircleLabelList"/>
    <dgm:cxn modelId="{EE310D48-1CE5-41CC-AA94-BA9B9F5C177C}" type="presOf" srcId="{1441D2B3-D474-4F9C-8DFD-100DCEEC91B5}" destId="{F8AC01C9-1C8B-4605-9B4F-297BBC1A7317}" srcOrd="0" destOrd="0" presId="urn:microsoft.com/office/officeart/2018/5/layout/IconCircleLabelList"/>
    <dgm:cxn modelId="{565EBF4D-E9D0-4093-9434-76B0FD122C9D}" type="presOf" srcId="{76EFE1DC-4350-4A9C-ADF5-F4FDF0FB3BA9}" destId="{648CBA4B-2717-4A98-882C-F7D35E784FCE}" srcOrd="0" destOrd="0" presId="urn:microsoft.com/office/officeart/2018/5/layout/IconCircleLabelList"/>
    <dgm:cxn modelId="{C7698E72-52FC-44AA-A6B8-165551D46581}" srcId="{76EFE1DC-4350-4A9C-ADF5-F4FDF0FB3BA9}" destId="{54082549-91B1-410E-9AFB-2468F411864B}" srcOrd="3" destOrd="0" parTransId="{1C40E83F-463C-4E47-811F-597E732A40AB}" sibTransId="{23B6BC70-7159-455F-947E-4BA20B026679}"/>
    <dgm:cxn modelId="{2A611A83-147B-4391-B900-E3E8819293CD}" type="presOf" srcId="{421526DD-7B18-45A7-8561-936BA462F058}" destId="{08932C48-F4A6-4BCD-8803-75A6B29AE40B}" srcOrd="0" destOrd="0" presId="urn:microsoft.com/office/officeart/2018/5/layout/IconCircleLabelList"/>
    <dgm:cxn modelId="{1DB897B6-F1A7-45A8-BDF6-FA99458192F6}" srcId="{76EFE1DC-4350-4A9C-ADF5-F4FDF0FB3BA9}" destId="{1441D2B3-D474-4F9C-8DFD-100DCEEC91B5}" srcOrd="1" destOrd="0" parTransId="{86D8687A-8C8F-4045-9FDE-5588617C1AE6}" sibTransId="{18C42821-5220-4342-B19C-B371C8822892}"/>
    <dgm:cxn modelId="{D81B79BD-8782-450B-8D52-D17CEA0BD6B7}" srcId="{76EFE1DC-4350-4A9C-ADF5-F4FDF0FB3BA9}" destId="{8613499E-A9C9-4B1A-8323-CC10E634A18B}" srcOrd="0" destOrd="0" parTransId="{8C6A61E9-83D7-48E3-8DDE-9FFC2748F2CB}" sibTransId="{29B77ED0-B878-4A86-B4F3-293A8541ADB5}"/>
    <dgm:cxn modelId="{9CB498FC-8979-4722-A2EA-BB501FB5395F}" type="presOf" srcId="{54082549-91B1-410E-9AFB-2468F411864B}" destId="{F5D8D8D0-81E1-4445-AD56-B9F2AEF870DC}" srcOrd="0" destOrd="0" presId="urn:microsoft.com/office/officeart/2018/5/layout/IconCircleLabelList"/>
    <dgm:cxn modelId="{F96C2755-2A72-4EBE-A27B-C3D06705DE7F}" type="presParOf" srcId="{648CBA4B-2717-4A98-882C-F7D35E784FCE}" destId="{85915D37-E0C4-41FD-90DA-4EBB9299B614}" srcOrd="0" destOrd="0" presId="urn:microsoft.com/office/officeart/2018/5/layout/IconCircleLabelList"/>
    <dgm:cxn modelId="{73DFCB85-DAE5-4086-BBBF-1BD0EE816B5E}" type="presParOf" srcId="{85915D37-E0C4-41FD-90DA-4EBB9299B614}" destId="{87CC2481-6E50-414D-95EF-EECE000450B2}" srcOrd="0" destOrd="0" presId="urn:microsoft.com/office/officeart/2018/5/layout/IconCircleLabelList"/>
    <dgm:cxn modelId="{4A684487-2883-48ED-ABD2-152F04F1B939}" type="presParOf" srcId="{85915D37-E0C4-41FD-90DA-4EBB9299B614}" destId="{655CF5A6-C5A2-4E6D-8CCD-CF2D3BF0881E}" srcOrd="1" destOrd="0" presId="urn:microsoft.com/office/officeart/2018/5/layout/IconCircleLabelList"/>
    <dgm:cxn modelId="{E4ECD099-94B8-414D-A304-333AF849E440}" type="presParOf" srcId="{85915D37-E0C4-41FD-90DA-4EBB9299B614}" destId="{CEC538BB-2C4A-4CD6-94C4-7BF13F0C8F5A}" srcOrd="2" destOrd="0" presId="urn:microsoft.com/office/officeart/2018/5/layout/IconCircleLabelList"/>
    <dgm:cxn modelId="{5355B07F-383D-48E5-800E-949AC70A928F}" type="presParOf" srcId="{85915D37-E0C4-41FD-90DA-4EBB9299B614}" destId="{18075064-0FA6-4A3C-BB33-FCEDA4A3E2F0}" srcOrd="3" destOrd="0" presId="urn:microsoft.com/office/officeart/2018/5/layout/IconCircleLabelList"/>
    <dgm:cxn modelId="{BC65F3C4-62FB-4671-A6B2-B4BEA9750330}" type="presParOf" srcId="{648CBA4B-2717-4A98-882C-F7D35E784FCE}" destId="{3F84F47E-98CD-4B13-9BB2-EC9865F859D6}" srcOrd="1" destOrd="0" presId="urn:microsoft.com/office/officeart/2018/5/layout/IconCircleLabelList"/>
    <dgm:cxn modelId="{46BC98EF-02FC-48F4-89E9-412C3AA5B842}" type="presParOf" srcId="{648CBA4B-2717-4A98-882C-F7D35E784FCE}" destId="{2E3F2A7B-0E01-405B-82C2-6FE00798A57A}" srcOrd="2" destOrd="0" presId="urn:microsoft.com/office/officeart/2018/5/layout/IconCircleLabelList"/>
    <dgm:cxn modelId="{85D03959-A1A6-485D-832F-DC3E55672A4F}" type="presParOf" srcId="{2E3F2A7B-0E01-405B-82C2-6FE00798A57A}" destId="{BF7CBAD7-E2CD-4FE6-B684-759EEE50AC96}" srcOrd="0" destOrd="0" presId="urn:microsoft.com/office/officeart/2018/5/layout/IconCircleLabelList"/>
    <dgm:cxn modelId="{36857709-3DB7-4FA1-A008-8868C45DE6B4}" type="presParOf" srcId="{2E3F2A7B-0E01-405B-82C2-6FE00798A57A}" destId="{311C07AE-077C-4C80-8C10-D26B9D1C24B8}" srcOrd="1" destOrd="0" presId="urn:microsoft.com/office/officeart/2018/5/layout/IconCircleLabelList"/>
    <dgm:cxn modelId="{94B151CD-1045-4306-A3E4-83C02142B328}" type="presParOf" srcId="{2E3F2A7B-0E01-405B-82C2-6FE00798A57A}" destId="{A32E98EA-4E35-48AE-82C5-F25785036986}" srcOrd="2" destOrd="0" presId="urn:microsoft.com/office/officeart/2018/5/layout/IconCircleLabelList"/>
    <dgm:cxn modelId="{1F5BE8AC-A402-49F4-B58C-8130D64157C1}" type="presParOf" srcId="{2E3F2A7B-0E01-405B-82C2-6FE00798A57A}" destId="{F8AC01C9-1C8B-4605-9B4F-297BBC1A7317}" srcOrd="3" destOrd="0" presId="urn:microsoft.com/office/officeart/2018/5/layout/IconCircleLabelList"/>
    <dgm:cxn modelId="{00D16ABB-40D4-4110-AAA3-03FE0082F5DA}" type="presParOf" srcId="{648CBA4B-2717-4A98-882C-F7D35E784FCE}" destId="{DE8933B1-94DB-4C26-B18E-5E39CCDDAD2E}" srcOrd="3" destOrd="0" presId="urn:microsoft.com/office/officeart/2018/5/layout/IconCircleLabelList"/>
    <dgm:cxn modelId="{BAABC8CA-EFFF-499E-9173-4C79523CF2CC}" type="presParOf" srcId="{648CBA4B-2717-4A98-882C-F7D35E784FCE}" destId="{DC4AA901-2909-47E1-BEFD-71F0054F09D8}" srcOrd="4" destOrd="0" presId="urn:microsoft.com/office/officeart/2018/5/layout/IconCircleLabelList"/>
    <dgm:cxn modelId="{13282C98-831F-41E8-9804-B96400102EED}" type="presParOf" srcId="{DC4AA901-2909-47E1-BEFD-71F0054F09D8}" destId="{E9B3475B-31AF-4B54-AE0F-E3CE9282AF46}" srcOrd="0" destOrd="0" presId="urn:microsoft.com/office/officeart/2018/5/layout/IconCircleLabelList"/>
    <dgm:cxn modelId="{9F3E15B7-0B3E-4EDB-B313-B3EE54C201E3}" type="presParOf" srcId="{DC4AA901-2909-47E1-BEFD-71F0054F09D8}" destId="{A38EA6FD-F19A-489E-AF15-C64EB81B76ED}" srcOrd="1" destOrd="0" presId="urn:microsoft.com/office/officeart/2018/5/layout/IconCircleLabelList"/>
    <dgm:cxn modelId="{70C45463-66F7-4AF0-A3F7-909B396BAF13}" type="presParOf" srcId="{DC4AA901-2909-47E1-BEFD-71F0054F09D8}" destId="{9E4912F1-D352-4690-97BD-8F908FBBD3AD}" srcOrd="2" destOrd="0" presId="urn:microsoft.com/office/officeart/2018/5/layout/IconCircleLabelList"/>
    <dgm:cxn modelId="{4425D1F4-4AC1-4FC7-8123-6E29C2C13583}" type="presParOf" srcId="{DC4AA901-2909-47E1-BEFD-71F0054F09D8}" destId="{08932C48-F4A6-4BCD-8803-75A6B29AE40B}" srcOrd="3" destOrd="0" presId="urn:microsoft.com/office/officeart/2018/5/layout/IconCircleLabelList"/>
    <dgm:cxn modelId="{F05567EA-323E-48E5-A97C-72939C40D302}" type="presParOf" srcId="{648CBA4B-2717-4A98-882C-F7D35E784FCE}" destId="{096F3A65-4E64-4086-BAD4-CA8AE150191E}" srcOrd="5" destOrd="0" presId="urn:microsoft.com/office/officeart/2018/5/layout/IconCircleLabelList"/>
    <dgm:cxn modelId="{69859259-5CCF-4E60-87FE-958109594915}" type="presParOf" srcId="{648CBA4B-2717-4A98-882C-F7D35E784FCE}" destId="{9D6C57A6-108B-41D6-994B-A882DB08136B}" srcOrd="6" destOrd="0" presId="urn:microsoft.com/office/officeart/2018/5/layout/IconCircleLabelList"/>
    <dgm:cxn modelId="{7603CFC1-A929-4425-A55F-744123635D0F}" type="presParOf" srcId="{9D6C57A6-108B-41D6-994B-A882DB08136B}" destId="{E904F0F2-023C-4E31-97C1-91A8C24333DF}" srcOrd="0" destOrd="0" presId="urn:microsoft.com/office/officeart/2018/5/layout/IconCircleLabelList"/>
    <dgm:cxn modelId="{0D942008-B215-458E-A5F3-3D4536471564}" type="presParOf" srcId="{9D6C57A6-108B-41D6-994B-A882DB08136B}" destId="{7D4407C8-A9C6-4503-A12F-CAF93CB82EF7}" srcOrd="1" destOrd="0" presId="urn:microsoft.com/office/officeart/2018/5/layout/IconCircleLabelList"/>
    <dgm:cxn modelId="{9480337D-1FE7-499C-B2E3-B849D1785A21}" type="presParOf" srcId="{9D6C57A6-108B-41D6-994B-A882DB08136B}" destId="{AFC27307-592D-488E-84FF-E795EC25CCF2}" srcOrd="2" destOrd="0" presId="urn:microsoft.com/office/officeart/2018/5/layout/IconCircleLabelList"/>
    <dgm:cxn modelId="{5F2CB4CF-D9C9-490E-BE6C-C2E65B8A7F8F}" type="presParOf" srcId="{9D6C57A6-108B-41D6-994B-A882DB08136B}" destId="{F5D8D8D0-81E1-4445-AD56-B9F2AEF870D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3A6B63E-8DCF-4022-9399-0685B5E07103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4CFCF1A9-F561-4DF6-873C-0CB23A3F70A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FAT: USB drives, simple OS, small storage</a:t>
          </a:r>
        </a:p>
      </dgm:t>
    </dgm:pt>
    <dgm:pt modelId="{483908BE-2143-4868-BE44-18B49E00A6F4}" type="parTrans" cxnId="{39550FAE-4420-4E19-AD7F-5E61B32973A3}">
      <dgm:prSet/>
      <dgm:spPr/>
      <dgm:t>
        <a:bodyPr/>
        <a:lstStyle/>
        <a:p>
          <a:endParaRPr lang="en-US"/>
        </a:p>
      </dgm:t>
    </dgm:pt>
    <dgm:pt modelId="{3B1ED4B4-4BB5-4B2C-BBE0-71671E2F4D31}" type="sibTrans" cxnId="{39550FAE-4420-4E19-AD7F-5E61B32973A3}">
      <dgm:prSet/>
      <dgm:spPr/>
      <dgm:t>
        <a:bodyPr/>
        <a:lstStyle/>
        <a:p>
          <a:endParaRPr lang="en-US"/>
        </a:p>
      </dgm:t>
    </dgm:pt>
    <dgm:pt modelId="{6E4C47DF-3422-49E6-A3BA-091F8A8902E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I-nodes: UNIX/Linux systems, enterprise storage, cloud servers</a:t>
          </a:r>
        </a:p>
      </dgm:t>
    </dgm:pt>
    <dgm:pt modelId="{D5BC6D81-7986-46C2-BA6B-7C8D5A5B4C80}" type="parTrans" cxnId="{0E4258FF-695C-4577-88F2-065FAFF17C71}">
      <dgm:prSet/>
      <dgm:spPr/>
      <dgm:t>
        <a:bodyPr/>
        <a:lstStyle/>
        <a:p>
          <a:endParaRPr lang="en-US"/>
        </a:p>
      </dgm:t>
    </dgm:pt>
    <dgm:pt modelId="{9583AE76-729C-4607-AF66-C27C839136EE}" type="sibTrans" cxnId="{0E4258FF-695C-4577-88F2-065FAFF17C71}">
      <dgm:prSet/>
      <dgm:spPr/>
      <dgm:t>
        <a:bodyPr/>
        <a:lstStyle/>
        <a:p>
          <a:endParaRPr lang="en-US"/>
        </a:p>
      </dgm:t>
    </dgm:pt>
    <dgm:pt modelId="{17EFC40F-A316-403E-9F83-9F4AFDA79C4E}" type="pres">
      <dgm:prSet presAssocID="{D3A6B63E-8DCF-4022-9399-0685B5E07103}" presName="root" presStyleCnt="0">
        <dgm:presLayoutVars>
          <dgm:dir/>
          <dgm:resizeHandles val="exact"/>
        </dgm:presLayoutVars>
      </dgm:prSet>
      <dgm:spPr/>
    </dgm:pt>
    <dgm:pt modelId="{502229C0-185A-421A-BF32-5BE5C7F4A54F}" type="pres">
      <dgm:prSet presAssocID="{4CFCF1A9-F561-4DF6-873C-0CB23A3F70A6}" presName="compNode" presStyleCnt="0"/>
      <dgm:spPr/>
    </dgm:pt>
    <dgm:pt modelId="{296CE221-8C1C-4D54-BB9F-2401D82E9323}" type="pres">
      <dgm:prSet presAssocID="{4CFCF1A9-F561-4DF6-873C-0CB23A3F70A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B"/>
        </a:ext>
      </dgm:extLst>
    </dgm:pt>
    <dgm:pt modelId="{9C56790A-4321-4309-A918-0F764C999BAC}" type="pres">
      <dgm:prSet presAssocID="{4CFCF1A9-F561-4DF6-873C-0CB23A3F70A6}" presName="spaceRect" presStyleCnt="0"/>
      <dgm:spPr/>
    </dgm:pt>
    <dgm:pt modelId="{8A7942F2-116F-4F02-8DF6-66FAE51660E5}" type="pres">
      <dgm:prSet presAssocID="{4CFCF1A9-F561-4DF6-873C-0CB23A3F70A6}" presName="textRect" presStyleLbl="revTx" presStyleIdx="0" presStyleCnt="2">
        <dgm:presLayoutVars>
          <dgm:chMax val="1"/>
          <dgm:chPref val="1"/>
        </dgm:presLayoutVars>
      </dgm:prSet>
      <dgm:spPr/>
    </dgm:pt>
    <dgm:pt modelId="{70B75972-CBC0-4E74-9BB2-CB97C83EDC8A}" type="pres">
      <dgm:prSet presAssocID="{3B1ED4B4-4BB5-4B2C-BBE0-71671E2F4D31}" presName="sibTrans" presStyleCnt="0"/>
      <dgm:spPr/>
    </dgm:pt>
    <dgm:pt modelId="{3BD5BF83-7F44-4D26-887F-9473542EA1E7}" type="pres">
      <dgm:prSet presAssocID="{6E4C47DF-3422-49E6-A3BA-091F8A8902E3}" presName="compNode" presStyleCnt="0"/>
      <dgm:spPr/>
    </dgm:pt>
    <dgm:pt modelId="{03133A17-396A-4CD9-A16D-26397081C945}" type="pres">
      <dgm:prSet presAssocID="{6E4C47DF-3422-49E6-A3BA-091F8A8902E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40033030-27E8-40C1-AA68-3A75A72E41E5}" type="pres">
      <dgm:prSet presAssocID="{6E4C47DF-3422-49E6-A3BA-091F8A8902E3}" presName="spaceRect" presStyleCnt="0"/>
      <dgm:spPr/>
    </dgm:pt>
    <dgm:pt modelId="{A38FAD14-8734-49E5-B3A8-B56F63FAC76B}" type="pres">
      <dgm:prSet presAssocID="{6E4C47DF-3422-49E6-A3BA-091F8A8902E3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02FC510F-BAA8-4BCD-B12E-999AD0B4191D}" type="presOf" srcId="{6E4C47DF-3422-49E6-A3BA-091F8A8902E3}" destId="{A38FAD14-8734-49E5-B3A8-B56F63FAC76B}" srcOrd="0" destOrd="0" presId="urn:microsoft.com/office/officeart/2018/2/layout/IconLabelList"/>
    <dgm:cxn modelId="{C8C38E16-1D9E-498F-80AD-C5D525787FD9}" type="presOf" srcId="{4CFCF1A9-F561-4DF6-873C-0CB23A3F70A6}" destId="{8A7942F2-116F-4F02-8DF6-66FAE51660E5}" srcOrd="0" destOrd="0" presId="urn:microsoft.com/office/officeart/2018/2/layout/IconLabelList"/>
    <dgm:cxn modelId="{0703B662-8089-416B-8B12-E39B14571DD8}" type="presOf" srcId="{D3A6B63E-8DCF-4022-9399-0685B5E07103}" destId="{17EFC40F-A316-403E-9F83-9F4AFDA79C4E}" srcOrd="0" destOrd="0" presId="urn:microsoft.com/office/officeart/2018/2/layout/IconLabelList"/>
    <dgm:cxn modelId="{39550FAE-4420-4E19-AD7F-5E61B32973A3}" srcId="{D3A6B63E-8DCF-4022-9399-0685B5E07103}" destId="{4CFCF1A9-F561-4DF6-873C-0CB23A3F70A6}" srcOrd="0" destOrd="0" parTransId="{483908BE-2143-4868-BE44-18B49E00A6F4}" sibTransId="{3B1ED4B4-4BB5-4B2C-BBE0-71671E2F4D31}"/>
    <dgm:cxn modelId="{0E4258FF-695C-4577-88F2-065FAFF17C71}" srcId="{D3A6B63E-8DCF-4022-9399-0685B5E07103}" destId="{6E4C47DF-3422-49E6-A3BA-091F8A8902E3}" srcOrd="1" destOrd="0" parTransId="{D5BC6D81-7986-46C2-BA6B-7C8D5A5B4C80}" sibTransId="{9583AE76-729C-4607-AF66-C27C839136EE}"/>
    <dgm:cxn modelId="{C3CABFF7-D5A5-4B23-9E76-7A585598B506}" type="presParOf" srcId="{17EFC40F-A316-403E-9F83-9F4AFDA79C4E}" destId="{502229C0-185A-421A-BF32-5BE5C7F4A54F}" srcOrd="0" destOrd="0" presId="urn:microsoft.com/office/officeart/2018/2/layout/IconLabelList"/>
    <dgm:cxn modelId="{4BDA4A22-793F-4475-9D4B-C38018197F1B}" type="presParOf" srcId="{502229C0-185A-421A-BF32-5BE5C7F4A54F}" destId="{296CE221-8C1C-4D54-BB9F-2401D82E9323}" srcOrd="0" destOrd="0" presId="urn:microsoft.com/office/officeart/2018/2/layout/IconLabelList"/>
    <dgm:cxn modelId="{926EB619-A9EE-43DD-9FD1-A28683D392FB}" type="presParOf" srcId="{502229C0-185A-421A-BF32-5BE5C7F4A54F}" destId="{9C56790A-4321-4309-A918-0F764C999BAC}" srcOrd="1" destOrd="0" presId="urn:microsoft.com/office/officeart/2018/2/layout/IconLabelList"/>
    <dgm:cxn modelId="{C9198878-B31A-4CFA-85C7-12D8D13B99C9}" type="presParOf" srcId="{502229C0-185A-421A-BF32-5BE5C7F4A54F}" destId="{8A7942F2-116F-4F02-8DF6-66FAE51660E5}" srcOrd="2" destOrd="0" presId="urn:microsoft.com/office/officeart/2018/2/layout/IconLabelList"/>
    <dgm:cxn modelId="{67C9E923-7B89-4B39-AECD-AC2DF4DB24BF}" type="presParOf" srcId="{17EFC40F-A316-403E-9F83-9F4AFDA79C4E}" destId="{70B75972-CBC0-4E74-9BB2-CB97C83EDC8A}" srcOrd="1" destOrd="0" presId="urn:microsoft.com/office/officeart/2018/2/layout/IconLabelList"/>
    <dgm:cxn modelId="{7D2EA6EE-908E-446D-91BC-B0349C96AC2E}" type="presParOf" srcId="{17EFC40F-A316-403E-9F83-9F4AFDA79C4E}" destId="{3BD5BF83-7F44-4D26-887F-9473542EA1E7}" srcOrd="2" destOrd="0" presId="urn:microsoft.com/office/officeart/2018/2/layout/IconLabelList"/>
    <dgm:cxn modelId="{C3100F9B-1585-4C07-ABEB-61909F4F737E}" type="presParOf" srcId="{3BD5BF83-7F44-4D26-887F-9473542EA1E7}" destId="{03133A17-396A-4CD9-A16D-26397081C945}" srcOrd="0" destOrd="0" presId="urn:microsoft.com/office/officeart/2018/2/layout/IconLabelList"/>
    <dgm:cxn modelId="{FAA7FD6F-F2A0-42FA-B4AC-2ECF5B8F404B}" type="presParOf" srcId="{3BD5BF83-7F44-4D26-887F-9473542EA1E7}" destId="{40033030-27E8-40C1-AA68-3A75A72E41E5}" srcOrd="1" destOrd="0" presId="urn:microsoft.com/office/officeart/2018/2/layout/IconLabelList"/>
    <dgm:cxn modelId="{C3C8C8EA-07F8-461D-B71A-3BD09612A734}" type="presParOf" srcId="{3BD5BF83-7F44-4D26-887F-9473542EA1E7}" destId="{A38FAD14-8734-49E5-B3A8-B56F63FAC76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1217FC3-4ED7-4E54-BFF1-C4A491805E9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F8556BB9-5CC8-4EDF-90F4-AC9C73F72499}">
      <dgm:prSet/>
      <dgm:spPr/>
      <dgm:t>
        <a:bodyPr/>
        <a:lstStyle/>
        <a:p>
          <a:r>
            <a:rPr lang="en-US"/>
            <a:t>Linked List Allocation (FAT): Good for sequential access, simpler systems</a:t>
          </a:r>
        </a:p>
      </dgm:t>
    </dgm:pt>
    <dgm:pt modelId="{5DE30F49-A6FA-4CF5-ACE0-6B01B3F15CD7}" type="parTrans" cxnId="{C43760CE-5974-4329-A7BD-52314EED83A3}">
      <dgm:prSet/>
      <dgm:spPr/>
      <dgm:t>
        <a:bodyPr/>
        <a:lstStyle/>
        <a:p>
          <a:endParaRPr lang="en-US"/>
        </a:p>
      </dgm:t>
    </dgm:pt>
    <dgm:pt modelId="{6A6A1E42-FAF0-41B6-A741-809F7DA182D1}" type="sibTrans" cxnId="{C43760CE-5974-4329-A7BD-52314EED83A3}">
      <dgm:prSet/>
      <dgm:spPr/>
      <dgm:t>
        <a:bodyPr/>
        <a:lstStyle/>
        <a:p>
          <a:endParaRPr lang="en-US"/>
        </a:p>
      </dgm:t>
    </dgm:pt>
    <dgm:pt modelId="{0997B273-327C-4842-B034-AFE8AF94F074}">
      <dgm:prSet/>
      <dgm:spPr/>
      <dgm:t>
        <a:bodyPr/>
        <a:lstStyle/>
        <a:p>
          <a:r>
            <a:rPr lang="en-US"/>
            <a:t>I-nodes: Powerful, flexible, scalable for large file systems</a:t>
          </a:r>
        </a:p>
      </dgm:t>
    </dgm:pt>
    <dgm:pt modelId="{054AA571-79BE-4143-B797-3871FC951EEE}" type="parTrans" cxnId="{8251F35B-F40D-4843-91BA-2DC797C112F6}">
      <dgm:prSet/>
      <dgm:spPr/>
      <dgm:t>
        <a:bodyPr/>
        <a:lstStyle/>
        <a:p>
          <a:endParaRPr lang="en-US"/>
        </a:p>
      </dgm:t>
    </dgm:pt>
    <dgm:pt modelId="{D8279981-8CF7-4A56-8630-D5F95EC9E530}" type="sibTrans" cxnId="{8251F35B-F40D-4843-91BA-2DC797C112F6}">
      <dgm:prSet/>
      <dgm:spPr/>
      <dgm:t>
        <a:bodyPr/>
        <a:lstStyle/>
        <a:p>
          <a:endParaRPr lang="en-US"/>
        </a:p>
      </dgm:t>
    </dgm:pt>
    <dgm:pt modelId="{228CE511-1CC3-4BE1-B2C0-73A5AF5D5A43}">
      <dgm:prSet/>
      <dgm:spPr/>
      <dgm:t>
        <a:bodyPr/>
        <a:lstStyle/>
        <a:p>
          <a:r>
            <a:rPr lang="en-US"/>
            <a:t>Both methods aim to optimize file storage and retrieval</a:t>
          </a:r>
        </a:p>
      </dgm:t>
    </dgm:pt>
    <dgm:pt modelId="{AE84E5DB-ED69-496B-94A0-70363AE2CF59}" type="parTrans" cxnId="{67446B1E-5C5A-4437-9F4B-D82A9F36AE5D}">
      <dgm:prSet/>
      <dgm:spPr/>
      <dgm:t>
        <a:bodyPr/>
        <a:lstStyle/>
        <a:p>
          <a:endParaRPr lang="en-US"/>
        </a:p>
      </dgm:t>
    </dgm:pt>
    <dgm:pt modelId="{627ECD10-79F6-427C-8C7E-FD88EDC8F746}" type="sibTrans" cxnId="{67446B1E-5C5A-4437-9F4B-D82A9F36AE5D}">
      <dgm:prSet/>
      <dgm:spPr/>
      <dgm:t>
        <a:bodyPr/>
        <a:lstStyle/>
        <a:p>
          <a:endParaRPr lang="en-US"/>
        </a:p>
      </dgm:t>
    </dgm:pt>
    <dgm:pt modelId="{5918DC5F-2B9D-41C9-B48A-BCA43657E8E8}" type="pres">
      <dgm:prSet presAssocID="{21217FC3-4ED7-4E54-BFF1-C4A491805E90}" presName="root" presStyleCnt="0">
        <dgm:presLayoutVars>
          <dgm:dir/>
          <dgm:resizeHandles val="exact"/>
        </dgm:presLayoutVars>
      </dgm:prSet>
      <dgm:spPr/>
    </dgm:pt>
    <dgm:pt modelId="{98BBFA00-D5F9-467B-A636-815D325035B6}" type="pres">
      <dgm:prSet presAssocID="{F8556BB9-5CC8-4EDF-90F4-AC9C73F72499}" presName="compNode" presStyleCnt="0"/>
      <dgm:spPr/>
    </dgm:pt>
    <dgm:pt modelId="{FE5D96EF-8DBD-42C3-86C4-DAEE085E0B16}" type="pres">
      <dgm:prSet presAssocID="{F8556BB9-5CC8-4EDF-90F4-AC9C73F7249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5775BD83-1DE3-4CBC-88CE-6A8B559DB918}" type="pres">
      <dgm:prSet presAssocID="{F8556BB9-5CC8-4EDF-90F4-AC9C73F72499}" presName="spaceRect" presStyleCnt="0"/>
      <dgm:spPr/>
    </dgm:pt>
    <dgm:pt modelId="{C63F3345-C06F-40D4-B74C-5BBD6A316E1B}" type="pres">
      <dgm:prSet presAssocID="{F8556BB9-5CC8-4EDF-90F4-AC9C73F72499}" presName="textRect" presStyleLbl="revTx" presStyleIdx="0" presStyleCnt="3">
        <dgm:presLayoutVars>
          <dgm:chMax val="1"/>
          <dgm:chPref val="1"/>
        </dgm:presLayoutVars>
      </dgm:prSet>
      <dgm:spPr/>
    </dgm:pt>
    <dgm:pt modelId="{97613559-9AC4-4858-A103-9DB22AA71824}" type="pres">
      <dgm:prSet presAssocID="{6A6A1E42-FAF0-41B6-A741-809F7DA182D1}" presName="sibTrans" presStyleCnt="0"/>
      <dgm:spPr/>
    </dgm:pt>
    <dgm:pt modelId="{018E5F62-7228-4C0D-B84A-FE425AE0996D}" type="pres">
      <dgm:prSet presAssocID="{0997B273-327C-4842-B034-AFE8AF94F074}" presName="compNode" presStyleCnt="0"/>
      <dgm:spPr/>
    </dgm:pt>
    <dgm:pt modelId="{6D50DEF0-D630-4577-BD11-B17738B1D644}" type="pres">
      <dgm:prSet presAssocID="{0997B273-327C-4842-B034-AFE8AF94F07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FEE9651C-5452-46E5-86C8-1908E743ADD5}" type="pres">
      <dgm:prSet presAssocID="{0997B273-327C-4842-B034-AFE8AF94F074}" presName="spaceRect" presStyleCnt="0"/>
      <dgm:spPr/>
    </dgm:pt>
    <dgm:pt modelId="{55AAF69C-5B07-4851-9E27-80E085E817BE}" type="pres">
      <dgm:prSet presAssocID="{0997B273-327C-4842-B034-AFE8AF94F074}" presName="textRect" presStyleLbl="revTx" presStyleIdx="1" presStyleCnt="3">
        <dgm:presLayoutVars>
          <dgm:chMax val="1"/>
          <dgm:chPref val="1"/>
        </dgm:presLayoutVars>
      </dgm:prSet>
      <dgm:spPr/>
    </dgm:pt>
    <dgm:pt modelId="{3B2BE1BD-3F0D-46B9-8EF7-CFF17ABC079E}" type="pres">
      <dgm:prSet presAssocID="{D8279981-8CF7-4A56-8630-D5F95EC9E530}" presName="sibTrans" presStyleCnt="0"/>
      <dgm:spPr/>
    </dgm:pt>
    <dgm:pt modelId="{C9AF830F-74E9-40E1-B405-F6BED438987B}" type="pres">
      <dgm:prSet presAssocID="{228CE511-1CC3-4BE1-B2C0-73A5AF5D5A43}" presName="compNode" presStyleCnt="0"/>
      <dgm:spPr/>
    </dgm:pt>
    <dgm:pt modelId="{0D6CAA6D-ABAA-4D67-A9B8-FF96838B90D7}" type="pres">
      <dgm:prSet presAssocID="{228CE511-1CC3-4BE1-B2C0-73A5AF5D5A4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3D33C08-D4A3-4009-9FDB-B87895ECA39A}" type="pres">
      <dgm:prSet presAssocID="{228CE511-1CC3-4BE1-B2C0-73A5AF5D5A43}" presName="spaceRect" presStyleCnt="0"/>
      <dgm:spPr/>
    </dgm:pt>
    <dgm:pt modelId="{FAA9B49E-8DCE-4CED-BB79-C245F0D350AF}" type="pres">
      <dgm:prSet presAssocID="{228CE511-1CC3-4BE1-B2C0-73A5AF5D5A4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56BFC15-EA26-43E1-BB8B-4EFEE753829D}" type="presOf" srcId="{F8556BB9-5CC8-4EDF-90F4-AC9C73F72499}" destId="{C63F3345-C06F-40D4-B74C-5BBD6A316E1B}" srcOrd="0" destOrd="0" presId="urn:microsoft.com/office/officeart/2018/2/layout/IconLabelList"/>
    <dgm:cxn modelId="{67446B1E-5C5A-4437-9F4B-D82A9F36AE5D}" srcId="{21217FC3-4ED7-4E54-BFF1-C4A491805E90}" destId="{228CE511-1CC3-4BE1-B2C0-73A5AF5D5A43}" srcOrd="2" destOrd="0" parTransId="{AE84E5DB-ED69-496B-94A0-70363AE2CF59}" sibTransId="{627ECD10-79F6-427C-8C7E-FD88EDC8F746}"/>
    <dgm:cxn modelId="{8251F35B-F40D-4843-91BA-2DC797C112F6}" srcId="{21217FC3-4ED7-4E54-BFF1-C4A491805E90}" destId="{0997B273-327C-4842-B034-AFE8AF94F074}" srcOrd="1" destOrd="0" parTransId="{054AA571-79BE-4143-B797-3871FC951EEE}" sibTransId="{D8279981-8CF7-4A56-8630-D5F95EC9E530}"/>
    <dgm:cxn modelId="{DE0B2963-30CC-4C8C-9F12-62493419EF6B}" type="presOf" srcId="{0997B273-327C-4842-B034-AFE8AF94F074}" destId="{55AAF69C-5B07-4851-9E27-80E085E817BE}" srcOrd="0" destOrd="0" presId="urn:microsoft.com/office/officeart/2018/2/layout/IconLabelList"/>
    <dgm:cxn modelId="{B1F7A387-60F3-4C0F-86DD-B4A3D421D66A}" type="presOf" srcId="{21217FC3-4ED7-4E54-BFF1-C4A491805E90}" destId="{5918DC5F-2B9D-41C9-B48A-BCA43657E8E8}" srcOrd="0" destOrd="0" presId="urn:microsoft.com/office/officeart/2018/2/layout/IconLabelList"/>
    <dgm:cxn modelId="{5FB010A8-45E7-4983-811D-5DF2419417CC}" type="presOf" srcId="{228CE511-1CC3-4BE1-B2C0-73A5AF5D5A43}" destId="{FAA9B49E-8DCE-4CED-BB79-C245F0D350AF}" srcOrd="0" destOrd="0" presId="urn:microsoft.com/office/officeart/2018/2/layout/IconLabelList"/>
    <dgm:cxn modelId="{C43760CE-5974-4329-A7BD-52314EED83A3}" srcId="{21217FC3-4ED7-4E54-BFF1-C4A491805E90}" destId="{F8556BB9-5CC8-4EDF-90F4-AC9C73F72499}" srcOrd="0" destOrd="0" parTransId="{5DE30F49-A6FA-4CF5-ACE0-6B01B3F15CD7}" sibTransId="{6A6A1E42-FAF0-41B6-A741-809F7DA182D1}"/>
    <dgm:cxn modelId="{4A513B48-3AF0-4E22-AC20-ABB728F25C31}" type="presParOf" srcId="{5918DC5F-2B9D-41C9-B48A-BCA43657E8E8}" destId="{98BBFA00-D5F9-467B-A636-815D325035B6}" srcOrd="0" destOrd="0" presId="urn:microsoft.com/office/officeart/2018/2/layout/IconLabelList"/>
    <dgm:cxn modelId="{746F0749-06CB-48A5-9FB3-AC19D3F6EEE7}" type="presParOf" srcId="{98BBFA00-D5F9-467B-A636-815D325035B6}" destId="{FE5D96EF-8DBD-42C3-86C4-DAEE085E0B16}" srcOrd="0" destOrd="0" presId="urn:microsoft.com/office/officeart/2018/2/layout/IconLabelList"/>
    <dgm:cxn modelId="{01641352-1406-456D-B3F5-6F510685B605}" type="presParOf" srcId="{98BBFA00-D5F9-467B-A636-815D325035B6}" destId="{5775BD83-1DE3-4CBC-88CE-6A8B559DB918}" srcOrd="1" destOrd="0" presId="urn:microsoft.com/office/officeart/2018/2/layout/IconLabelList"/>
    <dgm:cxn modelId="{5E391B5D-4170-4984-81A5-DFA03C56EA00}" type="presParOf" srcId="{98BBFA00-D5F9-467B-A636-815D325035B6}" destId="{C63F3345-C06F-40D4-B74C-5BBD6A316E1B}" srcOrd="2" destOrd="0" presId="urn:microsoft.com/office/officeart/2018/2/layout/IconLabelList"/>
    <dgm:cxn modelId="{2E3C75FC-B8AC-49BF-AF12-EAD4BA85D50D}" type="presParOf" srcId="{5918DC5F-2B9D-41C9-B48A-BCA43657E8E8}" destId="{97613559-9AC4-4858-A103-9DB22AA71824}" srcOrd="1" destOrd="0" presId="urn:microsoft.com/office/officeart/2018/2/layout/IconLabelList"/>
    <dgm:cxn modelId="{A403AFB9-01E3-4703-A743-5D7EE24368DE}" type="presParOf" srcId="{5918DC5F-2B9D-41C9-B48A-BCA43657E8E8}" destId="{018E5F62-7228-4C0D-B84A-FE425AE0996D}" srcOrd="2" destOrd="0" presId="urn:microsoft.com/office/officeart/2018/2/layout/IconLabelList"/>
    <dgm:cxn modelId="{F7891DA7-BB37-41A0-BF9A-F3AB4022C646}" type="presParOf" srcId="{018E5F62-7228-4C0D-B84A-FE425AE0996D}" destId="{6D50DEF0-D630-4577-BD11-B17738B1D644}" srcOrd="0" destOrd="0" presId="urn:microsoft.com/office/officeart/2018/2/layout/IconLabelList"/>
    <dgm:cxn modelId="{F75CD8B9-9520-4BFD-87C7-CCB915B7C408}" type="presParOf" srcId="{018E5F62-7228-4C0D-B84A-FE425AE0996D}" destId="{FEE9651C-5452-46E5-86C8-1908E743ADD5}" srcOrd="1" destOrd="0" presId="urn:microsoft.com/office/officeart/2018/2/layout/IconLabelList"/>
    <dgm:cxn modelId="{DCC2C964-F43F-4A77-AA36-670FB01B61B2}" type="presParOf" srcId="{018E5F62-7228-4C0D-B84A-FE425AE0996D}" destId="{55AAF69C-5B07-4851-9E27-80E085E817BE}" srcOrd="2" destOrd="0" presId="urn:microsoft.com/office/officeart/2018/2/layout/IconLabelList"/>
    <dgm:cxn modelId="{530472B5-7494-4988-8917-71C7CD507364}" type="presParOf" srcId="{5918DC5F-2B9D-41C9-B48A-BCA43657E8E8}" destId="{3B2BE1BD-3F0D-46B9-8EF7-CFF17ABC079E}" srcOrd="3" destOrd="0" presId="urn:microsoft.com/office/officeart/2018/2/layout/IconLabelList"/>
    <dgm:cxn modelId="{7C29F334-E9E7-40ED-9579-657FCD69A838}" type="presParOf" srcId="{5918DC5F-2B9D-41C9-B48A-BCA43657E8E8}" destId="{C9AF830F-74E9-40E1-B405-F6BED438987B}" srcOrd="4" destOrd="0" presId="urn:microsoft.com/office/officeart/2018/2/layout/IconLabelList"/>
    <dgm:cxn modelId="{1C4A64BD-3644-4738-BB92-7BD0AFB490FA}" type="presParOf" srcId="{C9AF830F-74E9-40E1-B405-F6BED438987B}" destId="{0D6CAA6D-ABAA-4D67-A9B8-FF96838B90D7}" srcOrd="0" destOrd="0" presId="urn:microsoft.com/office/officeart/2018/2/layout/IconLabelList"/>
    <dgm:cxn modelId="{EDA64481-A0E3-4CA0-9047-402512474DE8}" type="presParOf" srcId="{C9AF830F-74E9-40E1-B405-F6BED438987B}" destId="{73D33C08-D4A3-4009-9FDB-B87895ECA39A}" srcOrd="1" destOrd="0" presId="urn:microsoft.com/office/officeart/2018/2/layout/IconLabelList"/>
    <dgm:cxn modelId="{4A15508C-C83E-4FB8-954E-925793879605}" type="presParOf" srcId="{C9AF830F-74E9-40E1-B405-F6BED438987B}" destId="{FAA9B49E-8DCE-4CED-BB79-C245F0D350A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044E71-E60F-4401-BDFA-4D9B0574CF87}">
      <dsp:nvSpPr>
        <dsp:cNvPr id="0" name=""/>
        <dsp:cNvSpPr/>
      </dsp:nvSpPr>
      <dsp:spPr>
        <a:xfrm>
          <a:off x="740831" y="626979"/>
          <a:ext cx="1065841" cy="106584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4E6D81-E9A2-4C61-A678-B8FF959C14F4}">
      <dsp:nvSpPr>
        <dsp:cNvPr id="0" name=""/>
        <dsp:cNvSpPr/>
      </dsp:nvSpPr>
      <dsp:spPr>
        <a:xfrm>
          <a:off x="89483" y="2008150"/>
          <a:ext cx="236853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Efficient disk space use</a:t>
          </a:r>
        </a:p>
      </dsp:txBody>
      <dsp:txXfrm>
        <a:off x="89483" y="2008150"/>
        <a:ext cx="2368537" cy="720000"/>
      </dsp:txXfrm>
    </dsp:sp>
    <dsp:sp modelId="{4B7BB125-4715-4CDE-B90B-DCD4EA6E3D06}">
      <dsp:nvSpPr>
        <dsp:cNvPr id="0" name=""/>
        <dsp:cNvSpPr/>
      </dsp:nvSpPr>
      <dsp:spPr>
        <a:xfrm>
          <a:off x="3523863" y="626979"/>
          <a:ext cx="1065841" cy="106584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FD78A6-2CAF-4BD1-9C32-DE1B7FE1D515}">
      <dsp:nvSpPr>
        <dsp:cNvPr id="0" name=""/>
        <dsp:cNvSpPr/>
      </dsp:nvSpPr>
      <dsp:spPr>
        <a:xfrm>
          <a:off x="2872515" y="2008150"/>
          <a:ext cx="236853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Fast access time</a:t>
          </a:r>
        </a:p>
      </dsp:txBody>
      <dsp:txXfrm>
        <a:off x="2872515" y="2008150"/>
        <a:ext cx="2368537" cy="720000"/>
      </dsp:txXfrm>
    </dsp:sp>
    <dsp:sp modelId="{76858605-8B31-4202-A5E0-7DD12FADB434}">
      <dsp:nvSpPr>
        <dsp:cNvPr id="0" name=""/>
        <dsp:cNvSpPr/>
      </dsp:nvSpPr>
      <dsp:spPr>
        <a:xfrm>
          <a:off x="6306894" y="626979"/>
          <a:ext cx="1065841" cy="106584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A77E96-9676-4E88-9B04-C8F48547DE27}">
      <dsp:nvSpPr>
        <dsp:cNvPr id="0" name=""/>
        <dsp:cNvSpPr/>
      </dsp:nvSpPr>
      <dsp:spPr>
        <a:xfrm>
          <a:off x="5655547" y="2008150"/>
          <a:ext cx="236853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Support for file growth</a:t>
          </a:r>
        </a:p>
      </dsp:txBody>
      <dsp:txXfrm>
        <a:off x="5655547" y="2008150"/>
        <a:ext cx="2368537" cy="720000"/>
      </dsp:txXfrm>
    </dsp:sp>
    <dsp:sp modelId="{E70BAF09-833B-4AE3-852F-E11DB64E3F68}">
      <dsp:nvSpPr>
        <dsp:cNvPr id="0" name=""/>
        <dsp:cNvSpPr/>
      </dsp:nvSpPr>
      <dsp:spPr>
        <a:xfrm>
          <a:off x="9089926" y="626979"/>
          <a:ext cx="1065841" cy="106584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424533-F646-4BA9-A901-635E1055B8DA}">
      <dsp:nvSpPr>
        <dsp:cNvPr id="0" name=""/>
        <dsp:cNvSpPr/>
      </dsp:nvSpPr>
      <dsp:spPr>
        <a:xfrm>
          <a:off x="8438578" y="2008150"/>
          <a:ext cx="236853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Minimize fragmentation</a:t>
          </a:r>
        </a:p>
      </dsp:txBody>
      <dsp:txXfrm>
        <a:off x="8438578" y="2008150"/>
        <a:ext cx="2368537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5FE4B-B359-43B6-90A2-56D3C1397FC4}">
      <dsp:nvSpPr>
        <dsp:cNvPr id="0" name=""/>
        <dsp:cNvSpPr/>
      </dsp:nvSpPr>
      <dsp:spPr>
        <a:xfrm>
          <a:off x="711985" y="991869"/>
          <a:ext cx="763382" cy="76338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A945D5-F043-4C55-9507-95BCE33670CC}">
      <dsp:nvSpPr>
        <dsp:cNvPr id="0" name=""/>
        <dsp:cNvSpPr/>
      </dsp:nvSpPr>
      <dsp:spPr>
        <a:xfrm>
          <a:off x="3129" y="1825043"/>
          <a:ext cx="2181093" cy="3885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Store each file as a linked list of disk blocks</a:t>
          </a:r>
        </a:p>
      </dsp:txBody>
      <dsp:txXfrm>
        <a:off x="3129" y="1825043"/>
        <a:ext cx="2181093" cy="388507"/>
      </dsp:txXfrm>
    </dsp:sp>
    <dsp:sp modelId="{1142D243-37EA-456B-BDCE-8950139A3855}">
      <dsp:nvSpPr>
        <dsp:cNvPr id="0" name=""/>
        <dsp:cNvSpPr/>
      </dsp:nvSpPr>
      <dsp:spPr>
        <a:xfrm>
          <a:off x="3129" y="2246012"/>
          <a:ext cx="2181093" cy="3689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EC2EAA-4D1A-4408-A547-A22E19B3F34F}">
      <dsp:nvSpPr>
        <dsp:cNvPr id="0" name=""/>
        <dsp:cNvSpPr/>
      </dsp:nvSpPr>
      <dsp:spPr>
        <a:xfrm>
          <a:off x="3274770" y="991869"/>
          <a:ext cx="763382" cy="76338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7D74AA-AFCC-4437-95AB-74052955F9CD}">
      <dsp:nvSpPr>
        <dsp:cNvPr id="0" name=""/>
        <dsp:cNvSpPr/>
      </dsp:nvSpPr>
      <dsp:spPr>
        <a:xfrm>
          <a:off x="2565914" y="1825043"/>
          <a:ext cx="2181093" cy="3885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Each block contains:</a:t>
          </a:r>
        </a:p>
      </dsp:txBody>
      <dsp:txXfrm>
        <a:off x="2565914" y="1825043"/>
        <a:ext cx="2181093" cy="388507"/>
      </dsp:txXfrm>
    </dsp:sp>
    <dsp:sp modelId="{AE6F5940-FB08-4886-A58F-71AAB31C07F5}">
      <dsp:nvSpPr>
        <dsp:cNvPr id="0" name=""/>
        <dsp:cNvSpPr/>
      </dsp:nvSpPr>
      <dsp:spPr>
        <a:xfrm>
          <a:off x="2565914" y="2246012"/>
          <a:ext cx="2181093" cy="3689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File data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Pointer to the next block</a:t>
          </a:r>
        </a:p>
      </dsp:txBody>
      <dsp:txXfrm>
        <a:off x="2565914" y="2246012"/>
        <a:ext cx="2181093" cy="36891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463243-ECC0-427B-B7CC-902F71C793F5}">
      <dsp:nvSpPr>
        <dsp:cNvPr id="0" name=""/>
        <dsp:cNvSpPr/>
      </dsp:nvSpPr>
      <dsp:spPr>
        <a:xfrm>
          <a:off x="2154300" y="126472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D053F8-B8D6-48B9-B1D0-064444C74CA0}">
      <dsp:nvSpPr>
        <dsp:cNvPr id="0" name=""/>
        <dsp:cNvSpPr/>
      </dsp:nvSpPr>
      <dsp:spPr>
        <a:xfrm>
          <a:off x="750300" y="1771866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600" kern="1200"/>
            <a:t>Used in UNIX/Linux file systems</a:t>
          </a:r>
        </a:p>
      </dsp:txBody>
      <dsp:txXfrm>
        <a:off x="750300" y="1771866"/>
        <a:ext cx="4320000" cy="648000"/>
      </dsp:txXfrm>
    </dsp:sp>
    <dsp:sp modelId="{DA54A01A-9286-472C-A53C-F9B42D6F8F96}">
      <dsp:nvSpPr>
        <dsp:cNvPr id="0" name=""/>
        <dsp:cNvSpPr/>
      </dsp:nvSpPr>
      <dsp:spPr>
        <a:xfrm>
          <a:off x="750300" y="2481910"/>
          <a:ext cx="4320000" cy="7467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326036-009D-4C67-B4A2-B37DE71533FD}">
      <dsp:nvSpPr>
        <dsp:cNvPr id="0" name=""/>
        <dsp:cNvSpPr/>
      </dsp:nvSpPr>
      <dsp:spPr>
        <a:xfrm>
          <a:off x="7230300" y="126472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3D8BBE-7B00-49D9-849F-E0BE4000E3E9}">
      <dsp:nvSpPr>
        <dsp:cNvPr id="0" name=""/>
        <dsp:cNvSpPr/>
      </dsp:nvSpPr>
      <dsp:spPr>
        <a:xfrm>
          <a:off x="5826300" y="1771866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600" kern="1200"/>
            <a:t>Each file has an I-node containing:</a:t>
          </a:r>
        </a:p>
      </dsp:txBody>
      <dsp:txXfrm>
        <a:off x="5826300" y="1771866"/>
        <a:ext cx="4320000" cy="648000"/>
      </dsp:txXfrm>
    </dsp:sp>
    <dsp:sp modelId="{3C6C2FEE-7943-4313-8EF1-59921EACD755}">
      <dsp:nvSpPr>
        <dsp:cNvPr id="0" name=""/>
        <dsp:cNvSpPr/>
      </dsp:nvSpPr>
      <dsp:spPr>
        <a:xfrm>
          <a:off x="5826300" y="2481910"/>
          <a:ext cx="4320000" cy="7467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File metadata (size, permissions, timestamps)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Pointers to data blocks</a:t>
          </a:r>
        </a:p>
      </dsp:txBody>
      <dsp:txXfrm>
        <a:off x="5826300" y="2481910"/>
        <a:ext cx="4320000" cy="74674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CC2481-6E50-414D-95EF-EECE000450B2}">
      <dsp:nvSpPr>
        <dsp:cNvPr id="0" name=""/>
        <dsp:cNvSpPr/>
      </dsp:nvSpPr>
      <dsp:spPr>
        <a:xfrm>
          <a:off x="551348" y="370149"/>
          <a:ext cx="1444807" cy="144480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5CF5A6-C5A2-4E6D-8CCD-CF2D3BF0881E}">
      <dsp:nvSpPr>
        <dsp:cNvPr id="0" name=""/>
        <dsp:cNvSpPr/>
      </dsp:nvSpPr>
      <dsp:spPr>
        <a:xfrm>
          <a:off x="859258" y="678059"/>
          <a:ext cx="828988" cy="8289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075064-0FA6-4A3C-BB33-FCEDA4A3E2F0}">
      <dsp:nvSpPr>
        <dsp:cNvPr id="0" name=""/>
        <dsp:cNvSpPr/>
      </dsp:nvSpPr>
      <dsp:spPr>
        <a:xfrm>
          <a:off x="89483" y="2264980"/>
          <a:ext cx="236853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/>
            <a:t>Efficient for small and large files</a:t>
          </a:r>
        </a:p>
      </dsp:txBody>
      <dsp:txXfrm>
        <a:off x="89483" y="2264980"/>
        <a:ext cx="2368537" cy="720000"/>
      </dsp:txXfrm>
    </dsp:sp>
    <dsp:sp modelId="{BF7CBAD7-E2CD-4FE6-B684-759EEE50AC96}">
      <dsp:nvSpPr>
        <dsp:cNvPr id="0" name=""/>
        <dsp:cNvSpPr/>
      </dsp:nvSpPr>
      <dsp:spPr>
        <a:xfrm>
          <a:off x="3334380" y="370149"/>
          <a:ext cx="1444807" cy="144480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1C07AE-077C-4C80-8C10-D26B9D1C24B8}">
      <dsp:nvSpPr>
        <dsp:cNvPr id="0" name=""/>
        <dsp:cNvSpPr/>
      </dsp:nvSpPr>
      <dsp:spPr>
        <a:xfrm>
          <a:off x="3642290" y="678059"/>
          <a:ext cx="828988" cy="8289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AC01C9-1C8B-4605-9B4F-297BBC1A7317}">
      <dsp:nvSpPr>
        <dsp:cNvPr id="0" name=""/>
        <dsp:cNvSpPr/>
      </dsp:nvSpPr>
      <dsp:spPr>
        <a:xfrm>
          <a:off x="2872515" y="2264980"/>
          <a:ext cx="236853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/>
            <a:t>Easy to manage metadata</a:t>
          </a:r>
        </a:p>
      </dsp:txBody>
      <dsp:txXfrm>
        <a:off x="2872515" y="2264980"/>
        <a:ext cx="2368537" cy="720000"/>
      </dsp:txXfrm>
    </dsp:sp>
    <dsp:sp modelId="{E9B3475B-31AF-4B54-AE0F-E3CE9282AF46}">
      <dsp:nvSpPr>
        <dsp:cNvPr id="0" name=""/>
        <dsp:cNvSpPr/>
      </dsp:nvSpPr>
      <dsp:spPr>
        <a:xfrm>
          <a:off x="6117411" y="370149"/>
          <a:ext cx="1444807" cy="144480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8EA6FD-F19A-489E-AF15-C64EB81B76ED}">
      <dsp:nvSpPr>
        <dsp:cNvPr id="0" name=""/>
        <dsp:cNvSpPr/>
      </dsp:nvSpPr>
      <dsp:spPr>
        <a:xfrm>
          <a:off x="6425321" y="678059"/>
          <a:ext cx="828988" cy="8289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932C48-F4A6-4BCD-8803-75A6B29AE40B}">
      <dsp:nvSpPr>
        <dsp:cNvPr id="0" name=""/>
        <dsp:cNvSpPr/>
      </dsp:nvSpPr>
      <dsp:spPr>
        <a:xfrm>
          <a:off x="5655547" y="2264980"/>
          <a:ext cx="236853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/>
            <a:t>Supports random access</a:t>
          </a:r>
        </a:p>
      </dsp:txBody>
      <dsp:txXfrm>
        <a:off x="5655547" y="2264980"/>
        <a:ext cx="2368537" cy="720000"/>
      </dsp:txXfrm>
    </dsp:sp>
    <dsp:sp modelId="{E904F0F2-023C-4E31-97C1-91A8C24333DF}">
      <dsp:nvSpPr>
        <dsp:cNvPr id="0" name=""/>
        <dsp:cNvSpPr/>
      </dsp:nvSpPr>
      <dsp:spPr>
        <a:xfrm>
          <a:off x="8900443" y="370149"/>
          <a:ext cx="1444807" cy="144480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4407C8-A9C6-4503-A12F-CAF93CB82EF7}">
      <dsp:nvSpPr>
        <dsp:cNvPr id="0" name=""/>
        <dsp:cNvSpPr/>
      </dsp:nvSpPr>
      <dsp:spPr>
        <a:xfrm>
          <a:off x="9208353" y="678059"/>
          <a:ext cx="828988" cy="82898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D8D8D0-81E1-4445-AD56-B9F2AEF870DC}">
      <dsp:nvSpPr>
        <dsp:cNvPr id="0" name=""/>
        <dsp:cNvSpPr/>
      </dsp:nvSpPr>
      <dsp:spPr>
        <a:xfrm>
          <a:off x="8438578" y="2264980"/>
          <a:ext cx="236853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/>
            <a:t>Scalable with multi-level indexing</a:t>
          </a:r>
        </a:p>
      </dsp:txBody>
      <dsp:txXfrm>
        <a:off x="8438578" y="2264980"/>
        <a:ext cx="2368537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6CE221-8C1C-4D54-BB9F-2401D82E9323}">
      <dsp:nvSpPr>
        <dsp:cNvPr id="0" name=""/>
        <dsp:cNvSpPr/>
      </dsp:nvSpPr>
      <dsp:spPr>
        <a:xfrm>
          <a:off x="1938300" y="110443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7942F2-116F-4F02-8DF6-66FAE51660E5}">
      <dsp:nvSpPr>
        <dsp:cNvPr id="0" name=""/>
        <dsp:cNvSpPr/>
      </dsp:nvSpPr>
      <dsp:spPr>
        <a:xfrm>
          <a:off x="750300" y="2524686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FAT: USB drives, simple OS, small storage</a:t>
          </a:r>
        </a:p>
      </dsp:txBody>
      <dsp:txXfrm>
        <a:off x="750300" y="2524686"/>
        <a:ext cx="4320000" cy="720000"/>
      </dsp:txXfrm>
    </dsp:sp>
    <dsp:sp modelId="{03133A17-396A-4CD9-A16D-26397081C945}">
      <dsp:nvSpPr>
        <dsp:cNvPr id="0" name=""/>
        <dsp:cNvSpPr/>
      </dsp:nvSpPr>
      <dsp:spPr>
        <a:xfrm>
          <a:off x="7014300" y="110443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8FAD14-8734-49E5-B3A8-B56F63FAC76B}">
      <dsp:nvSpPr>
        <dsp:cNvPr id="0" name=""/>
        <dsp:cNvSpPr/>
      </dsp:nvSpPr>
      <dsp:spPr>
        <a:xfrm>
          <a:off x="5826300" y="2524686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I-nodes: UNIX/Linux systems, enterprise storage, cloud servers</a:t>
          </a:r>
        </a:p>
      </dsp:txBody>
      <dsp:txXfrm>
        <a:off x="5826300" y="2524686"/>
        <a:ext cx="432000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5D96EF-8DBD-42C3-86C4-DAEE085E0B16}">
      <dsp:nvSpPr>
        <dsp:cNvPr id="0" name=""/>
        <dsp:cNvSpPr/>
      </dsp:nvSpPr>
      <dsp:spPr>
        <a:xfrm>
          <a:off x="938418" y="401284"/>
          <a:ext cx="1449604" cy="14496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3F3345-C06F-40D4-B74C-5BBD6A316E1B}">
      <dsp:nvSpPr>
        <dsp:cNvPr id="0" name=""/>
        <dsp:cNvSpPr/>
      </dsp:nvSpPr>
      <dsp:spPr>
        <a:xfrm>
          <a:off x="52549" y="2233845"/>
          <a:ext cx="322134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Linked List Allocation (FAT): Good for sequential access, simpler systems</a:t>
          </a:r>
        </a:p>
      </dsp:txBody>
      <dsp:txXfrm>
        <a:off x="52549" y="2233845"/>
        <a:ext cx="3221343" cy="720000"/>
      </dsp:txXfrm>
    </dsp:sp>
    <dsp:sp modelId="{6D50DEF0-D630-4577-BD11-B17738B1D644}">
      <dsp:nvSpPr>
        <dsp:cNvPr id="0" name=""/>
        <dsp:cNvSpPr/>
      </dsp:nvSpPr>
      <dsp:spPr>
        <a:xfrm>
          <a:off x="4723497" y="401284"/>
          <a:ext cx="1449604" cy="14496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AAF69C-5B07-4851-9E27-80E085E817BE}">
      <dsp:nvSpPr>
        <dsp:cNvPr id="0" name=""/>
        <dsp:cNvSpPr/>
      </dsp:nvSpPr>
      <dsp:spPr>
        <a:xfrm>
          <a:off x="3837628" y="2233845"/>
          <a:ext cx="322134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I-nodes: Powerful, flexible, scalable for large file systems</a:t>
          </a:r>
        </a:p>
      </dsp:txBody>
      <dsp:txXfrm>
        <a:off x="3837628" y="2233845"/>
        <a:ext cx="3221343" cy="720000"/>
      </dsp:txXfrm>
    </dsp:sp>
    <dsp:sp modelId="{0D6CAA6D-ABAA-4D67-A9B8-FF96838B90D7}">
      <dsp:nvSpPr>
        <dsp:cNvPr id="0" name=""/>
        <dsp:cNvSpPr/>
      </dsp:nvSpPr>
      <dsp:spPr>
        <a:xfrm>
          <a:off x="8508576" y="401284"/>
          <a:ext cx="1449604" cy="14496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A9B49E-8DCE-4CED-BB79-C245F0D350AF}">
      <dsp:nvSpPr>
        <dsp:cNvPr id="0" name=""/>
        <dsp:cNvSpPr/>
      </dsp:nvSpPr>
      <dsp:spPr>
        <a:xfrm>
          <a:off x="7622707" y="2233845"/>
          <a:ext cx="322134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Both methods aim to optimize file storage and retrieval</a:t>
          </a:r>
        </a:p>
      </dsp:txBody>
      <dsp:txXfrm>
        <a:off x="7622707" y="2233845"/>
        <a:ext cx="3221343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C15940-053C-403B-ACED-1A6D18B1449D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97607A-8F13-47C9-9848-29A35D397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738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E447AD95-A2EA-4548-8129-3A1979B193F3}" type="datetime1">
              <a:rPr lang="en-US" smtClean="0"/>
              <a:t>8/6/2025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E804B-D39F-4A3B-88DD-C1189205D4B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186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9832-661E-4343-933B-9100B41F7B96}" type="datetime1">
              <a:rPr lang="en-US" smtClean="0"/>
              <a:t>8/6/2025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E804B-D39F-4A3B-88DD-C1189205D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538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2C29A-6F97-422F-A4F2-45BCBEC1907D}" type="datetime1">
              <a:rPr lang="en-US" smtClean="0"/>
              <a:t>8/6/2025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E804B-D39F-4A3B-88DD-C1189205D4B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9925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E739C-0FFB-4954-A815-4FF1E0AE3DC6}" type="datetime1">
              <a:rPr lang="en-US" smtClean="0"/>
              <a:t>8/6/2025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E804B-D39F-4A3B-88DD-C1189205D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741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E6C53-CEF1-4713-B6B1-BB83811BE208}" type="datetime1">
              <a:rPr lang="en-US" smtClean="0"/>
              <a:t>8/6/2025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E804B-D39F-4A3B-88DD-C1189205D4B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9561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49EFB-F890-46CF-93B2-A745F1634A70}" type="datetime1">
              <a:rPr lang="en-US" smtClean="0"/>
              <a:t>8/6/2025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E804B-D39F-4A3B-88DD-C1189205D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116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55FF3-8274-4C11-A862-FCE4FD6F1D30}" type="datetime1">
              <a:rPr lang="en-US" smtClean="0"/>
              <a:t>8/6/2025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E804B-D39F-4A3B-88DD-C1189205D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866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BC9B1-4F65-4134-9A31-1B40A4FC8A92}" type="datetime1">
              <a:rPr lang="en-US" smtClean="0"/>
              <a:t>8/6/2025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E804B-D39F-4A3B-88DD-C1189205D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846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5E916-9D02-48B1-946D-35921108F528}" type="datetime1">
              <a:rPr lang="en-US" smtClean="0"/>
              <a:t>8/6/2025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E804B-D39F-4A3B-88DD-C1189205D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930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75F6B-2598-4CBA-B953-4C19420F929A}" type="datetime1">
              <a:rPr lang="en-US" smtClean="0"/>
              <a:t>8/6/2025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E804B-D39F-4A3B-88DD-C1189205D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516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D8856-A392-40D7-A32E-61D4784C9F43}" type="datetime1">
              <a:rPr lang="en-US" smtClean="0"/>
              <a:t>8/6/2025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E804B-D39F-4A3B-88DD-C1189205D4B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5192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30578F7-B378-42AD-8F09-59F756488AF9}" type="datetime1">
              <a:rPr lang="en-US" smtClean="0"/>
              <a:t>8/6/2025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EFE804B-D39F-4A3B-88DD-C1189205D4B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80974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4.jp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6FFD9-4033-1827-E621-4F67208BD5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Linked-List Allocation Using a Table in Memory, I-nodes (index nodes)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D598B-1DDF-E9E8-CA17-0ECB0B581D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Presenter: Ayush Tuladhar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58BFE52-0F1B-BCC5-79FF-B45A9852E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E9E23-08B0-4F65-B983-4FB9698DC1EF}" type="datetime1">
              <a:rPr lang="en-US" smtClean="0"/>
              <a:t>8/6/2025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CBA236-3DAF-1926-4466-2EFBE3C18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E804B-D39F-4A3B-88DD-C1189205D4B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394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CBDDD243-ED5F-4896-B18B-ABCF4B7E1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19E6BB3-DF2B-4751-97C5-B3DB949AE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1998"/>
            <a:ext cx="12188952" cy="2285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F888BF-7577-1E95-E03E-03C2501A7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911819"/>
            <a:ext cx="9720072" cy="149961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Structure of an I-node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77684-6F20-65BB-5531-3C4559117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643467"/>
            <a:ext cx="4750138" cy="3606798"/>
          </a:xfrm>
        </p:spPr>
        <p:txBody>
          <a:bodyPr anchor="ctr">
            <a:normAutofit/>
          </a:bodyPr>
          <a:lstStyle/>
          <a:p>
            <a:r>
              <a:rPr lang="en-US" sz="2000" dirty="0"/>
              <a:t>Direct Blocks (12): Point to first 12 data blocks.</a:t>
            </a:r>
          </a:p>
          <a:p>
            <a:r>
              <a:rPr lang="en-US" sz="2000" dirty="0"/>
              <a:t>Single Indirect Block: Points to a block of pointers (extra level).</a:t>
            </a:r>
          </a:p>
          <a:p>
            <a:r>
              <a:rPr lang="en-US" sz="2000" dirty="0"/>
              <a:t>Double Indirect Block: Two levels of pointers.</a:t>
            </a:r>
          </a:p>
          <a:p>
            <a:r>
              <a:rPr lang="en-US" sz="2000" dirty="0"/>
              <a:t>Triple Indirect Block (if needed): Three levels.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76756C9-EE5F-F134-C377-11059795E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7734" y="666707"/>
            <a:ext cx="4747090" cy="3560317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61721DD-D110-44EE-82A7-D56AB687E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5204427"/>
            <a:ext cx="0" cy="9144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6F73E-0B70-17E6-8739-643F31AD06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24129" y="6470704"/>
            <a:ext cx="2154143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E1FB0C-134F-4526-843B-83981ED47F30}" type="datetime1">
              <a:rPr lang="en-US"/>
              <a:pPr>
                <a:spcAft>
                  <a:spcPts val="600"/>
                </a:spcAft>
              </a:pPr>
              <a:t>8/6/2025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F5F6CA-58DE-E409-FEF6-C6FD82456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EFE804B-D39F-4A3B-88DD-C1189205D4B2}" type="slidenum">
              <a:rPr lang="en-US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619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0AE4C84F-7457-4662-AFA3-554A32B9C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5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DF9B39E-8A25-4BC3-B3C0-ACD46B94E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2DD8D-32DE-349B-E4D0-30941C8C7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971088"/>
            <a:ext cx="9720072" cy="149961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Advantages of I-nodes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A91CE2E-0B4F-41F3-95F2-0EB700368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5242273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9E570-744C-6466-F807-7C2F568C86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24129" y="6470704"/>
            <a:ext cx="2154143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5129C5F-9FFC-40BD-9D6F-4CFCD8F62B78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8/6/2025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B76078-8C52-CF14-ABC1-FE68737B8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EFE804B-D39F-4A3B-88DD-C1189205D4B2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D1FDD0E8-15B1-51B8-8A02-ED94A370EB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4182341"/>
              </p:ext>
            </p:extLst>
          </p:nvPr>
        </p:nvGraphicFramePr>
        <p:xfrm>
          <a:off x="642938" y="642938"/>
          <a:ext cx="10896600" cy="33551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64789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BDDD243-ED5F-4896-B18B-ABCF4B7E1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19E6BB3-DF2B-4751-97C5-B3DB949AE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1998"/>
            <a:ext cx="12188952" cy="2285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5A45A3-225E-EF34-E7C0-5A31125DA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911819"/>
            <a:ext cx="9720072" cy="149961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Disadvantages of I-nodes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7CB0A-E2A7-BA90-B503-20AE06EE5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643467"/>
            <a:ext cx="4750138" cy="3606798"/>
          </a:xfrm>
        </p:spPr>
        <p:txBody>
          <a:bodyPr anchor="ctr">
            <a:normAutofit/>
          </a:bodyPr>
          <a:lstStyle/>
          <a:p>
            <a:r>
              <a:rPr lang="en-US" sz="2000"/>
              <a:t>Fixed number of pointers limits max file size</a:t>
            </a:r>
          </a:p>
          <a:p>
            <a:r>
              <a:rPr lang="en-US" sz="2000"/>
              <a:t>Accessing large files needs multiple lookups</a:t>
            </a:r>
          </a:p>
          <a:p>
            <a:r>
              <a:rPr lang="en-US" sz="2000"/>
              <a:t>I-nodes stored separately (extra seek time)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61721DD-D110-44EE-82A7-D56AB687E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5204427"/>
            <a:ext cx="0" cy="9144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30D83-AD0C-2FA1-093D-8E60E6C8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24129" y="6470704"/>
            <a:ext cx="2154143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14E0B11-1F4C-4F6C-A4CF-6C96F936554C}" type="datetime1">
              <a:rPr lang="en-US" smtClean="0"/>
              <a:pPr>
                <a:spcAft>
                  <a:spcPts val="600"/>
                </a:spcAft>
              </a:pPr>
              <a:t>8/6/2025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96F7FC-623F-D704-1095-EB6E7BED7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EFE804B-D39F-4A3B-88DD-C1189205D4B2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9075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AE4C84F-7457-4662-AFA3-554A32B9C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5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DF9B39E-8A25-4BC3-B3C0-ACD46B94E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0FA44F-4682-D0ED-C68C-CD3AE94EF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971088"/>
            <a:ext cx="9720072" cy="149961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FAT vs I-nodes: Comparison Table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A91CE2E-0B4F-41F3-95F2-0EB700368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5242273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D8F6D410-2FEE-741F-989F-74FED96186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24129" y="6470704"/>
            <a:ext cx="2154143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1D6F484-DAD3-4617-9CF2-62E1156678C5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8/6/2025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C2ACB994-32DD-BD7E-8C57-989C42A28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EFE804B-D39F-4A3B-88DD-C1189205D4B2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F0DE1702-E1D5-B42D-E96A-7BE4035C50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9488681"/>
              </p:ext>
            </p:extLst>
          </p:nvPr>
        </p:nvGraphicFramePr>
        <p:xfrm>
          <a:off x="642938" y="643239"/>
          <a:ext cx="10896600" cy="33545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8130">
                  <a:extLst>
                    <a:ext uri="{9D8B030D-6E8A-4147-A177-3AD203B41FA5}">
                      <a16:colId xmlns:a16="http://schemas.microsoft.com/office/drawing/2014/main" val="2679877868"/>
                    </a:ext>
                  </a:extLst>
                </a:gridCol>
                <a:gridCol w="3859235">
                  <a:extLst>
                    <a:ext uri="{9D8B030D-6E8A-4147-A177-3AD203B41FA5}">
                      <a16:colId xmlns:a16="http://schemas.microsoft.com/office/drawing/2014/main" val="2034809506"/>
                    </a:ext>
                  </a:extLst>
                </a:gridCol>
                <a:gridCol w="3859235">
                  <a:extLst>
                    <a:ext uri="{9D8B030D-6E8A-4147-A177-3AD203B41FA5}">
                      <a16:colId xmlns:a16="http://schemas.microsoft.com/office/drawing/2014/main" val="635638962"/>
                    </a:ext>
                  </a:extLst>
                </a:gridCol>
              </a:tblGrid>
              <a:tr h="479219">
                <a:tc>
                  <a:txBody>
                    <a:bodyPr/>
                    <a:lstStyle/>
                    <a:p>
                      <a:r>
                        <a:rPr lang="en-US" sz="2100"/>
                        <a:t>Feature</a:t>
                      </a:r>
                    </a:p>
                  </a:txBody>
                  <a:tcPr marL="100676" marR="100676" marT="54457" marB="54457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FAT</a:t>
                      </a:r>
                    </a:p>
                  </a:txBody>
                  <a:tcPr marL="100676" marR="100676" marT="54457" marB="54457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I-nodes</a:t>
                      </a:r>
                    </a:p>
                  </a:txBody>
                  <a:tcPr marL="100676" marR="100676" marT="54457" marB="54457"/>
                </a:tc>
                <a:extLst>
                  <a:ext uri="{0D108BD9-81ED-4DB2-BD59-A6C34878D82A}">
                    <a16:rowId xmlns:a16="http://schemas.microsoft.com/office/drawing/2014/main" val="199834298"/>
                  </a:ext>
                </a:extLst>
              </a:tr>
              <a:tr h="479219">
                <a:tc>
                  <a:txBody>
                    <a:bodyPr/>
                    <a:lstStyle/>
                    <a:p>
                      <a:r>
                        <a:rPr lang="en-US" sz="2100"/>
                        <a:t>Metadata</a:t>
                      </a:r>
                    </a:p>
                  </a:txBody>
                  <a:tcPr marL="100676" marR="100676" marT="54457" marB="54457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Separate from data</a:t>
                      </a:r>
                    </a:p>
                  </a:txBody>
                  <a:tcPr marL="100676" marR="100676" marT="54457" marB="54457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Stored in I-node</a:t>
                      </a:r>
                    </a:p>
                  </a:txBody>
                  <a:tcPr marL="100676" marR="100676" marT="54457" marB="54457"/>
                </a:tc>
                <a:extLst>
                  <a:ext uri="{0D108BD9-81ED-4DB2-BD59-A6C34878D82A}">
                    <a16:rowId xmlns:a16="http://schemas.microsoft.com/office/drawing/2014/main" val="1640669092"/>
                  </a:ext>
                </a:extLst>
              </a:tr>
              <a:tr h="479219">
                <a:tc>
                  <a:txBody>
                    <a:bodyPr/>
                    <a:lstStyle/>
                    <a:p>
                      <a:r>
                        <a:rPr lang="en-US" sz="2100"/>
                        <a:t>Access speed</a:t>
                      </a:r>
                    </a:p>
                  </a:txBody>
                  <a:tcPr marL="100676" marR="100676" marT="54457" marB="54457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Slower for random</a:t>
                      </a:r>
                    </a:p>
                  </a:txBody>
                  <a:tcPr marL="100676" marR="100676" marT="54457" marB="54457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Faster random access</a:t>
                      </a:r>
                    </a:p>
                  </a:txBody>
                  <a:tcPr marL="100676" marR="100676" marT="54457" marB="54457"/>
                </a:tc>
                <a:extLst>
                  <a:ext uri="{0D108BD9-81ED-4DB2-BD59-A6C34878D82A}">
                    <a16:rowId xmlns:a16="http://schemas.microsoft.com/office/drawing/2014/main" val="1672919718"/>
                  </a:ext>
                </a:extLst>
              </a:tr>
              <a:tr h="479219">
                <a:tc>
                  <a:txBody>
                    <a:bodyPr/>
                    <a:lstStyle/>
                    <a:p>
                      <a:r>
                        <a:rPr lang="en-US" sz="2100"/>
                        <a:t>Memory usage</a:t>
                      </a:r>
                    </a:p>
                  </a:txBody>
                  <a:tcPr marL="100676" marR="100676" marT="54457" marB="54457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High for large disks</a:t>
                      </a:r>
                    </a:p>
                  </a:txBody>
                  <a:tcPr marL="100676" marR="100676" marT="54457" marB="54457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Moderate</a:t>
                      </a:r>
                    </a:p>
                  </a:txBody>
                  <a:tcPr marL="100676" marR="100676" marT="54457" marB="54457"/>
                </a:tc>
                <a:extLst>
                  <a:ext uri="{0D108BD9-81ED-4DB2-BD59-A6C34878D82A}">
                    <a16:rowId xmlns:a16="http://schemas.microsoft.com/office/drawing/2014/main" val="1465556178"/>
                  </a:ext>
                </a:extLst>
              </a:tr>
              <a:tr h="479219">
                <a:tc>
                  <a:txBody>
                    <a:bodyPr/>
                    <a:lstStyle/>
                    <a:p>
                      <a:r>
                        <a:rPr lang="en-US" sz="2100"/>
                        <a:t>Scalability</a:t>
                      </a:r>
                    </a:p>
                  </a:txBody>
                  <a:tcPr marL="100676" marR="100676" marT="54457" marB="54457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Poor</a:t>
                      </a:r>
                    </a:p>
                  </a:txBody>
                  <a:tcPr marL="100676" marR="100676" marT="54457" marB="54457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Excellent</a:t>
                      </a:r>
                    </a:p>
                  </a:txBody>
                  <a:tcPr marL="100676" marR="100676" marT="54457" marB="54457"/>
                </a:tc>
                <a:extLst>
                  <a:ext uri="{0D108BD9-81ED-4DB2-BD59-A6C34878D82A}">
                    <a16:rowId xmlns:a16="http://schemas.microsoft.com/office/drawing/2014/main" val="488837469"/>
                  </a:ext>
                </a:extLst>
              </a:tr>
              <a:tr h="479219">
                <a:tc>
                  <a:txBody>
                    <a:bodyPr/>
                    <a:lstStyle/>
                    <a:p>
                      <a:r>
                        <a:rPr lang="en-US" sz="2100"/>
                        <a:t>File growth</a:t>
                      </a:r>
                    </a:p>
                  </a:txBody>
                  <a:tcPr marL="100676" marR="100676" marT="54457" marB="54457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Dynamic</a:t>
                      </a:r>
                    </a:p>
                  </a:txBody>
                  <a:tcPr marL="100676" marR="100676" marT="54457" marB="54457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Dynamic</a:t>
                      </a:r>
                    </a:p>
                  </a:txBody>
                  <a:tcPr marL="100676" marR="100676" marT="54457" marB="54457"/>
                </a:tc>
                <a:extLst>
                  <a:ext uri="{0D108BD9-81ED-4DB2-BD59-A6C34878D82A}">
                    <a16:rowId xmlns:a16="http://schemas.microsoft.com/office/drawing/2014/main" val="3783907354"/>
                  </a:ext>
                </a:extLst>
              </a:tr>
              <a:tr h="479219">
                <a:tc>
                  <a:txBody>
                    <a:bodyPr/>
                    <a:lstStyle/>
                    <a:p>
                      <a:r>
                        <a:rPr lang="en-US" sz="2100"/>
                        <a:t>Fragmentation</a:t>
                      </a:r>
                    </a:p>
                  </a:txBody>
                  <a:tcPr marL="100676" marR="100676" marT="54457" marB="54457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No external fragmentation</a:t>
                      </a:r>
                    </a:p>
                  </a:txBody>
                  <a:tcPr marL="100676" marR="100676" marT="54457" marB="54457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Minimal internal fragmentation</a:t>
                      </a:r>
                    </a:p>
                  </a:txBody>
                  <a:tcPr marL="100676" marR="100676" marT="54457" marB="54457"/>
                </a:tc>
                <a:extLst>
                  <a:ext uri="{0D108BD9-81ED-4DB2-BD59-A6C34878D82A}">
                    <a16:rowId xmlns:a16="http://schemas.microsoft.com/office/drawing/2014/main" val="11016734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99206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0AE4C84F-7457-4662-AFA3-554A32B9C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5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DF9B39E-8A25-4BC3-B3C0-ACD46B94E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F187F2-5EEC-3573-F58C-5C18A489A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971088"/>
            <a:ext cx="9720072" cy="149961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Use Cases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A91CE2E-0B4F-41F3-95F2-0EB700368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5242273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D189E-8327-96AD-B29B-7F07A3DC79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24129" y="6470704"/>
            <a:ext cx="2154143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B8AD40D-21CC-44B7-9305-837E5E5092DB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8/6/2025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3B2263-CD0C-322F-2A3E-8594DA2E8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EFE804B-D39F-4A3B-88DD-C1189205D4B2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14</a:t>
            </a:fld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A45BFD2C-F332-8FA5-2D2C-9D967E2F2A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4149625"/>
              </p:ext>
            </p:extLst>
          </p:nvPr>
        </p:nvGraphicFramePr>
        <p:xfrm>
          <a:off x="642938" y="642938"/>
          <a:ext cx="10896600" cy="33551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491776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0AE4C84F-7457-4662-AFA3-554A32B9C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5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DF9B39E-8A25-4BC3-B3C0-ACD46B94E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F89B43-0B5E-23EF-7A99-259D3D49E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971088"/>
            <a:ext cx="9720072" cy="149961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Conclusion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A91CE2E-0B4F-41F3-95F2-0EB700368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5242273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E3F941-E73A-7990-4140-537EBE9313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24129" y="6470704"/>
            <a:ext cx="2154143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07EC11B-5E08-4727-BA04-14D37D1843C4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8/6/2025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B6147-BA02-BA28-7CC6-3B669DAFF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EFE804B-D39F-4A3B-88DD-C1189205D4B2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15</a:t>
            </a:fld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32" name="Content Placeholder 2">
            <a:extLst>
              <a:ext uri="{FF2B5EF4-FFF2-40B4-BE49-F238E27FC236}">
                <a16:creationId xmlns:a16="http://schemas.microsoft.com/office/drawing/2014/main" id="{FF93D2D4-57A8-3678-1A25-61E2FFECCE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9359718"/>
              </p:ext>
            </p:extLst>
          </p:nvPr>
        </p:nvGraphicFramePr>
        <p:xfrm>
          <a:off x="642938" y="642938"/>
          <a:ext cx="10896600" cy="33551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847440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BE194971-2F2D-44B0-8AE6-FF2DCCEE0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8" name="Oval 5">
            <a:extLst>
              <a:ext uri="{FF2B5EF4-FFF2-40B4-BE49-F238E27FC236}">
                <a16:creationId xmlns:a16="http://schemas.microsoft.com/office/drawing/2014/main" id="{1FF9A61E-EB11-4C46-82E1-3E00A3B4B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E564EB3-35F2-4EFF-87DC-642DC0205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62AE8E50-35D4-4D5A-A4BB-168CBB027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 16">
            <a:extLst>
              <a:ext uri="{FF2B5EF4-FFF2-40B4-BE49-F238E27FC236}">
                <a16:creationId xmlns:a16="http://schemas.microsoft.com/office/drawing/2014/main" id="{C37D1D6D-17D8-4296-B000-665D1892D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B26E892-1320-40AA-9CA1-246721C18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709786C-7C55-FAF5-031F-CB6222D0B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3224" y="1105351"/>
            <a:ext cx="6353967" cy="30239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spc="200">
                <a:solidFill>
                  <a:srgbClr val="FFFFFF"/>
                </a:solidFill>
              </a:rPr>
              <a:t>THANK YOU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9A1F79C-E4D1-4AAE-BA11-3A0900525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42932" y="4214336"/>
            <a:ext cx="512064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5A5378-07D6-DD6A-A139-9827F38230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24129" y="6470704"/>
            <a:ext cx="2154143" cy="2743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CECEE19-35A4-48C0-9BC1-3B0A1B239FE8}" type="datetime1">
              <a:rPr lang="en-US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rPr>
              <a:pPr>
                <a:spcAft>
                  <a:spcPts val="600"/>
                </a:spcAft>
              </a:pPr>
              <a:t>8/6/2025</a:t>
            </a:fld>
            <a:endParaRPr lang="en-US" kern="12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+mn-ea"/>
              <a:cs typeface="+mn-cs"/>
            </a:endParaRPr>
          </a:p>
        </p:txBody>
      </p:sp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C170DF7D-4686-4BD5-A9CD-C89649284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30D03-1C6D-4621-91E6-04B76E960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EFE804B-D39F-4A3B-88DD-C1189205D4B2}" type="slidenum">
              <a:rPr lang="en-US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rPr>
              <a:pPr>
                <a:spcAft>
                  <a:spcPts val="600"/>
                </a:spcAft>
              </a:pPr>
              <a:t>16</a:t>
            </a:fld>
            <a:endParaRPr lang="en-US" kern="12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1271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D69EE-40B9-B038-D5D8-FABDD047F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File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0F301-372E-BD34-1054-6CE93BFEE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8016" lvl="1" indent="0">
              <a:buNone/>
            </a:pPr>
            <a:r>
              <a:rPr lang="en-US" dirty="0"/>
              <a:t>Determines how files are stored on disk</a:t>
            </a:r>
          </a:p>
          <a:p>
            <a:pPr marL="128016" lvl="1" indent="0">
              <a:buNone/>
            </a:pPr>
            <a:r>
              <a:rPr lang="en-US" dirty="0"/>
              <a:t>Contiguous Allocation</a:t>
            </a:r>
          </a:p>
          <a:p>
            <a:pPr marL="128016" lvl="1" indent="0">
              <a:buNone/>
            </a:pPr>
            <a:r>
              <a:rPr lang="en-US" dirty="0"/>
              <a:t>Linked List Allocation</a:t>
            </a:r>
          </a:p>
          <a:p>
            <a:pPr marL="128016" lvl="1" indent="0">
              <a:buNone/>
            </a:pPr>
            <a:r>
              <a:rPr lang="en-US" dirty="0"/>
              <a:t>Indexed Allocation (I-nodes)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FA638-38C6-5DBF-E3C4-E1256CCAC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E739C-0FFB-4954-A815-4FF1E0AE3DC6}" type="datetime1">
              <a:rPr lang="en-US" smtClean="0"/>
              <a:t>8/6/2025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9B4953-1685-D93D-C0C9-8D009FBAB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E804B-D39F-4A3B-88DD-C1189205D4B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008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AE4C84F-7457-4662-AFA3-554A32B9C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5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DF9B39E-8A25-4BC3-B3C0-ACD46B94E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8CC421-BB42-84FB-9771-01B91A7DE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971088"/>
            <a:ext cx="9720072" cy="149961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Why Allocation Matters?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A91CE2E-0B4F-41F3-95F2-0EB700368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5242273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34F76-F93B-7070-ED31-7A2A844623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24129" y="6470704"/>
            <a:ext cx="2154143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CCB9DFA-D9F4-4CB3-8DFE-1047339D9693}" type="datetime1">
              <a:rPr lang="en-US" smtClean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8/6/2025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3B820B-0DA2-3F96-23FD-096E3DFB4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EFE804B-D39F-4A3B-88DD-C1189205D4B2}" type="slidenum">
              <a:rPr lang="en-US" smtClean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3EB72B8B-2E98-C6A2-F636-37C6232ADD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1472944"/>
              </p:ext>
            </p:extLst>
          </p:nvPr>
        </p:nvGraphicFramePr>
        <p:xfrm>
          <a:off x="642938" y="642938"/>
          <a:ext cx="10896600" cy="33551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2133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CBDDD243-ED5F-4896-B18B-ABCF4B7E1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19E6BB3-DF2B-4751-97C5-B3DB949AE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1998"/>
            <a:ext cx="12188952" cy="2285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9B77E0-2418-F758-6D36-139697928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911819"/>
            <a:ext cx="9720072" cy="149961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Linked List Allocation: Concept</a:t>
            </a:r>
          </a:p>
        </p:txBody>
      </p:sp>
      <p:graphicFrame>
        <p:nvGraphicFramePr>
          <p:cNvPr id="50" name="Content Placeholder 2">
            <a:extLst>
              <a:ext uri="{FF2B5EF4-FFF2-40B4-BE49-F238E27FC236}">
                <a16:creationId xmlns:a16="http://schemas.microsoft.com/office/drawing/2014/main" id="{90267920-AFD9-C51E-238D-77C41A27F33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24129" y="643467"/>
          <a:ext cx="4750138" cy="36067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2" name="Picture 31" descr="A diagram of a file block&#10;&#10;AI-generated content may be incorrect.">
            <a:extLst>
              <a:ext uri="{FF2B5EF4-FFF2-40B4-BE49-F238E27FC236}">
                <a16:creationId xmlns:a16="http://schemas.microsoft.com/office/drawing/2014/main" id="{B18D66F3-E858-D786-81CF-AF2BA1B063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734" y="1266027"/>
            <a:ext cx="4747090" cy="2361677"/>
          </a:xfrm>
          <a:prstGeom prst="rect">
            <a:avLst/>
          </a:prstGeom>
        </p:spPr>
      </p:pic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61721DD-D110-44EE-82A7-D56AB687E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5204427"/>
            <a:ext cx="0" cy="9144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73802E-15E1-FBA2-6F8B-92CEE89D9B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24129" y="6470704"/>
            <a:ext cx="2154143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C4A86E-45CA-4C62-9926-0BD7D47FEEA8}" type="datetime1">
              <a:rPr lang="en-US" smtClean="0"/>
              <a:pPr>
                <a:spcAft>
                  <a:spcPts val="600"/>
                </a:spcAft>
              </a:pPr>
              <a:t>8/6/2025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05DA3A-93AB-289F-C01F-8DE217A8C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EFE804B-D39F-4A3B-88DD-C1189205D4B2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87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CBDDD243-ED5F-4896-B18B-ABCF4B7E1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19E6BB3-DF2B-4751-97C5-B3DB949AE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1998"/>
            <a:ext cx="12188952" cy="2285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0D2C5C-3252-46F8-F81B-521B72534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911819"/>
            <a:ext cx="9720072" cy="149961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Linked List Allocation in Table (FAT)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94554-2ED3-1684-9905-73A2CB64ED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643467"/>
            <a:ext cx="4750138" cy="3606798"/>
          </a:xfrm>
        </p:spPr>
        <p:txBody>
          <a:bodyPr anchor="ctr">
            <a:normAutofit/>
          </a:bodyPr>
          <a:lstStyle/>
          <a:p>
            <a:r>
              <a:rPr lang="en-US" sz="2000"/>
              <a:t>Instead of using pointers inside blocks, pointers are kept in a File Allocation Table (FAT)</a:t>
            </a:r>
          </a:p>
          <a:p>
            <a:r>
              <a:rPr lang="en-US" sz="2000"/>
              <a:t>FAT resides in memory (RAM)</a:t>
            </a:r>
          </a:p>
          <a:p>
            <a:r>
              <a:rPr lang="en-US" sz="2000"/>
              <a:t>Each entry in FAT has:</a:t>
            </a:r>
          </a:p>
          <a:p>
            <a:pPr lvl="1"/>
            <a:r>
              <a:rPr lang="en-US" sz="2000"/>
              <a:t>Index: block number</a:t>
            </a:r>
          </a:p>
          <a:p>
            <a:pPr lvl="1"/>
            <a:r>
              <a:rPr lang="en-US" sz="2000"/>
              <a:t>Value: next block in file or EOF</a:t>
            </a:r>
          </a:p>
        </p:txBody>
      </p:sp>
      <p:pic>
        <p:nvPicPr>
          <p:cNvPr id="8" name="Picture 7" descr="A table of numbers with arrows&#10;&#10;AI-generated content may be incorrect.">
            <a:extLst>
              <a:ext uri="{FF2B5EF4-FFF2-40B4-BE49-F238E27FC236}">
                <a16:creationId xmlns:a16="http://schemas.microsoft.com/office/drawing/2014/main" id="{E695CC45-B404-0611-EBB0-DBDB7B7C83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734" y="1283829"/>
            <a:ext cx="4747090" cy="2326074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61721DD-D110-44EE-82A7-D56AB687E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5204427"/>
            <a:ext cx="0" cy="9144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9073F-2643-B2C6-F436-46DDF992A8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24129" y="6470704"/>
            <a:ext cx="2154143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087924C-3865-495C-A7D4-2436DD008000}" type="datetime1">
              <a:rPr lang="en-US"/>
              <a:pPr>
                <a:spcAft>
                  <a:spcPts val="600"/>
                </a:spcAft>
              </a:pPr>
              <a:t>8/6/2025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4025D6-4DEE-BA96-445F-D8A3DE9B6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EFE804B-D39F-4A3B-88DD-C1189205D4B2}" type="slidenum">
              <a:rPr lang="en-US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736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C7340-BC6D-CCB6-2D5D-A89AEA423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dirty="0"/>
              <a:t>Advantages of FAT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541FB-78A6-5FCE-40E7-DD871F17B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Faster access due to in-memory table</a:t>
            </a:r>
          </a:p>
          <a:p>
            <a:r>
              <a:rPr lang="en-US" dirty="0"/>
              <a:t>Easy traversal</a:t>
            </a:r>
          </a:p>
          <a:p>
            <a:r>
              <a:rPr lang="en-US" dirty="0"/>
              <a:t>No pointer overhead in disk blocks</a:t>
            </a:r>
          </a:p>
          <a:p>
            <a:r>
              <a:rPr lang="en-US" dirty="0"/>
              <a:t>Supports dynamic file sizes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5DEA9-0D09-8B53-AE04-5C548336C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A52B9F9-B328-418F-9D29-3F7536F77777}" type="datetime1">
              <a:rPr lang="en-US"/>
              <a:pPr>
                <a:spcAft>
                  <a:spcPts val="600"/>
                </a:spcAft>
              </a:pPr>
              <a:t>8/6/2025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E3AF2C-053F-A62F-3D66-B49A66B71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EFE804B-D39F-4A3B-88DD-C1189205D4B2}" type="slidenum">
              <a:rPr lang="en-US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434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05DFB-7477-67AF-2093-122DF4264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FAT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F3593-7533-8AEF-9F5E-487EF21F1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Faster access due to in-memory table</a:t>
            </a:r>
          </a:p>
          <a:p>
            <a:r>
              <a:rPr lang="en-US" dirty="0"/>
              <a:t>Easy traversal</a:t>
            </a:r>
          </a:p>
          <a:p>
            <a:r>
              <a:rPr lang="en-US" dirty="0"/>
              <a:t>No pointer overhead in disk blocks</a:t>
            </a:r>
          </a:p>
          <a:p>
            <a:r>
              <a:rPr lang="en-US" dirty="0"/>
              <a:t>Supports dynamic file sizes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D1076-4281-3325-E4F1-E8C0725FD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E739C-0FFB-4954-A815-4FF1E0AE3DC6}" type="datetime1">
              <a:rPr lang="en-US" smtClean="0"/>
              <a:t>8/6/2025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3D3A16-F9B0-E6CD-9EA7-D13160986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E804B-D39F-4A3B-88DD-C1189205D4B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309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BDDD243-ED5F-4896-B18B-ABCF4B7E1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19E6BB3-DF2B-4751-97C5-B3DB949AE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1998"/>
            <a:ext cx="12188952" cy="2285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42631-B3F2-2098-9A23-6B5D84D67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911819"/>
            <a:ext cx="9720072" cy="149961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Disadvantages of FAT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666B5-7A37-0261-B6D1-8EB4CF1F9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643467"/>
            <a:ext cx="4750138" cy="3606798"/>
          </a:xfrm>
        </p:spPr>
        <p:txBody>
          <a:bodyPr anchor="ctr">
            <a:normAutofit/>
          </a:bodyPr>
          <a:lstStyle/>
          <a:p>
            <a:r>
              <a:rPr lang="en-US" sz="2000"/>
              <a:t>Entire FAT must be in memory</a:t>
            </a:r>
          </a:p>
          <a:p>
            <a:r>
              <a:rPr lang="en-US" sz="2000"/>
              <a:t>Random access is slow (must traverse)</a:t>
            </a:r>
          </a:p>
          <a:p>
            <a:r>
              <a:rPr lang="en-US" sz="2000"/>
              <a:t>Can suffer from fragmentation</a:t>
            </a:r>
          </a:p>
          <a:p>
            <a:r>
              <a:rPr lang="en-US" sz="2000"/>
              <a:t>Large disks = Large FAT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61721DD-D110-44EE-82A7-D56AB687E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5204427"/>
            <a:ext cx="0" cy="9144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EA9BD3-A051-C409-7DA8-89F2D74F03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24129" y="6470704"/>
            <a:ext cx="2154143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B2EF62F-1515-4EC7-A769-F94C885934B7}" type="datetime1">
              <a:rPr lang="en-US" smtClean="0"/>
              <a:pPr>
                <a:spcAft>
                  <a:spcPts val="600"/>
                </a:spcAft>
              </a:pPr>
              <a:t>8/6/2025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A99B9A-4D36-ED57-4780-7D8A3870B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EFE804B-D39F-4A3B-88DD-C1189205D4B2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094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0AE4C84F-7457-4662-AFA3-554A32B9C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5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DF9B39E-8A25-4BC3-B3C0-ACD46B94E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0EFAD6-D92A-4FA6-8545-775DBFA7D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971088"/>
            <a:ext cx="9720072" cy="149961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I-nodes (Index Nodes): Concept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A91CE2E-0B4F-41F3-95F2-0EB700368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5242273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6287E4-BD6D-9930-32C9-1AD7FD6894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24129" y="6470704"/>
            <a:ext cx="2154143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442832A-EA46-4055-A65A-E218099468AC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8/6/2025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54246-0B9C-CC3F-9200-32A8DB99F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EFE804B-D39F-4A3B-88DD-C1189205D4B2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36" name="Content Placeholder 2">
            <a:extLst>
              <a:ext uri="{FF2B5EF4-FFF2-40B4-BE49-F238E27FC236}">
                <a16:creationId xmlns:a16="http://schemas.microsoft.com/office/drawing/2014/main" id="{3F29B511-7AEA-7A92-021D-E9E9F8C4E2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137959"/>
              </p:ext>
            </p:extLst>
          </p:nvPr>
        </p:nvGraphicFramePr>
        <p:xfrm>
          <a:off x="642938" y="642938"/>
          <a:ext cx="10896600" cy="33551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655475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PurpleBlu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030A0"/>
      </a:accent1>
      <a:accent2>
        <a:srgbClr val="00B0F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109</TotalTime>
  <Words>466</Words>
  <Application>Microsoft Office PowerPoint</Application>
  <PresentationFormat>Widescreen</PresentationFormat>
  <Paragraphs>119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Aptos</vt:lpstr>
      <vt:lpstr>Tw Cen MT</vt:lpstr>
      <vt:lpstr>Tw Cen MT Condensed</vt:lpstr>
      <vt:lpstr>Wingdings 3</vt:lpstr>
      <vt:lpstr>Integral</vt:lpstr>
      <vt:lpstr>Linked-List Allocation Using a Table in Memory, I-nodes (index nodes)</vt:lpstr>
      <vt:lpstr>Introduction to File Allocation</vt:lpstr>
      <vt:lpstr>Why Allocation Matters?</vt:lpstr>
      <vt:lpstr>Linked List Allocation: Concept</vt:lpstr>
      <vt:lpstr>Linked List Allocation in Table (FAT)</vt:lpstr>
      <vt:lpstr>Advantages of FAT Approach</vt:lpstr>
      <vt:lpstr>Advantages of FAT Approach</vt:lpstr>
      <vt:lpstr>Disadvantages of FAT</vt:lpstr>
      <vt:lpstr>I-nodes (Index Nodes): Concept</vt:lpstr>
      <vt:lpstr>Structure of an I-node</vt:lpstr>
      <vt:lpstr>Advantages of I-nodes</vt:lpstr>
      <vt:lpstr>Disadvantages of I-nodes</vt:lpstr>
      <vt:lpstr>FAT vs I-nodes: Comparison Table</vt:lpstr>
      <vt:lpstr>Use Cases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Ayush Tuladhar</dc:creator>
  <cp:lastModifiedBy>Ayush Tuladhar</cp:lastModifiedBy>
  <cp:revision>2</cp:revision>
  <dcterms:created xsi:type="dcterms:W3CDTF">2025-08-06T12:03:44Z</dcterms:created>
  <dcterms:modified xsi:type="dcterms:W3CDTF">2025-08-06T15:42:35Z</dcterms:modified>
</cp:coreProperties>
</file>