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71" r:id="rId3"/>
    <p:sldId id="258" r:id="rId4"/>
    <p:sldId id="273" r:id="rId5"/>
    <p:sldId id="260" r:id="rId6"/>
    <p:sldId id="275" r:id="rId7"/>
    <p:sldId id="276" r:id="rId8"/>
    <p:sldId id="263" r:id="rId9"/>
    <p:sldId id="264" r:id="rId10"/>
    <p:sldId id="265" r:id="rId11"/>
    <p:sldId id="277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38B94-FE89-44ED-B7F6-7EA525D4C705}" v="14" dt="2025-08-06T13:03:5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764"/>
      </p:cViewPr>
      <p:guideLst/>
    </p:cSldViewPr>
  </p:slideViewPr>
  <p:outlineViewPr>
    <p:cViewPr>
      <p:scale>
        <a:sx n="33" d="100"/>
        <a:sy n="33" d="100"/>
      </p:scale>
      <p:origin x="0" y="-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3F906D-16F5-4C6B-BD52-E0B0B147FC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99D418-FE3D-4543-BBD3-B6140C00C5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Determines how files are stored on disk</a:t>
          </a:r>
        </a:p>
      </dgm:t>
    </dgm:pt>
    <dgm:pt modelId="{82FF9500-427F-43EB-B3D9-E137FB75D3C7}" type="parTrans" cxnId="{A0AD4BBB-07D4-45E4-ACDC-3D686B7A9849}">
      <dgm:prSet/>
      <dgm:spPr/>
      <dgm:t>
        <a:bodyPr/>
        <a:lstStyle/>
        <a:p>
          <a:endParaRPr lang="en-US"/>
        </a:p>
      </dgm:t>
    </dgm:pt>
    <dgm:pt modelId="{B43A463A-8C88-4BDA-838E-F70EFA82E1DF}" type="sibTrans" cxnId="{A0AD4BBB-07D4-45E4-ACDC-3D686B7A9849}">
      <dgm:prSet/>
      <dgm:spPr/>
      <dgm:t>
        <a:bodyPr/>
        <a:lstStyle/>
        <a:p>
          <a:endParaRPr lang="en-US"/>
        </a:p>
      </dgm:t>
    </dgm:pt>
    <dgm:pt modelId="{287AAB88-D15C-4A94-B56E-F61FCF2174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Contiguous Allocation</a:t>
          </a:r>
        </a:p>
      </dgm:t>
    </dgm:pt>
    <dgm:pt modelId="{17E2B64E-0432-49EE-9BA8-E9AF81B2220E}" type="parTrans" cxnId="{BDD61645-5D62-4259-AE33-D7905A79EEE0}">
      <dgm:prSet/>
      <dgm:spPr/>
      <dgm:t>
        <a:bodyPr/>
        <a:lstStyle/>
        <a:p>
          <a:endParaRPr lang="en-US"/>
        </a:p>
      </dgm:t>
    </dgm:pt>
    <dgm:pt modelId="{E284C45E-9C49-449A-A286-0C8EA66FD3E9}" type="sibTrans" cxnId="{BDD61645-5D62-4259-AE33-D7905A79EEE0}">
      <dgm:prSet/>
      <dgm:spPr/>
      <dgm:t>
        <a:bodyPr/>
        <a:lstStyle/>
        <a:p>
          <a:endParaRPr lang="en-US"/>
        </a:p>
      </dgm:t>
    </dgm:pt>
    <dgm:pt modelId="{7611957D-E906-49BE-B2A2-F828DA417E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Linked List Allocation</a:t>
          </a:r>
        </a:p>
      </dgm:t>
    </dgm:pt>
    <dgm:pt modelId="{8BEAD29B-1F7A-4C35-BBFB-1D7697B7DD3C}" type="parTrans" cxnId="{E85575E1-C120-4465-AA43-1B0FC3F87BEF}">
      <dgm:prSet/>
      <dgm:spPr/>
      <dgm:t>
        <a:bodyPr/>
        <a:lstStyle/>
        <a:p>
          <a:endParaRPr lang="en-US"/>
        </a:p>
      </dgm:t>
    </dgm:pt>
    <dgm:pt modelId="{F594DC67-79FF-4147-9199-9961BDEC3DA8}" type="sibTrans" cxnId="{E85575E1-C120-4465-AA43-1B0FC3F87BEF}">
      <dgm:prSet/>
      <dgm:spPr/>
      <dgm:t>
        <a:bodyPr/>
        <a:lstStyle/>
        <a:p>
          <a:endParaRPr lang="en-US"/>
        </a:p>
      </dgm:t>
    </dgm:pt>
    <dgm:pt modelId="{93E3EF2B-52D9-4D46-AE51-FE7A0BF4AA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Indexed Allocation (I-nodes)</a:t>
          </a:r>
        </a:p>
      </dgm:t>
    </dgm:pt>
    <dgm:pt modelId="{7CF61156-C18A-4663-8DBE-9EEFD24395A1}" type="parTrans" cxnId="{98989E89-793A-4E53-95E6-AC0029E0B7E6}">
      <dgm:prSet/>
      <dgm:spPr/>
      <dgm:t>
        <a:bodyPr/>
        <a:lstStyle/>
        <a:p>
          <a:endParaRPr lang="en-US"/>
        </a:p>
      </dgm:t>
    </dgm:pt>
    <dgm:pt modelId="{222D203C-5E32-41A3-87A3-BF4CFCB07669}" type="sibTrans" cxnId="{98989E89-793A-4E53-95E6-AC0029E0B7E6}">
      <dgm:prSet/>
      <dgm:spPr/>
      <dgm:t>
        <a:bodyPr/>
        <a:lstStyle/>
        <a:p>
          <a:endParaRPr lang="en-US"/>
        </a:p>
      </dgm:t>
    </dgm:pt>
    <dgm:pt modelId="{25565A20-ABBC-44DC-8744-FC8AFDEB8C5E}" type="pres">
      <dgm:prSet presAssocID="{9C3F906D-16F5-4C6B-BD52-E0B0B147FCD3}" presName="root" presStyleCnt="0">
        <dgm:presLayoutVars>
          <dgm:dir/>
          <dgm:resizeHandles val="exact"/>
        </dgm:presLayoutVars>
      </dgm:prSet>
      <dgm:spPr/>
    </dgm:pt>
    <dgm:pt modelId="{59BB4165-37C4-459D-A38F-8D15BA9A9493}" type="pres">
      <dgm:prSet presAssocID="{4899D418-FE3D-4543-BBD3-B6140C00C5EE}" presName="compNode" presStyleCnt="0"/>
      <dgm:spPr/>
    </dgm:pt>
    <dgm:pt modelId="{13F01F36-0CBE-4060-A498-6337ADEAE9BC}" type="pres">
      <dgm:prSet presAssocID="{4899D418-FE3D-4543-BBD3-B6140C00C5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90ADA127-0F62-40A8-B27B-9CFE1CA63D13}" type="pres">
      <dgm:prSet presAssocID="{4899D418-FE3D-4543-BBD3-B6140C00C5EE}" presName="spaceRect" presStyleCnt="0"/>
      <dgm:spPr/>
    </dgm:pt>
    <dgm:pt modelId="{5F2A7339-1A3D-41F6-81DA-C533EF7063D9}" type="pres">
      <dgm:prSet presAssocID="{4899D418-FE3D-4543-BBD3-B6140C00C5EE}" presName="textRect" presStyleLbl="revTx" presStyleIdx="0" presStyleCnt="4">
        <dgm:presLayoutVars>
          <dgm:chMax val="1"/>
          <dgm:chPref val="1"/>
        </dgm:presLayoutVars>
      </dgm:prSet>
      <dgm:spPr/>
    </dgm:pt>
    <dgm:pt modelId="{28161AED-BC6F-4874-98BF-0250E14AE8B3}" type="pres">
      <dgm:prSet presAssocID="{B43A463A-8C88-4BDA-838E-F70EFA82E1DF}" presName="sibTrans" presStyleCnt="0"/>
      <dgm:spPr/>
    </dgm:pt>
    <dgm:pt modelId="{6535B39E-3780-429A-8B9C-F0E40D927879}" type="pres">
      <dgm:prSet presAssocID="{287AAB88-D15C-4A94-B56E-F61FCF217407}" presName="compNode" presStyleCnt="0"/>
      <dgm:spPr/>
    </dgm:pt>
    <dgm:pt modelId="{ABCB38DD-F183-4E06-9614-5A03DBB688EB}" type="pres">
      <dgm:prSet presAssocID="{287AAB88-D15C-4A94-B56E-F61FCF2174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A850DF4-4DF6-45C3-8CCE-8550BE75C2CF}" type="pres">
      <dgm:prSet presAssocID="{287AAB88-D15C-4A94-B56E-F61FCF217407}" presName="spaceRect" presStyleCnt="0"/>
      <dgm:spPr/>
    </dgm:pt>
    <dgm:pt modelId="{05F887C0-B480-4775-9B7F-7934A55588A9}" type="pres">
      <dgm:prSet presAssocID="{287AAB88-D15C-4A94-B56E-F61FCF217407}" presName="textRect" presStyleLbl="revTx" presStyleIdx="1" presStyleCnt="4">
        <dgm:presLayoutVars>
          <dgm:chMax val="1"/>
          <dgm:chPref val="1"/>
        </dgm:presLayoutVars>
      </dgm:prSet>
      <dgm:spPr/>
    </dgm:pt>
    <dgm:pt modelId="{0DFF1C89-584D-4DD9-8B89-EF0DEBC6D681}" type="pres">
      <dgm:prSet presAssocID="{E284C45E-9C49-449A-A286-0C8EA66FD3E9}" presName="sibTrans" presStyleCnt="0"/>
      <dgm:spPr/>
    </dgm:pt>
    <dgm:pt modelId="{A52DE080-050B-4E21-A6FD-7248962E19B1}" type="pres">
      <dgm:prSet presAssocID="{7611957D-E906-49BE-B2A2-F828DA417E66}" presName="compNode" presStyleCnt="0"/>
      <dgm:spPr/>
    </dgm:pt>
    <dgm:pt modelId="{83657BF6-B23D-4D14-8B54-5B066CB4890B}" type="pres">
      <dgm:prSet presAssocID="{7611957D-E906-49BE-B2A2-F828DA417E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 with solid fill"/>
        </a:ext>
      </dgm:extLst>
    </dgm:pt>
    <dgm:pt modelId="{F65981E2-6008-4688-9B89-1A490ECD80D9}" type="pres">
      <dgm:prSet presAssocID="{7611957D-E906-49BE-B2A2-F828DA417E66}" presName="spaceRect" presStyleCnt="0"/>
      <dgm:spPr/>
    </dgm:pt>
    <dgm:pt modelId="{A91CD662-62E6-451A-A95A-555E19411AF0}" type="pres">
      <dgm:prSet presAssocID="{7611957D-E906-49BE-B2A2-F828DA417E66}" presName="textRect" presStyleLbl="revTx" presStyleIdx="2" presStyleCnt="4">
        <dgm:presLayoutVars>
          <dgm:chMax val="1"/>
          <dgm:chPref val="1"/>
        </dgm:presLayoutVars>
      </dgm:prSet>
      <dgm:spPr/>
    </dgm:pt>
    <dgm:pt modelId="{3AA9A70B-2B97-4F83-B664-8A76A52195A0}" type="pres">
      <dgm:prSet presAssocID="{F594DC67-79FF-4147-9199-9961BDEC3DA8}" presName="sibTrans" presStyleCnt="0"/>
      <dgm:spPr/>
    </dgm:pt>
    <dgm:pt modelId="{FFCA5F2C-B74A-4E6B-91B8-8527E95EE058}" type="pres">
      <dgm:prSet presAssocID="{93E3EF2B-52D9-4D46-AE51-FE7A0BF4AAE9}" presName="compNode" presStyleCnt="0"/>
      <dgm:spPr/>
    </dgm:pt>
    <dgm:pt modelId="{ABE3FDF1-2887-40C8-9B62-1BBF8A5B61AF}" type="pres">
      <dgm:prSet presAssocID="{93E3EF2B-52D9-4D46-AE51-FE7A0BF4AAE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5F20FFD-FE09-469F-9D85-F2DD39D05866}" type="pres">
      <dgm:prSet presAssocID="{93E3EF2B-52D9-4D46-AE51-FE7A0BF4AAE9}" presName="spaceRect" presStyleCnt="0"/>
      <dgm:spPr/>
    </dgm:pt>
    <dgm:pt modelId="{1952EDC7-3D32-45A6-9D72-E095DE20943A}" type="pres">
      <dgm:prSet presAssocID="{93E3EF2B-52D9-4D46-AE51-FE7A0BF4AAE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4A0121-A143-4DCA-9693-21080F4C1821}" type="presOf" srcId="{93E3EF2B-52D9-4D46-AE51-FE7A0BF4AAE9}" destId="{1952EDC7-3D32-45A6-9D72-E095DE20943A}" srcOrd="0" destOrd="0" presId="urn:microsoft.com/office/officeart/2018/2/layout/IconLabelList"/>
    <dgm:cxn modelId="{BDD61645-5D62-4259-AE33-D7905A79EEE0}" srcId="{9C3F906D-16F5-4C6B-BD52-E0B0B147FCD3}" destId="{287AAB88-D15C-4A94-B56E-F61FCF217407}" srcOrd="1" destOrd="0" parTransId="{17E2B64E-0432-49EE-9BA8-E9AF81B2220E}" sibTransId="{E284C45E-9C49-449A-A286-0C8EA66FD3E9}"/>
    <dgm:cxn modelId="{5DBE3748-95A3-40BD-A7BC-DB1FAD630033}" type="presOf" srcId="{7611957D-E906-49BE-B2A2-F828DA417E66}" destId="{A91CD662-62E6-451A-A95A-555E19411AF0}" srcOrd="0" destOrd="0" presId="urn:microsoft.com/office/officeart/2018/2/layout/IconLabelList"/>
    <dgm:cxn modelId="{98989E89-793A-4E53-95E6-AC0029E0B7E6}" srcId="{9C3F906D-16F5-4C6B-BD52-E0B0B147FCD3}" destId="{93E3EF2B-52D9-4D46-AE51-FE7A0BF4AAE9}" srcOrd="3" destOrd="0" parTransId="{7CF61156-C18A-4663-8DBE-9EEFD24395A1}" sibTransId="{222D203C-5E32-41A3-87A3-BF4CFCB07669}"/>
    <dgm:cxn modelId="{D6ED1A9A-214A-4C33-9733-29B5E4DA45F1}" type="presOf" srcId="{287AAB88-D15C-4A94-B56E-F61FCF217407}" destId="{05F887C0-B480-4775-9B7F-7934A55588A9}" srcOrd="0" destOrd="0" presId="urn:microsoft.com/office/officeart/2018/2/layout/IconLabelList"/>
    <dgm:cxn modelId="{A0AD4BBB-07D4-45E4-ACDC-3D686B7A9849}" srcId="{9C3F906D-16F5-4C6B-BD52-E0B0B147FCD3}" destId="{4899D418-FE3D-4543-BBD3-B6140C00C5EE}" srcOrd="0" destOrd="0" parTransId="{82FF9500-427F-43EB-B3D9-E137FB75D3C7}" sibTransId="{B43A463A-8C88-4BDA-838E-F70EFA82E1DF}"/>
    <dgm:cxn modelId="{90D778CA-8DDD-4EDC-BD27-4D280EB86A09}" type="presOf" srcId="{4899D418-FE3D-4543-BBD3-B6140C00C5EE}" destId="{5F2A7339-1A3D-41F6-81DA-C533EF7063D9}" srcOrd="0" destOrd="0" presId="urn:microsoft.com/office/officeart/2018/2/layout/IconLabelList"/>
    <dgm:cxn modelId="{E85575E1-C120-4465-AA43-1B0FC3F87BEF}" srcId="{9C3F906D-16F5-4C6B-BD52-E0B0B147FCD3}" destId="{7611957D-E906-49BE-B2A2-F828DA417E66}" srcOrd="2" destOrd="0" parTransId="{8BEAD29B-1F7A-4C35-BBFB-1D7697B7DD3C}" sibTransId="{F594DC67-79FF-4147-9199-9961BDEC3DA8}"/>
    <dgm:cxn modelId="{0E150BEC-DADD-4DCF-B3D9-A1554EE11A85}" type="presOf" srcId="{9C3F906D-16F5-4C6B-BD52-E0B0B147FCD3}" destId="{25565A20-ABBC-44DC-8744-FC8AFDEB8C5E}" srcOrd="0" destOrd="0" presId="urn:microsoft.com/office/officeart/2018/2/layout/IconLabelList"/>
    <dgm:cxn modelId="{C94BBC1A-E1A1-46B4-9730-04B74427EBBA}" type="presParOf" srcId="{25565A20-ABBC-44DC-8744-FC8AFDEB8C5E}" destId="{59BB4165-37C4-459D-A38F-8D15BA9A9493}" srcOrd="0" destOrd="0" presId="urn:microsoft.com/office/officeart/2018/2/layout/IconLabelList"/>
    <dgm:cxn modelId="{EB3A1242-18C6-4B40-AF6A-BD1ED9C78B84}" type="presParOf" srcId="{59BB4165-37C4-459D-A38F-8D15BA9A9493}" destId="{13F01F36-0CBE-4060-A498-6337ADEAE9BC}" srcOrd="0" destOrd="0" presId="urn:microsoft.com/office/officeart/2018/2/layout/IconLabelList"/>
    <dgm:cxn modelId="{348144B5-51E7-469F-9BFE-8862A2370251}" type="presParOf" srcId="{59BB4165-37C4-459D-A38F-8D15BA9A9493}" destId="{90ADA127-0F62-40A8-B27B-9CFE1CA63D13}" srcOrd="1" destOrd="0" presId="urn:microsoft.com/office/officeart/2018/2/layout/IconLabelList"/>
    <dgm:cxn modelId="{65CF0E0A-76D4-4F45-989E-6C143F16DEE5}" type="presParOf" srcId="{59BB4165-37C4-459D-A38F-8D15BA9A9493}" destId="{5F2A7339-1A3D-41F6-81DA-C533EF7063D9}" srcOrd="2" destOrd="0" presId="urn:microsoft.com/office/officeart/2018/2/layout/IconLabelList"/>
    <dgm:cxn modelId="{B49CF65E-6B44-466C-BB3C-E704A9357C00}" type="presParOf" srcId="{25565A20-ABBC-44DC-8744-FC8AFDEB8C5E}" destId="{28161AED-BC6F-4874-98BF-0250E14AE8B3}" srcOrd="1" destOrd="0" presId="urn:microsoft.com/office/officeart/2018/2/layout/IconLabelList"/>
    <dgm:cxn modelId="{65758AB9-71A5-4CCB-ABAD-46C345540512}" type="presParOf" srcId="{25565A20-ABBC-44DC-8744-FC8AFDEB8C5E}" destId="{6535B39E-3780-429A-8B9C-F0E40D927879}" srcOrd="2" destOrd="0" presId="urn:microsoft.com/office/officeart/2018/2/layout/IconLabelList"/>
    <dgm:cxn modelId="{A1614F10-F896-45A0-8DA3-5E2CC5915E7E}" type="presParOf" srcId="{6535B39E-3780-429A-8B9C-F0E40D927879}" destId="{ABCB38DD-F183-4E06-9614-5A03DBB688EB}" srcOrd="0" destOrd="0" presId="urn:microsoft.com/office/officeart/2018/2/layout/IconLabelList"/>
    <dgm:cxn modelId="{A0B42AD7-8D52-48A0-A416-AEBF48499F91}" type="presParOf" srcId="{6535B39E-3780-429A-8B9C-F0E40D927879}" destId="{0A850DF4-4DF6-45C3-8CCE-8550BE75C2CF}" srcOrd="1" destOrd="0" presId="urn:microsoft.com/office/officeart/2018/2/layout/IconLabelList"/>
    <dgm:cxn modelId="{D8CA4FA8-AA52-462F-8EE9-D7FE439BA364}" type="presParOf" srcId="{6535B39E-3780-429A-8B9C-F0E40D927879}" destId="{05F887C0-B480-4775-9B7F-7934A55588A9}" srcOrd="2" destOrd="0" presId="urn:microsoft.com/office/officeart/2018/2/layout/IconLabelList"/>
    <dgm:cxn modelId="{1FA809FC-FEA0-491E-B519-8C198CFB7A33}" type="presParOf" srcId="{25565A20-ABBC-44DC-8744-FC8AFDEB8C5E}" destId="{0DFF1C89-584D-4DD9-8B89-EF0DEBC6D681}" srcOrd="3" destOrd="0" presId="urn:microsoft.com/office/officeart/2018/2/layout/IconLabelList"/>
    <dgm:cxn modelId="{3133C531-8AB6-495E-88CD-BA59910D3B41}" type="presParOf" srcId="{25565A20-ABBC-44DC-8744-FC8AFDEB8C5E}" destId="{A52DE080-050B-4E21-A6FD-7248962E19B1}" srcOrd="4" destOrd="0" presId="urn:microsoft.com/office/officeart/2018/2/layout/IconLabelList"/>
    <dgm:cxn modelId="{CD2945F1-130C-416E-A383-EC40F3BECDE4}" type="presParOf" srcId="{A52DE080-050B-4E21-A6FD-7248962E19B1}" destId="{83657BF6-B23D-4D14-8B54-5B066CB4890B}" srcOrd="0" destOrd="0" presId="urn:microsoft.com/office/officeart/2018/2/layout/IconLabelList"/>
    <dgm:cxn modelId="{62E77736-D720-4C4C-99BF-02891584C1D0}" type="presParOf" srcId="{A52DE080-050B-4E21-A6FD-7248962E19B1}" destId="{F65981E2-6008-4688-9B89-1A490ECD80D9}" srcOrd="1" destOrd="0" presId="urn:microsoft.com/office/officeart/2018/2/layout/IconLabelList"/>
    <dgm:cxn modelId="{A7674DC4-A5E6-4E37-81F3-F773E30AB674}" type="presParOf" srcId="{A52DE080-050B-4E21-A6FD-7248962E19B1}" destId="{A91CD662-62E6-451A-A95A-555E19411AF0}" srcOrd="2" destOrd="0" presId="urn:microsoft.com/office/officeart/2018/2/layout/IconLabelList"/>
    <dgm:cxn modelId="{1A15AD6D-6500-468B-9DD0-2FB29E7CB942}" type="presParOf" srcId="{25565A20-ABBC-44DC-8744-FC8AFDEB8C5E}" destId="{3AA9A70B-2B97-4F83-B664-8A76A52195A0}" srcOrd="5" destOrd="0" presId="urn:microsoft.com/office/officeart/2018/2/layout/IconLabelList"/>
    <dgm:cxn modelId="{54924C7F-F5C3-4FC8-9489-9BDBB9A7FE8A}" type="presParOf" srcId="{25565A20-ABBC-44DC-8744-FC8AFDEB8C5E}" destId="{FFCA5F2C-B74A-4E6B-91B8-8527E95EE058}" srcOrd="6" destOrd="0" presId="urn:microsoft.com/office/officeart/2018/2/layout/IconLabelList"/>
    <dgm:cxn modelId="{3F1DCCB0-E9E2-4E20-8BF0-D987E668CFF0}" type="presParOf" srcId="{FFCA5F2C-B74A-4E6B-91B8-8527E95EE058}" destId="{ABE3FDF1-2887-40C8-9B62-1BBF8A5B61AF}" srcOrd="0" destOrd="0" presId="urn:microsoft.com/office/officeart/2018/2/layout/IconLabelList"/>
    <dgm:cxn modelId="{CF78BE23-5E9E-460A-9912-A0C23A96D514}" type="presParOf" srcId="{FFCA5F2C-B74A-4E6B-91B8-8527E95EE058}" destId="{C5F20FFD-FE09-469F-9D85-F2DD39D05866}" srcOrd="1" destOrd="0" presId="urn:microsoft.com/office/officeart/2018/2/layout/IconLabelList"/>
    <dgm:cxn modelId="{81AAFF1F-2202-4E1B-BF37-D8C431478439}" type="presParOf" srcId="{FFCA5F2C-B74A-4E6B-91B8-8527E95EE058}" destId="{1952EDC7-3D32-45A6-9D72-E095DE2094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333EC7-9E4A-4829-9501-1886C9970F2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64C63F-FE1C-4636-9B5C-ED7C7FEED0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Efficient disk space use</a:t>
          </a:r>
        </a:p>
      </dgm:t>
    </dgm:pt>
    <dgm:pt modelId="{46AF9801-C268-4CE5-8496-D39C31F3457F}" type="parTrans" cxnId="{B0B232C1-1CBB-4790-8159-8D662C3CDABB}">
      <dgm:prSet/>
      <dgm:spPr/>
      <dgm:t>
        <a:bodyPr/>
        <a:lstStyle/>
        <a:p>
          <a:endParaRPr lang="en-US"/>
        </a:p>
      </dgm:t>
    </dgm:pt>
    <dgm:pt modelId="{E5ECD391-D2E5-4A4B-8185-D95AAB968F1D}" type="sibTrans" cxnId="{B0B232C1-1CBB-4790-8159-8D662C3CDA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D2C8D1-3323-477F-8953-4F37447A92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Fast access time</a:t>
          </a:r>
        </a:p>
      </dgm:t>
    </dgm:pt>
    <dgm:pt modelId="{2785F90E-1E08-4916-9978-1AEE6833B93E}" type="parTrans" cxnId="{52D41013-C11D-485A-9823-F3FDCCC5C576}">
      <dgm:prSet/>
      <dgm:spPr/>
      <dgm:t>
        <a:bodyPr/>
        <a:lstStyle/>
        <a:p>
          <a:endParaRPr lang="en-US"/>
        </a:p>
      </dgm:t>
    </dgm:pt>
    <dgm:pt modelId="{74200FAC-6FC7-410C-8C25-5F6A4CF81B97}" type="sibTrans" cxnId="{52D41013-C11D-485A-9823-F3FDCCC5C5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F1313C-EC3C-458B-9A88-A35358B23D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Support for file growth</a:t>
          </a:r>
        </a:p>
      </dgm:t>
    </dgm:pt>
    <dgm:pt modelId="{8F951E79-831A-4741-BD81-80CBF9D924DC}" type="parTrans" cxnId="{AAC7EFDD-0043-4B6A-B242-9B7B605CF17E}">
      <dgm:prSet/>
      <dgm:spPr/>
      <dgm:t>
        <a:bodyPr/>
        <a:lstStyle/>
        <a:p>
          <a:endParaRPr lang="en-US"/>
        </a:p>
      </dgm:t>
    </dgm:pt>
    <dgm:pt modelId="{3E8EE851-BC12-4749-A8FF-A741ABBFF256}" type="sibTrans" cxnId="{AAC7EFDD-0043-4B6A-B242-9B7B605CF1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CBBD0D-A887-4629-9E6A-D257C9E5F3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Minimize fragmentation</a:t>
          </a:r>
        </a:p>
      </dgm:t>
    </dgm:pt>
    <dgm:pt modelId="{4F43BC93-202A-48E2-AFDD-F10B2CE33679}" type="parTrans" cxnId="{6B87C988-9065-443D-92FC-3EAD7B021E2C}">
      <dgm:prSet/>
      <dgm:spPr/>
      <dgm:t>
        <a:bodyPr/>
        <a:lstStyle/>
        <a:p>
          <a:endParaRPr lang="en-US"/>
        </a:p>
      </dgm:t>
    </dgm:pt>
    <dgm:pt modelId="{B55B804D-B618-4BFC-ABE4-FE5D1BCF6CAA}" type="sibTrans" cxnId="{6B87C988-9065-443D-92FC-3EAD7B021E2C}">
      <dgm:prSet/>
      <dgm:spPr/>
      <dgm:t>
        <a:bodyPr/>
        <a:lstStyle/>
        <a:p>
          <a:endParaRPr lang="en-US"/>
        </a:p>
      </dgm:t>
    </dgm:pt>
    <dgm:pt modelId="{19BFD541-25BA-49BC-B933-52956F05097A}" type="pres">
      <dgm:prSet presAssocID="{5E333EC7-9E4A-4829-9501-1886C9970F20}" presName="root" presStyleCnt="0">
        <dgm:presLayoutVars>
          <dgm:dir/>
          <dgm:resizeHandles val="exact"/>
        </dgm:presLayoutVars>
      </dgm:prSet>
      <dgm:spPr/>
    </dgm:pt>
    <dgm:pt modelId="{0C992EB9-D9DA-44D0-9DE1-E5FC7A5183D3}" type="pres">
      <dgm:prSet presAssocID="{6964C63F-FE1C-4636-9B5C-ED7C7FEED0B5}" presName="compNode" presStyleCnt="0"/>
      <dgm:spPr/>
    </dgm:pt>
    <dgm:pt modelId="{45044E71-E60F-4401-BDFA-4D9B0574CF87}" type="pres">
      <dgm:prSet presAssocID="{6964C63F-FE1C-4636-9B5C-ED7C7FEED0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el with solid fill"/>
        </a:ext>
      </dgm:extLst>
    </dgm:pt>
    <dgm:pt modelId="{5C587134-F119-4439-98D0-EDA61E816537}" type="pres">
      <dgm:prSet presAssocID="{6964C63F-FE1C-4636-9B5C-ED7C7FEED0B5}" presName="spaceRect" presStyleCnt="0"/>
      <dgm:spPr/>
    </dgm:pt>
    <dgm:pt modelId="{0B4E6D81-E9A2-4C61-A678-B8FF959C14F4}" type="pres">
      <dgm:prSet presAssocID="{6964C63F-FE1C-4636-9B5C-ED7C7FEED0B5}" presName="textRect" presStyleLbl="revTx" presStyleIdx="0" presStyleCnt="4">
        <dgm:presLayoutVars>
          <dgm:chMax val="1"/>
          <dgm:chPref val="1"/>
        </dgm:presLayoutVars>
      </dgm:prSet>
      <dgm:spPr/>
    </dgm:pt>
    <dgm:pt modelId="{A6BC735C-4716-4F0F-B17E-E2B74E843C35}" type="pres">
      <dgm:prSet presAssocID="{E5ECD391-D2E5-4A4B-8185-D95AAB968F1D}" presName="sibTrans" presStyleCnt="0"/>
      <dgm:spPr/>
    </dgm:pt>
    <dgm:pt modelId="{08D1299C-4B1C-472F-8E2D-4ECDA354F555}" type="pres">
      <dgm:prSet presAssocID="{53D2C8D1-3323-477F-8953-4F37447A9257}" presName="compNode" presStyleCnt="0"/>
      <dgm:spPr/>
    </dgm:pt>
    <dgm:pt modelId="{4B7BB125-4715-4CDE-B90B-DCD4EA6E3D06}" type="pres">
      <dgm:prSet presAssocID="{53D2C8D1-3323-477F-8953-4F37447A92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F16F730-5540-47C9-9160-1AD4F14D5D4C}" type="pres">
      <dgm:prSet presAssocID="{53D2C8D1-3323-477F-8953-4F37447A9257}" presName="spaceRect" presStyleCnt="0"/>
      <dgm:spPr/>
    </dgm:pt>
    <dgm:pt modelId="{EFFD78A6-2CAF-4BD1-9C32-DE1B7FE1D515}" type="pres">
      <dgm:prSet presAssocID="{53D2C8D1-3323-477F-8953-4F37447A9257}" presName="textRect" presStyleLbl="revTx" presStyleIdx="1" presStyleCnt="4">
        <dgm:presLayoutVars>
          <dgm:chMax val="1"/>
          <dgm:chPref val="1"/>
        </dgm:presLayoutVars>
      </dgm:prSet>
      <dgm:spPr/>
    </dgm:pt>
    <dgm:pt modelId="{E52B45E0-63C3-4FF4-A844-0764C84DA0A0}" type="pres">
      <dgm:prSet presAssocID="{74200FAC-6FC7-410C-8C25-5F6A4CF81B97}" presName="sibTrans" presStyleCnt="0"/>
      <dgm:spPr/>
    </dgm:pt>
    <dgm:pt modelId="{212AAC97-9BAB-41A5-A25A-AB9FE6F17187}" type="pres">
      <dgm:prSet presAssocID="{9AF1313C-EC3C-458B-9A88-A35358B23D0D}" presName="compNode" presStyleCnt="0"/>
      <dgm:spPr/>
    </dgm:pt>
    <dgm:pt modelId="{76858605-8B31-4202-A5E0-7DD12FADB434}" type="pres">
      <dgm:prSet presAssocID="{9AF1313C-EC3C-458B-9A88-A35358B23D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A9B3AF8-35D1-4E31-8281-9F81E915B551}" type="pres">
      <dgm:prSet presAssocID="{9AF1313C-EC3C-458B-9A88-A35358B23D0D}" presName="spaceRect" presStyleCnt="0"/>
      <dgm:spPr/>
    </dgm:pt>
    <dgm:pt modelId="{AAA77E96-9676-4E88-9B04-C8F48547DE27}" type="pres">
      <dgm:prSet presAssocID="{9AF1313C-EC3C-458B-9A88-A35358B23D0D}" presName="textRect" presStyleLbl="revTx" presStyleIdx="2" presStyleCnt="4">
        <dgm:presLayoutVars>
          <dgm:chMax val="1"/>
          <dgm:chPref val="1"/>
        </dgm:presLayoutVars>
      </dgm:prSet>
      <dgm:spPr/>
    </dgm:pt>
    <dgm:pt modelId="{DDFB448E-BCCD-4242-9DE4-671B6F61613A}" type="pres">
      <dgm:prSet presAssocID="{3E8EE851-BC12-4749-A8FF-A741ABBFF256}" presName="sibTrans" presStyleCnt="0"/>
      <dgm:spPr/>
    </dgm:pt>
    <dgm:pt modelId="{DA8D725D-4C30-4059-936E-769394624708}" type="pres">
      <dgm:prSet presAssocID="{FCCBBD0D-A887-4629-9E6A-D257C9E5F376}" presName="compNode" presStyleCnt="0"/>
      <dgm:spPr/>
    </dgm:pt>
    <dgm:pt modelId="{E70BAF09-833B-4AE3-852F-E11DB64E3F68}" type="pres">
      <dgm:prSet presAssocID="{FCCBBD0D-A887-4629-9E6A-D257C9E5F3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 with solid fill"/>
        </a:ext>
      </dgm:extLst>
    </dgm:pt>
    <dgm:pt modelId="{CA00A6BB-1A96-436F-A5CB-EDDC9E531F26}" type="pres">
      <dgm:prSet presAssocID="{FCCBBD0D-A887-4629-9E6A-D257C9E5F376}" presName="spaceRect" presStyleCnt="0"/>
      <dgm:spPr/>
    </dgm:pt>
    <dgm:pt modelId="{EC424533-F646-4BA9-A901-635E1055B8DA}" type="pres">
      <dgm:prSet presAssocID="{FCCBBD0D-A887-4629-9E6A-D257C9E5F3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2D41013-C11D-485A-9823-F3FDCCC5C576}" srcId="{5E333EC7-9E4A-4829-9501-1886C9970F20}" destId="{53D2C8D1-3323-477F-8953-4F37447A9257}" srcOrd="1" destOrd="0" parTransId="{2785F90E-1E08-4916-9978-1AEE6833B93E}" sibTransId="{74200FAC-6FC7-410C-8C25-5F6A4CF81B97}"/>
    <dgm:cxn modelId="{505C0D6F-5102-458B-A205-3F92830D6102}" type="presOf" srcId="{6964C63F-FE1C-4636-9B5C-ED7C7FEED0B5}" destId="{0B4E6D81-E9A2-4C61-A678-B8FF959C14F4}" srcOrd="0" destOrd="0" presId="urn:microsoft.com/office/officeart/2018/2/layout/IconLabelList"/>
    <dgm:cxn modelId="{6B87C988-9065-443D-92FC-3EAD7B021E2C}" srcId="{5E333EC7-9E4A-4829-9501-1886C9970F20}" destId="{FCCBBD0D-A887-4629-9E6A-D257C9E5F376}" srcOrd="3" destOrd="0" parTransId="{4F43BC93-202A-48E2-AFDD-F10B2CE33679}" sibTransId="{B55B804D-B618-4BFC-ABE4-FE5D1BCF6CAA}"/>
    <dgm:cxn modelId="{B0B232C1-1CBB-4790-8159-8D662C3CDABB}" srcId="{5E333EC7-9E4A-4829-9501-1886C9970F20}" destId="{6964C63F-FE1C-4636-9B5C-ED7C7FEED0B5}" srcOrd="0" destOrd="0" parTransId="{46AF9801-C268-4CE5-8496-D39C31F3457F}" sibTransId="{E5ECD391-D2E5-4A4B-8185-D95AAB968F1D}"/>
    <dgm:cxn modelId="{AAC7EFDD-0043-4B6A-B242-9B7B605CF17E}" srcId="{5E333EC7-9E4A-4829-9501-1886C9970F20}" destId="{9AF1313C-EC3C-458B-9A88-A35358B23D0D}" srcOrd="2" destOrd="0" parTransId="{8F951E79-831A-4741-BD81-80CBF9D924DC}" sibTransId="{3E8EE851-BC12-4749-A8FF-A741ABBFF256}"/>
    <dgm:cxn modelId="{7C2E27E3-F778-43E7-98B4-319CD2CC80D8}" type="presOf" srcId="{53D2C8D1-3323-477F-8953-4F37447A9257}" destId="{EFFD78A6-2CAF-4BD1-9C32-DE1B7FE1D515}" srcOrd="0" destOrd="0" presId="urn:microsoft.com/office/officeart/2018/2/layout/IconLabelList"/>
    <dgm:cxn modelId="{1A8956F8-8255-42BE-878D-2DCF1102E678}" type="presOf" srcId="{5E333EC7-9E4A-4829-9501-1886C9970F20}" destId="{19BFD541-25BA-49BC-B933-52956F05097A}" srcOrd="0" destOrd="0" presId="urn:microsoft.com/office/officeart/2018/2/layout/IconLabelList"/>
    <dgm:cxn modelId="{9095EFFC-9488-4314-B240-B32A175B20DB}" type="presOf" srcId="{9AF1313C-EC3C-458B-9A88-A35358B23D0D}" destId="{AAA77E96-9676-4E88-9B04-C8F48547DE27}" srcOrd="0" destOrd="0" presId="urn:microsoft.com/office/officeart/2018/2/layout/IconLabelList"/>
    <dgm:cxn modelId="{1DF86DFF-E8F8-463E-AFB4-7D59DF8D03AC}" type="presOf" srcId="{FCCBBD0D-A887-4629-9E6A-D257C9E5F376}" destId="{EC424533-F646-4BA9-A901-635E1055B8DA}" srcOrd="0" destOrd="0" presId="urn:microsoft.com/office/officeart/2018/2/layout/IconLabelList"/>
    <dgm:cxn modelId="{6B0F1DD9-8360-45C9-A250-6C793726BA07}" type="presParOf" srcId="{19BFD541-25BA-49BC-B933-52956F05097A}" destId="{0C992EB9-D9DA-44D0-9DE1-E5FC7A5183D3}" srcOrd="0" destOrd="0" presId="urn:microsoft.com/office/officeart/2018/2/layout/IconLabelList"/>
    <dgm:cxn modelId="{5AFDF6FF-AC86-4D81-AB16-8200B6269CFF}" type="presParOf" srcId="{0C992EB9-D9DA-44D0-9DE1-E5FC7A5183D3}" destId="{45044E71-E60F-4401-BDFA-4D9B0574CF87}" srcOrd="0" destOrd="0" presId="urn:microsoft.com/office/officeart/2018/2/layout/IconLabelList"/>
    <dgm:cxn modelId="{A23A1085-33E5-48CE-9EAE-83F15D2A92C9}" type="presParOf" srcId="{0C992EB9-D9DA-44D0-9DE1-E5FC7A5183D3}" destId="{5C587134-F119-4439-98D0-EDA61E816537}" srcOrd="1" destOrd="0" presId="urn:microsoft.com/office/officeart/2018/2/layout/IconLabelList"/>
    <dgm:cxn modelId="{4D6A0CAB-14AA-4875-B634-83A93174C40F}" type="presParOf" srcId="{0C992EB9-D9DA-44D0-9DE1-E5FC7A5183D3}" destId="{0B4E6D81-E9A2-4C61-A678-B8FF959C14F4}" srcOrd="2" destOrd="0" presId="urn:microsoft.com/office/officeart/2018/2/layout/IconLabelList"/>
    <dgm:cxn modelId="{7C689AB0-25C7-4B1E-9D28-3C82EBA08375}" type="presParOf" srcId="{19BFD541-25BA-49BC-B933-52956F05097A}" destId="{A6BC735C-4716-4F0F-B17E-E2B74E843C35}" srcOrd="1" destOrd="0" presId="urn:microsoft.com/office/officeart/2018/2/layout/IconLabelList"/>
    <dgm:cxn modelId="{D57AC77C-B607-4B45-84AB-380855E09177}" type="presParOf" srcId="{19BFD541-25BA-49BC-B933-52956F05097A}" destId="{08D1299C-4B1C-472F-8E2D-4ECDA354F555}" srcOrd="2" destOrd="0" presId="urn:microsoft.com/office/officeart/2018/2/layout/IconLabelList"/>
    <dgm:cxn modelId="{76434AB9-46B0-4329-8435-0A36B96E1661}" type="presParOf" srcId="{08D1299C-4B1C-472F-8E2D-4ECDA354F555}" destId="{4B7BB125-4715-4CDE-B90B-DCD4EA6E3D06}" srcOrd="0" destOrd="0" presId="urn:microsoft.com/office/officeart/2018/2/layout/IconLabelList"/>
    <dgm:cxn modelId="{0A8F9C2F-DDC8-4524-8689-E02C0DC77BA3}" type="presParOf" srcId="{08D1299C-4B1C-472F-8E2D-4ECDA354F555}" destId="{DF16F730-5540-47C9-9160-1AD4F14D5D4C}" srcOrd="1" destOrd="0" presId="urn:microsoft.com/office/officeart/2018/2/layout/IconLabelList"/>
    <dgm:cxn modelId="{0FE6677C-7BC6-4E1C-844F-273275F6ACCE}" type="presParOf" srcId="{08D1299C-4B1C-472F-8E2D-4ECDA354F555}" destId="{EFFD78A6-2CAF-4BD1-9C32-DE1B7FE1D515}" srcOrd="2" destOrd="0" presId="urn:microsoft.com/office/officeart/2018/2/layout/IconLabelList"/>
    <dgm:cxn modelId="{C9B93DFD-0297-4BB6-9AC1-4C11CC8919A4}" type="presParOf" srcId="{19BFD541-25BA-49BC-B933-52956F05097A}" destId="{E52B45E0-63C3-4FF4-A844-0764C84DA0A0}" srcOrd="3" destOrd="0" presId="urn:microsoft.com/office/officeart/2018/2/layout/IconLabelList"/>
    <dgm:cxn modelId="{5AF0A76A-EC29-4B58-BB87-D211C0E330CA}" type="presParOf" srcId="{19BFD541-25BA-49BC-B933-52956F05097A}" destId="{212AAC97-9BAB-41A5-A25A-AB9FE6F17187}" srcOrd="4" destOrd="0" presId="urn:microsoft.com/office/officeart/2018/2/layout/IconLabelList"/>
    <dgm:cxn modelId="{36C4D88B-AACC-4400-9DC4-ECE0C88854EE}" type="presParOf" srcId="{212AAC97-9BAB-41A5-A25A-AB9FE6F17187}" destId="{76858605-8B31-4202-A5E0-7DD12FADB434}" srcOrd="0" destOrd="0" presId="urn:microsoft.com/office/officeart/2018/2/layout/IconLabelList"/>
    <dgm:cxn modelId="{EB70F53E-61EE-4C3A-AC05-F4359E0C2F7A}" type="presParOf" srcId="{212AAC97-9BAB-41A5-A25A-AB9FE6F17187}" destId="{AA9B3AF8-35D1-4E31-8281-9F81E915B551}" srcOrd="1" destOrd="0" presId="urn:microsoft.com/office/officeart/2018/2/layout/IconLabelList"/>
    <dgm:cxn modelId="{613656BA-65BF-4370-903E-E1ED6A40CFB8}" type="presParOf" srcId="{212AAC97-9BAB-41A5-A25A-AB9FE6F17187}" destId="{AAA77E96-9676-4E88-9B04-C8F48547DE27}" srcOrd="2" destOrd="0" presId="urn:microsoft.com/office/officeart/2018/2/layout/IconLabelList"/>
    <dgm:cxn modelId="{AFDFCE9C-B733-4279-8E63-99E2675C998B}" type="presParOf" srcId="{19BFD541-25BA-49BC-B933-52956F05097A}" destId="{DDFB448E-BCCD-4242-9DE4-671B6F61613A}" srcOrd="5" destOrd="0" presId="urn:microsoft.com/office/officeart/2018/2/layout/IconLabelList"/>
    <dgm:cxn modelId="{FB5A1807-C86D-4A82-86AC-E3BE53F6624C}" type="presParOf" srcId="{19BFD541-25BA-49BC-B933-52956F05097A}" destId="{DA8D725D-4C30-4059-936E-769394624708}" srcOrd="6" destOrd="0" presId="urn:microsoft.com/office/officeart/2018/2/layout/IconLabelList"/>
    <dgm:cxn modelId="{A2D6B130-1E3C-44F9-B0E6-DAC6E20BC77C}" type="presParOf" srcId="{DA8D725D-4C30-4059-936E-769394624708}" destId="{E70BAF09-833B-4AE3-852F-E11DB64E3F68}" srcOrd="0" destOrd="0" presId="urn:microsoft.com/office/officeart/2018/2/layout/IconLabelList"/>
    <dgm:cxn modelId="{BC91245B-C9F7-4E5F-AFBE-E14888906972}" type="presParOf" srcId="{DA8D725D-4C30-4059-936E-769394624708}" destId="{CA00A6BB-1A96-436F-A5CB-EDDC9E531F26}" srcOrd="1" destOrd="0" presId="urn:microsoft.com/office/officeart/2018/2/layout/IconLabelList"/>
    <dgm:cxn modelId="{8F61A8CE-4826-4F97-9D17-D757DEC73AF3}" type="presParOf" srcId="{DA8D725D-4C30-4059-936E-769394624708}" destId="{EC424533-F646-4BA9-A901-635E1055B8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333EC7-9E4A-4829-9501-1886C9970F2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64C63F-FE1C-4636-9B5C-ED7C7FEED0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Faster access due to in-memory table</a:t>
          </a:r>
        </a:p>
      </dgm:t>
    </dgm:pt>
    <dgm:pt modelId="{46AF9801-C268-4CE5-8496-D39C31F3457F}" type="parTrans" cxnId="{B0B232C1-1CBB-4790-8159-8D662C3CDABB}">
      <dgm:prSet/>
      <dgm:spPr/>
      <dgm:t>
        <a:bodyPr/>
        <a:lstStyle/>
        <a:p>
          <a:endParaRPr lang="en-US"/>
        </a:p>
      </dgm:t>
    </dgm:pt>
    <dgm:pt modelId="{E5ECD391-D2E5-4A4B-8185-D95AAB968F1D}" type="sibTrans" cxnId="{B0B232C1-1CBB-4790-8159-8D662C3CDA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B566ED-1C50-453C-A37C-DBE450699A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Easy traversal</a:t>
          </a:r>
        </a:p>
      </dgm:t>
    </dgm:pt>
    <dgm:pt modelId="{71F2B2F1-F8B6-4116-BCBB-4EE7FAEBD765}" type="parTrans" cxnId="{2A19826C-0083-41D3-A0ED-F78C57144D91}">
      <dgm:prSet/>
      <dgm:spPr/>
      <dgm:t>
        <a:bodyPr/>
        <a:lstStyle/>
        <a:p>
          <a:endParaRPr lang="en-GB"/>
        </a:p>
      </dgm:t>
    </dgm:pt>
    <dgm:pt modelId="{493493DE-6646-4720-A824-C01B558A6E76}" type="sibTrans" cxnId="{2A19826C-0083-41D3-A0ED-F78C57144D91}">
      <dgm:prSet/>
      <dgm:spPr/>
      <dgm:t>
        <a:bodyPr/>
        <a:lstStyle/>
        <a:p>
          <a:endParaRPr lang="en-GB"/>
        </a:p>
      </dgm:t>
    </dgm:pt>
    <dgm:pt modelId="{E4578A98-778A-443D-B659-4586364DA4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No pointer overhead in disk blocks</a:t>
          </a:r>
        </a:p>
      </dgm:t>
    </dgm:pt>
    <dgm:pt modelId="{66BA0543-EBCC-4BE4-A601-4A374E88E0AF}" type="parTrans" cxnId="{53577A7B-B093-49D1-9A43-D51ABBDBFDD7}">
      <dgm:prSet/>
      <dgm:spPr/>
      <dgm:t>
        <a:bodyPr/>
        <a:lstStyle/>
        <a:p>
          <a:endParaRPr lang="en-GB"/>
        </a:p>
      </dgm:t>
    </dgm:pt>
    <dgm:pt modelId="{442AAF6B-2E2C-4A70-A985-555736C042F3}" type="sibTrans" cxnId="{53577A7B-B093-49D1-9A43-D51ABBDBFDD7}">
      <dgm:prSet/>
      <dgm:spPr/>
      <dgm:t>
        <a:bodyPr/>
        <a:lstStyle/>
        <a:p>
          <a:endParaRPr lang="en-GB"/>
        </a:p>
      </dgm:t>
    </dgm:pt>
    <dgm:pt modelId="{7C731E25-AD65-408A-8621-9860CAA55A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Supports dynamic file sizes</a:t>
          </a:r>
        </a:p>
      </dgm:t>
    </dgm:pt>
    <dgm:pt modelId="{CB0B52E4-725D-49A8-A0CD-58A3A0291415}" type="parTrans" cxnId="{D49E320C-4E97-4A05-AF63-45B8F52E839C}">
      <dgm:prSet/>
      <dgm:spPr/>
      <dgm:t>
        <a:bodyPr/>
        <a:lstStyle/>
        <a:p>
          <a:endParaRPr lang="en-GB"/>
        </a:p>
      </dgm:t>
    </dgm:pt>
    <dgm:pt modelId="{826A2145-7C61-4FEC-B51F-10414A5B77E7}" type="sibTrans" cxnId="{D49E320C-4E97-4A05-AF63-45B8F52E839C}">
      <dgm:prSet/>
      <dgm:spPr/>
      <dgm:t>
        <a:bodyPr/>
        <a:lstStyle/>
        <a:p>
          <a:endParaRPr lang="en-GB"/>
        </a:p>
      </dgm:t>
    </dgm:pt>
    <dgm:pt modelId="{19BFD541-25BA-49BC-B933-52956F05097A}" type="pres">
      <dgm:prSet presAssocID="{5E333EC7-9E4A-4829-9501-1886C9970F20}" presName="root" presStyleCnt="0">
        <dgm:presLayoutVars>
          <dgm:dir/>
          <dgm:resizeHandles val="exact"/>
        </dgm:presLayoutVars>
      </dgm:prSet>
      <dgm:spPr/>
    </dgm:pt>
    <dgm:pt modelId="{0C992EB9-D9DA-44D0-9DE1-E5FC7A5183D3}" type="pres">
      <dgm:prSet presAssocID="{6964C63F-FE1C-4636-9B5C-ED7C7FEED0B5}" presName="compNode" presStyleCnt="0"/>
      <dgm:spPr/>
    </dgm:pt>
    <dgm:pt modelId="{45044E71-E60F-4401-BDFA-4D9B0574CF87}" type="pres">
      <dgm:prSet presAssocID="{6964C63F-FE1C-4636-9B5C-ED7C7FEED0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5C587134-F119-4439-98D0-EDA61E816537}" type="pres">
      <dgm:prSet presAssocID="{6964C63F-FE1C-4636-9B5C-ED7C7FEED0B5}" presName="spaceRect" presStyleCnt="0"/>
      <dgm:spPr/>
    </dgm:pt>
    <dgm:pt modelId="{0B4E6D81-E9A2-4C61-A678-B8FF959C14F4}" type="pres">
      <dgm:prSet presAssocID="{6964C63F-FE1C-4636-9B5C-ED7C7FEED0B5}" presName="textRect" presStyleLbl="revTx" presStyleIdx="0" presStyleCnt="4">
        <dgm:presLayoutVars>
          <dgm:chMax val="1"/>
          <dgm:chPref val="1"/>
        </dgm:presLayoutVars>
      </dgm:prSet>
      <dgm:spPr/>
    </dgm:pt>
    <dgm:pt modelId="{A6BC735C-4716-4F0F-B17E-E2B74E843C35}" type="pres">
      <dgm:prSet presAssocID="{E5ECD391-D2E5-4A4B-8185-D95AAB968F1D}" presName="sibTrans" presStyleCnt="0"/>
      <dgm:spPr/>
    </dgm:pt>
    <dgm:pt modelId="{5B8E79F7-ADC6-4117-BED6-B2FAB020F0E0}" type="pres">
      <dgm:prSet presAssocID="{58B566ED-1C50-453C-A37C-DBE450699A28}" presName="compNode" presStyleCnt="0"/>
      <dgm:spPr/>
    </dgm:pt>
    <dgm:pt modelId="{43AAE76D-D733-4B8A-85F5-502223619039}" type="pres">
      <dgm:prSet presAssocID="{58B566ED-1C50-453C-A37C-DBE450699A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ve with solid fill"/>
        </a:ext>
      </dgm:extLst>
    </dgm:pt>
    <dgm:pt modelId="{4761F9A4-75F1-4640-90E7-28372653F891}" type="pres">
      <dgm:prSet presAssocID="{58B566ED-1C50-453C-A37C-DBE450699A28}" presName="spaceRect" presStyleCnt="0"/>
      <dgm:spPr/>
    </dgm:pt>
    <dgm:pt modelId="{F036DF71-9CD5-4A58-9B9A-6F783EF81E69}" type="pres">
      <dgm:prSet presAssocID="{58B566ED-1C50-453C-A37C-DBE450699A28}" presName="textRect" presStyleLbl="revTx" presStyleIdx="1" presStyleCnt="4">
        <dgm:presLayoutVars>
          <dgm:chMax val="1"/>
          <dgm:chPref val="1"/>
        </dgm:presLayoutVars>
      </dgm:prSet>
      <dgm:spPr/>
    </dgm:pt>
    <dgm:pt modelId="{3C9FBD69-A878-47E4-9BA4-0223CE136828}" type="pres">
      <dgm:prSet presAssocID="{493493DE-6646-4720-A824-C01B558A6E76}" presName="sibTrans" presStyleCnt="0"/>
      <dgm:spPr/>
    </dgm:pt>
    <dgm:pt modelId="{BE247BA3-E133-46CC-9318-F912D693753B}" type="pres">
      <dgm:prSet presAssocID="{E4578A98-778A-443D-B659-4586364DA4EA}" presName="compNode" presStyleCnt="0"/>
      <dgm:spPr/>
    </dgm:pt>
    <dgm:pt modelId="{332C4565-FF3C-4B6A-A106-CC6ED7E6B66B}" type="pres">
      <dgm:prSet presAssocID="{E4578A98-778A-443D-B659-4586364DA4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ventory with solid fill"/>
        </a:ext>
      </dgm:extLst>
    </dgm:pt>
    <dgm:pt modelId="{DD16ECD2-E474-4327-ADFD-7CCF310721AA}" type="pres">
      <dgm:prSet presAssocID="{E4578A98-778A-443D-B659-4586364DA4EA}" presName="spaceRect" presStyleCnt="0"/>
      <dgm:spPr/>
    </dgm:pt>
    <dgm:pt modelId="{EBA222EA-9D9E-4E6C-ADA4-E1E20766C1C1}" type="pres">
      <dgm:prSet presAssocID="{E4578A98-778A-443D-B659-4586364DA4EA}" presName="textRect" presStyleLbl="revTx" presStyleIdx="2" presStyleCnt="4">
        <dgm:presLayoutVars>
          <dgm:chMax val="1"/>
          <dgm:chPref val="1"/>
        </dgm:presLayoutVars>
      </dgm:prSet>
      <dgm:spPr/>
    </dgm:pt>
    <dgm:pt modelId="{7AFD9385-6DBF-4933-8495-81778683FF76}" type="pres">
      <dgm:prSet presAssocID="{442AAF6B-2E2C-4A70-A985-555736C042F3}" presName="sibTrans" presStyleCnt="0"/>
      <dgm:spPr/>
    </dgm:pt>
    <dgm:pt modelId="{4C9DB464-5223-4B8C-9420-F4047E216C87}" type="pres">
      <dgm:prSet presAssocID="{7C731E25-AD65-408A-8621-9860CAA55A1E}" presName="compNode" presStyleCnt="0"/>
      <dgm:spPr/>
    </dgm:pt>
    <dgm:pt modelId="{6D3C9AEA-EE44-48E6-9F94-4514C9F134DF}" type="pres">
      <dgm:prSet presAssocID="{7C731E25-AD65-408A-8621-9860CAA55A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terations &amp; Tailoring with solid fill"/>
        </a:ext>
      </dgm:extLst>
    </dgm:pt>
    <dgm:pt modelId="{5368FB18-E6AA-43CB-B40C-2040D9A99CCE}" type="pres">
      <dgm:prSet presAssocID="{7C731E25-AD65-408A-8621-9860CAA55A1E}" presName="spaceRect" presStyleCnt="0"/>
      <dgm:spPr/>
    </dgm:pt>
    <dgm:pt modelId="{D569559E-C92F-4E12-AA17-BB3D31912864}" type="pres">
      <dgm:prSet presAssocID="{7C731E25-AD65-408A-8621-9860CAA55A1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C504A06-A246-40D2-8B96-CBC914B4DF99}" type="presOf" srcId="{7C731E25-AD65-408A-8621-9860CAA55A1E}" destId="{D569559E-C92F-4E12-AA17-BB3D31912864}" srcOrd="0" destOrd="0" presId="urn:microsoft.com/office/officeart/2018/2/layout/IconLabelList"/>
    <dgm:cxn modelId="{D49E320C-4E97-4A05-AF63-45B8F52E839C}" srcId="{5E333EC7-9E4A-4829-9501-1886C9970F20}" destId="{7C731E25-AD65-408A-8621-9860CAA55A1E}" srcOrd="3" destOrd="0" parTransId="{CB0B52E4-725D-49A8-A0CD-58A3A0291415}" sibTransId="{826A2145-7C61-4FEC-B51F-10414A5B77E7}"/>
    <dgm:cxn modelId="{19D5DD1D-5754-4C6D-B963-702D59BA8BD7}" type="presOf" srcId="{58B566ED-1C50-453C-A37C-DBE450699A28}" destId="{F036DF71-9CD5-4A58-9B9A-6F783EF81E69}" srcOrd="0" destOrd="0" presId="urn:microsoft.com/office/officeart/2018/2/layout/IconLabelList"/>
    <dgm:cxn modelId="{EA64AD22-F65F-440E-90B8-4C25C298A317}" type="presOf" srcId="{E4578A98-778A-443D-B659-4586364DA4EA}" destId="{EBA222EA-9D9E-4E6C-ADA4-E1E20766C1C1}" srcOrd="0" destOrd="0" presId="urn:microsoft.com/office/officeart/2018/2/layout/IconLabelList"/>
    <dgm:cxn modelId="{2A19826C-0083-41D3-A0ED-F78C57144D91}" srcId="{5E333EC7-9E4A-4829-9501-1886C9970F20}" destId="{58B566ED-1C50-453C-A37C-DBE450699A28}" srcOrd="1" destOrd="0" parTransId="{71F2B2F1-F8B6-4116-BCBB-4EE7FAEBD765}" sibTransId="{493493DE-6646-4720-A824-C01B558A6E76}"/>
    <dgm:cxn modelId="{505C0D6F-5102-458B-A205-3F92830D6102}" type="presOf" srcId="{6964C63F-FE1C-4636-9B5C-ED7C7FEED0B5}" destId="{0B4E6D81-E9A2-4C61-A678-B8FF959C14F4}" srcOrd="0" destOrd="0" presId="urn:microsoft.com/office/officeart/2018/2/layout/IconLabelList"/>
    <dgm:cxn modelId="{53577A7B-B093-49D1-9A43-D51ABBDBFDD7}" srcId="{5E333EC7-9E4A-4829-9501-1886C9970F20}" destId="{E4578A98-778A-443D-B659-4586364DA4EA}" srcOrd="2" destOrd="0" parTransId="{66BA0543-EBCC-4BE4-A601-4A374E88E0AF}" sibTransId="{442AAF6B-2E2C-4A70-A985-555736C042F3}"/>
    <dgm:cxn modelId="{B0B232C1-1CBB-4790-8159-8D662C3CDABB}" srcId="{5E333EC7-9E4A-4829-9501-1886C9970F20}" destId="{6964C63F-FE1C-4636-9B5C-ED7C7FEED0B5}" srcOrd="0" destOrd="0" parTransId="{46AF9801-C268-4CE5-8496-D39C31F3457F}" sibTransId="{E5ECD391-D2E5-4A4B-8185-D95AAB968F1D}"/>
    <dgm:cxn modelId="{1A8956F8-8255-42BE-878D-2DCF1102E678}" type="presOf" srcId="{5E333EC7-9E4A-4829-9501-1886C9970F20}" destId="{19BFD541-25BA-49BC-B933-52956F05097A}" srcOrd="0" destOrd="0" presId="urn:microsoft.com/office/officeart/2018/2/layout/IconLabelList"/>
    <dgm:cxn modelId="{6B0F1DD9-8360-45C9-A250-6C793726BA07}" type="presParOf" srcId="{19BFD541-25BA-49BC-B933-52956F05097A}" destId="{0C992EB9-D9DA-44D0-9DE1-E5FC7A5183D3}" srcOrd="0" destOrd="0" presId="urn:microsoft.com/office/officeart/2018/2/layout/IconLabelList"/>
    <dgm:cxn modelId="{5AFDF6FF-AC86-4D81-AB16-8200B6269CFF}" type="presParOf" srcId="{0C992EB9-D9DA-44D0-9DE1-E5FC7A5183D3}" destId="{45044E71-E60F-4401-BDFA-4D9B0574CF87}" srcOrd="0" destOrd="0" presId="urn:microsoft.com/office/officeart/2018/2/layout/IconLabelList"/>
    <dgm:cxn modelId="{A23A1085-33E5-48CE-9EAE-83F15D2A92C9}" type="presParOf" srcId="{0C992EB9-D9DA-44D0-9DE1-E5FC7A5183D3}" destId="{5C587134-F119-4439-98D0-EDA61E816537}" srcOrd="1" destOrd="0" presId="urn:microsoft.com/office/officeart/2018/2/layout/IconLabelList"/>
    <dgm:cxn modelId="{4D6A0CAB-14AA-4875-B634-83A93174C40F}" type="presParOf" srcId="{0C992EB9-D9DA-44D0-9DE1-E5FC7A5183D3}" destId="{0B4E6D81-E9A2-4C61-A678-B8FF959C14F4}" srcOrd="2" destOrd="0" presId="urn:microsoft.com/office/officeart/2018/2/layout/IconLabelList"/>
    <dgm:cxn modelId="{7C689AB0-25C7-4B1E-9D28-3C82EBA08375}" type="presParOf" srcId="{19BFD541-25BA-49BC-B933-52956F05097A}" destId="{A6BC735C-4716-4F0F-B17E-E2B74E843C35}" srcOrd="1" destOrd="0" presId="urn:microsoft.com/office/officeart/2018/2/layout/IconLabelList"/>
    <dgm:cxn modelId="{63D3867C-0503-44F1-A729-7BF24994329E}" type="presParOf" srcId="{19BFD541-25BA-49BC-B933-52956F05097A}" destId="{5B8E79F7-ADC6-4117-BED6-B2FAB020F0E0}" srcOrd="2" destOrd="0" presId="urn:microsoft.com/office/officeart/2018/2/layout/IconLabelList"/>
    <dgm:cxn modelId="{C01F8D03-4A40-4D20-B880-64C72D380FC8}" type="presParOf" srcId="{5B8E79F7-ADC6-4117-BED6-B2FAB020F0E0}" destId="{43AAE76D-D733-4B8A-85F5-502223619039}" srcOrd="0" destOrd="0" presId="urn:microsoft.com/office/officeart/2018/2/layout/IconLabelList"/>
    <dgm:cxn modelId="{AE0EB9E0-2479-4C4B-880E-1D918A90168C}" type="presParOf" srcId="{5B8E79F7-ADC6-4117-BED6-B2FAB020F0E0}" destId="{4761F9A4-75F1-4640-90E7-28372653F891}" srcOrd="1" destOrd="0" presId="urn:microsoft.com/office/officeart/2018/2/layout/IconLabelList"/>
    <dgm:cxn modelId="{9983F510-8C8A-412B-A523-C68F1CBB3106}" type="presParOf" srcId="{5B8E79F7-ADC6-4117-BED6-B2FAB020F0E0}" destId="{F036DF71-9CD5-4A58-9B9A-6F783EF81E69}" srcOrd="2" destOrd="0" presId="urn:microsoft.com/office/officeart/2018/2/layout/IconLabelList"/>
    <dgm:cxn modelId="{676E49ED-2741-450D-8DBB-17A9645C017C}" type="presParOf" srcId="{19BFD541-25BA-49BC-B933-52956F05097A}" destId="{3C9FBD69-A878-47E4-9BA4-0223CE136828}" srcOrd="3" destOrd="0" presId="urn:microsoft.com/office/officeart/2018/2/layout/IconLabelList"/>
    <dgm:cxn modelId="{7845078D-913B-48A8-B78F-B0B8C3527245}" type="presParOf" srcId="{19BFD541-25BA-49BC-B933-52956F05097A}" destId="{BE247BA3-E133-46CC-9318-F912D693753B}" srcOrd="4" destOrd="0" presId="urn:microsoft.com/office/officeart/2018/2/layout/IconLabelList"/>
    <dgm:cxn modelId="{19B84B46-E2EE-4F6C-9EE5-9E1EED249F96}" type="presParOf" srcId="{BE247BA3-E133-46CC-9318-F912D693753B}" destId="{332C4565-FF3C-4B6A-A106-CC6ED7E6B66B}" srcOrd="0" destOrd="0" presId="urn:microsoft.com/office/officeart/2018/2/layout/IconLabelList"/>
    <dgm:cxn modelId="{730BEB1E-A5C5-4429-93D3-B397F0B78D6E}" type="presParOf" srcId="{BE247BA3-E133-46CC-9318-F912D693753B}" destId="{DD16ECD2-E474-4327-ADFD-7CCF310721AA}" srcOrd="1" destOrd="0" presId="urn:microsoft.com/office/officeart/2018/2/layout/IconLabelList"/>
    <dgm:cxn modelId="{D1C25177-2FAA-4EE6-99EB-F862EBDEDA92}" type="presParOf" srcId="{BE247BA3-E133-46CC-9318-F912D693753B}" destId="{EBA222EA-9D9E-4E6C-ADA4-E1E20766C1C1}" srcOrd="2" destOrd="0" presId="urn:microsoft.com/office/officeart/2018/2/layout/IconLabelList"/>
    <dgm:cxn modelId="{76143A3E-5836-41ED-8549-BE185671E065}" type="presParOf" srcId="{19BFD541-25BA-49BC-B933-52956F05097A}" destId="{7AFD9385-6DBF-4933-8495-81778683FF76}" srcOrd="5" destOrd="0" presId="urn:microsoft.com/office/officeart/2018/2/layout/IconLabelList"/>
    <dgm:cxn modelId="{45F2829E-6623-4B37-B364-E8D91CAA6F47}" type="presParOf" srcId="{19BFD541-25BA-49BC-B933-52956F05097A}" destId="{4C9DB464-5223-4B8C-9420-F4047E216C87}" srcOrd="6" destOrd="0" presId="urn:microsoft.com/office/officeart/2018/2/layout/IconLabelList"/>
    <dgm:cxn modelId="{6D684083-BAD0-4545-8F71-F88D1209D4BE}" type="presParOf" srcId="{4C9DB464-5223-4B8C-9420-F4047E216C87}" destId="{6D3C9AEA-EE44-48E6-9F94-4514C9F134DF}" srcOrd="0" destOrd="0" presId="urn:microsoft.com/office/officeart/2018/2/layout/IconLabelList"/>
    <dgm:cxn modelId="{B1138FA0-3598-415E-82BA-2C92B7943451}" type="presParOf" srcId="{4C9DB464-5223-4B8C-9420-F4047E216C87}" destId="{5368FB18-E6AA-43CB-B40C-2040D9A99CCE}" srcOrd="1" destOrd="0" presId="urn:microsoft.com/office/officeart/2018/2/layout/IconLabelList"/>
    <dgm:cxn modelId="{079213DF-EBF4-4F2F-B04F-9F364DBFB3C0}" type="presParOf" srcId="{4C9DB464-5223-4B8C-9420-F4047E216C87}" destId="{D569559E-C92F-4E12-AA17-BB3D319128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333EC7-9E4A-4829-9501-1886C9970F2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64C63F-FE1C-4636-9B5C-ED7C7FEED0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Entire FAT must be in memory</a:t>
          </a:r>
        </a:p>
      </dgm:t>
    </dgm:pt>
    <dgm:pt modelId="{46AF9801-C268-4CE5-8496-D39C31F3457F}" type="parTrans" cxnId="{B0B232C1-1CBB-4790-8159-8D662C3CDABB}">
      <dgm:prSet/>
      <dgm:spPr/>
      <dgm:t>
        <a:bodyPr/>
        <a:lstStyle/>
        <a:p>
          <a:endParaRPr lang="en-US"/>
        </a:p>
      </dgm:t>
    </dgm:pt>
    <dgm:pt modelId="{E5ECD391-D2E5-4A4B-8185-D95AAB968F1D}" type="sibTrans" cxnId="{B0B232C1-1CBB-4790-8159-8D662C3CDA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415963-65F6-492D-AD05-4FC9321190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Random access is slow (must traverse)</a:t>
          </a:r>
        </a:p>
      </dgm:t>
    </dgm:pt>
    <dgm:pt modelId="{499A27E9-9E90-44DB-9D5F-06DC62124B45}" type="parTrans" cxnId="{7A28C9FE-813B-46B2-98E1-E101DF45F432}">
      <dgm:prSet/>
      <dgm:spPr/>
      <dgm:t>
        <a:bodyPr/>
        <a:lstStyle/>
        <a:p>
          <a:endParaRPr lang="en-GB"/>
        </a:p>
      </dgm:t>
    </dgm:pt>
    <dgm:pt modelId="{76DF615B-5045-4B64-A78C-EF0AB575F72A}" type="sibTrans" cxnId="{7A28C9FE-813B-46B2-98E1-E101DF45F432}">
      <dgm:prSet/>
      <dgm:spPr/>
      <dgm:t>
        <a:bodyPr/>
        <a:lstStyle/>
        <a:p>
          <a:endParaRPr lang="en-GB"/>
        </a:p>
      </dgm:t>
    </dgm:pt>
    <dgm:pt modelId="{15011268-9580-444E-A3C7-264B45E0BA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Can suffer from fragmentation</a:t>
          </a:r>
        </a:p>
      </dgm:t>
    </dgm:pt>
    <dgm:pt modelId="{D9CB92EB-6D55-4AD6-A7B5-B9FAD55E0E58}" type="parTrans" cxnId="{5EEF1247-268C-454B-9674-4771AEFCEDC4}">
      <dgm:prSet/>
      <dgm:spPr/>
      <dgm:t>
        <a:bodyPr/>
        <a:lstStyle/>
        <a:p>
          <a:endParaRPr lang="en-GB"/>
        </a:p>
      </dgm:t>
    </dgm:pt>
    <dgm:pt modelId="{2A4CE9B4-E71C-42A6-AB5E-BA2231EE2371}" type="sibTrans" cxnId="{5EEF1247-268C-454B-9674-4771AEFCEDC4}">
      <dgm:prSet/>
      <dgm:spPr/>
      <dgm:t>
        <a:bodyPr/>
        <a:lstStyle/>
        <a:p>
          <a:endParaRPr lang="en-GB"/>
        </a:p>
      </dgm:t>
    </dgm:pt>
    <dgm:pt modelId="{6B2D256B-E2AF-496F-A540-BA42C24CC2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Large disks = Large FAT</a:t>
          </a:r>
        </a:p>
      </dgm:t>
    </dgm:pt>
    <dgm:pt modelId="{574D50C4-8B3D-459A-953B-C8004AFEB7AF}" type="parTrans" cxnId="{4E2BABD0-71DC-4947-BD08-524EDAB33F5A}">
      <dgm:prSet/>
      <dgm:spPr/>
      <dgm:t>
        <a:bodyPr/>
        <a:lstStyle/>
        <a:p>
          <a:endParaRPr lang="en-GB"/>
        </a:p>
      </dgm:t>
    </dgm:pt>
    <dgm:pt modelId="{0863CB4D-B7F5-4F45-ABDA-F3C66356C1C6}" type="sibTrans" cxnId="{4E2BABD0-71DC-4947-BD08-524EDAB33F5A}">
      <dgm:prSet/>
      <dgm:spPr/>
      <dgm:t>
        <a:bodyPr/>
        <a:lstStyle/>
        <a:p>
          <a:endParaRPr lang="en-GB"/>
        </a:p>
      </dgm:t>
    </dgm:pt>
    <dgm:pt modelId="{19BFD541-25BA-49BC-B933-52956F05097A}" type="pres">
      <dgm:prSet presAssocID="{5E333EC7-9E4A-4829-9501-1886C9970F20}" presName="root" presStyleCnt="0">
        <dgm:presLayoutVars>
          <dgm:dir/>
          <dgm:resizeHandles val="exact"/>
        </dgm:presLayoutVars>
      </dgm:prSet>
      <dgm:spPr/>
    </dgm:pt>
    <dgm:pt modelId="{0C992EB9-D9DA-44D0-9DE1-E5FC7A5183D3}" type="pres">
      <dgm:prSet presAssocID="{6964C63F-FE1C-4636-9B5C-ED7C7FEED0B5}" presName="compNode" presStyleCnt="0"/>
      <dgm:spPr/>
    </dgm:pt>
    <dgm:pt modelId="{45044E71-E60F-4401-BDFA-4D9B0574CF87}" type="pres">
      <dgm:prSet presAssocID="{6964C63F-FE1C-4636-9B5C-ED7C7FEED0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 with solid fill"/>
        </a:ext>
      </dgm:extLst>
    </dgm:pt>
    <dgm:pt modelId="{5C587134-F119-4439-98D0-EDA61E816537}" type="pres">
      <dgm:prSet presAssocID="{6964C63F-FE1C-4636-9B5C-ED7C7FEED0B5}" presName="spaceRect" presStyleCnt="0"/>
      <dgm:spPr/>
    </dgm:pt>
    <dgm:pt modelId="{0B4E6D81-E9A2-4C61-A678-B8FF959C14F4}" type="pres">
      <dgm:prSet presAssocID="{6964C63F-FE1C-4636-9B5C-ED7C7FEED0B5}" presName="textRect" presStyleLbl="revTx" presStyleIdx="0" presStyleCnt="4">
        <dgm:presLayoutVars>
          <dgm:chMax val="1"/>
          <dgm:chPref val="1"/>
        </dgm:presLayoutVars>
      </dgm:prSet>
      <dgm:spPr/>
    </dgm:pt>
    <dgm:pt modelId="{A6BC735C-4716-4F0F-B17E-E2B74E843C35}" type="pres">
      <dgm:prSet presAssocID="{E5ECD391-D2E5-4A4B-8185-D95AAB968F1D}" presName="sibTrans" presStyleCnt="0"/>
      <dgm:spPr/>
    </dgm:pt>
    <dgm:pt modelId="{9E0E2277-8472-4E20-BB2A-A3477E818EDB}" type="pres">
      <dgm:prSet presAssocID="{67415963-65F6-492D-AD05-4FC9321190C8}" presName="compNode" presStyleCnt="0"/>
      <dgm:spPr/>
    </dgm:pt>
    <dgm:pt modelId="{10D53617-52C6-4D16-B7C0-098BF0853AC7}" type="pres">
      <dgm:prSet presAssocID="{67415963-65F6-492D-AD05-4FC9321190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oth with solid fill"/>
        </a:ext>
      </dgm:extLst>
    </dgm:pt>
    <dgm:pt modelId="{772FEE55-82A7-49AA-AA41-5CC89E0FD022}" type="pres">
      <dgm:prSet presAssocID="{67415963-65F6-492D-AD05-4FC9321190C8}" presName="spaceRect" presStyleCnt="0"/>
      <dgm:spPr/>
    </dgm:pt>
    <dgm:pt modelId="{F16DA5DE-2502-419D-AF49-0705195A3882}" type="pres">
      <dgm:prSet presAssocID="{67415963-65F6-492D-AD05-4FC9321190C8}" presName="textRect" presStyleLbl="revTx" presStyleIdx="1" presStyleCnt="4">
        <dgm:presLayoutVars>
          <dgm:chMax val="1"/>
          <dgm:chPref val="1"/>
        </dgm:presLayoutVars>
      </dgm:prSet>
      <dgm:spPr/>
    </dgm:pt>
    <dgm:pt modelId="{A48C258B-E9B1-471A-8736-AFCA710C002C}" type="pres">
      <dgm:prSet presAssocID="{76DF615B-5045-4B64-A78C-EF0AB575F72A}" presName="sibTrans" presStyleCnt="0"/>
      <dgm:spPr/>
    </dgm:pt>
    <dgm:pt modelId="{5CF7BA13-7D70-41D5-943C-BD950ACF3D7F}" type="pres">
      <dgm:prSet presAssocID="{15011268-9580-444E-A3C7-264B45E0BA02}" presName="compNode" presStyleCnt="0"/>
      <dgm:spPr/>
    </dgm:pt>
    <dgm:pt modelId="{8DC5DDEB-3B84-43FC-8ED9-57C0EAE28085}" type="pres">
      <dgm:prSet presAssocID="{15011268-9580-444E-A3C7-264B45E0BA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 with solid fill"/>
        </a:ext>
      </dgm:extLst>
    </dgm:pt>
    <dgm:pt modelId="{AA692F55-F419-45CD-8AE2-D2D6AC48E30B}" type="pres">
      <dgm:prSet presAssocID="{15011268-9580-444E-A3C7-264B45E0BA02}" presName="spaceRect" presStyleCnt="0"/>
      <dgm:spPr/>
    </dgm:pt>
    <dgm:pt modelId="{433CAE17-8E92-4824-AFB1-C9895914C22F}" type="pres">
      <dgm:prSet presAssocID="{15011268-9580-444E-A3C7-264B45E0BA02}" presName="textRect" presStyleLbl="revTx" presStyleIdx="2" presStyleCnt="4">
        <dgm:presLayoutVars>
          <dgm:chMax val="1"/>
          <dgm:chPref val="1"/>
        </dgm:presLayoutVars>
      </dgm:prSet>
      <dgm:spPr/>
    </dgm:pt>
    <dgm:pt modelId="{C3A1CC79-60C3-4DA0-930A-AD037A81F251}" type="pres">
      <dgm:prSet presAssocID="{2A4CE9B4-E71C-42A6-AB5E-BA2231EE2371}" presName="sibTrans" presStyleCnt="0"/>
      <dgm:spPr/>
    </dgm:pt>
    <dgm:pt modelId="{7957252E-FF8C-4C51-A4A9-6717446A3549}" type="pres">
      <dgm:prSet presAssocID="{6B2D256B-E2AF-496F-A540-BA42C24CC2FE}" presName="compNode" presStyleCnt="0"/>
      <dgm:spPr/>
    </dgm:pt>
    <dgm:pt modelId="{BD6B34AC-EFD4-4B10-BE61-D9888FBE12A3}" type="pres">
      <dgm:prSet presAssocID="{6B2D256B-E2AF-496F-A540-BA42C24CC2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09C2A47C-1318-40B9-B1AF-8DD11078FADC}" type="pres">
      <dgm:prSet presAssocID="{6B2D256B-E2AF-496F-A540-BA42C24CC2FE}" presName="spaceRect" presStyleCnt="0"/>
      <dgm:spPr/>
    </dgm:pt>
    <dgm:pt modelId="{350DBD55-278A-401E-B4D4-E60242670C2B}" type="pres">
      <dgm:prSet presAssocID="{6B2D256B-E2AF-496F-A540-BA42C24CC2F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780B46-76AB-4B4D-81FC-7E019242F3DE}" type="presOf" srcId="{15011268-9580-444E-A3C7-264B45E0BA02}" destId="{433CAE17-8E92-4824-AFB1-C9895914C22F}" srcOrd="0" destOrd="0" presId="urn:microsoft.com/office/officeart/2018/2/layout/IconLabelList"/>
    <dgm:cxn modelId="{5EEF1247-268C-454B-9674-4771AEFCEDC4}" srcId="{5E333EC7-9E4A-4829-9501-1886C9970F20}" destId="{15011268-9580-444E-A3C7-264B45E0BA02}" srcOrd="2" destOrd="0" parTransId="{D9CB92EB-6D55-4AD6-A7B5-B9FAD55E0E58}" sibTransId="{2A4CE9B4-E71C-42A6-AB5E-BA2231EE2371}"/>
    <dgm:cxn modelId="{C7B4634E-E115-4935-81FE-63F44BF4F90C}" type="presOf" srcId="{67415963-65F6-492D-AD05-4FC9321190C8}" destId="{F16DA5DE-2502-419D-AF49-0705195A3882}" srcOrd="0" destOrd="0" presId="urn:microsoft.com/office/officeart/2018/2/layout/IconLabelList"/>
    <dgm:cxn modelId="{505C0D6F-5102-458B-A205-3F92830D6102}" type="presOf" srcId="{6964C63F-FE1C-4636-9B5C-ED7C7FEED0B5}" destId="{0B4E6D81-E9A2-4C61-A678-B8FF959C14F4}" srcOrd="0" destOrd="0" presId="urn:microsoft.com/office/officeart/2018/2/layout/IconLabelList"/>
    <dgm:cxn modelId="{E45E9EA4-1DC9-49D4-AF2D-460FBFCA291A}" type="presOf" srcId="{6B2D256B-E2AF-496F-A540-BA42C24CC2FE}" destId="{350DBD55-278A-401E-B4D4-E60242670C2B}" srcOrd="0" destOrd="0" presId="urn:microsoft.com/office/officeart/2018/2/layout/IconLabelList"/>
    <dgm:cxn modelId="{B0B232C1-1CBB-4790-8159-8D662C3CDABB}" srcId="{5E333EC7-9E4A-4829-9501-1886C9970F20}" destId="{6964C63F-FE1C-4636-9B5C-ED7C7FEED0B5}" srcOrd="0" destOrd="0" parTransId="{46AF9801-C268-4CE5-8496-D39C31F3457F}" sibTransId="{E5ECD391-D2E5-4A4B-8185-D95AAB968F1D}"/>
    <dgm:cxn modelId="{4E2BABD0-71DC-4947-BD08-524EDAB33F5A}" srcId="{5E333EC7-9E4A-4829-9501-1886C9970F20}" destId="{6B2D256B-E2AF-496F-A540-BA42C24CC2FE}" srcOrd="3" destOrd="0" parTransId="{574D50C4-8B3D-459A-953B-C8004AFEB7AF}" sibTransId="{0863CB4D-B7F5-4F45-ABDA-F3C66356C1C6}"/>
    <dgm:cxn modelId="{1A8956F8-8255-42BE-878D-2DCF1102E678}" type="presOf" srcId="{5E333EC7-9E4A-4829-9501-1886C9970F20}" destId="{19BFD541-25BA-49BC-B933-52956F05097A}" srcOrd="0" destOrd="0" presId="urn:microsoft.com/office/officeart/2018/2/layout/IconLabelList"/>
    <dgm:cxn modelId="{7A28C9FE-813B-46B2-98E1-E101DF45F432}" srcId="{5E333EC7-9E4A-4829-9501-1886C9970F20}" destId="{67415963-65F6-492D-AD05-4FC9321190C8}" srcOrd="1" destOrd="0" parTransId="{499A27E9-9E90-44DB-9D5F-06DC62124B45}" sibTransId="{76DF615B-5045-4B64-A78C-EF0AB575F72A}"/>
    <dgm:cxn modelId="{6B0F1DD9-8360-45C9-A250-6C793726BA07}" type="presParOf" srcId="{19BFD541-25BA-49BC-B933-52956F05097A}" destId="{0C992EB9-D9DA-44D0-9DE1-E5FC7A5183D3}" srcOrd="0" destOrd="0" presId="urn:microsoft.com/office/officeart/2018/2/layout/IconLabelList"/>
    <dgm:cxn modelId="{5AFDF6FF-AC86-4D81-AB16-8200B6269CFF}" type="presParOf" srcId="{0C992EB9-D9DA-44D0-9DE1-E5FC7A5183D3}" destId="{45044E71-E60F-4401-BDFA-4D9B0574CF87}" srcOrd="0" destOrd="0" presId="urn:microsoft.com/office/officeart/2018/2/layout/IconLabelList"/>
    <dgm:cxn modelId="{A23A1085-33E5-48CE-9EAE-83F15D2A92C9}" type="presParOf" srcId="{0C992EB9-D9DA-44D0-9DE1-E5FC7A5183D3}" destId="{5C587134-F119-4439-98D0-EDA61E816537}" srcOrd="1" destOrd="0" presId="urn:microsoft.com/office/officeart/2018/2/layout/IconLabelList"/>
    <dgm:cxn modelId="{4D6A0CAB-14AA-4875-B634-83A93174C40F}" type="presParOf" srcId="{0C992EB9-D9DA-44D0-9DE1-E5FC7A5183D3}" destId="{0B4E6D81-E9A2-4C61-A678-B8FF959C14F4}" srcOrd="2" destOrd="0" presId="urn:microsoft.com/office/officeart/2018/2/layout/IconLabelList"/>
    <dgm:cxn modelId="{7C689AB0-25C7-4B1E-9D28-3C82EBA08375}" type="presParOf" srcId="{19BFD541-25BA-49BC-B933-52956F05097A}" destId="{A6BC735C-4716-4F0F-B17E-E2B74E843C35}" srcOrd="1" destOrd="0" presId="urn:microsoft.com/office/officeart/2018/2/layout/IconLabelList"/>
    <dgm:cxn modelId="{779032BD-02C8-4370-A1D2-B9312AE33CAD}" type="presParOf" srcId="{19BFD541-25BA-49BC-B933-52956F05097A}" destId="{9E0E2277-8472-4E20-BB2A-A3477E818EDB}" srcOrd="2" destOrd="0" presId="urn:microsoft.com/office/officeart/2018/2/layout/IconLabelList"/>
    <dgm:cxn modelId="{993E48DD-4C49-4DF1-975B-F0ACDF7FB6F0}" type="presParOf" srcId="{9E0E2277-8472-4E20-BB2A-A3477E818EDB}" destId="{10D53617-52C6-4D16-B7C0-098BF0853AC7}" srcOrd="0" destOrd="0" presId="urn:microsoft.com/office/officeart/2018/2/layout/IconLabelList"/>
    <dgm:cxn modelId="{E24835D2-F2FF-4852-84C5-D26C55AF0949}" type="presParOf" srcId="{9E0E2277-8472-4E20-BB2A-A3477E818EDB}" destId="{772FEE55-82A7-49AA-AA41-5CC89E0FD022}" srcOrd="1" destOrd="0" presId="urn:microsoft.com/office/officeart/2018/2/layout/IconLabelList"/>
    <dgm:cxn modelId="{0065D521-8265-4E93-8BDE-AA188E5C9CA7}" type="presParOf" srcId="{9E0E2277-8472-4E20-BB2A-A3477E818EDB}" destId="{F16DA5DE-2502-419D-AF49-0705195A3882}" srcOrd="2" destOrd="0" presId="urn:microsoft.com/office/officeart/2018/2/layout/IconLabelList"/>
    <dgm:cxn modelId="{662F4A70-330C-4A16-967A-2C02D4FB2D8C}" type="presParOf" srcId="{19BFD541-25BA-49BC-B933-52956F05097A}" destId="{A48C258B-E9B1-471A-8736-AFCA710C002C}" srcOrd="3" destOrd="0" presId="urn:microsoft.com/office/officeart/2018/2/layout/IconLabelList"/>
    <dgm:cxn modelId="{63A372E8-369A-4E79-9FD6-6A0004D33A1F}" type="presParOf" srcId="{19BFD541-25BA-49BC-B933-52956F05097A}" destId="{5CF7BA13-7D70-41D5-943C-BD950ACF3D7F}" srcOrd="4" destOrd="0" presId="urn:microsoft.com/office/officeart/2018/2/layout/IconLabelList"/>
    <dgm:cxn modelId="{8A01F460-E9E7-4E3D-AC35-65FD44728D23}" type="presParOf" srcId="{5CF7BA13-7D70-41D5-943C-BD950ACF3D7F}" destId="{8DC5DDEB-3B84-43FC-8ED9-57C0EAE28085}" srcOrd="0" destOrd="0" presId="urn:microsoft.com/office/officeart/2018/2/layout/IconLabelList"/>
    <dgm:cxn modelId="{DD6BDB43-F1ED-429C-8523-EB4CEEA14433}" type="presParOf" srcId="{5CF7BA13-7D70-41D5-943C-BD950ACF3D7F}" destId="{AA692F55-F419-45CD-8AE2-D2D6AC48E30B}" srcOrd="1" destOrd="0" presId="urn:microsoft.com/office/officeart/2018/2/layout/IconLabelList"/>
    <dgm:cxn modelId="{CCE814E5-EFCA-4085-B681-388BB06D44E8}" type="presParOf" srcId="{5CF7BA13-7D70-41D5-943C-BD950ACF3D7F}" destId="{433CAE17-8E92-4824-AFB1-C9895914C22F}" srcOrd="2" destOrd="0" presId="urn:microsoft.com/office/officeart/2018/2/layout/IconLabelList"/>
    <dgm:cxn modelId="{428827FD-FF3D-4422-8045-59F005F3BF30}" type="presParOf" srcId="{19BFD541-25BA-49BC-B933-52956F05097A}" destId="{C3A1CC79-60C3-4DA0-930A-AD037A81F251}" srcOrd="5" destOrd="0" presId="urn:microsoft.com/office/officeart/2018/2/layout/IconLabelList"/>
    <dgm:cxn modelId="{E30A486E-3BF7-477A-BF66-738E8DA1C1B0}" type="presParOf" srcId="{19BFD541-25BA-49BC-B933-52956F05097A}" destId="{7957252E-FF8C-4C51-A4A9-6717446A3549}" srcOrd="6" destOrd="0" presId="urn:microsoft.com/office/officeart/2018/2/layout/IconLabelList"/>
    <dgm:cxn modelId="{CCFBD703-AA8F-4FF0-A414-62574F1CA8BC}" type="presParOf" srcId="{7957252E-FF8C-4C51-A4A9-6717446A3549}" destId="{BD6B34AC-EFD4-4B10-BE61-D9888FBE12A3}" srcOrd="0" destOrd="0" presId="urn:microsoft.com/office/officeart/2018/2/layout/IconLabelList"/>
    <dgm:cxn modelId="{A3385387-4456-42EC-AA89-A19789795410}" type="presParOf" srcId="{7957252E-FF8C-4C51-A4A9-6717446A3549}" destId="{09C2A47C-1318-40B9-B1AF-8DD11078FADC}" srcOrd="1" destOrd="0" presId="urn:microsoft.com/office/officeart/2018/2/layout/IconLabelList"/>
    <dgm:cxn modelId="{F9623FD6-113F-41D2-9FEF-EAA7B3A83882}" type="presParOf" srcId="{7957252E-FF8C-4C51-A4A9-6717446A3549}" destId="{350DBD55-278A-401E-B4D4-E60242670C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96C380-D0AA-45D0-AFCD-AF71A5EA924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988282C-683E-4B04-AE27-A4A286F44FA9}">
      <dgm:prSet custT="1"/>
      <dgm:spPr/>
      <dgm:t>
        <a:bodyPr/>
        <a:lstStyle/>
        <a:p>
          <a:pPr>
            <a:defRPr b="1"/>
          </a:pPr>
          <a:r>
            <a:rPr lang="en-US" sz="2600" b="0" dirty="0"/>
            <a:t>Used in UNIX/Linux file systems</a:t>
          </a:r>
        </a:p>
      </dgm:t>
    </dgm:pt>
    <dgm:pt modelId="{B42BEC69-FDDD-4085-892A-24E98822C441}" type="parTrans" cxnId="{708BE10A-E53B-449F-BFDA-A112058C67BB}">
      <dgm:prSet/>
      <dgm:spPr/>
      <dgm:t>
        <a:bodyPr/>
        <a:lstStyle/>
        <a:p>
          <a:endParaRPr lang="en-US"/>
        </a:p>
      </dgm:t>
    </dgm:pt>
    <dgm:pt modelId="{0006EEEC-7DA2-4A65-AD4C-62E7EA4B3BF5}" type="sibTrans" cxnId="{708BE10A-E53B-449F-BFDA-A112058C67BB}">
      <dgm:prSet/>
      <dgm:spPr/>
      <dgm:t>
        <a:bodyPr/>
        <a:lstStyle/>
        <a:p>
          <a:endParaRPr lang="en-US"/>
        </a:p>
      </dgm:t>
    </dgm:pt>
    <dgm:pt modelId="{A70B8278-1F66-4316-87BA-2BC4D550335C}">
      <dgm:prSet custT="1"/>
      <dgm:spPr/>
      <dgm:t>
        <a:bodyPr/>
        <a:lstStyle/>
        <a:p>
          <a:pPr>
            <a:defRPr b="1"/>
          </a:pPr>
          <a:r>
            <a:rPr lang="en-US" sz="2600" b="0" dirty="0"/>
            <a:t>Each file has an I-node containing:</a:t>
          </a:r>
        </a:p>
      </dgm:t>
    </dgm:pt>
    <dgm:pt modelId="{0184D52E-8D4F-431C-9C68-63D478E202C1}" type="parTrans" cxnId="{C11F0092-5414-455F-9DEE-9C78120B85B2}">
      <dgm:prSet/>
      <dgm:spPr/>
      <dgm:t>
        <a:bodyPr/>
        <a:lstStyle/>
        <a:p>
          <a:endParaRPr lang="en-US"/>
        </a:p>
      </dgm:t>
    </dgm:pt>
    <dgm:pt modelId="{279C296E-E4C5-44AA-A286-29C25F947524}" type="sibTrans" cxnId="{C11F0092-5414-455F-9DEE-9C78120B85B2}">
      <dgm:prSet/>
      <dgm:spPr/>
      <dgm:t>
        <a:bodyPr/>
        <a:lstStyle/>
        <a:p>
          <a:endParaRPr lang="en-US"/>
        </a:p>
      </dgm:t>
    </dgm:pt>
    <dgm:pt modelId="{9476C8A8-6FC2-4355-92EA-2FDBDD992C8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200" b="0" dirty="0"/>
            <a:t>File metadata (size, permissions, timestamps)</a:t>
          </a:r>
        </a:p>
      </dgm:t>
    </dgm:pt>
    <dgm:pt modelId="{E373C5BF-6A6D-4517-8AEE-344DB00DB945}" type="parTrans" cxnId="{EE573404-ED29-49A5-AEB3-48BDBF9CCFDA}">
      <dgm:prSet/>
      <dgm:spPr/>
      <dgm:t>
        <a:bodyPr/>
        <a:lstStyle/>
        <a:p>
          <a:endParaRPr lang="en-US"/>
        </a:p>
      </dgm:t>
    </dgm:pt>
    <dgm:pt modelId="{0185CAB9-09AD-4614-897D-7F5167198B63}" type="sibTrans" cxnId="{EE573404-ED29-49A5-AEB3-48BDBF9CCFDA}">
      <dgm:prSet/>
      <dgm:spPr/>
      <dgm:t>
        <a:bodyPr/>
        <a:lstStyle/>
        <a:p>
          <a:endParaRPr lang="en-US"/>
        </a:p>
      </dgm:t>
    </dgm:pt>
    <dgm:pt modelId="{51B8BEE2-CB1F-498F-9BAA-BCCEC10A149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200" b="0" dirty="0"/>
            <a:t>Pointers to data blocks</a:t>
          </a:r>
        </a:p>
      </dgm:t>
    </dgm:pt>
    <dgm:pt modelId="{35EF67CF-6A6D-44F2-A6FB-10724A16902E}" type="parTrans" cxnId="{B5AB099F-E0E1-4E90-9D18-1F538409BDE6}">
      <dgm:prSet/>
      <dgm:spPr/>
      <dgm:t>
        <a:bodyPr/>
        <a:lstStyle/>
        <a:p>
          <a:endParaRPr lang="en-US"/>
        </a:p>
      </dgm:t>
    </dgm:pt>
    <dgm:pt modelId="{97FBC4E3-DE6C-49E7-8ED8-0F31D8DF45B5}" type="sibTrans" cxnId="{B5AB099F-E0E1-4E90-9D18-1F538409BDE6}">
      <dgm:prSet/>
      <dgm:spPr/>
      <dgm:t>
        <a:bodyPr/>
        <a:lstStyle/>
        <a:p>
          <a:endParaRPr lang="en-US"/>
        </a:p>
      </dgm:t>
    </dgm:pt>
    <dgm:pt modelId="{2DE4C3B1-3ACD-449C-BA56-CA1F2C3DE957}" type="pres">
      <dgm:prSet presAssocID="{8F96C380-D0AA-45D0-AFCD-AF71A5EA924D}" presName="root" presStyleCnt="0">
        <dgm:presLayoutVars>
          <dgm:dir/>
          <dgm:resizeHandles val="exact"/>
        </dgm:presLayoutVars>
      </dgm:prSet>
      <dgm:spPr/>
    </dgm:pt>
    <dgm:pt modelId="{F87C9C67-A551-44C7-871F-9C1852624D07}" type="pres">
      <dgm:prSet presAssocID="{7988282C-683E-4B04-AE27-A4A286F44FA9}" presName="compNode" presStyleCnt="0"/>
      <dgm:spPr/>
    </dgm:pt>
    <dgm:pt modelId="{CE463243-ECC0-427B-B7CC-902F71C793F5}" type="pres">
      <dgm:prSet presAssocID="{7988282C-683E-4B04-AE27-A4A286F44F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C1C1AD7-F2C6-42AA-BE90-0D0A01AE66A3}" type="pres">
      <dgm:prSet presAssocID="{7988282C-683E-4B04-AE27-A4A286F44FA9}" presName="iconSpace" presStyleCnt="0"/>
      <dgm:spPr/>
    </dgm:pt>
    <dgm:pt modelId="{79D053F8-B8D6-48B9-B1D0-064444C74CA0}" type="pres">
      <dgm:prSet presAssocID="{7988282C-683E-4B04-AE27-A4A286F44FA9}" presName="parTx" presStyleLbl="revTx" presStyleIdx="0" presStyleCnt="4">
        <dgm:presLayoutVars>
          <dgm:chMax val="0"/>
          <dgm:chPref val="0"/>
        </dgm:presLayoutVars>
      </dgm:prSet>
      <dgm:spPr/>
    </dgm:pt>
    <dgm:pt modelId="{E26AB6E7-8714-43DA-B7EB-9227068DFDED}" type="pres">
      <dgm:prSet presAssocID="{7988282C-683E-4B04-AE27-A4A286F44FA9}" presName="txSpace" presStyleCnt="0"/>
      <dgm:spPr/>
    </dgm:pt>
    <dgm:pt modelId="{DA54A01A-9286-472C-A53C-F9B42D6F8F96}" type="pres">
      <dgm:prSet presAssocID="{7988282C-683E-4B04-AE27-A4A286F44FA9}" presName="desTx" presStyleLbl="revTx" presStyleIdx="1" presStyleCnt="4">
        <dgm:presLayoutVars/>
      </dgm:prSet>
      <dgm:spPr/>
    </dgm:pt>
    <dgm:pt modelId="{BB30C90B-116F-4506-A944-7BB7A20A40C5}" type="pres">
      <dgm:prSet presAssocID="{0006EEEC-7DA2-4A65-AD4C-62E7EA4B3BF5}" presName="sibTrans" presStyleCnt="0"/>
      <dgm:spPr/>
    </dgm:pt>
    <dgm:pt modelId="{355E516C-62A6-4027-BB0C-580D8B8C5995}" type="pres">
      <dgm:prSet presAssocID="{A70B8278-1F66-4316-87BA-2BC4D550335C}" presName="compNode" presStyleCnt="0"/>
      <dgm:spPr/>
    </dgm:pt>
    <dgm:pt modelId="{9F326036-009D-4C67-B4A2-B37DE71533FD}" type="pres">
      <dgm:prSet presAssocID="{A70B8278-1F66-4316-87BA-2BC4D55033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375E15-7E81-4FC6-B12D-91780345EBF8}" type="pres">
      <dgm:prSet presAssocID="{A70B8278-1F66-4316-87BA-2BC4D550335C}" presName="iconSpace" presStyleCnt="0"/>
      <dgm:spPr/>
    </dgm:pt>
    <dgm:pt modelId="{A83D8BBE-7B00-49D9-849F-E0BE4000E3E9}" type="pres">
      <dgm:prSet presAssocID="{A70B8278-1F66-4316-87BA-2BC4D550335C}" presName="parTx" presStyleLbl="revTx" presStyleIdx="2" presStyleCnt="4">
        <dgm:presLayoutVars>
          <dgm:chMax val="0"/>
          <dgm:chPref val="0"/>
        </dgm:presLayoutVars>
      </dgm:prSet>
      <dgm:spPr/>
    </dgm:pt>
    <dgm:pt modelId="{B648F808-78CB-4C38-8137-07A65EAB5255}" type="pres">
      <dgm:prSet presAssocID="{A70B8278-1F66-4316-87BA-2BC4D550335C}" presName="txSpace" presStyleCnt="0"/>
      <dgm:spPr/>
    </dgm:pt>
    <dgm:pt modelId="{3C6C2FEE-7943-4313-8EF1-59921EACD755}" type="pres">
      <dgm:prSet presAssocID="{A70B8278-1F66-4316-87BA-2BC4D550335C}" presName="desTx" presStyleLbl="revTx" presStyleIdx="3" presStyleCnt="4">
        <dgm:presLayoutVars/>
      </dgm:prSet>
      <dgm:spPr/>
    </dgm:pt>
  </dgm:ptLst>
  <dgm:cxnLst>
    <dgm:cxn modelId="{EE573404-ED29-49A5-AEB3-48BDBF9CCFDA}" srcId="{A70B8278-1F66-4316-87BA-2BC4D550335C}" destId="{9476C8A8-6FC2-4355-92EA-2FDBDD992C8B}" srcOrd="0" destOrd="0" parTransId="{E373C5BF-6A6D-4517-8AEE-344DB00DB945}" sibTransId="{0185CAB9-09AD-4614-897D-7F5167198B63}"/>
    <dgm:cxn modelId="{708BE10A-E53B-449F-BFDA-A112058C67BB}" srcId="{8F96C380-D0AA-45D0-AFCD-AF71A5EA924D}" destId="{7988282C-683E-4B04-AE27-A4A286F44FA9}" srcOrd="0" destOrd="0" parTransId="{B42BEC69-FDDD-4085-892A-24E98822C441}" sibTransId="{0006EEEC-7DA2-4A65-AD4C-62E7EA4B3BF5}"/>
    <dgm:cxn modelId="{8EF54916-4635-4C86-A44C-11F3C1A3DA38}" type="presOf" srcId="{7988282C-683E-4B04-AE27-A4A286F44FA9}" destId="{79D053F8-B8D6-48B9-B1D0-064444C74CA0}" srcOrd="0" destOrd="0" presId="urn:microsoft.com/office/officeart/2018/5/layout/CenteredIconLabelDescriptionList"/>
    <dgm:cxn modelId="{E9249089-C05B-40BB-8ED1-7075813DF854}" type="presOf" srcId="{51B8BEE2-CB1F-498F-9BAA-BCCEC10A1497}" destId="{3C6C2FEE-7943-4313-8EF1-59921EACD755}" srcOrd="0" destOrd="1" presId="urn:microsoft.com/office/officeart/2018/5/layout/CenteredIconLabelDescriptionList"/>
    <dgm:cxn modelId="{C11F0092-5414-455F-9DEE-9C78120B85B2}" srcId="{8F96C380-D0AA-45D0-AFCD-AF71A5EA924D}" destId="{A70B8278-1F66-4316-87BA-2BC4D550335C}" srcOrd="1" destOrd="0" parTransId="{0184D52E-8D4F-431C-9C68-63D478E202C1}" sibTransId="{279C296E-E4C5-44AA-A286-29C25F947524}"/>
    <dgm:cxn modelId="{B5AB099F-E0E1-4E90-9D18-1F538409BDE6}" srcId="{A70B8278-1F66-4316-87BA-2BC4D550335C}" destId="{51B8BEE2-CB1F-498F-9BAA-BCCEC10A1497}" srcOrd="1" destOrd="0" parTransId="{35EF67CF-6A6D-44F2-A6FB-10724A16902E}" sibTransId="{97FBC4E3-DE6C-49E7-8ED8-0F31D8DF45B5}"/>
    <dgm:cxn modelId="{44C275A3-F646-4047-8802-8F3F036F9BDF}" type="presOf" srcId="{8F96C380-D0AA-45D0-AFCD-AF71A5EA924D}" destId="{2DE4C3B1-3ACD-449C-BA56-CA1F2C3DE957}" srcOrd="0" destOrd="0" presId="urn:microsoft.com/office/officeart/2018/5/layout/CenteredIconLabelDescriptionList"/>
    <dgm:cxn modelId="{191080AE-FE1D-43B1-89F3-94A386653927}" type="presOf" srcId="{A70B8278-1F66-4316-87BA-2BC4D550335C}" destId="{A83D8BBE-7B00-49D9-849F-E0BE4000E3E9}" srcOrd="0" destOrd="0" presId="urn:microsoft.com/office/officeart/2018/5/layout/CenteredIconLabelDescriptionList"/>
    <dgm:cxn modelId="{98FB1BF4-CC8F-4A08-AC37-EE81DC129353}" type="presOf" srcId="{9476C8A8-6FC2-4355-92EA-2FDBDD992C8B}" destId="{3C6C2FEE-7943-4313-8EF1-59921EACD755}" srcOrd="0" destOrd="0" presId="urn:microsoft.com/office/officeart/2018/5/layout/CenteredIconLabelDescriptionList"/>
    <dgm:cxn modelId="{AD3A2473-5652-423B-8CE1-473CB9EFD986}" type="presParOf" srcId="{2DE4C3B1-3ACD-449C-BA56-CA1F2C3DE957}" destId="{F87C9C67-A551-44C7-871F-9C1852624D07}" srcOrd="0" destOrd="0" presId="urn:microsoft.com/office/officeart/2018/5/layout/CenteredIconLabelDescriptionList"/>
    <dgm:cxn modelId="{3A7EE284-7B8D-431B-BC0E-9443C490859E}" type="presParOf" srcId="{F87C9C67-A551-44C7-871F-9C1852624D07}" destId="{CE463243-ECC0-427B-B7CC-902F71C793F5}" srcOrd="0" destOrd="0" presId="urn:microsoft.com/office/officeart/2018/5/layout/CenteredIconLabelDescriptionList"/>
    <dgm:cxn modelId="{B76BF8FF-0524-4D04-A38B-D6AF2A90ACBD}" type="presParOf" srcId="{F87C9C67-A551-44C7-871F-9C1852624D07}" destId="{4C1C1AD7-F2C6-42AA-BE90-0D0A01AE66A3}" srcOrd="1" destOrd="0" presId="urn:microsoft.com/office/officeart/2018/5/layout/CenteredIconLabelDescriptionList"/>
    <dgm:cxn modelId="{EF67EFF7-B6A5-4CC7-AFE9-4F41ED935D8E}" type="presParOf" srcId="{F87C9C67-A551-44C7-871F-9C1852624D07}" destId="{79D053F8-B8D6-48B9-B1D0-064444C74CA0}" srcOrd="2" destOrd="0" presId="urn:microsoft.com/office/officeart/2018/5/layout/CenteredIconLabelDescriptionList"/>
    <dgm:cxn modelId="{0E591C90-7E46-402A-96D2-706D43016044}" type="presParOf" srcId="{F87C9C67-A551-44C7-871F-9C1852624D07}" destId="{E26AB6E7-8714-43DA-B7EB-9227068DFDED}" srcOrd="3" destOrd="0" presId="urn:microsoft.com/office/officeart/2018/5/layout/CenteredIconLabelDescriptionList"/>
    <dgm:cxn modelId="{6EE964EA-7113-43E9-8ACE-3A2758C9822A}" type="presParOf" srcId="{F87C9C67-A551-44C7-871F-9C1852624D07}" destId="{DA54A01A-9286-472C-A53C-F9B42D6F8F96}" srcOrd="4" destOrd="0" presId="urn:microsoft.com/office/officeart/2018/5/layout/CenteredIconLabelDescriptionList"/>
    <dgm:cxn modelId="{B7BA9D4F-2EB2-4FAA-8500-AB38DC63FE87}" type="presParOf" srcId="{2DE4C3B1-3ACD-449C-BA56-CA1F2C3DE957}" destId="{BB30C90B-116F-4506-A944-7BB7A20A40C5}" srcOrd="1" destOrd="0" presId="urn:microsoft.com/office/officeart/2018/5/layout/CenteredIconLabelDescriptionList"/>
    <dgm:cxn modelId="{1B9BCFD7-4D14-415A-AF8E-A96A135F6549}" type="presParOf" srcId="{2DE4C3B1-3ACD-449C-BA56-CA1F2C3DE957}" destId="{355E516C-62A6-4027-BB0C-580D8B8C5995}" srcOrd="2" destOrd="0" presId="urn:microsoft.com/office/officeart/2018/5/layout/CenteredIconLabelDescriptionList"/>
    <dgm:cxn modelId="{22F24824-7BB8-4A24-9AD7-18ADC9EBE94A}" type="presParOf" srcId="{355E516C-62A6-4027-BB0C-580D8B8C5995}" destId="{9F326036-009D-4C67-B4A2-B37DE71533FD}" srcOrd="0" destOrd="0" presId="urn:microsoft.com/office/officeart/2018/5/layout/CenteredIconLabelDescriptionList"/>
    <dgm:cxn modelId="{EA6333C1-8B72-453C-9D50-DCB17170ACC5}" type="presParOf" srcId="{355E516C-62A6-4027-BB0C-580D8B8C5995}" destId="{49375E15-7E81-4FC6-B12D-91780345EBF8}" srcOrd="1" destOrd="0" presId="urn:microsoft.com/office/officeart/2018/5/layout/CenteredIconLabelDescriptionList"/>
    <dgm:cxn modelId="{DFC9F60E-43B0-45FE-83D8-047D37D6E472}" type="presParOf" srcId="{355E516C-62A6-4027-BB0C-580D8B8C5995}" destId="{A83D8BBE-7B00-49D9-849F-E0BE4000E3E9}" srcOrd="2" destOrd="0" presId="urn:microsoft.com/office/officeart/2018/5/layout/CenteredIconLabelDescriptionList"/>
    <dgm:cxn modelId="{E2FF539D-BC85-4EFA-867C-A473A47501FC}" type="presParOf" srcId="{355E516C-62A6-4027-BB0C-580D8B8C5995}" destId="{B648F808-78CB-4C38-8137-07A65EAB5255}" srcOrd="3" destOrd="0" presId="urn:microsoft.com/office/officeart/2018/5/layout/CenteredIconLabelDescriptionList"/>
    <dgm:cxn modelId="{64029ACA-DB1C-4F41-8A2D-9EA2F7CE5ED9}" type="presParOf" srcId="{355E516C-62A6-4027-BB0C-580D8B8C5995}" destId="{3C6C2FEE-7943-4313-8EF1-59921EACD75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EFE1DC-4350-4A9C-ADF5-F4FDF0FB3B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13499E-A9C9-4B1A-8323-CC10E634A18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Efficient for small &amp; large files</a:t>
          </a:r>
        </a:p>
      </dgm:t>
    </dgm:pt>
    <dgm:pt modelId="{8C6A61E9-83D7-48E3-8DDE-9FFC2748F2CB}" type="parTrans" cxnId="{D81B79BD-8782-450B-8D52-D17CEA0BD6B7}">
      <dgm:prSet/>
      <dgm:spPr/>
      <dgm:t>
        <a:bodyPr/>
        <a:lstStyle/>
        <a:p>
          <a:endParaRPr lang="en-US"/>
        </a:p>
      </dgm:t>
    </dgm:pt>
    <dgm:pt modelId="{29B77ED0-B878-4A86-B4F3-293A8541ADB5}" type="sibTrans" cxnId="{D81B79BD-8782-450B-8D52-D17CEA0BD6B7}">
      <dgm:prSet/>
      <dgm:spPr/>
      <dgm:t>
        <a:bodyPr/>
        <a:lstStyle/>
        <a:p>
          <a:endParaRPr lang="en-US"/>
        </a:p>
      </dgm:t>
    </dgm:pt>
    <dgm:pt modelId="{1441D2B3-D474-4F9C-8DFD-100DCEEC91B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Easy to manage metadata</a:t>
          </a:r>
          <a:endParaRPr lang="en-US" sz="2600" dirty="0"/>
        </a:p>
      </dgm:t>
    </dgm:pt>
    <dgm:pt modelId="{86D8687A-8C8F-4045-9FDE-5588617C1AE6}" type="parTrans" cxnId="{1DB897B6-F1A7-45A8-BDF6-FA99458192F6}">
      <dgm:prSet/>
      <dgm:spPr/>
      <dgm:t>
        <a:bodyPr/>
        <a:lstStyle/>
        <a:p>
          <a:endParaRPr lang="en-US"/>
        </a:p>
      </dgm:t>
    </dgm:pt>
    <dgm:pt modelId="{18C42821-5220-4342-B19C-B371C8822892}" type="sibTrans" cxnId="{1DB897B6-F1A7-45A8-BDF6-FA99458192F6}">
      <dgm:prSet/>
      <dgm:spPr/>
      <dgm:t>
        <a:bodyPr/>
        <a:lstStyle/>
        <a:p>
          <a:endParaRPr lang="en-US"/>
        </a:p>
      </dgm:t>
    </dgm:pt>
    <dgm:pt modelId="{421526DD-7B18-45A7-8561-936BA462F05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Supports random access</a:t>
          </a:r>
          <a:endParaRPr lang="en-US" sz="2600" dirty="0"/>
        </a:p>
      </dgm:t>
    </dgm:pt>
    <dgm:pt modelId="{4EEC47F4-478C-416A-94EC-E395AB499455}" type="parTrans" cxnId="{E57E662A-58DC-4666-B72E-5E719C285F26}">
      <dgm:prSet/>
      <dgm:spPr/>
      <dgm:t>
        <a:bodyPr/>
        <a:lstStyle/>
        <a:p>
          <a:endParaRPr lang="en-US"/>
        </a:p>
      </dgm:t>
    </dgm:pt>
    <dgm:pt modelId="{EAF26352-2435-46F1-A1B9-0B8BE4DE86AF}" type="sibTrans" cxnId="{E57E662A-58DC-4666-B72E-5E719C285F26}">
      <dgm:prSet/>
      <dgm:spPr/>
      <dgm:t>
        <a:bodyPr/>
        <a:lstStyle/>
        <a:p>
          <a:endParaRPr lang="en-US"/>
        </a:p>
      </dgm:t>
    </dgm:pt>
    <dgm:pt modelId="{54082549-91B1-410E-9AFB-2468F411864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Scalable with multi-level indexing</a:t>
          </a:r>
        </a:p>
      </dgm:t>
    </dgm:pt>
    <dgm:pt modelId="{1C40E83F-463C-4E47-811F-597E732A40AB}" type="parTrans" cxnId="{C7698E72-52FC-44AA-A6B8-165551D46581}">
      <dgm:prSet/>
      <dgm:spPr/>
      <dgm:t>
        <a:bodyPr/>
        <a:lstStyle/>
        <a:p>
          <a:endParaRPr lang="en-US"/>
        </a:p>
      </dgm:t>
    </dgm:pt>
    <dgm:pt modelId="{23B6BC70-7159-455F-947E-4BA20B026679}" type="sibTrans" cxnId="{C7698E72-52FC-44AA-A6B8-165551D46581}">
      <dgm:prSet/>
      <dgm:spPr/>
      <dgm:t>
        <a:bodyPr/>
        <a:lstStyle/>
        <a:p>
          <a:endParaRPr lang="en-US"/>
        </a:p>
      </dgm:t>
    </dgm:pt>
    <dgm:pt modelId="{648CBA4B-2717-4A98-882C-F7D35E784FCE}" type="pres">
      <dgm:prSet presAssocID="{76EFE1DC-4350-4A9C-ADF5-F4FDF0FB3BA9}" presName="root" presStyleCnt="0">
        <dgm:presLayoutVars>
          <dgm:dir/>
          <dgm:resizeHandles val="exact"/>
        </dgm:presLayoutVars>
      </dgm:prSet>
      <dgm:spPr/>
    </dgm:pt>
    <dgm:pt modelId="{85915D37-E0C4-41FD-90DA-4EBB9299B614}" type="pres">
      <dgm:prSet presAssocID="{8613499E-A9C9-4B1A-8323-CC10E634A18B}" presName="compNode" presStyleCnt="0"/>
      <dgm:spPr/>
    </dgm:pt>
    <dgm:pt modelId="{87CC2481-6E50-414D-95EF-EECE000450B2}" type="pres">
      <dgm:prSet presAssocID="{8613499E-A9C9-4B1A-8323-CC10E634A18B}" presName="iconBgRect" presStyleLbl="bgShp" presStyleIdx="0" presStyleCnt="4"/>
      <dgm:spPr/>
    </dgm:pt>
    <dgm:pt modelId="{655CF5A6-C5A2-4E6D-8CCD-CF2D3BF0881E}" type="pres">
      <dgm:prSet presAssocID="{8613499E-A9C9-4B1A-8323-CC10E634A1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 with solid fill"/>
        </a:ext>
      </dgm:extLst>
    </dgm:pt>
    <dgm:pt modelId="{CEC538BB-2C4A-4CD6-94C4-7BF13F0C8F5A}" type="pres">
      <dgm:prSet presAssocID="{8613499E-A9C9-4B1A-8323-CC10E634A18B}" presName="spaceRect" presStyleCnt="0"/>
      <dgm:spPr/>
    </dgm:pt>
    <dgm:pt modelId="{18075064-0FA6-4A3C-BB33-FCEDA4A3E2F0}" type="pres">
      <dgm:prSet presAssocID="{8613499E-A9C9-4B1A-8323-CC10E634A18B}" presName="textRect" presStyleLbl="revTx" presStyleIdx="0" presStyleCnt="4">
        <dgm:presLayoutVars>
          <dgm:chMax val="1"/>
          <dgm:chPref val="1"/>
        </dgm:presLayoutVars>
      </dgm:prSet>
      <dgm:spPr/>
    </dgm:pt>
    <dgm:pt modelId="{3F84F47E-98CD-4B13-9BB2-EC9865F859D6}" type="pres">
      <dgm:prSet presAssocID="{29B77ED0-B878-4A86-B4F3-293A8541ADB5}" presName="sibTrans" presStyleCnt="0"/>
      <dgm:spPr/>
    </dgm:pt>
    <dgm:pt modelId="{2E3F2A7B-0E01-405B-82C2-6FE00798A57A}" type="pres">
      <dgm:prSet presAssocID="{1441D2B3-D474-4F9C-8DFD-100DCEEC91B5}" presName="compNode" presStyleCnt="0"/>
      <dgm:spPr/>
    </dgm:pt>
    <dgm:pt modelId="{BF7CBAD7-E2CD-4FE6-B684-759EEE50AC96}" type="pres">
      <dgm:prSet presAssocID="{1441D2B3-D474-4F9C-8DFD-100DCEEC91B5}" presName="iconBgRect" presStyleLbl="bgShp" presStyleIdx="1" presStyleCnt="4"/>
      <dgm:spPr/>
    </dgm:pt>
    <dgm:pt modelId="{311C07AE-077C-4C80-8C10-D26B9D1C24B8}" type="pres">
      <dgm:prSet presAssocID="{1441D2B3-D474-4F9C-8DFD-100DCEEC91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32E98EA-4E35-48AE-82C5-F25785036986}" type="pres">
      <dgm:prSet presAssocID="{1441D2B3-D474-4F9C-8DFD-100DCEEC91B5}" presName="spaceRect" presStyleCnt="0"/>
      <dgm:spPr/>
    </dgm:pt>
    <dgm:pt modelId="{F8AC01C9-1C8B-4605-9B4F-297BBC1A7317}" type="pres">
      <dgm:prSet presAssocID="{1441D2B3-D474-4F9C-8DFD-100DCEEC91B5}" presName="textRect" presStyleLbl="revTx" presStyleIdx="1" presStyleCnt="4">
        <dgm:presLayoutVars>
          <dgm:chMax val="1"/>
          <dgm:chPref val="1"/>
        </dgm:presLayoutVars>
      </dgm:prSet>
      <dgm:spPr/>
    </dgm:pt>
    <dgm:pt modelId="{DE8933B1-94DB-4C26-B18E-5E39CCDDAD2E}" type="pres">
      <dgm:prSet presAssocID="{18C42821-5220-4342-B19C-B371C8822892}" presName="sibTrans" presStyleCnt="0"/>
      <dgm:spPr/>
    </dgm:pt>
    <dgm:pt modelId="{DC4AA901-2909-47E1-BEFD-71F0054F09D8}" type="pres">
      <dgm:prSet presAssocID="{421526DD-7B18-45A7-8561-936BA462F058}" presName="compNode" presStyleCnt="0"/>
      <dgm:spPr/>
    </dgm:pt>
    <dgm:pt modelId="{E9B3475B-31AF-4B54-AE0F-E3CE9282AF46}" type="pres">
      <dgm:prSet presAssocID="{421526DD-7B18-45A7-8561-936BA462F058}" presName="iconBgRect" presStyleLbl="bgShp" presStyleIdx="2" presStyleCnt="4"/>
      <dgm:spPr/>
    </dgm:pt>
    <dgm:pt modelId="{A38EA6FD-F19A-489E-AF15-C64EB81B76ED}" type="pres">
      <dgm:prSet presAssocID="{421526DD-7B18-45A7-8561-936BA462F0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E4912F1-D352-4690-97BD-8F908FBBD3AD}" type="pres">
      <dgm:prSet presAssocID="{421526DD-7B18-45A7-8561-936BA462F058}" presName="spaceRect" presStyleCnt="0"/>
      <dgm:spPr/>
    </dgm:pt>
    <dgm:pt modelId="{08932C48-F4A6-4BCD-8803-75A6B29AE40B}" type="pres">
      <dgm:prSet presAssocID="{421526DD-7B18-45A7-8561-936BA462F058}" presName="textRect" presStyleLbl="revTx" presStyleIdx="2" presStyleCnt="4">
        <dgm:presLayoutVars>
          <dgm:chMax val="1"/>
          <dgm:chPref val="1"/>
        </dgm:presLayoutVars>
      </dgm:prSet>
      <dgm:spPr/>
    </dgm:pt>
    <dgm:pt modelId="{096F3A65-4E64-4086-BAD4-CA8AE150191E}" type="pres">
      <dgm:prSet presAssocID="{EAF26352-2435-46F1-A1B9-0B8BE4DE86AF}" presName="sibTrans" presStyleCnt="0"/>
      <dgm:spPr/>
    </dgm:pt>
    <dgm:pt modelId="{9D6C57A6-108B-41D6-994B-A882DB08136B}" type="pres">
      <dgm:prSet presAssocID="{54082549-91B1-410E-9AFB-2468F411864B}" presName="compNode" presStyleCnt="0"/>
      <dgm:spPr/>
    </dgm:pt>
    <dgm:pt modelId="{E904F0F2-023C-4E31-97C1-91A8C24333DF}" type="pres">
      <dgm:prSet presAssocID="{54082549-91B1-410E-9AFB-2468F411864B}" presName="iconBgRect" presStyleLbl="bgShp" presStyleIdx="3" presStyleCnt="4"/>
      <dgm:spPr/>
    </dgm:pt>
    <dgm:pt modelId="{7D4407C8-A9C6-4503-A12F-CAF93CB82EF7}" type="pres">
      <dgm:prSet presAssocID="{54082549-91B1-410E-9AFB-2468F411864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FC27307-592D-488E-84FF-E795EC25CCF2}" type="pres">
      <dgm:prSet presAssocID="{54082549-91B1-410E-9AFB-2468F411864B}" presName="spaceRect" presStyleCnt="0"/>
      <dgm:spPr/>
    </dgm:pt>
    <dgm:pt modelId="{F5D8D8D0-81E1-4445-AD56-B9F2AEF870DC}" type="pres">
      <dgm:prSet presAssocID="{54082549-91B1-410E-9AFB-2468F411864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57E662A-58DC-4666-B72E-5E719C285F26}" srcId="{76EFE1DC-4350-4A9C-ADF5-F4FDF0FB3BA9}" destId="{421526DD-7B18-45A7-8561-936BA462F058}" srcOrd="2" destOrd="0" parTransId="{4EEC47F4-478C-416A-94EC-E395AB499455}" sibTransId="{EAF26352-2435-46F1-A1B9-0B8BE4DE86AF}"/>
    <dgm:cxn modelId="{E25C8D66-B0CB-44AA-BCD9-71E8D438C152}" type="presOf" srcId="{8613499E-A9C9-4B1A-8323-CC10E634A18B}" destId="{18075064-0FA6-4A3C-BB33-FCEDA4A3E2F0}" srcOrd="0" destOrd="0" presId="urn:microsoft.com/office/officeart/2018/5/layout/IconCircleLabelList"/>
    <dgm:cxn modelId="{EE310D48-1CE5-41CC-AA94-BA9B9F5C177C}" type="presOf" srcId="{1441D2B3-D474-4F9C-8DFD-100DCEEC91B5}" destId="{F8AC01C9-1C8B-4605-9B4F-297BBC1A7317}" srcOrd="0" destOrd="0" presId="urn:microsoft.com/office/officeart/2018/5/layout/IconCircleLabelList"/>
    <dgm:cxn modelId="{565EBF4D-E9D0-4093-9434-76B0FD122C9D}" type="presOf" srcId="{76EFE1DC-4350-4A9C-ADF5-F4FDF0FB3BA9}" destId="{648CBA4B-2717-4A98-882C-F7D35E784FCE}" srcOrd="0" destOrd="0" presId="urn:microsoft.com/office/officeart/2018/5/layout/IconCircleLabelList"/>
    <dgm:cxn modelId="{C7698E72-52FC-44AA-A6B8-165551D46581}" srcId="{76EFE1DC-4350-4A9C-ADF5-F4FDF0FB3BA9}" destId="{54082549-91B1-410E-9AFB-2468F411864B}" srcOrd="3" destOrd="0" parTransId="{1C40E83F-463C-4E47-811F-597E732A40AB}" sibTransId="{23B6BC70-7159-455F-947E-4BA20B026679}"/>
    <dgm:cxn modelId="{2A611A83-147B-4391-B900-E3E8819293CD}" type="presOf" srcId="{421526DD-7B18-45A7-8561-936BA462F058}" destId="{08932C48-F4A6-4BCD-8803-75A6B29AE40B}" srcOrd="0" destOrd="0" presId="urn:microsoft.com/office/officeart/2018/5/layout/IconCircleLabelList"/>
    <dgm:cxn modelId="{1DB897B6-F1A7-45A8-BDF6-FA99458192F6}" srcId="{76EFE1DC-4350-4A9C-ADF5-F4FDF0FB3BA9}" destId="{1441D2B3-D474-4F9C-8DFD-100DCEEC91B5}" srcOrd="1" destOrd="0" parTransId="{86D8687A-8C8F-4045-9FDE-5588617C1AE6}" sibTransId="{18C42821-5220-4342-B19C-B371C8822892}"/>
    <dgm:cxn modelId="{D81B79BD-8782-450B-8D52-D17CEA0BD6B7}" srcId="{76EFE1DC-4350-4A9C-ADF5-F4FDF0FB3BA9}" destId="{8613499E-A9C9-4B1A-8323-CC10E634A18B}" srcOrd="0" destOrd="0" parTransId="{8C6A61E9-83D7-48E3-8DDE-9FFC2748F2CB}" sibTransId="{29B77ED0-B878-4A86-B4F3-293A8541ADB5}"/>
    <dgm:cxn modelId="{9CB498FC-8979-4722-A2EA-BB501FB5395F}" type="presOf" srcId="{54082549-91B1-410E-9AFB-2468F411864B}" destId="{F5D8D8D0-81E1-4445-AD56-B9F2AEF870DC}" srcOrd="0" destOrd="0" presId="urn:microsoft.com/office/officeart/2018/5/layout/IconCircleLabelList"/>
    <dgm:cxn modelId="{F96C2755-2A72-4EBE-A27B-C3D06705DE7F}" type="presParOf" srcId="{648CBA4B-2717-4A98-882C-F7D35E784FCE}" destId="{85915D37-E0C4-41FD-90DA-4EBB9299B614}" srcOrd="0" destOrd="0" presId="urn:microsoft.com/office/officeart/2018/5/layout/IconCircleLabelList"/>
    <dgm:cxn modelId="{73DFCB85-DAE5-4086-BBBF-1BD0EE816B5E}" type="presParOf" srcId="{85915D37-E0C4-41FD-90DA-4EBB9299B614}" destId="{87CC2481-6E50-414D-95EF-EECE000450B2}" srcOrd="0" destOrd="0" presId="urn:microsoft.com/office/officeart/2018/5/layout/IconCircleLabelList"/>
    <dgm:cxn modelId="{4A684487-2883-48ED-ABD2-152F04F1B939}" type="presParOf" srcId="{85915D37-E0C4-41FD-90DA-4EBB9299B614}" destId="{655CF5A6-C5A2-4E6D-8CCD-CF2D3BF0881E}" srcOrd="1" destOrd="0" presId="urn:microsoft.com/office/officeart/2018/5/layout/IconCircleLabelList"/>
    <dgm:cxn modelId="{E4ECD099-94B8-414D-A304-333AF849E440}" type="presParOf" srcId="{85915D37-E0C4-41FD-90DA-4EBB9299B614}" destId="{CEC538BB-2C4A-4CD6-94C4-7BF13F0C8F5A}" srcOrd="2" destOrd="0" presId="urn:microsoft.com/office/officeart/2018/5/layout/IconCircleLabelList"/>
    <dgm:cxn modelId="{5355B07F-383D-48E5-800E-949AC70A928F}" type="presParOf" srcId="{85915D37-E0C4-41FD-90DA-4EBB9299B614}" destId="{18075064-0FA6-4A3C-BB33-FCEDA4A3E2F0}" srcOrd="3" destOrd="0" presId="urn:microsoft.com/office/officeart/2018/5/layout/IconCircleLabelList"/>
    <dgm:cxn modelId="{BC65F3C4-62FB-4671-A6B2-B4BEA9750330}" type="presParOf" srcId="{648CBA4B-2717-4A98-882C-F7D35E784FCE}" destId="{3F84F47E-98CD-4B13-9BB2-EC9865F859D6}" srcOrd="1" destOrd="0" presId="urn:microsoft.com/office/officeart/2018/5/layout/IconCircleLabelList"/>
    <dgm:cxn modelId="{46BC98EF-02FC-48F4-89E9-412C3AA5B842}" type="presParOf" srcId="{648CBA4B-2717-4A98-882C-F7D35E784FCE}" destId="{2E3F2A7B-0E01-405B-82C2-6FE00798A57A}" srcOrd="2" destOrd="0" presId="urn:microsoft.com/office/officeart/2018/5/layout/IconCircleLabelList"/>
    <dgm:cxn modelId="{85D03959-A1A6-485D-832F-DC3E55672A4F}" type="presParOf" srcId="{2E3F2A7B-0E01-405B-82C2-6FE00798A57A}" destId="{BF7CBAD7-E2CD-4FE6-B684-759EEE50AC96}" srcOrd="0" destOrd="0" presId="urn:microsoft.com/office/officeart/2018/5/layout/IconCircleLabelList"/>
    <dgm:cxn modelId="{36857709-3DB7-4FA1-A008-8868C45DE6B4}" type="presParOf" srcId="{2E3F2A7B-0E01-405B-82C2-6FE00798A57A}" destId="{311C07AE-077C-4C80-8C10-D26B9D1C24B8}" srcOrd="1" destOrd="0" presId="urn:microsoft.com/office/officeart/2018/5/layout/IconCircleLabelList"/>
    <dgm:cxn modelId="{94B151CD-1045-4306-A3E4-83C02142B328}" type="presParOf" srcId="{2E3F2A7B-0E01-405B-82C2-6FE00798A57A}" destId="{A32E98EA-4E35-48AE-82C5-F25785036986}" srcOrd="2" destOrd="0" presId="urn:microsoft.com/office/officeart/2018/5/layout/IconCircleLabelList"/>
    <dgm:cxn modelId="{1F5BE8AC-A402-49F4-B58C-8130D64157C1}" type="presParOf" srcId="{2E3F2A7B-0E01-405B-82C2-6FE00798A57A}" destId="{F8AC01C9-1C8B-4605-9B4F-297BBC1A7317}" srcOrd="3" destOrd="0" presId="urn:microsoft.com/office/officeart/2018/5/layout/IconCircleLabelList"/>
    <dgm:cxn modelId="{00D16ABB-40D4-4110-AAA3-03FE0082F5DA}" type="presParOf" srcId="{648CBA4B-2717-4A98-882C-F7D35E784FCE}" destId="{DE8933B1-94DB-4C26-B18E-5E39CCDDAD2E}" srcOrd="3" destOrd="0" presId="urn:microsoft.com/office/officeart/2018/5/layout/IconCircleLabelList"/>
    <dgm:cxn modelId="{BAABC8CA-EFFF-499E-9173-4C79523CF2CC}" type="presParOf" srcId="{648CBA4B-2717-4A98-882C-F7D35E784FCE}" destId="{DC4AA901-2909-47E1-BEFD-71F0054F09D8}" srcOrd="4" destOrd="0" presId="urn:microsoft.com/office/officeart/2018/5/layout/IconCircleLabelList"/>
    <dgm:cxn modelId="{13282C98-831F-41E8-9804-B96400102EED}" type="presParOf" srcId="{DC4AA901-2909-47E1-BEFD-71F0054F09D8}" destId="{E9B3475B-31AF-4B54-AE0F-E3CE9282AF46}" srcOrd="0" destOrd="0" presId="urn:microsoft.com/office/officeart/2018/5/layout/IconCircleLabelList"/>
    <dgm:cxn modelId="{9F3E15B7-0B3E-4EDB-B313-B3EE54C201E3}" type="presParOf" srcId="{DC4AA901-2909-47E1-BEFD-71F0054F09D8}" destId="{A38EA6FD-F19A-489E-AF15-C64EB81B76ED}" srcOrd="1" destOrd="0" presId="urn:microsoft.com/office/officeart/2018/5/layout/IconCircleLabelList"/>
    <dgm:cxn modelId="{70C45463-66F7-4AF0-A3F7-909B396BAF13}" type="presParOf" srcId="{DC4AA901-2909-47E1-BEFD-71F0054F09D8}" destId="{9E4912F1-D352-4690-97BD-8F908FBBD3AD}" srcOrd="2" destOrd="0" presId="urn:microsoft.com/office/officeart/2018/5/layout/IconCircleLabelList"/>
    <dgm:cxn modelId="{4425D1F4-4AC1-4FC7-8123-6E29C2C13583}" type="presParOf" srcId="{DC4AA901-2909-47E1-BEFD-71F0054F09D8}" destId="{08932C48-F4A6-4BCD-8803-75A6B29AE40B}" srcOrd="3" destOrd="0" presId="urn:microsoft.com/office/officeart/2018/5/layout/IconCircleLabelList"/>
    <dgm:cxn modelId="{F05567EA-323E-48E5-A97C-72939C40D302}" type="presParOf" srcId="{648CBA4B-2717-4A98-882C-F7D35E784FCE}" destId="{096F3A65-4E64-4086-BAD4-CA8AE150191E}" srcOrd="5" destOrd="0" presId="urn:microsoft.com/office/officeart/2018/5/layout/IconCircleLabelList"/>
    <dgm:cxn modelId="{69859259-5CCF-4E60-87FE-958109594915}" type="presParOf" srcId="{648CBA4B-2717-4A98-882C-F7D35E784FCE}" destId="{9D6C57A6-108B-41D6-994B-A882DB08136B}" srcOrd="6" destOrd="0" presId="urn:microsoft.com/office/officeart/2018/5/layout/IconCircleLabelList"/>
    <dgm:cxn modelId="{7603CFC1-A929-4425-A55F-744123635D0F}" type="presParOf" srcId="{9D6C57A6-108B-41D6-994B-A882DB08136B}" destId="{E904F0F2-023C-4E31-97C1-91A8C24333DF}" srcOrd="0" destOrd="0" presId="urn:microsoft.com/office/officeart/2018/5/layout/IconCircleLabelList"/>
    <dgm:cxn modelId="{0D942008-B215-458E-A5F3-3D4536471564}" type="presParOf" srcId="{9D6C57A6-108B-41D6-994B-A882DB08136B}" destId="{7D4407C8-A9C6-4503-A12F-CAF93CB82EF7}" srcOrd="1" destOrd="0" presId="urn:microsoft.com/office/officeart/2018/5/layout/IconCircleLabelList"/>
    <dgm:cxn modelId="{9480337D-1FE7-499C-B2E3-B849D1785A21}" type="presParOf" srcId="{9D6C57A6-108B-41D6-994B-A882DB08136B}" destId="{AFC27307-592D-488E-84FF-E795EC25CCF2}" srcOrd="2" destOrd="0" presId="urn:microsoft.com/office/officeart/2018/5/layout/IconCircleLabelList"/>
    <dgm:cxn modelId="{5F2CB4CF-D9C9-490E-BE6C-C2E65B8A7F8F}" type="presParOf" srcId="{9D6C57A6-108B-41D6-994B-A882DB08136B}" destId="{F5D8D8D0-81E1-4445-AD56-B9F2AEF870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EFE1DC-4350-4A9C-ADF5-F4FDF0FB3B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13499E-A9C9-4B1A-8323-CC10E634A18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Fixed number of pointers limits max file size</a:t>
          </a:r>
        </a:p>
      </dgm:t>
    </dgm:pt>
    <dgm:pt modelId="{8C6A61E9-83D7-48E3-8DDE-9FFC2748F2CB}" type="parTrans" cxnId="{D81B79BD-8782-450B-8D52-D17CEA0BD6B7}">
      <dgm:prSet/>
      <dgm:spPr/>
      <dgm:t>
        <a:bodyPr/>
        <a:lstStyle/>
        <a:p>
          <a:endParaRPr lang="en-US"/>
        </a:p>
      </dgm:t>
    </dgm:pt>
    <dgm:pt modelId="{29B77ED0-B878-4A86-B4F3-293A8541ADB5}" type="sibTrans" cxnId="{D81B79BD-8782-450B-8D52-D17CEA0BD6B7}">
      <dgm:prSet/>
      <dgm:spPr/>
      <dgm:t>
        <a:bodyPr/>
        <a:lstStyle/>
        <a:p>
          <a:endParaRPr lang="en-US"/>
        </a:p>
      </dgm:t>
    </dgm:pt>
    <dgm:pt modelId="{182611B8-179B-4C34-8D6E-6C2ECEE1E66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Accessing large files needs multiple lookups</a:t>
          </a:r>
        </a:p>
      </dgm:t>
    </dgm:pt>
    <dgm:pt modelId="{FF6E9135-286D-47E6-8B80-4F88CED805F3}" type="parTrans" cxnId="{43FFFBF2-5B77-47A6-932C-6753BB9A59C7}">
      <dgm:prSet/>
      <dgm:spPr/>
      <dgm:t>
        <a:bodyPr/>
        <a:lstStyle/>
        <a:p>
          <a:endParaRPr lang="en-GB"/>
        </a:p>
      </dgm:t>
    </dgm:pt>
    <dgm:pt modelId="{9775A6F3-1521-4946-9CBF-34D6CA368C1F}" type="sibTrans" cxnId="{43FFFBF2-5B77-47A6-932C-6753BB9A59C7}">
      <dgm:prSet/>
      <dgm:spPr/>
      <dgm:t>
        <a:bodyPr/>
        <a:lstStyle/>
        <a:p>
          <a:endParaRPr lang="en-GB"/>
        </a:p>
      </dgm:t>
    </dgm:pt>
    <dgm:pt modelId="{26533DE9-9652-45EE-9E2C-4F1E5BF6C1E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I-nodes stored separately (extra seek time)</a:t>
          </a:r>
        </a:p>
      </dgm:t>
    </dgm:pt>
    <dgm:pt modelId="{1ABD817E-A500-4E50-9C3C-05BA88215E1E}" type="parTrans" cxnId="{B5D26E3E-3B61-42D1-8178-D13B7A61C4D0}">
      <dgm:prSet/>
      <dgm:spPr/>
      <dgm:t>
        <a:bodyPr/>
        <a:lstStyle/>
        <a:p>
          <a:endParaRPr lang="en-GB"/>
        </a:p>
      </dgm:t>
    </dgm:pt>
    <dgm:pt modelId="{51FC09E8-95CE-4B6E-91BD-F54E4DBED12E}" type="sibTrans" cxnId="{B5D26E3E-3B61-42D1-8178-D13B7A61C4D0}">
      <dgm:prSet/>
      <dgm:spPr/>
      <dgm:t>
        <a:bodyPr/>
        <a:lstStyle/>
        <a:p>
          <a:endParaRPr lang="en-GB"/>
        </a:p>
      </dgm:t>
    </dgm:pt>
    <dgm:pt modelId="{648CBA4B-2717-4A98-882C-F7D35E784FCE}" type="pres">
      <dgm:prSet presAssocID="{76EFE1DC-4350-4A9C-ADF5-F4FDF0FB3BA9}" presName="root" presStyleCnt="0">
        <dgm:presLayoutVars>
          <dgm:dir/>
          <dgm:resizeHandles val="exact"/>
        </dgm:presLayoutVars>
      </dgm:prSet>
      <dgm:spPr/>
    </dgm:pt>
    <dgm:pt modelId="{85915D37-E0C4-41FD-90DA-4EBB9299B614}" type="pres">
      <dgm:prSet presAssocID="{8613499E-A9C9-4B1A-8323-CC10E634A18B}" presName="compNode" presStyleCnt="0"/>
      <dgm:spPr/>
    </dgm:pt>
    <dgm:pt modelId="{87CC2481-6E50-414D-95EF-EECE000450B2}" type="pres">
      <dgm:prSet presAssocID="{8613499E-A9C9-4B1A-8323-CC10E634A18B}" presName="iconBgRect" presStyleLbl="bgShp" presStyleIdx="0" presStyleCnt="3"/>
      <dgm:spPr/>
    </dgm:pt>
    <dgm:pt modelId="{655CF5A6-C5A2-4E6D-8CCD-CF2D3BF0881E}" type="pres">
      <dgm:prSet presAssocID="{8613499E-A9C9-4B1A-8323-CC10E634A1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CEC538BB-2C4A-4CD6-94C4-7BF13F0C8F5A}" type="pres">
      <dgm:prSet presAssocID="{8613499E-A9C9-4B1A-8323-CC10E634A18B}" presName="spaceRect" presStyleCnt="0"/>
      <dgm:spPr/>
    </dgm:pt>
    <dgm:pt modelId="{18075064-0FA6-4A3C-BB33-FCEDA4A3E2F0}" type="pres">
      <dgm:prSet presAssocID="{8613499E-A9C9-4B1A-8323-CC10E634A18B}" presName="textRect" presStyleLbl="revTx" presStyleIdx="0" presStyleCnt="3" custLinFactNeighborX="1286" custLinFactNeighborY="-51549">
        <dgm:presLayoutVars>
          <dgm:chMax val="1"/>
          <dgm:chPref val="1"/>
        </dgm:presLayoutVars>
      </dgm:prSet>
      <dgm:spPr/>
    </dgm:pt>
    <dgm:pt modelId="{3F84F47E-98CD-4B13-9BB2-EC9865F859D6}" type="pres">
      <dgm:prSet presAssocID="{29B77ED0-B878-4A86-B4F3-293A8541ADB5}" presName="sibTrans" presStyleCnt="0"/>
      <dgm:spPr/>
    </dgm:pt>
    <dgm:pt modelId="{FC835122-85CF-4F96-B6E8-FE8706191D67}" type="pres">
      <dgm:prSet presAssocID="{182611B8-179B-4C34-8D6E-6C2ECEE1E66D}" presName="compNode" presStyleCnt="0"/>
      <dgm:spPr/>
    </dgm:pt>
    <dgm:pt modelId="{ACF37538-4718-49F5-95D5-C8E6337B596B}" type="pres">
      <dgm:prSet presAssocID="{182611B8-179B-4C34-8D6E-6C2ECEE1E66D}" presName="iconBgRect" presStyleLbl="bgShp" presStyleIdx="1" presStyleCnt="3"/>
      <dgm:spPr/>
    </dgm:pt>
    <dgm:pt modelId="{24DA6D89-1236-4612-9DC4-7F3E5C731F23}" type="pres">
      <dgm:prSet presAssocID="{182611B8-179B-4C34-8D6E-6C2ECEE1E6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ider web with solid fill"/>
        </a:ext>
      </dgm:extLst>
    </dgm:pt>
    <dgm:pt modelId="{6BF8117F-28DD-47E9-99E5-D82C69360FF4}" type="pres">
      <dgm:prSet presAssocID="{182611B8-179B-4C34-8D6E-6C2ECEE1E66D}" presName="spaceRect" presStyleCnt="0"/>
      <dgm:spPr/>
    </dgm:pt>
    <dgm:pt modelId="{800599E9-912C-47A0-82BE-521350E3ACF0}" type="pres">
      <dgm:prSet presAssocID="{182611B8-179B-4C34-8D6E-6C2ECEE1E66D}" presName="textRect" presStyleLbl="revTx" presStyleIdx="1" presStyleCnt="3" custLinFactNeighborY="-51549">
        <dgm:presLayoutVars>
          <dgm:chMax val="1"/>
          <dgm:chPref val="1"/>
        </dgm:presLayoutVars>
      </dgm:prSet>
      <dgm:spPr/>
    </dgm:pt>
    <dgm:pt modelId="{1E83C2BE-DA75-418C-8D0D-75E250C0DDB2}" type="pres">
      <dgm:prSet presAssocID="{9775A6F3-1521-4946-9CBF-34D6CA368C1F}" presName="sibTrans" presStyleCnt="0"/>
      <dgm:spPr/>
    </dgm:pt>
    <dgm:pt modelId="{17070308-05A7-4D05-8935-B03F356190F1}" type="pres">
      <dgm:prSet presAssocID="{26533DE9-9652-45EE-9E2C-4F1E5BF6C1E4}" presName="compNode" presStyleCnt="0"/>
      <dgm:spPr/>
    </dgm:pt>
    <dgm:pt modelId="{3F6069CF-D356-496D-856A-67C51E4A8BD3}" type="pres">
      <dgm:prSet presAssocID="{26533DE9-9652-45EE-9E2C-4F1E5BF6C1E4}" presName="iconBgRect" presStyleLbl="bgShp" presStyleIdx="2" presStyleCnt="3"/>
      <dgm:spPr/>
    </dgm:pt>
    <dgm:pt modelId="{5EE223AF-7BE3-47CE-81B6-1DD869D59FC3}" type="pres">
      <dgm:prSet presAssocID="{26533DE9-9652-45EE-9E2C-4F1E5BF6C1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 60% with solid fill"/>
        </a:ext>
      </dgm:extLst>
    </dgm:pt>
    <dgm:pt modelId="{E179C19F-3EA4-4231-95B8-A7B9FA719A14}" type="pres">
      <dgm:prSet presAssocID="{26533DE9-9652-45EE-9E2C-4F1E5BF6C1E4}" presName="spaceRect" presStyleCnt="0"/>
      <dgm:spPr/>
    </dgm:pt>
    <dgm:pt modelId="{EDA8FA6B-3982-42ED-B46E-1892239084B3}" type="pres">
      <dgm:prSet presAssocID="{26533DE9-9652-45EE-9E2C-4F1E5BF6C1E4}" presName="textRect" presStyleLbl="revTx" presStyleIdx="2" presStyleCnt="3" custLinFactNeighborY="-51549">
        <dgm:presLayoutVars>
          <dgm:chMax val="1"/>
          <dgm:chPref val="1"/>
        </dgm:presLayoutVars>
      </dgm:prSet>
      <dgm:spPr/>
    </dgm:pt>
  </dgm:ptLst>
  <dgm:cxnLst>
    <dgm:cxn modelId="{A9DF9F21-D1DD-4D94-B850-3E6B0ED6D738}" type="presOf" srcId="{182611B8-179B-4C34-8D6E-6C2ECEE1E66D}" destId="{800599E9-912C-47A0-82BE-521350E3ACF0}" srcOrd="0" destOrd="0" presId="urn:microsoft.com/office/officeart/2018/5/layout/IconCircleLabelList"/>
    <dgm:cxn modelId="{B5D26E3E-3B61-42D1-8178-D13B7A61C4D0}" srcId="{76EFE1DC-4350-4A9C-ADF5-F4FDF0FB3BA9}" destId="{26533DE9-9652-45EE-9E2C-4F1E5BF6C1E4}" srcOrd="2" destOrd="0" parTransId="{1ABD817E-A500-4E50-9C3C-05BA88215E1E}" sibTransId="{51FC09E8-95CE-4B6E-91BD-F54E4DBED12E}"/>
    <dgm:cxn modelId="{E25C8D66-B0CB-44AA-BCD9-71E8D438C152}" type="presOf" srcId="{8613499E-A9C9-4B1A-8323-CC10E634A18B}" destId="{18075064-0FA6-4A3C-BB33-FCEDA4A3E2F0}" srcOrd="0" destOrd="0" presId="urn:microsoft.com/office/officeart/2018/5/layout/IconCircleLabelList"/>
    <dgm:cxn modelId="{565EBF4D-E9D0-4093-9434-76B0FD122C9D}" type="presOf" srcId="{76EFE1DC-4350-4A9C-ADF5-F4FDF0FB3BA9}" destId="{648CBA4B-2717-4A98-882C-F7D35E784FCE}" srcOrd="0" destOrd="0" presId="urn:microsoft.com/office/officeart/2018/5/layout/IconCircleLabelList"/>
    <dgm:cxn modelId="{D81B79BD-8782-450B-8D52-D17CEA0BD6B7}" srcId="{76EFE1DC-4350-4A9C-ADF5-F4FDF0FB3BA9}" destId="{8613499E-A9C9-4B1A-8323-CC10E634A18B}" srcOrd="0" destOrd="0" parTransId="{8C6A61E9-83D7-48E3-8DDE-9FFC2748F2CB}" sibTransId="{29B77ED0-B878-4A86-B4F3-293A8541ADB5}"/>
    <dgm:cxn modelId="{155201C2-218C-4F12-80DC-4BBCF8CF9BEE}" type="presOf" srcId="{26533DE9-9652-45EE-9E2C-4F1E5BF6C1E4}" destId="{EDA8FA6B-3982-42ED-B46E-1892239084B3}" srcOrd="0" destOrd="0" presId="urn:microsoft.com/office/officeart/2018/5/layout/IconCircleLabelList"/>
    <dgm:cxn modelId="{43FFFBF2-5B77-47A6-932C-6753BB9A59C7}" srcId="{76EFE1DC-4350-4A9C-ADF5-F4FDF0FB3BA9}" destId="{182611B8-179B-4C34-8D6E-6C2ECEE1E66D}" srcOrd="1" destOrd="0" parTransId="{FF6E9135-286D-47E6-8B80-4F88CED805F3}" sibTransId="{9775A6F3-1521-4946-9CBF-34D6CA368C1F}"/>
    <dgm:cxn modelId="{F96C2755-2A72-4EBE-A27B-C3D06705DE7F}" type="presParOf" srcId="{648CBA4B-2717-4A98-882C-F7D35E784FCE}" destId="{85915D37-E0C4-41FD-90DA-4EBB9299B614}" srcOrd="0" destOrd="0" presId="urn:microsoft.com/office/officeart/2018/5/layout/IconCircleLabelList"/>
    <dgm:cxn modelId="{73DFCB85-DAE5-4086-BBBF-1BD0EE816B5E}" type="presParOf" srcId="{85915D37-E0C4-41FD-90DA-4EBB9299B614}" destId="{87CC2481-6E50-414D-95EF-EECE000450B2}" srcOrd="0" destOrd="0" presId="urn:microsoft.com/office/officeart/2018/5/layout/IconCircleLabelList"/>
    <dgm:cxn modelId="{4A684487-2883-48ED-ABD2-152F04F1B939}" type="presParOf" srcId="{85915D37-E0C4-41FD-90DA-4EBB9299B614}" destId="{655CF5A6-C5A2-4E6D-8CCD-CF2D3BF0881E}" srcOrd="1" destOrd="0" presId="urn:microsoft.com/office/officeart/2018/5/layout/IconCircleLabelList"/>
    <dgm:cxn modelId="{E4ECD099-94B8-414D-A304-333AF849E440}" type="presParOf" srcId="{85915D37-E0C4-41FD-90DA-4EBB9299B614}" destId="{CEC538BB-2C4A-4CD6-94C4-7BF13F0C8F5A}" srcOrd="2" destOrd="0" presId="urn:microsoft.com/office/officeart/2018/5/layout/IconCircleLabelList"/>
    <dgm:cxn modelId="{5355B07F-383D-48E5-800E-949AC70A928F}" type="presParOf" srcId="{85915D37-E0C4-41FD-90DA-4EBB9299B614}" destId="{18075064-0FA6-4A3C-BB33-FCEDA4A3E2F0}" srcOrd="3" destOrd="0" presId="urn:microsoft.com/office/officeart/2018/5/layout/IconCircleLabelList"/>
    <dgm:cxn modelId="{BC65F3C4-62FB-4671-A6B2-B4BEA9750330}" type="presParOf" srcId="{648CBA4B-2717-4A98-882C-F7D35E784FCE}" destId="{3F84F47E-98CD-4B13-9BB2-EC9865F859D6}" srcOrd="1" destOrd="0" presId="urn:microsoft.com/office/officeart/2018/5/layout/IconCircleLabelList"/>
    <dgm:cxn modelId="{09C1871E-70C2-4F98-969F-56886BD5673B}" type="presParOf" srcId="{648CBA4B-2717-4A98-882C-F7D35E784FCE}" destId="{FC835122-85CF-4F96-B6E8-FE8706191D67}" srcOrd="2" destOrd="0" presId="urn:microsoft.com/office/officeart/2018/5/layout/IconCircleLabelList"/>
    <dgm:cxn modelId="{5702700D-3AC4-417C-B232-14B27148DDC0}" type="presParOf" srcId="{FC835122-85CF-4F96-B6E8-FE8706191D67}" destId="{ACF37538-4718-49F5-95D5-C8E6337B596B}" srcOrd="0" destOrd="0" presId="urn:microsoft.com/office/officeart/2018/5/layout/IconCircleLabelList"/>
    <dgm:cxn modelId="{DA6C7337-BD54-4B44-8403-38CD5CECE1D7}" type="presParOf" srcId="{FC835122-85CF-4F96-B6E8-FE8706191D67}" destId="{24DA6D89-1236-4612-9DC4-7F3E5C731F23}" srcOrd="1" destOrd="0" presId="urn:microsoft.com/office/officeart/2018/5/layout/IconCircleLabelList"/>
    <dgm:cxn modelId="{830FEB85-4532-4A29-88B5-684F185FBA3D}" type="presParOf" srcId="{FC835122-85CF-4F96-B6E8-FE8706191D67}" destId="{6BF8117F-28DD-47E9-99E5-D82C69360FF4}" srcOrd="2" destOrd="0" presId="urn:microsoft.com/office/officeart/2018/5/layout/IconCircleLabelList"/>
    <dgm:cxn modelId="{F9DD1636-4766-4CF8-B833-0A1D651C71BA}" type="presParOf" srcId="{FC835122-85CF-4F96-B6E8-FE8706191D67}" destId="{800599E9-912C-47A0-82BE-521350E3ACF0}" srcOrd="3" destOrd="0" presId="urn:microsoft.com/office/officeart/2018/5/layout/IconCircleLabelList"/>
    <dgm:cxn modelId="{133CFAAB-0583-4C6E-89CB-2832B82152D8}" type="presParOf" srcId="{648CBA4B-2717-4A98-882C-F7D35E784FCE}" destId="{1E83C2BE-DA75-418C-8D0D-75E250C0DDB2}" srcOrd="3" destOrd="0" presId="urn:microsoft.com/office/officeart/2018/5/layout/IconCircleLabelList"/>
    <dgm:cxn modelId="{F0F3524C-3913-4F5E-9342-0FCA5C70EAB7}" type="presParOf" srcId="{648CBA4B-2717-4A98-882C-F7D35E784FCE}" destId="{17070308-05A7-4D05-8935-B03F356190F1}" srcOrd="4" destOrd="0" presId="urn:microsoft.com/office/officeart/2018/5/layout/IconCircleLabelList"/>
    <dgm:cxn modelId="{C0B34B70-8F6A-4D58-9357-84C825F2D320}" type="presParOf" srcId="{17070308-05A7-4D05-8935-B03F356190F1}" destId="{3F6069CF-D356-496D-856A-67C51E4A8BD3}" srcOrd="0" destOrd="0" presId="urn:microsoft.com/office/officeart/2018/5/layout/IconCircleLabelList"/>
    <dgm:cxn modelId="{84BBD605-23F5-4014-B9F8-57FACF0A59F2}" type="presParOf" srcId="{17070308-05A7-4D05-8935-B03F356190F1}" destId="{5EE223AF-7BE3-47CE-81B6-1DD869D59FC3}" srcOrd="1" destOrd="0" presId="urn:microsoft.com/office/officeart/2018/5/layout/IconCircleLabelList"/>
    <dgm:cxn modelId="{B24B3091-DE03-4BE2-8049-6A9E946879EB}" type="presParOf" srcId="{17070308-05A7-4D05-8935-B03F356190F1}" destId="{E179C19F-3EA4-4231-95B8-A7B9FA719A14}" srcOrd="2" destOrd="0" presId="urn:microsoft.com/office/officeart/2018/5/layout/IconCircleLabelList"/>
    <dgm:cxn modelId="{ACB4DDFD-A6D4-4612-AE20-8DA3B1F55930}" type="presParOf" srcId="{17070308-05A7-4D05-8935-B03F356190F1}" destId="{EDA8FA6B-3982-42ED-B46E-1892239084B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A6B63E-8DCF-4022-9399-0685B5E071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CFCF1A9-F561-4DF6-873C-0CB23A3F70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FAT: USB drives, simple OS, small storage</a:t>
          </a:r>
        </a:p>
      </dgm:t>
    </dgm:pt>
    <dgm:pt modelId="{483908BE-2143-4868-BE44-18B49E00A6F4}" type="parTrans" cxnId="{39550FAE-4420-4E19-AD7F-5E61B32973A3}">
      <dgm:prSet/>
      <dgm:spPr/>
      <dgm:t>
        <a:bodyPr/>
        <a:lstStyle/>
        <a:p>
          <a:endParaRPr lang="en-US"/>
        </a:p>
      </dgm:t>
    </dgm:pt>
    <dgm:pt modelId="{3B1ED4B4-4BB5-4B2C-BBE0-71671E2F4D31}" type="sibTrans" cxnId="{39550FAE-4420-4E19-AD7F-5E61B32973A3}">
      <dgm:prSet/>
      <dgm:spPr/>
      <dgm:t>
        <a:bodyPr/>
        <a:lstStyle/>
        <a:p>
          <a:endParaRPr lang="en-US"/>
        </a:p>
      </dgm:t>
    </dgm:pt>
    <dgm:pt modelId="{6E4C47DF-3422-49E6-A3BA-091F8A8902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I-nodes: UNIX/Linux systems, enterprise storage, cloud servers</a:t>
          </a:r>
        </a:p>
      </dgm:t>
    </dgm:pt>
    <dgm:pt modelId="{D5BC6D81-7986-46C2-BA6B-7C8D5A5B4C80}" type="parTrans" cxnId="{0E4258FF-695C-4577-88F2-065FAFF17C71}">
      <dgm:prSet/>
      <dgm:spPr/>
      <dgm:t>
        <a:bodyPr/>
        <a:lstStyle/>
        <a:p>
          <a:endParaRPr lang="en-US"/>
        </a:p>
      </dgm:t>
    </dgm:pt>
    <dgm:pt modelId="{9583AE76-729C-4607-AF66-C27C839136EE}" type="sibTrans" cxnId="{0E4258FF-695C-4577-88F2-065FAFF17C71}">
      <dgm:prSet/>
      <dgm:spPr/>
      <dgm:t>
        <a:bodyPr/>
        <a:lstStyle/>
        <a:p>
          <a:endParaRPr lang="en-US"/>
        </a:p>
      </dgm:t>
    </dgm:pt>
    <dgm:pt modelId="{17EFC40F-A316-403E-9F83-9F4AFDA79C4E}" type="pres">
      <dgm:prSet presAssocID="{D3A6B63E-8DCF-4022-9399-0685B5E07103}" presName="root" presStyleCnt="0">
        <dgm:presLayoutVars>
          <dgm:dir/>
          <dgm:resizeHandles val="exact"/>
        </dgm:presLayoutVars>
      </dgm:prSet>
      <dgm:spPr/>
    </dgm:pt>
    <dgm:pt modelId="{502229C0-185A-421A-BF32-5BE5C7F4A54F}" type="pres">
      <dgm:prSet presAssocID="{4CFCF1A9-F561-4DF6-873C-0CB23A3F70A6}" presName="compNode" presStyleCnt="0"/>
      <dgm:spPr/>
    </dgm:pt>
    <dgm:pt modelId="{296CE221-8C1C-4D54-BB9F-2401D82E9323}" type="pres">
      <dgm:prSet presAssocID="{4CFCF1A9-F561-4DF6-873C-0CB23A3F70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9C56790A-4321-4309-A918-0F764C999BAC}" type="pres">
      <dgm:prSet presAssocID="{4CFCF1A9-F561-4DF6-873C-0CB23A3F70A6}" presName="spaceRect" presStyleCnt="0"/>
      <dgm:spPr/>
    </dgm:pt>
    <dgm:pt modelId="{8A7942F2-116F-4F02-8DF6-66FAE51660E5}" type="pres">
      <dgm:prSet presAssocID="{4CFCF1A9-F561-4DF6-873C-0CB23A3F70A6}" presName="textRect" presStyleLbl="revTx" presStyleIdx="0" presStyleCnt="2">
        <dgm:presLayoutVars>
          <dgm:chMax val="1"/>
          <dgm:chPref val="1"/>
        </dgm:presLayoutVars>
      </dgm:prSet>
      <dgm:spPr/>
    </dgm:pt>
    <dgm:pt modelId="{70B75972-CBC0-4E74-9BB2-CB97C83EDC8A}" type="pres">
      <dgm:prSet presAssocID="{3B1ED4B4-4BB5-4B2C-BBE0-71671E2F4D31}" presName="sibTrans" presStyleCnt="0"/>
      <dgm:spPr/>
    </dgm:pt>
    <dgm:pt modelId="{3BD5BF83-7F44-4D26-887F-9473542EA1E7}" type="pres">
      <dgm:prSet presAssocID="{6E4C47DF-3422-49E6-A3BA-091F8A8902E3}" presName="compNode" presStyleCnt="0"/>
      <dgm:spPr/>
    </dgm:pt>
    <dgm:pt modelId="{03133A17-396A-4CD9-A16D-26397081C945}" type="pres">
      <dgm:prSet presAssocID="{6E4C47DF-3422-49E6-A3BA-091F8A8902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0033030-27E8-40C1-AA68-3A75A72E41E5}" type="pres">
      <dgm:prSet presAssocID="{6E4C47DF-3422-49E6-A3BA-091F8A8902E3}" presName="spaceRect" presStyleCnt="0"/>
      <dgm:spPr/>
    </dgm:pt>
    <dgm:pt modelId="{A38FAD14-8734-49E5-B3A8-B56F63FAC76B}" type="pres">
      <dgm:prSet presAssocID="{6E4C47DF-3422-49E6-A3BA-091F8A8902E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2FC510F-BAA8-4BCD-B12E-999AD0B4191D}" type="presOf" srcId="{6E4C47DF-3422-49E6-A3BA-091F8A8902E3}" destId="{A38FAD14-8734-49E5-B3A8-B56F63FAC76B}" srcOrd="0" destOrd="0" presId="urn:microsoft.com/office/officeart/2018/2/layout/IconLabelList"/>
    <dgm:cxn modelId="{C8C38E16-1D9E-498F-80AD-C5D525787FD9}" type="presOf" srcId="{4CFCF1A9-F561-4DF6-873C-0CB23A3F70A6}" destId="{8A7942F2-116F-4F02-8DF6-66FAE51660E5}" srcOrd="0" destOrd="0" presId="urn:microsoft.com/office/officeart/2018/2/layout/IconLabelList"/>
    <dgm:cxn modelId="{0703B662-8089-416B-8B12-E39B14571DD8}" type="presOf" srcId="{D3A6B63E-8DCF-4022-9399-0685B5E07103}" destId="{17EFC40F-A316-403E-9F83-9F4AFDA79C4E}" srcOrd="0" destOrd="0" presId="urn:microsoft.com/office/officeart/2018/2/layout/IconLabelList"/>
    <dgm:cxn modelId="{39550FAE-4420-4E19-AD7F-5E61B32973A3}" srcId="{D3A6B63E-8DCF-4022-9399-0685B5E07103}" destId="{4CFCF1A9-F561-4DF6-873C-0CB23A3F70A6}" srcOrd="0" destOrd="0" parTransId="{483908BE-2143-4868-BE44-18B49E00A6F4}" sibTransId="{3B1ED4B4-4BB5-4B2C-BBE0-71671E2F4D31}"/>
    <dgm:cxn modelId="{0E4258FF-695C-4577-88F2-065FAFF17C71}" srcId="{D3A6B63E-8DCF-4022-9399-0685B5E07103}" destId="{6E4C47DF-3422-49E6-A3BA-091F8A8902E3}" srcOrd="1" destOrd="0" parTransId="{D5BC6D81-7986-46C2-BA6B-7C8D5A5B4C80}" sibTransId="{9583AE76-729C-4607-AF66-C27C839136EE}"/>
    <dgm:cxn modelId="{C3CABFF7-D5A5-4B23-9E76-7A585598B506}" type="presParOf" srcId="{17EFC40F-A316-403E-9F83-9F4AFDA79C4E}" destId="{502229C0-185A-421A-BF32-5BE5C7F4A54F}" srcOrd="0" destOrd="0" presId="urn:microsoft.com/office/officeart/2018/2/layout/IconLabelList"/>
    <dgm:cxn modelId="{4BDA4A22-793F-4475-9D4B-C38018197F1B}" type="presParOf" srcId="{502229C0-185A-421A-BF32-5BE5C7F4A54F}" destId="{296CE221-8C1C-4D54-BB9F-2401D82E9323}" srcOrd="0" destOrd="0" presId="urn:microsoft.com/office/officeart/2018/2/layout/IconLabelList"/>
    <dgm:cxn modelId="{926EB619-A9EE-43DD-9FD1-A28683D392FB}" type="presParOf" srcId="{502229C0-185A-421A-BF32-5BE5C7F4A54F}" destId="{9C56790A-4321-4309-A918-0F764C999BAC}" srcOrd="1" destOrd="0" presId="urn:microsoft.com/office/officeart/2018/2/layout/IconLabelList"/>
    <dgm:cxn modelId="{C9198878-B31A-4CFA-85C7-12D8D13B99C9}" type="presParOf" srcId="{502229C0-185A-421A-BF32-5BE5C7F4A54F}" destId="{8A7942F2-116F-4F02-8DF6-66FAE51660E5}" srcOrd="2" destOrd="0" presId="urn:microsoft.com/office/officeart/2018/2/layout/IconLabelList"/>
    <dgm:cxn modelId="{67C9E923-7B89-4B39-AECD-AC2DF4DB24BF}" type="presParOf" srcId="{17EFC40F-A316-403E-9F83-9F4AFDA79C4E}" destId="{70B75972-CBC0-4E74-9BB2-CB97C83EDC8A}" srcOrd="1" destOrd="0" presId="urn:microsoft.com/office/officeart/2018/2/layout/IconLabelList"/>
    <dgm:cxn modelId="{7D2EA6EE-908E-446D-91BC-B0349C96AC2E}" type="presParOf" srcId="{17EFC40F-A316-403E-9F83-9F4AFDA79C4E}" destId="{3BD5BF83-7F44-4D26-887F-9473542EA1E7}" srcOrd="2" destOrd="0" presId="urn:microsoft.com/office/officeart/2018/2/layout/IconLabelList"/>
    <dgm:cxn modelId="{C3100F9B-1585-4C07-ABEB-61909F4F737E}" type="presParOf" srcId="{3BD5BF83-7F44-4D26-887F-9473542EA1E7}" destId="{03133A17-396A-4CD9-A16D-26397081C945}" srcOrd="0" destOrd="0" presId="urn:microsoft.com/office/officeart/2018/2/layout/IconLabelList"/>
    <dgm:cxn modelId="{FAA7FD6F-F2A0-42FA-B4AC-2ECF5B8F404B}" type="presParOf" srcId="{3BD5BF83-7F44-4D26-887F-9473542EA1E7}" destId="{40033030-27E8-40C1-AA68-3A75A72E41E5}" srcOrd="1" destOrd="0" presId="urn:microsoft.com/office/officeart/2018/2/layout/IconLabelList"/>
    <dgm:cxn modelId="{C3C8C8EA-07F8-461D-B71A-3BD09612A734}" type="presParOf" srcId="{3BD5BF83-7F44-4D26-887F-9473542EA1E7}" destId="{A38FAD14-8734-49E5-B3A8-B56F63FAC7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1217FC3-4ED7-4E54-BFF1-C4A491805E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8556BB9-5CC8-4EDF-90F4-AC9C73F72499}">
      <dgm:prSet custT="1"/>
      <dgm:spPr/>
      <dgm:t>
        <a:bodyPr/>
        <a:lstStyle/>
        <a:p>
          <a:r>
            <a:rPr lang="en-US" sz="2000" dirty="0"/>
            <a:t>Linked List Allocation (FAT): Good for sequential access, simpler systems</a:t>
          </a:r>
        </a:p>
      </dgm:t>
    </dgm:pt>
    <dgm:pt modelId="{5DE30F49-A6FA-4CF5-ACE0-6B01B3F15CD7}" type="parTrans" cxnId="{C43760CE-5974-4329-A7BD-52314EED83A3}">
      <dgm:prSet/>
      <dgm:spPr/>
      <dgm:t>
        <a:bodyPr/>
        <a:lstStyle/>
        <a:p>
          <a:endParaRPr lang="en-US"/>
        </a:p>
      </dgm:t>
    </dgm:pt>
    <dgm:pt modelId="{6A6A1E42-FAF0-41B6-A741-809F7DA182D1}" type="sibTrans" cxnId="{C43760CE-5974-4329-A7BD-52314EED83A3}">
      <dgm:prSet/>
      <dgm:spPr/>
      <dgm:t>
        <a:bodyPr/>
        <a:lstStyle/>
        <a:p>
          <a:endParaRPr lang="en-US"/>
        </a:p>
      </dgm:t>
    </dgm:pt>
    <dgm:pt modelId="{0997B273-327C-4842-B034-AFE8AF94F074}">
      <dgm:prSet custT="1"/>
      <dgm:spPr/>
      <dgm:t>
        <a:bodyPr/>
        <a:lstStyle/>
        <a:p>
          <a:r>
            <a:rPr lang="en-US" sz="2000" dirty="0"/>
            <a:t>I-nodes: Powerful, flexible, scalable for large file systems</a:t>
          </a:r>
        </a:p>
      </dgm:t>
    </dgm:pt>
    <dgm:pt modelId="{054AA571-79BE-4143-B797-3871FC951EEE}" type="parTrans" cxnId="{8251F35B-F40D-4843-91BA-2DC797C112F6}">
      <dgm:prSet/>
      <dgm:spPr/>
      <dgm:t>
        <a:bodyPr/>
        <a:lstStyle/>
        <a:p>
          <a:endParaRPr lang="en-US"/>
        </a:p>
      </dgm:t>
    </dgm:pt>
    <dgm:pt modelId="{D8279981-8CF7-4A56-8630-D5F95EC9E530}" type="sibTrans" cxnId="{8251F35B-F40D-4843-91BA-2DC797C112F6}">
      <dgm:prSet/>
      <dgm:spPr/>
      <dgm:t>
        <a:bodyPr/>
        <a:lstStyle/>
        <a:p>
          <a:endParaRPr lang="en-US"/>
        </a:p>
      </dgm:t>
    </dgm:pt>
    <dgm:pt modelId="{228CE511-1CC3-4BE1-B2C0-73A5AF5D5A43}">
      <dgm:prSet custT="1"/>
      <dgm:spPr/>
      <dgm:t>
        <a:bodyPr/>
        <a:lstStyle/>
        <a:p>
          <a:r>
            <a:rPr lang="en-US" sz="2000" dirty="0"/>
            <a:t>Both methods aim to optimize file storage and retrieval</a:t>
          </a:r>
        </a:p>
      </dgm:t>
    </dgm:pt>
    <dgm:pt modelId="{AE84E5DB-ED69-496B-94A0-70363AE2CF59}" type="parTrans" cxnId="{67446B1E-5C5A-4437-9F4B-D82A9F36AE5D}">
      <dgm:prSet/>
      <dgm:spPr/>
      <dgm:t>
        <a:bodyPr/>
        <a:lstStyle/>
        <a:p>
          <a:endParaRPr lang="en-US"/>
        </a:p>
      </dgm:t>
    </dgm:pt>
    <dgm:pt modelId="{627ECD10-79F6-427C-8C7E-FD88EDC8F746}" type="sibTrans" cxnId="{67446B1E-5C5A-4437-9F4B-D82A9F36AE5D}">
      <dgm:prSet/>
      <dgm:spPr/>
      <dgm:t>
        <a:bodyPr/>
        <a:lstStyle/>
        <a:p>
          <a:endParaRPr lang="en-US"/>
        </a:p>
      </dgm:t>
    </dgm:pt>
    <dgm:pt modelId="{5918DC5F-2B9D-41C9-B48A-BCA43657E8E8}" type="pres">
      <dgm:prSet presAssocID="{21217FC3-4ED7-4E54-BFF1-C4A491805E90}" presName="root" presStyleCnt="0">
        <dgm:presLayoutVars>
          <dgm:dir/>
          <dgm:resizeHandles val="exact"/>
        </dgm:presLayoutVars>
      </dgm:prSet>
      <dgm:spPr/>
    </dgm:pt>
    <dgm:pt modelId="{98BBFA00-D5F9-467B-A636-815D325035B6}" type="pres">
      <dgm:prSet presAssocID="{F8556BB9-5CC8-4EDF-90F4-AC9C73F72499}" presName="compNode" presStyleCnt="0"/>
      <dgm:spPr/>
    </dgm:pt>
    <dgm:pt modelId="{FE5D96EF-8DBD-42C3-86C4-DAEE085E0B16}" type="pres">
      <dgm:prSet presAssocID="{F8556BB9-5CC8-4EDF-90F4-AC9C73F724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5775BD83-1DE3-4CBC-88CE-6A8B559DB918}" type="pres">
      <dgm:prSet presAssocID="{F8556BB9-5CC8-4EDF-90F4-AC9C73F72499}" presName="spaceRect" presStyleCnt="0"/>
      <dgm:spPr/>
    </dgm:pt>
    <dgm:pt modelId="{C63F3345-C06F-40D4-B74C-5BBD6A316E1B}" type="pres">
      <dgm:prSet presAssocID="{F8556BB9-5CC8-4EDF-90F4-AC9C73F72499}" presName="textRect" presStyleLbl="revTx" presStyleIdx="0" presStyleCnt="3">
        <dgm:presLayoutVars>
          <dgm:chMax val="1"/>
          <dgm:chPref val="1"/>
        </dgm:presLayoutVars>
      </dgm:prSet>
      <dgm:spPr/>
    </dgm:pt>
    <dgm:pt modelId="{97613559-9AC4-4858-A103-9DB22AA71824}" type="pres">
      <dgm:prSet presAssocID="{6A6A1E42-FAF0-41B6-A741-809F7DA182D1}" presName="sibTrans" presStyleCnt="0"/>
      <dgm:spPr/>
    </dgm:pt>
    <dgm:pt modelId="{018E5F62-7228-4C0D-B84A-FE425AE0996D}" type="pres">
      <dgm:prSet presAssocID="{0997B273-327C-4842-B034-AFE8AF94F074}" presName="compNode" presStyleCnt="0"/>
      <dgm:spPr/>
    </dgm:pt>
    <dgm:pt modelId="{6D50DEF0-D630-4577-BD11-B17738B1D644}" type="pres">
      <dgm:prSet presAssocID="{0997B273-327C-4842-B034-AFE8AF94F0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EE9651C-5452-46E5-86C8-1908E743ADD5}" type="pres">
      <dgm:prSet presAssocID="{0997B273-327C-4842-B034-AFE8AF94F074}" presName="spaceRect" presStyleCnt="0"/>
      <dgm:spPr/>
    </dgm:pt>
    <dgm:pt modelId="{55AAF69C-5B07-4851-9E27-80E085E817BE}" type="pres">
      <dgm:prSet presAssocID="{0997B273-327C-4842-B034-AFE8AF94F074}" presName="textRect" presStyleLbl="revTx" presStyleIdx="1" presStyleCnt="3">
        <dgm:presLayoutVars>
          <dgm:chMax val="1"/>
          <dgm:chPref val="1"/>
        </dgm:presLayoutVars>
      </dgm:prSet>
      <dgm:spPr/>
    </dgm:pt>
    <dgm:pt modelId="{3B2BE1BD-3F0D-46B9-8EF7-CFF17ABC079E}" type="pres">
      <dgm:prSet presAssocID="{D8279981-8CF7-4A56-8630-D5F95EC9E530}" presName="sibTrans" presStyleCnt="0"/>
      <dgm:spPr/>
    </dgm:pt>
    <dgm:pt modelId="{C9AF830F-74E9-40E1-B405-F6BED438987B}" type="pres">
      <dgm:prSet presAssocID="{228CE511-1CC3-4BE1-B2C0-73A5AF5D5A43}" presName="compNode" presStyleCnt="0"/>
      <dgm:spPr/>
    </dgm:pt>
    <dgm:pt modelId="{0D6CAA6D-ABAA-4D67-A9B8-FF96838B90D7}" type="pres">
      <dgm:prSet presAssocID="{228CE511-1CC3-4BE1-B2C0-73A5AF5D5A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D33C08-D4A3-4009-9FDB-B87895ECA39A}" type="pres">
      <dgm:prSet presAssocID="{228CE511-1CC3-4BE1-B2C0-73A5AF5D5A43}" presName="spaceRect" presStyleCnt="0"/>
      <dgm:spPr/>
    </dgm:pt>
    <dgm:pt modelId="{FAA9B49E-8DCE-4CED-BB79-C245F0D350AF}" type="pres">
      <dgm:prSet presAssocID="{228CE511-1CC3-4BE1-B2C0-73A5AF5D5A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6BFC15-EA26-43E1-BB8B-4EFEE753829D}" type="presOf" srcId="{F8556BB9-5CC8-4EDF-90F4-AC9C73F72499}" destId="{C63F3345-C06F-40D4-B74C-5BBD6A316E1B}" srcOrd="0" destOrd="0" presId="urn:microsoft.com/office/officeart/2018/2/layout/IconLabelList"/>
    <dgm:cxn modelId="{67446B1E-5C5A-4437-9F4B-D82A9F36AE5D}" srcId="{21217FC3-4ED7-4E54-BFF1-C4A491805E90}" destId="{228CE511-1CC3-4BE1-B2C0-73A5AF5D5A43}" srcOrd="2" destOrd="0" parTransId="{AE84E5DB-ED69-496B-94A0-70363AE2CF59}" sibTransId="{627ECD10-79F6-427C-8C7E-FD88EDC8F746}"/>
    <dgm:cxn modelId="{8251F35B-F40D-4843-91BA-2DC797C112F6}" srcId="{21217FC3-4ED7-4E54-BFF1-C4A491805E90}" destId="{0997B273-327C-4842-B034-AFE8AF94F074}" srcOrd="1" destOrd="0" parTransId="{054AA571-79BE-4143-B797-3871FC951EEE}" sibTransId="{D8279981-8CF7-4A56-8630-D5F95EC9E530}"/>
    <dgm:cxn modelId="{DE0B2963-30CC-4C8C-9F12-62493419EF6B}" type="presOf" srcId="{0997B273-327C-4842-B034-AFE8AF94F074}" destId="{55AAF69C-5B07-4851-9E27-80E085E817BE}" srcOrd="0" destOrd="0" presId="urn:microsoft.com/office/officeart/2018/2/layout/IconLabelList"/>
    <dgm:cxn modelId="{B1F7A387-60F3-4C0F-86DD-B4A3D421D66A}" type="presOf" srcId="{21217FC3-4ED7-4E54-BFF1-C4A491805E90}" destId="{5918DC5F-2B9D-41C9-B48A-BCA43657E8E8}" srcOrd="0" destOrd="0" presId="urn:microsoft.com/office/officeart/2018/2/layout/IconLabelList"/>
    <dgm:cxn modelId="{5FB010A8-45E7-4983-811D-5DF2419417CC}" type="presOf" srcId="{228CE511-1CC3-4BE1-B2C0-73A5AF5D5A43}" destId="{FAA9B49E-8DCE-4CED-BB79-C245F0D350AF}" srcOrd="0" destOrd="0" presId="urn:microsoft.com/office/officeart/2018/2/layout/IconLabelList"/>
    <dgm:cxn modelId="{C43760CE-5974-4329-A7BD-52314EED83A3}" srcId="{21217FC3-4ED7-4E54-BFF1-C4A491805E90}" destId="{F8556BB9-5CC8-4EDF-90F4-AC9C73F72499}" srcOrd="0" destOrd="0" parTransId="{5DE30F49-A6FA-4CF5-ACE0-6B01B3F15CD7}" sibTransId="{6A6A1E42-FAF0-41B6-A741-809F7DA182D1}"/>
    <dgm:cxn modelId="{4A513B48-3AF0-4E22-AC20-ABB728F25C31}" type="presParOf" srcId="{5918DC5F-2B9D-41C9-B48A-BCA43657E8E8}" destId="{98BBFA00-D5F9-467B-A636-815D325035B6}" srcOrd="0" destOrd="0" presId="urn:microsoft.com/office/officeart/2018/2/layout/IconLabelList"/>
    <dgm:cxn modelId="{746F0749-06CB-48A5-9FB3-AC19D3F6EEE7}" type="presParOf" srcId="{98BBFA00-D5F9-467B-A636-815D325035B6}" destId="{FE5D96EF-8DBD-42C3-86C4-DAEE085E0B16}" srcOrd="0" destOrd="0" presId="urn:microsoft.com/office/officeart/2018/2/layout/IconLabelList"/>
    <dgm:cxn modelId="{01641352-1406-456D-B3F5-6F510685B605}" type="presParOf" srcId="{98BBFA00-D5F9-467B-A636-815D325035B6}" destId="{5775BD83-1DE3-4CBC-88CE-6A8B559DB918}" srcOrd="1" destOrd="0" presId="urn:microsoft.com/office/officeart/2018/2/layout/IconLabelList"/>
    <dgm:cxn modelId="{5E391B5D-4170-4984-81A5-DFA03C56EA00}" type="presParOf" srcId="{98BBFA00-D5F9-467B-A636-815D325035B6}" destId="{C63F3345-C06F-40D4-B74C-5BBD6A316E1B}" srcOrd="2" destOrd="0" presId="urn:microsoft.com/office/officeart/2018/2/layout/IconLabelList"/>
    <dgm:cxn modelId="{2E3C75FC-B8AC-49BF-AF12-EAD4BA85D50D}" type="presParOf" srcId="{5918DC5F-2B9D-41C9-B48A-BCA43657E8E8}" destId="{97613559-9AC4-4858-A103-9DB22AA71824}" srcOrd="1" destOrd="0" presId="urn:microsoft.com/office/officeart/2018/2/layout/IconLabelList"/>
    <dgm:cxn modelId="{A403AFB9-01E3-4703-A743-5D7EE24368DE}" type="presParOf" srcId="{5918DC5F-2B9D-41C9-B48A-BCA43657E8E8}" destId="{018E5F62-7228-4C0D-B84A-FE425AE0996D}" srcOrd="2" destOrd="0" presId="urn:microsoft.com/office/officeart/2018/2/layout/IconLabelList"/>
    <dgm:cxn modelId="{F7891DA7-BB37-41A0-BF9A-F3AB4022C646}" type="presParOf" srcId="{018E5F62-7228-4C0D-B84A-FE425AE0996D}" destId="{6D50DEF0-D630-4577-BD11-B17738B1D644}" srcOrd="0" destOrd="0" presId="urn:microsoft.com/office/officeart/2018/2/layout/IconLabelList"/>
    <dgm:cxn modelId="{F75CD8B9-9520-4BFD-87C7-CCB915B7C408}" type="presParOf" srcId="{018E5F62-7228-4C0D-B84A-FE425AE0996D}" destId="{FEE9651C-5452-46E5-86C8-1908E743ADD5}" srcOrd="1" destOrd="0" presId="urn:microsoft.com/office/officeart/2018/2/layout/IconLabelList"/>
    <dgm:cxn modelId="{DCC2C964-F43F-4A77-AA36-670FB01B61B2}" type="presParOf" srcId="{018E5F62-7228-4C0D-B84A-FE425AE0996D}" destId="{55AAF69C-5B07-4851-9E27-80E085E817BE}" srcOrd="2" destOrd="0" presId="urn:microsoft.com/office/officeart/2018/2/layout/IconLabelList"/>
    <dgm:cxn modelId="{530472B5-7494-4988-8917-71C7CD507364}" type="presParOf" srcId="{5918DC5F-2B9D-41C9-B48A-BCA43657E8E8}" destId="{3B2BE1BD-3F0D-46B9-8EF7-CFF17ABC079E}" srcOrd="3" destOrd="0" presId="urn:microsoft.com/office/officeart/2018/2/layout/IconLabelList"/>
    <dgm:cxn modelId="{7C29F334-E9E7-40ED-9579-657FCD69A838}" type="presParOf" srcId="{5918DC5F-2B9D-41C9-B48A-BCA43657E8E8}" destId="{C9AF830F-74E9-40E1-B405-F6BED438987B}" srcOrd="4" destOrd="0" presId="urn:microsoft.com/office/officeart/2018/2/layout/IconLabelList"/>
    <dgm:cxn modelId="{1C4A64BD-3644-4738-BB92-7BD0AFB490FA}" type="presParOf" srcId="{C9AF830F-74E9-40E1-B405-F6BED438987B}" destId="{0D6CAA6D-ABAA-4D67-A9B8-FF96838B90D7}" srcOrd="0" destOrd="0" presId="urn:microsoft.com/office/officeart/2018/2/layout/IconLabelList"/>
    <dgm:cxn modelId="{EDA64481-A0E3-4CA0-9047-402512474DE8}" type="presParOf" srcId="{C9AF830F-74E9-40E1-B405-F6BED438987B}" destId="{73D33C08-D4A3-4009-9FDB-B87895ECA39A}" srcOrd="1" destOrd="0" presId="urn:microsoft.com/office/officeart/2018/2/layout/IconLabelList"/>
    <dgm:cxn modelId="{4A15508C-C83E-4FB8-954E-925793879605}" type="presParOf" srcId="{C9AF830F-74E9-40E1-B405-F6BED438987B}" destId="{FAA9B49E-8DCE-4CED-BB79-C245F0D350A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01F36-0CBE-4060-A498-6337ADEAE9BC}">
      <dsp:nvSpPr>
        <dsp:cNvPr id="0" name=""/>
        <dsp:cNvSpPr/>
      </dsp:nvSpPr>
      <dsp:spPr>
        <a:xfrm>
          <a:off x="740831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A7339-1A3D-41F6-81DA-C533EF7063D9}">
      <dsp:nvSpPr>
        <dsp:cNvPr id="0" name=""/>
        <dsp:cNvSpPr/>
      </dsp:nvSpPr>
      <dsp:spPr>
        <a:xfrm>
          <a:off x="89483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Determines how files are stored on disk</a:t>
          </a:r>
        </a:p>
      </dsp:txBody>
      <dsp:txXfrm>
        <a:off x="89483" y="1859900"/>
        <a:ext cx="2368537" cy="1080000"/>
      </dsp:txXfrm>
    </dsp:sp>
    <dsp:sp modelId="{ABCB38DD-F183-4E06-9614-5A03DBB688EB}">
      <dsp:nvSpPr>
        <dsp:cNvPr id="0" name=""/>
        <dsp:cNvSpPr/>
      </dsp:nvSpPr>
      <dsp:spPr>
        <a:xfrm>
          <a:off x="3523863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887C0-B480-4775-9B7F-7934A55588A9}">
      <dsp:nvSpPr>
        <dsp:cNvPr id="0" name=""/>
        <dsp:cNvSpPr/>
      </dsp:nvSpPr>
      <dsp:spPr>
        <a:xfrm>
          <a:off x="2872515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Contiguous Allocation</a:t>
          </a:r>
        </a:p>
      </dsp:txBody>
      <dsp:txXfrm>
        <a:off x="2872515" y="1859900"/>
        <a:ext cx="2368537" cy="1080000"/>
      </dsp:txXfrm>
    </dsp:sp>
    <dsp:sp modelId="{83657BF6-B23D-4D14-8B54-5B066CB4890B}">
      <dsp:nvSpPr>
        <dsp:cNvPr id="0" name=""/>
        <dsp:cNvSpPr/>
      </dsp:nvSpPr>
      <dsp:spPr>
        <a:xfrm>
          <a:off x="6306894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CD662-62E6-451A-A95A-555E19411AF0}">
      <dsp:nvSpPr>
        <dsp:cNvPr id="0" name=""/>
        <dsp:cNvSpPr/>
      </dsp:nvSpPr>
      <dsp:spPr>
        <a:xfrm>
          <a:off x="5655547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Linked List Allocation</a:t>
          </a:r>
        </a:p>
      </dsp:txBody>
      <dsp:txXfrm>
        <a:off x="5655547" y="1859900"/>
        <a:ext cx="2368537" cy="1080000"/>
      </dsp:txXfrm>
    </dsp:sp>
    <dsp:sp modelId="{ABE3FDF1-2887-40C8-9B62-1BBF8A5B61AF}">
      <dsp:nvSpPr>
        <dsp:cNvPr id="0" name=""/>
        <dsp:cNvSpPr/>
      </dsp:nvSpPr>
      <dsp:spPr>
        <a:xfrm>
          <a:off x="9089926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2EDC7-3D32-45A6-9D72-E095DE20943A}">
      <dsp:nvSpPr>
        <dsp:cNvPr id="0" name=""/>
        <dsp:cNvSpPr/>
      </dsp:nvSpPr>
      <dsp:spPr>
        <a:xfrm>
          <a:off x="8438578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Indexed Allocation (I-nodes)</a:t>
          </a:r>
        </a:p>
      </dsp:txBody>
      <dsp:txXfrm>
        <a:off x="8438578" y="1859900"/>
        <a:ext cx="2368537" cy="108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44E71-E60F-4401-BDFA-4D9B0574CF87}">
      <dsp:nvSpPr>
        <dsp:cNvPr id="0" name=""/>
        <dsp:cNvSpPr/>
      </dsp:nvSpPr>
      <dsp:spPr>
        <a:xfrm>
          <a:off x="740831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E6D81-E9A2-4C61-A678-B8FF959C14F4}">
      <dsp:nvSpPr>
        <dsp:cNvPr id="0" name=""/>
        <dsp:cNvSpPr/>
      </dsp:nvSpPr>
      <dsp:spPr>
        <a:xfrm>
          <a:off x="89483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Efficient disk space use</a:t>
          </a:r>
        </a:p>
      </dsp:txBody>
      <dsp:txXfrm>
        <a:off x="89483" y="2008150"/>
        <a:ext cx="2368537" cy="720000"/>
      </dsp:txXfrm>
    </dsp:sp>
    <dsp:sp modelId="{4B7BB125-4715-4CDE-B90B-DCD4EA6E3D06}">
      <dsp:nvSpPr>
        <dsp:cNvPr id="0" name=""/>
        <dsp:cNvSpPr/>
      </dsp:nvSpPr>
      <dsp:spPr>
        <a:xfrm>
          <a:off x="3523863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D78A6-2CAF-4BD1-9C32-DE1B7FE1D515}">
      <dsp:nvSpPr>
        <dsp:cNvPr id="0" name=""/>
        <dsp:cNvSpPr/>
      </dsp:nvSpPr>
      <dsp:spPr>
        <a:xfrm>
          <a:off x="2872515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Fast access time</a:t>
          </a:r>
        </a:p>
      </dsp:txBody>
      <dsp:txXfrm>
        <a:off x="2872515" y="2008150"/>
        <a:ext cx="2368537" cy="720000"/>
      </dsp:txXfrm>
    </dsp:sp>
    <dsp:sp modelId="{76858605-8B31-4202-A5E0-7DD12FADB434}">
      <dsp:nvSpPr>
        <dsp:cNvPr id="0" name=""/>
        <dsp:cNvSpPr/>
      </dsp:nvSpPr>
      <dsp:spPr>
        <a:xfrm>
          <a:off x="6306894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77E96-9676-4E88-9B04-C8F48547DE27}">
      <dsp:nvSpPr>
        <dsp:cNvPr id="0" name=""/>
        <dsp:cNvSpPr/>
      </dsp:nvSpPr>
      <dsp:spPr>
        <a:xfrm>
          <a:off x="5655547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Support for file growth</a:t>
          </a:r>
        </a:p>
      </dsp:txBody>
      <dsp:txXfrm>
        <a:off x="5655547" y="2008150"/>
        <a:ext cx="2368537" cy="720000"/>
      </dsp:txXfrm>
    </dsp:sp>
    <dsp:sp modelId="{E70BAF09-833B-4AE3-852F-E11DB64E3F68}">
      <dsp:nvSpPr>
        <dsp:cNvPr id="0" name=""/>
        <dsp:cNvSpPr/>
      </dsp:nvSpPr>
      <dsp:spPr>
        <a:xfrm>
          <a:off x="9089926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24533-F646-4BA9-A901-635E1055B8DA}">
      <dsp:nvSpPr>
        <dsp:cNvPr id="0" name=""/>
        <dsp:cNvSpPr/>
      </dsp:nvSpPr>
      <dsp:spPr>
        <a:xfrm>
          <a:off x="8438578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Minimize fragmentation</a:t>
          </a:r>
        </a:p>
      </dsp:txBody>
      <dsp:txXfrm>
        <a:off x="8438578" y="2008150"/>
        <a:ext cx="236853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44E71-E60F-4401-BDFA-4D9B0574CF87}">
      <dsp:nvSpPr>
        <dsp:cNvPr id="0" name=""/>
        <dsp:cNvSpPr/>
      </dsp:nvSpPr>
      <dsp:spPr>
        <a:xfrm>
          <a:off x="740831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E6D81-E9A2-4C61-A678-B8FF959C14F4}">
      <dsp:nvSpPr>
        <dsp:cNvPr id="0" name=""/>
        <dsp:cNvSpPr/>
      </dsp:nvSpPr>
      <dsp:spPr>
        <a:xfrm>
          <a:off x="89483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Faster access due to in-memory table</a:t>
          </a:r>
        </a:p>
      </dsp:txBody>
      <dsp:txXfrm>
        <a:off x="89483" y="1859900"/>
        <a:ext cx="2368537" cy="1080000"/>
      </dsp:txXfrm>
    </dsp:sp>
    <dsp:sp modelId="{43AAE76D-D733-4B8A-85F5-502223619039}">
      <dsp:nvSpPr>
        <dsp:cNvPr id="0" name=""/>
        <dsp:cNvSpPr/>
      </dsp:nvSpPr>
      <dsp:spPr>
        <a:xfrm>
          <a:off x="3523863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6DF71-9CD5-4A58-9B9A-6F783EF81E69}">
      <dsp:nvSpPr>
        <dsp:cNvPr id="0" name=""/>
        <dsp:cNvSpPr/>
      </dsp:nvSpPr>
      <dsp:spPr>
        <a:xfrm>
          <a:off x="2872515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Easy traversal</a:t>
          </a:r>
        </a:p>
      </dsp:txBody>
      <dsp:txXfrm>
        <a:off x="2872515" y="1859900"/>
        <a:ext cx="2368537" cy="1080000"/>
      </dsp:txXfrm>
    </dsp:sp>
    <dsp:sp modelId="{332C4565-FF3C-4B6A-A106-CC6ED7E6B66B}">
      <dsp:nvSpPr>
        <dsp:cNvPr id="0" name=""/>
        <dsp:cNvSpPr/>
      </dsp:nvSpPr>
      <dsp:spPr>
        <a:xfrm>
          <a:off x="6306894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222EA-9D9E-4E6C-ADA4-E1E20766C1C1}">
      <dsp:nvSpPr>
        <dsp:cNvPr id="0" name=""/>
        <dsp:cNvSpPr/>
      </dsp:nvSpPr>
      <dsp:spPr>
        <a:xfrm>
          <a:off x="5655547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 pointer overhead in disk blocks</a:t>
          </a:r>
        </a:p>
      </dsp:txBody>
      <dsp:txXfrm>
        <a:off x="5655547" y="1859900"/>
        <a:ext cx="2368537" cy="1080000"/>
      </dsp:txXfrm>
    </dsp:sp>
    <dsp:sp modelId="{6D3C9AEA-EE44-48E6-9F94-4514C9F134DF}">
      <dsp:nvSpPr>
        <dsp:cNvPr id="0" name=""/>
        <dsp:cNvSpPr/>
      </dsp:nvSpPr>
      <dsp:spPr>
        <a:xfrm>
          <a:off x="9089926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9559E-C92F-4E12-AA17-BB3D31912864}">
      <dsp:nvSpPr>
        <dsp:cNvPr id="0" name=""/>
        <dsp:cNvSpPr/>
      </dsp:nvSpPr>
      <dsp:spPr>
        <a:xfrm>
          <a:off x="8438578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Supports dynamic file sizes</a:t>
          </a:r>
        </a:p>
      </dsp:txBody>
      <dsp:txXfrm>
        <a:off x="8438578" y="1859900"/>
        <a:ext cx="2368537" cy="108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44E71-E60F-4401-BDFA-4D9B0574CF87}">
      <dsp:nvSpPr>
        <dsp:cNvPr id="0" name=""/>
        <dsp:cNvSpPr/>
      </dsp:nvSpPr>
      <dsp:spPr>
        <a:xfrm>
          <a:off x="740831" y="415242"/>
          <a:ext cx="1065841" cy="1065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E6D81-E9A2-4C61-A678-B8FF959C14F4}">
      <dsp:nvSpPr>
        <dsp:cNvPr id="0" name=""/>
        <dsp:cNvSpPr/>
      </dsp:nvSpPr>
      <dsp:spPr>
        <a:xfrm>
          <a:off x="89483" y="1859887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Entire FAT must be in memory</a:t>
          </a:r>
        </a:p>
      </dsp:txBody>
      <dsp:txXfrm>
        <a:off x="89483" y="1859887"/>
        <a:ext cx="2368537" cy="1080000"/>
      </dsp:txXfrm>
    </dsp:sp>
    <dsp:sp modelId="{10D53617-52C6-4D16-B7C0-098BF0853AC7}">
      <dsp:nvSpPr>
        <dsp:cNvPr id="0" name=""/>
        <dsp:cNvSpPr/>
      </dsp:nvSpPr>
      <dsp:spPr>
        <a:xfrm>
          <a:off x="3523863" y="415242"/>
          <a:ext cx="1065841" cy="1065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DA5DE-2502-419D-AF49-0705195A3882}">
      <dsp:nvSpPr>
        <dsp:cNvPr id="0" name=""/>
        <dsp:cNvSpPr/>
      </dsp:nvSpPr>
      <dsp:spPr>
        <a:xfrm>
          <a:off x="2872515" y="1859887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Random access is slow (must traverse)</a:t>
          </a:r>
        </a:p>
      </dsp:txBody>
      <dsp:txXfrm>
        <a:off x="2872515" y="1859887"/>
        <a:ext cx="2368537" cy="1080000"/>
      </dsp:txXfrm>
    </dsp:sp>
    <dsp:sp modelId="{8DC5DDEB-3B84-43FC-8ED9-57C0EAE28085}">
      <dsp:nvSpPr>
        <dsp:cNvPr id="0" name=""/>
        <dsp:cNvSpPr/>
      </dsp:nvSpPr>
      <dsp:spPr>
        <a:xfrm>
          <a:off x="6306894" y="415242"/>
          <a:ext cx="1065841" cy="1065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CAE17-8E92-4824-AFB1-C9895914C22F}">
      <dsp:nvSpPr>
        <dsp:cNvPr id="0" name=""/>
        <dsp:cNvSpPr/>
      </dsp:nvSpPr>
      <dsp:spPr>
        <a:xfrm>
          <a:off x="5655547" y="1859887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Can suffer from fragmentation</a:t>
          </a:r>
        </a:p>
      </dsp:txBody>
      <dsp:txXfrm>
        <a:off x="5655547" y="1859887"/>
        <a:ext cx="2368537" cy="1080000"/>
      </dsp:txXfrm>
    </dsp:sp>
    <dsp:sp modelId="{BD6B34AC-EFD4-4B10-BE61-D9888FBE12A3}">
      <dsp:nvSpPr>
        <dsp:cNvPr id="0" name=""/>
        <dsp:cNvSpPr/>
      </dsp:nvSpPr>
      <dsp:spPr>
        <a:xfrm>
          <a:off x="9089926" y="415242"/>
          <a:ext cx="1065841" cy="1065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DBD55-278A-401E-B4D4-E60242670C2B}">
      <dsp:nvSpPr>
        <dsp:cNvPr id="0" name=""/>
        <dsp:cNvSpPr/>
      </dsp:nvSpPr>
      <dsp:spPr>
        <a:xfrm>
          <a:off x="8438578" y="1859887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Large disks = Large FAT</a:t>
          </a:r>
        </a:p>
      </dsp:txBody>
      <dsp:txXfrm>
        <a:off x="8438578" y="1859887"/>
        <a:ext cx="2368537" cy="108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63243-ECC0-427B-B7CC-902F71C793F5}">
      <dsp:nvSpPr>
        <dsp:cNvPr id="0" name=""/>
        <dsp:cNvSpPr/>
      </dsp:nvSpPr>
      <dsp:spPr>
        <a:xfrm>
          <a:off x="2154300" y="2679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053F8-B8D6-48B9-B1D0-064444C74CA0}">
      <dsp:nvSpPr>
        <dsp:cNvPr id="0" name=""/>
        <dsp:cNvSpPr/>
      </dsp:nvSpPr>
      <dsp:spPr>
        <a:xfrm>
          <a:off x="750300" y="16807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0" kern="1200" dirty="0"/>
            <a:t>Used in UNIX/Linux file systems</a:t>
          </a:r>
        </a:p>
      </dsp:txBody>
      <dsp:txXfrm>
        <a:off x="750300" y="1680759"/>
        <a:ext cx="4320000" cy="648000"/>
      </dsp:txXfrm>
    </dsp:sp>
    <dsp:sp modelId="{DA54A01A-9286-472C-A53C-F9B42D6F8F96}">
      <dsp:nvSpPr>
        <dsp:cNvPr id="0" name=""/>
        <dsp:cNvSpPr/>
      </dsp:nvSpPr>
      <dsp:spPr>
        <a:xfrm>
          <a:off x="750300" y="2394790"/>
          <a:ext cx="4320000" cy="933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26036-009D-4C67-B4A2-B37DE71533FD}">
      <dsp:nvSpPr>
        <dsp:cNvPr id="0" name=""/>
        <dsp:cNvSpPr/>
      </dsp:nvSpPr>
      <dsp:spPr>
        <a:xfrm>
          <a:off x="7230300" y="2679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D8BBE-7B00-49D9-849F-E0BE4000E3E9}">
      <dsp:nvSpPr>
        <dsp:cNvPr id="0" name=""/>
        <dsp:cNvSpPr/>
      </dsp:nvSpPr>
      <dsp:spPr>
        <a:xfrm>
          <a:off x="5826300" y="16807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0" kern="1200" dirty="0"/>
            <a:t>Each file has an I-node containing:</a:t>
          </a:r>
        </a:p>
      </dsp:txBody>
      <dsp:txXfrm>
        <a:off x="5826300" y="1680759"/>
        <a:ext cx="4320000" cy="648000"/>
      </dsp:txXfrm>
    </dsp:sp>
    <dsp:sp modelId="{3C6C2FEE-7943-4313-8EF1-59921EACD755}">
      <dsp:nvSpPr>
        <dsp:cNvPr id="0" name=""/>
        <dsp:cNvSpPr/>
      </dsp:nvSpPr>
      <dsp:spPr>
        <a:xfrm>
          <a:off x="5826300" y="2394790"/>
          <a:ext cx="4320000" cy="933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0" kern="1200" dirty="0"/>
            <a:t>File metadata (size, permissions, timestamps)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0" kern="1200" dirty="0"/>
            <a:t>Pointers to data blocks</a:t>
          </a:r>
        </a:p>
      </dsp:txBody>
      <dsp:txXfrm>
        <a:off x="5826300" y="2394790"/>
        <a:ext cx="4320000" cy="9335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C2481-6E50-414D-95EF-EECE000450B2}">
      <dsp:nvSpPr>
        <dsp:cNvPr id="0" name=""/>
        <dsp:cNvSpPr/>
      </dsp:nvSpPr>
      <dsp:spPr>
        <a:xfrm>
          <a:off x="551348" y="19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CF5A6-C5A2-4E6D-8CCD-CF2D3BF0881E}">
      <dsp:nvSpPr>
        <dsp:cNvPr id="0" name=""/>
        <dsp:cNvSpPr/>
      </dsp:nvSpPr>
      <dsp:spPr>
        <a:xfrm>
          <a:off x="859258" y="498059"/>
          <a:ext cx="828988" cy="828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75064-0FA6-4A3C-BB33-FCEDA4A3E2F0}">
      <dsp:nvSpPr>
        <dsp:cNvPr id="0" name=""/>
        <dsp:cNvSpPr/>
      </dsp:nvSpPr>
      <dsp:spPr>
        <a:xfrm>
          <a:off x="89483" y="208498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Efficient for small &amp; large files</a:t>
          </a:r>
        </a:p>
      </dsp:txBody>
      <dsp:txXfrm>
        <a:off x="89483" y="2084980"/>
        <a:ext cx="2368537" cy="1080000"/>
      </dsp:txXfrm>
    </dsp:sp>
    <dsp:sp modelId="{BF7CBAD7-E2CD-4FE6-B684-759EEE50AC96}">
      <dsp:nvSpPr>
        <dsp:cNvPr id="0" name=""/>
        <dsp:cNvSpPr/>
      </dsp:nvSpPr>
      <dsp:spPr>
        <a:xfrm>
          <a:off x="3334380" y="19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C07AE-077C-4C80-8C10-D26B9D1C24B8}">
      <dsp:nvSpPr>
        <dsp:cNvPr id="0" name=""/>
        <dsp:cNvSpPr/>
      </dsp:nvSpPr>
      <dsp:spPr>
        <a:xfrm>
          <a:off x="3642290" y="498059"/>
          <a:ext cx="828988" cy="828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C01C9-1C8B-4605-9B4F-297BBC1A7317}">
      <dsp:nvSpPr>
        <dsp:cNvPr id="0" name=""/>
        <dsp:cNvSpPr/>
      </dsp:nvSpPr>
      <dsp:spPr>
        <a:xfrm>
          <a:off x="2872515" y="208498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Easy to manage metadata</a:t>
          </a:r>
          <a:endParaRPr lang="en-US" sz="2600" kern="1200" dirty="0"/>
        </a:p>
      </dsp:txBody>
      <dsp:txXfrm>
        <a:off x="2872515" y="2084980"/>
        <a:ext cx="2368537" cy="1080000"/>
      </dsp:txXfrm>
    </dsp:sp>
    <dsp:sp modelId="{E9B3475B-31AF-4B54-AE0F-E3CE9282AF46}">
      <dsp:nvSpPr>
        <dsp:cNvPr id="0" name=""/>
        <dsp:cNvSpPr/>
      </dsp:nvSpPr>
      <dsp:spPr>
        <a:xfrm>
          <a:off x="6117411" y="19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EA6FD-F19A-489E-AF15-C64EB81B76ED}">
      <dsp:nvSpPr>
        <dsp:cNvPr id="0" name=""/>
        <dsp:cNvSpPr/>
      </dsp:nvSpPr>
      <dsp:spPr>
        <a:xfrm>
          <a:off x="6425321" y="498059"/>
          <a:ext cx="828988" cy="828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32C48-F4A6-4BCD-8803-75A6B29AE40B}">
      <dsp:nvSpPr>
        <dsp:cNvPr id="0" name=""/>
        <dsp:cNvSpPr/>
      </dsp:nvSpPr>
      <dsp:spPr>
        <a:xfrm>
          <a:off x="5655547" y="208498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Supports random access</a:t>
          </a:r>
          <a:endParaRPr lang="en-US" sz="2600" kern="1200" dirty="0"/>
        </a:p>
      </dsp:txBody>
      <dsp:txXfrm>
        <a:off x="5655547" y="2084980"/>
        <a:ext cx="2368537" cy="1080000"/>
      </dsp:txXfrm>
    </dsp:sp>
    <dsp:sp modelId="{E904F0F2-023C-4E31-97C1-91A8C24333DF}">
      <dsp:nvSpPr>
        <dsp:cNvPr id="0" name=""/>
        <dsp:cNvSpPr/>
      </dsp:nvSpPr>
      <dsp:spPr>
        <a:xfrm>
          <a:off x="8900443" y="19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407C8-A9C6-4503-A12F-CAF93CB82EF7}">
      <dsp:nvSpPr>
        <dsp:cNvPr id="0" name=""/>
        <dsp:cNvSpPr/>
      </dsp:nvSpPr>
      <dsp:spPr>
        <a:xfrm>
          <a:off x="9208353" y="498059"/>
          <a:ext cx="828988" cy="8289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8D8D0-81E1-4445-AD56-B9F2AEF870DC}">
      <dsp:nvSpPr>
        <dsp:cNvPr id="0" name=""/>
        <dsp:cNvSpPr/>
      </dsp:nvSpPr>
      <dsp:spPr>
        <a:xfrm>
          <a:off x="8438578" y="208498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Scalable with multi-level indexing</a:t>
          </a:r>
        </a:p>
      </dsp:txBody>
      <dsp:txXfrm>
        <a:off x="8438578" y="2084980"/>
        <a:ext cx="2368537" cy="108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C2481-6E50-414D-95EF-EECE000450B2}">
      <dsp:nvSpPr>
        <dsp:cNvPr id="0" name=""/>
        <dsp:cNvSpPr/>
      </dsp:nvSpPr>
      <dsp:spPr>
        <a:xfrm>
          <a:off x="1285800" y="12564"/>
          <a:ext cx="1715625" cy="1715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CF5A6-C5A2-4E6D-8CCD-CF2D3BF0881E}">
      <dsp:nvSpPr>
        <dsp:cNvPr id="0" name=""/>
        <dsp:cNvSpPr/>
      </dsp:nvSpPr>
      <dsp:spPr>
        <a:xfrm>
          <a:off x="1651425" y="378190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75064-0FA6-4A3C-BB33-FCEDA4A3E2F0}">
      <dsp:nvSpPr>
        <dsp:cNvPr id="0" name=""/>
        <dsp:cNvSpPr/>
      </dsp:nvSpPr>
      <dsp:spPr>
        <a:xfrm>
          <a:off x="773531" y="1705835"/>
          <a:ext cx="28125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Fixed number of pointers limits max file size</a:t>
          </a:r>
        </a:p>
      </dsp:txBody>
      <dsp:txXfrm>
        <a:off x="773531" y="1705835"/>
        <a:ext cx="2812500" cy="1080000"/>
      </dsp:txXfrm>
    </dsp:sp>
    <dsp:sp modelId="{ACF37538-4718-49F5-95D5-C8E6337B596B}">
      <dsp:nvSpPr>
        <dsp:cNvPr id="0" name=""/>
        <dsp:cNvSpPr/>
      </dsp:nvSpPr>
      <dsp:spPr>
        <a:xfrm>
          <a:off x="4590487" y="12564"/>
          <a:ext cx="1715625" cy="1715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A6D89-1236-4612-9DC4-7F3E5C731F23}">
      <dsp:nvSpPr>
        <dsp:cNvPr id="0" name=""/>
        <dsp:cNvSpPr/>
      </dsp:nvSpPr>
      <dsp:spPr>
        <a:xfrm>
          <a:off x="4956112" y="378190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599E9-912C-47A0-82BE-521350E3ACF0}">
      <dsp:nvSpPr>
        <dsp:cNvPr id="0" name=""/>
        <dsp:cNvSpPr/>
      </dsp:nvSpPr>
      <dsp:spPr>
        <a:xfrm>
          <a:off x="4042050" y="1705835"/>
          <a:ext cx="28125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Accessing large files needs multiple lookups</a:t>
          </a:r>
        </a:p>
      </dsp:txBody>
      <dsp:txXfrm>
        <a:off x="4042050" y="1705835"/>
        <a:ext cx="2812500" cy="1080000"/>
      </dsp:txXfrm>
    </dsp:sp>
    <dsp:sp modelId="{3F6069CF-D356-496D-856A-67C51E4A8BD3}">
      <dsp:nvSpPr>
        <dsp:cNvPr id="0" name=""/>
        <dsp:cNvSpPr/>
      </dsp:nvSpPr>
      <dsp:spPr>
        <a:xfrm>
          <a:off x="7895175" y="12564"/>
          <a:ext cx="1715625" cy="1715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223AF-7BE3-47CE-81B6-1DD869D59FC3}">
      <dsp:nvSpPr>
        <dsp:cNvPr id="0" name=""/>
        <dsp:cNvSpPr/>
      </dsp:nvSpPr>
      <dsp:spPr>
        <a:xfrm>
          <a:off x="8260800" y="378190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8FA6B-3982-42ED-B46E-1892239084B3}">
      <dsp:nvSpPr>
        <dsp:cNvPr id="0" name=""/>
        <dsp:cNvSpPr/>
      </dsp:nvSpPr>
      <dsp:spPr>
        <a:xfrm>
          <a:off x="7346737" y="1705835"/>
          <a:ext cx="28125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I-nodes stored separately (extra seek time)</a:t>
          </a:r>
        </a:p>
      </dsp:txBody>
      <dsp:txXfrm>
        <a:off x="7346737" y="1705835"/>
        <a:ext cx="2812500" cy="108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CE221-8C1C-4D54-BB9F-2401D82E9323}">
      <dsp:nvSpPr>
        <dsp:cNvPr id="0" name=""/>
        <dsp:cNvSpPr/>
      </dsp:nvSpPr>
      <dsp:spPr>
        <a:xfrm>
          <a:off x="1938300" y="11044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942F2-116F-4F02-8DF6-66FAE51660E5}">
      <dsp:nvSpPr>
        <dsp:cNvPr id="0" name=""/>
        <dsp:cNvSpPr/>
      </dsp:nvSpPr>
      <dsp:spPr>
        <a:xfrm>
          <a:off x="750300" y="25246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FAT: USB drives, simple OS, small storage</a:t>
          </a:r>
        </a:p>
      </dsp:txBody>
      <dsp:txXfrm>
        <a:off x="750300" y="2524686"/>
        <a:ext cx="4320000" cy="720000"/>
      </dsp:txXfrm>
    </dsp:sp>
    <dsp:sp modelId="{03133A17-396A-4CD9-A16D-26397081C945}">
      <dsp:nvSpPr>
        <dsp:cNvPr id="0" name=""/>
        <dsp:cNvSpPr/>
      </dsp:nvSpPr>
      <dsp:spPr>
        <a:xfrm>
          <a:off x="7014300" y="11044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FAD14-8734-49E5-B3A8-B56F63FAC76B}">
      <dsp:nvSpPr>
        <dsp:cNvPr id="0" name=""/>
        <dsp:cNvSpPr/>
      </dsp:nvSpPr>
      <dsp:spPr>
        <a:xfrm>
          <a:off x="5826300" y="25246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I-nodes: UNIX/Linux systems, enterprise storage, cloud servers</a:t>
          </a:r>
        </a:p>
      </dsp:txBody>
      <dsp:txXfrm>
        <a:off x="5826300" y="2524686"/>
        <a:ext cx="432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D96EF-8DBD-42C3-86C4-DAEE085E0B16}">
      <dsp:nvSpPr>
        <dsp:cNvPr id="0" name=""/>
        <dsp:cNvSpPr/>
      </dsp:nvSpPr>
      <dsp:spPr>
        <a:xfrm>
          <a:off x="938418" y="374852"/>
          <a:ext cx="1449604" cy="1449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F3345-C06F-40D4-B74C-5BBD6A316E1B}">
      <dsp:nvSpPr>
        <dsp:cNvPr id="0" name=""/>
        <dsp:cNvSpPr/>
      </dsp:nvSpPr>
      <dsp:spPr>
        <a:xfrm>
          <a:off x="52549" y="2215277"/>
          <a:ext cx="322134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Linked List Allocation (FAT): Good for sequential access, simpler systems</a:t>
          </a:r>
        </a:p>
      </dsp:txBody>
      <dsp:txXfrm>
        <a:off x="52549" y="2215277"/>
        <a:ext cx="3221343" cy="765000"/>
      </dsp:txXfrm>
    </dsp:sp>
    <dsp:sp modelId="{6D50DEF0-D630-4577-BD11-B17738B1D644}">
      <dsp:nvSpPr>
        <dsp:cNvPr id="0" name=""/>
        <dsp:cNvSpPr/>
      </dsp:nvSpPr>
      <dsp:spPr>
        <a:xfrm>
          <a:off x="4723497" y="374852"/>
          <a:ext cx="1449604" cy="1449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AF69C-5B07-4851-9E27-80E085E817BE}">
      <dsp:nvSpPr>
        <dsp:cNvPr id="0" name=""/>
        <dsp:cNvSpPr/>
      </dsp:nvSpPr>
      <dsp:spPr>
        <a:xfrm>
          <a:off x="3837628" y="2215277"/>
          <a:ext cx="322134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I-nodes: Powerful, flexible, scalable for large file systems</a:t>
          </a:r>
        </a:p>
      </dsp:txBody>
      <dsp:txXfrm>
        <a:off x="3837628" y="2215277"/>
        <a:ext cx="3221343" cy="765000"/>
      </dsp:txXfrm>
    </dsp:sp>
    <dsp:sp modelId="{0D6CAA6D-ABAA-4D67-A9B8-FF96838B90D7}">
      <dsp:nvSpPr>
        <dsp:cNvPr id="0" name=""/>
        <dsp:cNvSpPr/>
      </dsp:nvSpPr>
      <dsp:spPr>
        <a:xfrm>
          <a:off x="8508576" y="374852"/>
          <a:ext cx="1449604" cy="1449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9B49E-8DCE-4CED-BB79-C245F0D350AF}">
      <dsp:nvSpPr>
        <dsp:cNvPr id="0" name=""/>
        <dsp:cNvSpPr/>
      </dsp:nvSpPr>
      <dsp:spPr>
        <a:xfrm>
          <a:off x="7622707" y="2215277"/>
          <a:ext cx="322134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Both methods aim to optimize file storage and retrieval</a:t>
          </a:r>
        </a:p>
      </dsp:txBody>
      <dsp:txXfrm>
        <a:off x="7622707" y="2215277"/>
        <a:ext cx="3221343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15940-053C-403B-ACED-1A6D18B1449D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7607A-8F13-47C9-9848-29A35D397B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3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447AD95-A2EA-4548-8129-3A1979B193F3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8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9832-661E-4343-933B-9100B41F7B96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3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C29A-6F97-422F-A4F2-45BCBEC1907D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2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739C-0FFB-4954-A815-4FF1E0AE3DC6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4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6C53-CEF1-4713-B6B1-BB83811BE208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6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9EFB-F890-46CF-93B2-A745F1634A70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1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FF3-8274-4C11-A862-FCE4FD6F1D30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6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C9B1-4F65-4134-9A31-1B40A4FC8A92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4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E916-9D02-48B1-946D-35921108F528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3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5F6B-2598-4CBA-B953-4C19420F929A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1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8856-A392-40D7-A32E-61D4784C9F43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9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0578F7-B378-42AD-8F09-59F756488AF9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97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FFD9-4033-1827-E621-4F67208BD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Linked-List Allocation Using a Table in Memory, I-nodes (index nodes)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D598B-1DDF-E9E8-CA17-0ECB0B581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Ayush Tuladhar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8BFE52-0F1B-BCC5-79FF-B45A9852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E23-08B0-4F65-B983-4FB9698DC1EF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BA236-3DAF-1926-4466-2EFBE3C1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9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2DD8D-32DE-349B-E4D0-30941C8C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Advantages of I-nodes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E570-744C-6466-F807-7C2F568C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129C5F-9FFC-40BD-9D6F-4CFCD8F62B78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8/7/2025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76078-8C52-CF14-ABC1-FE68737B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1FDD0E8-15B1-51B8-8A02-ED94A370E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151426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78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B96A78-FF0D-3A96-A446-B16BEB2C4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F4C2E72-2A38-2363-1964-075B6FFA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C2F210-3715-0DF7-6E3F-EB421626C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6E3C8-AAAC-B0F7-4BFE-8FE74E61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Disadvantages of I-nodes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94217C-2F42-503F-5344-61FEDA047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850E4-EA9A-5760-809D-D52F949C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129C5F-9FFC-40BD-9D6F-4CFCD8F62B78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8/7/2025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C5168-2AE2-F8D0-8D6A-D0744D1E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ACF4C50-492F-D91C-30C0-5F522771C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300365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00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FA44F-4682-D0ED-C68C-CD3AE94E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FAT vs I-nodes: Comparison Table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8F6D410-2FEE-741F-989F-74FED961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D6F484-DAD3-4617-9CF2-62E1156678C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8/7/2025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2ACB994-32DD-BD7E-8C57-989C42A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0DE1702-E1D5-B42D-E96A-7BE4035C5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340941"/>
              </p:ext>
            </p:extLst>
          </p:nvPr>
        </p:nvGraphicFramePr>
        <p:xfrm>
          <a:off x="642938" y="643239"/>
          <a:ext cx="10896600" cy="3354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130">
                  <a:extLst>
                    <a:ext uri="{9D8B030D-6E8A-4147-A177-3AD203B41FA5}">
                      <a16:colId xmlns:a16="http://schemas.microsoft.com/office/drawing/2014/main" val="2679877868"/>
                    </a:ext>
                  </a:extLst>
                </a:gridCol>
                <a:gridCol w="3859235">
                  <a:extLst>
                    <a:ext uri="{9D8B030D-6E8A-4147-A177-3AD203B41FA5}">
                      <a16:colId xmlns:a16="http://schemas.microsoft.com/office/drawing/2014/main" val="2034809506"/>
                    </a:ext>
                  </a:extLst>
                </a:gridCol>
                <a:gridCol w="3859235">
                  <a:extLst>
                    <a:ext uri="{9D8B030D-6E8A-4147-A177-3AD203B41FA5}">
                      <a16:colId xmlns:a16="http://schemas.microsoft.com/office/drawing/2014/main" val="635638962"/>
                    </a:ext>
                  </a:extLst>
                </a:gridCol>
              </a:tblGrid>
              <a:tr h="479219">
                <a:tc>
                  <a:txBody>
                    <a:bodyPr/>
                    <a:lstStyle/>
                    <a:p>
                      <a:r>
                        <a:rPr lang="en-US" sz="2100" dirty="0"/>
                        <a:t>Feature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FAT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I-nodes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99834298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 dirty="0"/>
                        <a:t>Metadata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Separate from data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Stored in I-node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640669092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 dirty="0"/>
                        <a:t>Access speed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Slower for random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Faster random access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672919718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 dirty="0"/>
                        <a:t>Memory usage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High for large disks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Moderate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465556178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 dirty="0"/>
                        <a:t>Scalability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Poor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Excellent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488837469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 dirty="0"/>
                        <a:t>File growth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Dynamic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Dynamic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3783907354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 dirty="0"/>
                        <a:t>Fragmentation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No external fragmentation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Minimal internal fragmentation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10167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92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187F2-5EEC-3573-F58C-5C18A489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189E-8327-96AD-B29B-7F07A3DC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B8AD40D-21CC-44B7-9305-837E5E5092DB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8/7/2025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B2263-CD0C-322F-2A3E-8594DA2E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45BFD2C-F332-8FA5-2D2C-9D967E2F2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149625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17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89B43-0B5E-23EF-7A99-259D3D49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3F941-E73A-7990-4140-537EBE93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7EC11B-5E08-4727-BA04-14D37D1843C4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8/7/2025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B6147-BA02-BA28-7CC6-3B669DA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FF93D2D4-57A8-3678-1A25-61E2FFECC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192950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74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8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09786C-7C55-FAF5-031F-CB6222D0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A5378-07D6-DD6A-A139-9827F382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ECEE19-35A4-48C0-9BC1-3B0A1B239FE8}" type="datetime1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8/7/2025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0D03-1C6D-4621-91E6-04B76E96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27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D69EE-40B9-B038-D5D8-FABDD047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File Allocation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FA638-38C6-5DBF-E3C4-E1256CCA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8E739C-0FFB-4954-A815-4FF1E0AE3DC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8/7/2025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B4953-1685-D93D-C0C9-8D009FBA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FD1FEB9-2FCD-9E83-F4DE-B72DDC9FC8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227267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600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CC421-BB42-84FB-9771-01B91A7D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Allocation Matters?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4F76-F93B-7070-ED31-7A2A8446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CB9DFA-D9F4-4CB3-8DFE-1047339D9693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8/7/2025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B820B-0DA2-3F96-23FD-096E3DFB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EB72B8B-2E98-C6A2-F636-37C6232AD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966294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3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9F6B7-C491-C85F-8E9E-A51EB5AC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 Allocation: Concept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D826-D4A7-055F-4626-0F775D28C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US" sz="2600" dirty="0"/>
              <a:t>Store each file as a linked list of disk blocks</a:t>
            </a:r>
          </a:p>
          <a:p>
            <a:r>
              <a:rPr lang="en-US" sz="2600" dirty="0"/>
              <a:t>Each block contains:</a:t>
            </a:r>
          </a:p>
          <a:p>
            <a:pPr lvl="1"/>
            <a:r>
              <a:rPr lang="en-US" sz="2600" dirty="0"/>
              <a:t>File data</a:t>
            </a:r>
          </a:p>
          <a:p>
            <a:pPr lvl="1"/>
            <a:r>
              <a:rPr lang="en-US" sz="2600" dirty="0"/>
              <a:t>Pointer to the next block</a:t>
            </a:r>
          </a:p>
          <a:p>
            <a:endParaRPr lang="en-US" sz="2600" dirty="0"/>
          </a:p>
          <a:p>
            <a:endParaRPr lang="en-GB" sz="2600" dirty="0"/>
          </a:p>
        </p:txBody>
      </p:sp>
      <p:pic>
        <p:nvPicPr>
          <p:cNvPr id="6" name="Picture 5" descr="A diagram of a file block&#10;&#10;AI-generated content may be incorrect.">
            <a:extLst>
              <a:ext uri="{FF2B5EF4-FFF2-40B4-BE49-F238E27FC236}">
                <a16:creationId xmlns:a16="http://schemas.microsoft.com/office/drawing/2014/main" id="{CB7714EE-4BA0-5AE2-60CC-5A9C9BF1A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1266027"/>
            <a:ext cx="4747090" cy="236167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5955-3162-C89C-8F8E-ADA931BE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8E739C-0FFB-4954-A815-4FF1E0AE3DC6}" type="datetime1">
              <a:rPr lang="en-US" smtClean="0"/>
              <a:pPr>
                <a:spcAft>
                  <a:spcPts val="600"/>
                </a:spcAft>
              </a:pPr>
              <a:t>8/7/2025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E5FA9-8C21-833F-A2E1-675F6CF3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6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D2C5C-3252-46F8-F81B-521B7253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 Allocation in Table (FAT)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4554-2ED3-1684-9905-73A2CB64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US" sz="2600" dirty="0"/>
              <a:t>Instead of using pointers inside blocks, pointers are kept in a File Allocation Table (FAT)</a:t>
            </a:r>
          </a:p>
          <a:p>
            <a:r>
              <a:rPr lang="en-US" sz="2600" dirty="0"/>
              <a:t>FAT resides in memory (RAM)</a:t>
            </a:r>
          </a:p>
          <a:p>
            <a:r>
              <a:rPr lang="en-US" sz="2600" dirty="0"/>
              <a:t>Each entry in FAT has:</a:t>
            </a:r>
          </a:p>
          <a:p>
            <a:pPr lvl="1"/>
            <a:r>
              <a:rPr lang="en-US" sz="2600" dirty="0"/>
              <a:t>Index: block number</a:t>
            </a:r>
          </a:p>
          <a:p>
            <a:pPr lvl="1"/>
            <a:r>
              <a:rPr lang="en-US" sz="2600" dirty="0"/>
              <a:t>Value: next block in file or EOF</a:t>
            </a:r>
          </a:p>
        </p:txBody>
      </p:sp>
      <p:pic>
        <p:nvPicPr>
          <p:cNvPr id="8" name="Picture 7" descr="A table of numbers with arrows&#10;&#10;AI-generated content may be incorrect.">
            <a:extLst>
              <a:ext uri="{FF2B5EF4-FFF2-40B4-BE49-F238E27FC236}">
                <a16:creationId xmlns:a16="http://schemas.microsoft.com/office/drawing/2014/main" id="{E695CC45-B404-0611-EBB0-DBDB7B7C8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1283829"/>
            <a:ext cx="4747090" cy="232607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073F-2643-B2C6-F436-46DDF992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087924C-3865-495C-A7D4-2436DD008000}" type="datetime1">
              <a:rPr lang="en-US"/>
              <a:pPr>
                <a:spcAft>
                  <a:spcPts val="600"/>
                </a:spcAft>
              </a:pPr>
              <a:t>8/7/2025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025D6-4DEE-BA96-445F-D8A3DE9B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160F60-EA3F-2D63-8D99-DEA41521F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ABEE0BC-7AC9-ED31-FAB9-17FFB476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548D13-05B2-F90F-2D37-1BA80FB35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ECCAC-C87C-65C5-C4A6-231FD4EA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Advantages of FAT Approach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FBA412-9B9B-79A2-C572-3E13DB8C6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D84BB-10EB-0788-B9A1-EAA5DBDF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CB9DFA-D9F4-4CB3-8DFE-1047339D9693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8/7/2025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B8B2E-1891-7CE1-5E18-6C164979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7CB6D08-082F-3F72-ED83-DEC1B9441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474799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15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A75E06-7836-F9FB-54D0-0FCFD3270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D39561-24E8-8678-9844-56869255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A528D9-13DA-5C0F-7B50-1CA8F45F8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67809-2758-2C30-C3D8-C9517E55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disadvantages of FAT Approach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15059D-314D-227C-03F3-156CB9D0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8F4BE-7932-CABD-4BB2-1077A2D3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CB9DFA-D9F4-4CB3-8DFE-1047339D9693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8/7/2025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B4918-7344-EAEC-4D77-F3FDA59F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220A70C-C458-9010-73DC-C3D9267EF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431399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7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EFAD6-D92A-4FA6-8545-775DBFA7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I-nodes (Index Nodes): Concept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287E4-BD6D-9930-32C9-1AD7FD68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42832A-EA46-4055-A65A-E218099468A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8/7/2025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54246-0B9C-CC3F-9200-32A8DB99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3F29B511-7AEA-7A92-021D-E9E9F8C4E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49836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54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888BF-7577-1E95-E03E-03C2501A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Structure of an I-node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7684-6F20-65BB-5531-3C4559117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US" sz="2600" dirty="0"/>
              <a:t>Direct Blocks (12): Point to first 12 data blocks.</a:t>
            </a:r>
          </a:p>
          <a:p>
            <a:r>
              <a:rPr lang="en-US" sz="2600" dirty="0"/>
              <a:t>Single Indirect Block: Points to a block of pointers (extra level).</a:t>
            </a:r>
          </a:p>
          <a:p>
            <a:r>
              <a:rPr lang="en-US" sz="2600" dirty="0"/>
              <a:t>Double Indirect Block: Two levels of pointers.</a:t>
            </a:r>
          </a:p>
          <a:p>
            <a:r>
              <a:rPr lang="en-US" sz="2600" dirty="0"/>
              <a:t>Triple Indirect Block (if needed): Three levels.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6756C9-EE5F-F134-C377-11059795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666707"/>
            <a:ext cx="4747090" cy="3560317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6F73E-0B70-17E6-8739-643F31AD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E1FB0C-134F-4526-843B-83981ED47F30}" type="datetime1">
              <a:rPr lang="en-US"/>
              <a:pPr>
                <a:spcAft>
                  <a:spcPts val="600"/>
                </a:spcAft>
              </a:pPr>
              <a:t>8/7/2025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5F6CA-58DE-E409-FEF6-C6FD8245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19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Purple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00B0F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167</TotalTime>
  <Words>443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Tw Cen MT</vt:lpstr>
      <vt:lpstr>Tw Cen MT Condensed</vt:lpstr>
      <vt:lpstr>Wingdings 3</vt:lpstr>
      <vt:lpstr>Integral</vt:lpstr>
      <vt:lpstr>Linked-List Allocation Using a Table in Memory, I-nodes (index nodes)</vt:lpstr>
      <vt:lpstr>Introduction to File Allocation</vt:lpstr>
      <vt:lpstr>Why Allocation Matters?</vt:lpstr>
      <vt:lpstr>Linked List Allocation: Concept</vt:lpstr>
      <vt:lpstr>Linked List Allocation in Table (FAT)</vt:lpstr>
      <vt:lpstr>Advantages of FAT Approach</vt:lpstr>
      <vt:lpstr>disadvantages of FAT Approach</vt:lpstr>
      <vt:lpstr>I-nodes (Index Nodes): Concept</vt:lpstr>
      <vt:lpstr>Structure of an I-node</vt:lpstr>
      <vt:lpstr>Advantages of I-nodes</vt:lpstr>
      <vt:lpstr>Disadvantages of I-nodes</vt:lpstr>
      <vt:lpstr>FAT vs I-nodes: Comparison Table</vt:lpstr>
      <vt:lpstr>Use Cases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Tuladhar</dc:creator>
  <cp:lastModifiedBy>Ayush Tuladhar</cp:lastModifiedBy>
  <cp:revision>5</cp:revision>
  <dcterms:created xsi:type="dcterms:W3CDTF">2025-08-06T12:03:44Z</dcterms:created>
  <dcterms:modified xsi:type="dcterms:W3CDTF">2025-08-07T02:32:03Z</dcterms:modified>
</cp:coreProperties>
</file>