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7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5.sv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14C668-8426-42F2-9860-0051F679B1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A599B24-88B3-45C2-A0D5-53C0899F1EAB}">
      <dgm:prSet/>
      <dgm:spPr/>
      <dgm:t>
        <a:bodyPr/>
        <a:lstStyle/>
        <a:p>
          <a:r>
            <a:rPr lang="en-GB" dirty="0"/>
            <a:t>Hill Climbing is a heuristic search algorithm used for solving optimization problems</a:t>
          </a:r>
          <a:endParaRPr lang="en-US" dirty="0"/>
        </a:p>
      </dgm:t>
    </dgm:pt>
    <dgm:pt modelId="{40401C89-C519-4939-A46B-F4F7F7AD1836}" type="parTrans" cxnId="{C244FD87-FD7E-4A5E-AEA4-8B31772913BB}">
      <dgm:prSet/>
      <dgm:spPr/>
      <dgm:t>
        <a:bodyPr/>
        <a:lstStyle/>
        <a:p>
          <a:endParaRPr lang="en-US"/>
        </a:p>
      </dgm:t>
    </dgm:pt>
    <dgm:pt modelId="{A5F44AE1-C330-4155-8A82-FFAB68582561}" type="sibTrans" cxnId="{C244FD87-FD7E-4A5E-AEA4-8B31772913BB}">
      <dgm:prSet/>
      <dgm:spPr/>
      <dgm:t>
        <a:bodyPr/>
        <a:lstStyle/>
        <a:p>
          <a:endParaRPr lang="en-US"/>
        </a:p>
      </dgm:t>
    </dgm:pt>
    <dgm:pt modelId="{67659189-8368-4120-8331-5BD07AF7784D}">
      <dgm:prSet/>
      <dgm:spPr/>
      <dgm:t>
        <a:bodyPr/>
        <a:lstStyle/>
        <a:p>
          <a:r>
            <a:rPr lang="en-GB" dirty="0"/>
            <a:t>Works by iteratively improving the current solution until no better neighbours exist</a:t>
          </a:r>
          <a:endParaRPr lang="en-US" dirty="0"/>
        </a:p>
      </dgm:t>
    </dgm:pt>
    <dgm:pt modelId="{BF2FCE18-6BBD-4DB0-B6AF-FE3D1D71B218}" type="parTrans" cxnId="{A180C67A-8332-4500-8582-30B9BCF3682F}">
      <dgm:prSet/>
      <dgm:spPr/>
      <dgm:t>
        <a:bodyPr/>
        <a:lstStyle/>
        <a:p>
          <a:endParaRPr lang="en-US"/>
        </a:p>
      </dgm:t>
    </dgm:pt>
    <dgm:pt modelId="{AAFE0EF2-0BBB-4D37-9C1C-38500BEF8F2D}" type="sibTrans" cxnId="{A180C67A-8332-4500-8582-30B9BCF3682F}">
      <dgm:prSet/>
      <dgm:spPr/>
      <dgm:t>
        <a:bodyPr/>
        <a:lstStyle/>
        <a:p>
          <a:endParaRPr lang="en-US"/>
        </a:p>
      </dgm:t>
    </dgm:pt>
    <dgm:pt modelId="{371EAFB2-10A7-4DC7-8F28-42DDCBCB5E5E}">
      <dgm:prSet/>
      <dgm:spPr/>
      <dgm:t>
        <a:bodyPr/>
        <a:lstStyle/>
        <a:p>
          <a:r>
            <a:rPr lang="en-GB" dirty="0"/>
            <a:t>Inspired by the idea of climbing uphill to reach the highest peak</a:t>
          </a:r>
          <a:endParaRPr lang="en-US" dirty="0"/>
        </a:p>
      </dgm:t>
    </dgm:pt>
    <dgm:pt modelId="{95EBD9CA-674A-4284-8C41-1DEF298BE4E7}" type="parTrans" cxnId="{C9E93E6A-375C-452F-B6C9-447BB2FCF3E8}">
      <dgm:prSet/>
      <dgm:spPr/>
      <dgm:t>
        <a:bodyPr/>
        <a:lstStyle/>
        <a:p>
          <a:endParaRPr lang="en-US"/>
        </a:p>
      </dgm:t>
    </dgm:pt>
    <dgm:pt modelId="{1FCBF58C-54D0-44A2-8656-8913C0693E51}" type="sibTrans" cxnId="{C9E93E6A-375C-452F-B6C9-447BB2FCF3E8}">
      <dgm:prSet/>
      <dgm:spPr/>
      <dgm:t>
        <a:bodyPr/>
        <a:lstStyle/>
        <a:p>
          <a:endParaRPr lang="en-US"/>
        </a:p>
      </dgm:t>
    </dgm:pt>
    <dgm:pt modelId="{7BDDCD9F-ECE5-42B0-B2DE-E6C4E5FAF41A}" type="pres">
      <dgm:prSet presAssocID="{A814C668-8426-42F2-9860-0051F679B12C}" presName="root" presStyleCnt="0">
        <dgm:presLayoutVars>
          <dgm:dir/>
          <dgm:resizeHandles val="exact"/>
        </dgm:presLayoutVars>
      </dgm:prSet>
      <dgm:spPr/>
    </dgm:pt>
    <dgm:pt modelId="{1B680715-C1EF-4F14-8BB6-C85C46145F8D}" type="pres">
      <dgm:prSet presAssocID="{6A599B24-88B3-45C2-A0D5-53C0899F1EAB}" presName="compNode" presStyleCnt="0"/>
      <dgm:spPr/>
    </dgm:pt>
    <dgm:pt modelId="{E3068E1A-6B72-4F14-8767-7D0BBA33A67F}" type="pres">
      <dgm:prSet presAssocID="{6A599B24-88B3-45C2-A0D5-53C0899F1E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D6EA1B-DC36-42E0-818F-A4DDC6B22C10}" type="pres">
      <dgm:prSet presAssocID="{6A599B24-88B3-45C2-A0D5-53C0899F1EAB}" presName="spaceRect" presStyleCnt="0"/>
      <dgm:spPr/>
    </dgm:pt>
    <dgm:pt modelId="{A1D81F35-2D6B-45CB-BE0C-C7B41B764E40}" type="pres">
      <dgm:prSet presAssocID="{6A599B24-88B3-45C2-A0D5-53C0899F1EAB}" presName="textRect" presStyleLbl="revTx" presStyleIdx="0" presStyleCnt="3">
        <dgm:presLayoutVars>
          <dgm:chMax val="1"/>
          <dgm:chPref val="1"/>
        </dgm:presLayoutVars>
      </dgm:prSet>
      <dgm:spPr/>
    </dgm:pt>
    <dgm:pt modelId="{A911B068-452D-4676-9B18-C938987F7318}" type="pres">
      <dgm:prSet presAssocID="{A5F44AE1-C330-4155-8A82-FFAB68582561}" presName="sibTrans" presStyleCnt="0"/>
      <dgm:spPr/>
    </dgm:pt>
    <dgm:pt modelId="{4F380E1D-FB38-4BD9-9465-2DE51E3C8C38}" type="pres">
      <dgm:prSet presAssocID="{67659189-8368-4120-8331-5BD07AF7784D}" presName="compNode" presStyleCnt="0"/>
      <dgm:spPr/>
    </dgm:pt>
    <dgm:pt modelId="{7FD57A8A-B7EE-48F3-BD3C-98D67DD4A2FB}" type="pres">
      <dgm:prSet presAssocID="{67659189-8368-4120-8331-5BD07AF7784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AEAE2CB-F5D6-4DBF-A4F9-63AFD1C4F636}" type="pres">
      <dgm:prSet presAssocID="{67659189-8368-4120-8331-5BD07AF7784D}" presName="spaceRect" presStyleCnt="0"/>
      <dgm:spPr/>
    </dgm:pt>
    <dgm:pt modelId="{0E533A6F-26DD-487F-B5B0-9307C45838AE}" type="pres">
      <dgm:prSet presAssocID="{67659189-8368-4120-8331-5BD07AF7784D}" presName="textRect" presStyleLbl="revTx" presStyleIdx="1" presStyleCnt="3">
        <dgm:presLayoutVars>
          <dgm:chMax val="1"/>
          <dgm:chPref val="1"/>
        </dgm:presLayoutVars>
      </dgm:prSet>
      <dgm:spPr/>
    </dgm:pt>
    <dgm:pt modelId="{4F5029EE-240A-4468-97D8-B32FB96F32DC}" type="pres">
      <dgm:prSet presAssocID="{AAFE0EF2-0BBB-4D37-9C1C-38500BEF8F2D}" presName="sibTrans" presStyleCnt="0"/>
      <dgm:spPr/>
    </dgm:pt>
    <dgm:pt modelId="{FC454BF7-6802-4786-A5A4-5E77DDBB80D3}" type="pres">
      <dgm:prSet presAssocID="{371EAFB2-10A7-4DC7-8F28-42DDCBCB5E5E}" presName="compNode" presStyleCnt="0"/>
      <dgm:spPr/>
    </dgm:pt>
    <dgm:pt modelId="{6106617F-9F1E-4000-ACE3-D05B38926690}" type="pres">
      <dgm:prSet presAssocID="{371EAFB2-10A7-4DC7-8F28-42DDCBCB5E5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imbing"/>
        </a:ext>
      </dgm:extLst>
    </dgm:pt>
    <dgm:pt modelId="{DC644D91-7673-4428-8F8A-8E604401AB0B}" type="pres">
      <dgm:prSet presAssocID="{371EAFB2-10A7-4DC7-8F28-42DDCBCB5E5E}" presName="spaceRect" presStyleCnt="0"/>
      <dgm:spPr/>
    </dgm:pt>
    <dgm:pt modelId="{CF9FCF57-C5A9-4E36-8B2D-D5504F9779BA}" type="pres">
      <dgm:prSet presAssocID="{371EAFB2-10A7-4DC7-8F28-42DDCBCB5E5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E5B900B-3D49-4ECB-97A7-DFC131E3D2D2}" type="presOf" srcId="{6A599B24-88B3-45C2-A0D5-53C0899F1EAB}" destId="{A1D81F35-2D6B-45CB-BE0C-C7B41B764E40}" srcOrd="0" destOrd="0" presId="urn:microsoft.com/office/officeart/2018/2/layout/IconLabelList"/>
    <dgm:cxn modelId="{5BA31E42-2837-46E5-BD73-1DE2E4BDA458}" type="presOf" srcId="{371EAFB2-10A7-4DC7-8F28-42DDCBCB5E5E}" destId="{CF9FCF57-C5A9-4E36-8B2D-D5504F9779BA}" srcOrd="0" destOrd="0" presId="urn:microsoft.com/office/officeart/2018/2/layout/IconLabelList"/>
    <dgm:cxn modelId="{E7812369-983B-4485-9C10-2EE3E05E65E8}" type="presOf" srcId="{A814C668-8426-42F2-9860-0051F679B12C}" destId="{7BDDCD9F-ECE5-42B0-B2DE-E6C4E5FAF41A}" srcOrd="0" destOrd="0" presId="urn:microsoft.com/office/officeart/2018/2/layout/IconLabelList"/>
    <dgm:cxn modelId="{C9E93E6A-375C-452F-B6C9-447BB2FCF3E8}" srcId="{A814C668-8426-42F2-9860-0051F679B12C}" destId="{371EAFB2-10A7-4DC7-8F28-42DDCBCB5E5E}" srcOrd="2" destOrd="0" parTransId="{95EBD9CA-674A-4284-8C41-1DEF298BE4E7}" sibTransId="{1FCBF58C-54D0-44A2-8656-8913C0693E51}"/>
    <dgm:cxn modelId="{A180C67A-8332-4500-8582-30B9BCF3682F}" srcId="{A814C668-8426-42F2-9860-0051F679B12C}" destId="{67659189-8368-4120-8331-5BD07AF7784D}" srcOrd="1" destOrd="0" parTransId="{BF2FCE18-6BBD-4DB0-B6AF-FE3D1D71B218}" sibTransId="{AAFE0EF2-0BBB-4D37-9C1C-38500BEF8F2D}"/>
    <dgm:cxn modelId="{C244FD87-FD7E-4A5E-AEA4-8B31772913BB}" srcId="{A814C668-8426-42F2-9860-0051F679B12C}" destId="{6A599B24-88B3-45C2-A0D5-53C0899F1EAB}" srcOrd="0" destOrd="0" parTransId="{40401C89-C519-4939-A46B-F4F7F7AD1836}" sibTransId="{A5F44AE1-C330-4155-8A82-FFAB68582561}"/>
    <dgm:cxn modelId="{25B3A3A5-7E5F-4424-80D7-CABFBACA5694}" type="presOf" srcId="{67659189-8368-4120-8331-5BD07AF7784D}" destId="{0E533A6F-26DD-487F-B5B0-9307C45838AE}" srcOrd="0" destOrd="0" presId="urn:microsoft.com/office/officeart/2018/2/layout/IconLabelList"/>
    <dgm:cxn modelId="{7D8A5470-16D4-4E9D-8FBB-9801F4321441}" type="presParOf" srcId="{7BDDCD9F-ECE5-42B0-B2DE-E6C4E5FAF41A}" destId="{1B680715-C1EF-4F14-8BB6-C85C46145F8D}" srcOrd="0" destOrd="0" presId="urn:microsoft.com/office/officeart/2018/2/layout/IconLabelList"/>
    <dgm:cxn modelId="{E5086740-A2D9-4123-AAF5-0055F37D0560}" type="presParOf" srcId="{1B680715-C1EF-4F14-8BB6-C85C46145F8D}" destId="{E3068E1A-6B72-4F14-8767-7D0BBA33A67F}" srcOrd="0" destOrd="0" presId="urn:microsoft.com/office/officeart/2018/2/layout/IconLabelList"/>
    <dgm:cxn modelId="{8D63B57C-B159-4EC7-A186-69515F11D3BF}" type="presParOf" srcId="{1B680715-C1EF-4F14-8BB6-C85C46145F8D}" destId="{F8D6EA1B-DC36-42E0-818F-A4DDC6B22C10}" srcOrd="1" destOrd="0" presId="urn:microsoft.com/office/officeart/2018/2/layout/IconLabelList"/>
    <dgm:cxn modelId="{4177F9C1-BD32-4821-9131-1CE5D8CD5A65}" type="presParOf" srcId="{1B680715-C1EF-4F14-8BB6-C85C46145F8D}" destId="{A1D81F35-2D6B-45CB-BE0C-C7B41B764E40}" srcOrd="2" destOrd="0" presId="urn:microsoft.com/office/officeart/2018/2/layout/IconLabelList"/>
    <dgm:cxn modelId="{73C93BE8-78F3-4E90-A5C9-2CC128CFE033}" type="presParOf" srcId="{7BDDCD9F-ECE5-42B0-B2DE-E6C4E5FAF41A}" destId="{A911B068-452D-4676-9B18-C938987F7318}" srcOrd="1" destOrd="0" presId="urn:microsoft.com/office/officeart/2018/2/layout/IconLabelList"/>
    <dgm:cxn modelId="{9C505C5A-5537-461C-9D32-CEA702AC1D2E}" type="presParOf" srcId="{7BDDCD9F-ECE5-42B0-B2DE-E6C4E5FAF41A}" destId="{4F380E1D-FB38-4BD9-9465-2DE51E3C8C38}" srcOrd="2" destOrd="0" presId="urn:microsoft.com/office/officeart/2018/2/layout/IconLabelList"/>
    <dgm:cxn modelId="{D3706AAC-EA3E-4BD9-9955-90B8381FFFF5}" type="presParOf" srcId="{4F380E1D-FB38-4BD9-9465-2DE51E3C8C38}" destId="{7FD57A8A-B7EE-48F3-BD3C-98D67DD4A2FB}" srcOrd="0" destOrd="0" presId="urn:microsoft.com/office/officeart/2018/2/layout/IconLabelList"/>
    <dgm:cxn modelId="{1D91DF40-E2AF-47D5-A620-72D01D7726AC}" type="presParOf" srcId="{4F380E1D-FB38-4BD9-9465-2DE51E3C8C38}" destId="{BAEAE2CB-F5D6-4DBF-A4F9-63AFD1C4F636}" srcOrd="1" destOrd="0" presId="urn:microsoft.com/office/officeart/2018/2/layout/IconLabelList"/>
    <dgm:cxn modelId="{052AAFE2-5AF2-410D-B114-B6A39D825B89}" type="presParOf" srcId="{4F380E1D-FB38-4BD9-9465-2DE51E3C8C38}" destId="{0E533A6F-26DD-487F-B5B0-9307C45838AE}" srcOrd="2" destOrd="0" presId="urn:microsoft.com/office/officeart/2018/2/layout/IconLabelList"/>
    <dgm:cxn modelId="{312064F4-9AA8-4BEC-97A9-799BEFC6AFFD}" type="presParOf" srcId="{7BDDCD9F-ECE5-42B0-B2DE-E6C4E5FAF41A}" destId="{4F5029EE-240A-4468-97D8-B32FB96F32DC}" srcOrd="3" destOrd="0" presId="urn:microsoft.com/office/officeart/2018/2/layout/IconLabelList"/>
    <dgm:cxn modelId="{5566DC70-A7D9-4443-9CF2-9DA9C15CE1C8}" type="presParOf" srcId="{7BDDCD9F-ECE5-42B0-B2DE-E6C4E5FAF41A}" destId="{FC454BF7-6802-4786-A5A4-5E77DDBB80D3}" srcOrd="4" destOrd="0" presId="urn:microsoft.com/office/officeart/2018/2/layout/IconLabelList"/>
    <dgm:cxn modelId="{BC2F1553-05A7-4FE0-A371-563866F7722E}" type="presParOf" srcId="{FC454BF7-6802-4786-A5A4-5E77DDBB80D3}" destId="{6106617F-9F1E-4000-ACE3-D05B38926690}" srcOrd="0" destOrd="0" presId="urn:microsoft.com/office/officeart/2018/2/layout/IconLabelList"/>
    <dgm:cxn modelId="{B477BC7E-BC8C-41FC-A8F2-1DC28ECE0199}" type="presParOf" srcId="{FC454BF7-6802-4786-A5A4-5E77DDBB80D3}" destId="{DC644D91-7673-4428-8F8A-8E604401AB0B}" srcOrd="1" destOrd="0" presId="urn:microsoft.com/office/officeart/2018/2/layout/IconLabelList"/>
    <dgm:cxn modelId="{C19F977B-4115-4C7E-94F8-B59E095B570A}" type="presParOf" srcId="{FC454BF7-6802-4786-A5A4-5E77DDBB80D3}" destId="{CF9FCF57-C5A9-4E36-8B2D-D5504F9779B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CC6F71-F6C0-4F3F-9FBD-F5C01014D77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7746086-ADA0-4CCC-BB6B-9FAD807AB136}">
      <dgm:prSet/>
      <dgm:spPr/>
      <dgm:t>
        <a:bodyPr/>
        <a:lstStyle/>
        <a:p>
          <a:r>
            <a:rPr lang="en-GB" dirty="0"/>
            <a:t>Variant of Generate-and-Test : Uses feedback from evaluation to guide search</a:t>
          </a:r>
          <a:endParaRPr lang="en-US" dirty="0"/>
        </a:p>
      </dgm:t>
    </dgm:pt>
    <dgm:pt modelId="{DBCFFE77-C5B5-46C8-9764-9C36B83A5611}" type="parTrans" cxnId="{29F26A22-C770-4CFD-82AF-2ADD0F57E58B}">
      <dgm:prSet/>
      <dgm:spPr/>
      <dgm:t>
        <a:bodyPr/>
        <a:lstStyle/>
        <a:p>
          <a:endParaRPr lang="en-US"/>
        </a:p>
      </dgm:t>
    </dgm:pt>
    <dgm:pt modelId="{A5A65D47-F835-4B50-A034-8D852F35BFAB}" type="sibTrans" cxnId="{29F26A22-C770-4CFD-82AF-2ADD0F57E58B}">
      <dgm:prSet/>
      <dgm:spPr/>
      <dgm:t>
        <a:bodyPr/>
        <a:lstStyle/>
        <a:p>
          <a:endParaRPr lang="en-US"/>
        </a:p>
      </dgm:t>
    </dgm:pt>
    <dgm:pt modelId="{17B56366-80BA-4BCF-9FAD-E050BE4359AE}">
      <dgm:prSet/>
      <dgm:spPr/>
      <dgm:t>
        <a:bodyPr/>
        <a:lstStyle/>
        <a:p>
          <a:r>
            <a:rPr lang="en-GB" dirty="0"/>
            <a:t>Greedy Approach : Always moves to the best immediate neighbour</a:t>
          </a:r>
          <a:endParaRPr lang="en-US" dirty="0"/>
        </a:p>
      </dgm:t>
    </dgm:pt>
    <dgm:pt modelId="{030ED79B-4FBE-4787-A8C4-06D579A8D816}" type="parTrans" cxnId="{5C72E070-27B5-414C-B75E-D3EE79427939}">
      <dgm:prSet/>
      <dgm:spPr/>
      <dgm:t>
        <a:bodyPr/>
        <a:lstStyle/>
        <a:p>
          <a:endParaRPr lang="en-US"/>
        </a:p>
      </dgm:t>
    </dgm:pt>
    <dgm:pt modelId="{CA852929-8D5F-4CD2-97C2-C79613BC2801}" type="sibTrans" cxnId="{5C72E070-27B5-414C-B75E-D3EE79427939}">
      <dgm:prSet/>
      <dgm:spPr/>
      <dgm:t>
        <a:bodyPr/>
        <a:lstStyle/>
        <a:p>
          <a:endParaRPr lang="en-US"/>
        </a:p>
      </dgm:t>
    </dgm:pt>
    <dgm:pt modelId="{2A1DA232-BA87-4D3C-AAAF-1B5E32534059}">
      <dgm:prSet/>
      <dgm:spPr/>
      <dgm:t>
        <a:bodyPr/>
        <a:lstStyle/>
        <a:p>
          <a:r>
            <a:rPr lang="en-GB" dirty="0"/>
            <a:t>No Backtracking : Only considers the current and future states</a:t>
          </a:r>
          <a:endParaRPr lang="en-US" dirty="0"/>
        </a:p>
      </dgm:t>
    </dgm:pt>
    <dgm:pt modelId="{F593B523-0BEF-462D-BB92-94486B9DF543}" type="parTrans" cxnId="{2CC21403-8D08-4524-9A4F-312791D5037B}">
      <dgm:prSet/>
      <dgm:spPr/>
      <dgm:t>
        <a:bodyPr/>
        <a:lstStyle/>
        <a:p>
          <a:endParaRPr lang="en-US"/>
        </a:p>
      </dgm:t>
    </dgm:pt>
    <dgm:pt modelId="{07EA9D8D-2103-4C7B-AC74-A77C99F600E9}" type="sibTrans" cxnId="{2CC21403-8D08-4524-9A4F-312791D5037B}">
      <dgm:prSet/>
      <dgm:spPr/>
      <dgm:t>
        <a:bodyPr/>
        <a:lstStyle/>
        <a:p>
          <a:endParaRPr lang="en-US"/>
        </a:p>
      </dgm:t>
    </dgm:pt>
    <dgm:pt modelId="{A1A58304-FB3A-45FF-B829-24B5F2B01C14}">
      <dgm:prSet/>
      <dgm:spPr/>
      <dgm:t>
        <a:bodyPr/>
        <a:lstStyle/>
        <a:p>
          <a:r>
            <a:rPr lang="en-GB" dirty="0"/>
            <a:t>Feedback Mechanism : Evaluation of neighbours directs the next step</a:t>
          </a:r>
          <a:endParaRPr lang="en-US" dirty="0"/>
        </a:p>
      </dgm:t>
    </dgm:pt>
    <dgm:pt modelId="{5A90E33C-80D8-4EEB-A786-89BC7F5EE816}" type="parTrans" cxnId="{5C0DEF4C-513C-498D-88FF-432F4C51C97F}">
      <dgm:prSet/>
      <dgm:spPr/>
      <dgm:t>
        <a:bodyPr/>
        <a:lstStyle/>
        <a:p>
          <a:endParaRPr lang="en-US"/>
        </a:p>
      </dgm:t>
    </dgm:pt>
    <dgm:pt modelId="{3926BC5E-088D-432D-9AD5-16BF95653ECB}" type="sibTrans" cxnId="{5C0DEF4C-513C-498D-88FF-432F4C51C97F}">
      <dgm:prSet/>
      <dgm:spPr/>
      <dgm:t>
        <a:bodyPr/>
        <a:lstStyle/>
        <a:p>
          <a:endParaRPr lang="en-US"/>
        </a:p>
      </dgm:t>
    </dgm:pt>
    <dgm:pt modelId="{35CA226A-86C4-406F-A46A-93A72BFFB0AE}" type="pres">
      <dgm:prSet presAssocID="{85CC6F71-F6C0-4F3F-9FBD-F5C01014D772}" presName="root" presStyleCnt="0">
        <dgm:presLayoutVars>
          <dgm:dir/>
          <dgm:resizeHandles val="exact"/>
        </dgm:presLayoutVars>
      </dgm:prSet>
      <dgm:spPr/>
    </dgm:pt>
    <dgm:pt modelId="{ACCCD39E-516D-4A20-BB20-D063461C2CAD}" type="pres">
      <dgm:prSet presAssocID="{B7746086-ADA0-4CCC-BB6B-9FAD807AB136}" presName="compNode" presStyleCnt="0"/>
      <dgm:spPr/>
    </dgm:pt>
    <dgm:pt modelId="{3BFEB436-7B94-4E4A-9112-E8BC7FB1E691}" type="pres">
      <dgm:prSet presAssocID="{B7746086-ADA0-4CCC-BB6B-9FAD807AB136}" presName="bgRect" presStyleLbl="bgShp" presStyleIdx="0" presStyleCnt="4"/>
      <dgm:spPr>
        <a:solidFill>
          <a:srgbClr val="C00000"/>
        </a:solidFill>
      </dgm:spPr>
    </dgm:pt>
    <dgm:pt modelId="{9AA35FBC-C899-41FF-B60A-48A3598589EF}" type="pres">
      <dgm:prSet presAssocID="{B7746086-ADA0-4CCC-BB6B-9FAD807AB13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10794840-E82B-4125-906D-8725F20FA0BE}" type="pres">
      <dgm:prSet presAssocID="{B7746086-ADA0-4CCC-BB6B-9FAD807AB136}" presName="spaceRect" presStyleCnt="0"/>
      <dgm:spPr/>
    </dgm:pt>
    <dgm:pt modelId="{68FD210A-A5D4-4DC9-8EFE-EE59B294ACD7}" type="pres">
      <dgm:prSet presAssocID="{B7746086-ADA0-4CCC-BB6B-9FAD807AB136}" presName="parTx" presStyleLbl="revTx" presStyleIdx="0" presStyleCnt="4">
        <dgm:presLayoutVars>
          <dgm:chMax val="0"/>
          <dgm:chPref val="0"/>
        </dgm:presLayoutVars>
      </dgm:prSet>
      <dgm:spPr/>
    </dgm:pt>
    <dgm:pt modelId="{85180A12-B8FB-4DEA-A3F2-EA230938341C}" type="pres">
      <dgm:prSet presAssocID="{A5A65D47-F835-4B50-A034-8D852F35BFAB}" presName="sibTrans" presStyleCnt="0"/>
      <dgm:spPr/>
    </dgm:pt>
    <dgm:pt modelId="{831EFFF5-8569-4E16-BB5C-F9CFC670F6CD}" type="pres">
      <dgm:prSet presAssocID="{17B56366-80BA-4BCF-9FAD-E050BE4359AE}" presName="compNode" presStyleCnt="0"/>
      <dgm:spPr/>
    </dgm:pt>
    <dgm:pt modelId="{0E397A90-2EA4-4524-805E-FB9BB7E6DB92}" type="pres">
      <dgm:prSet presAssocID="{17B56366-80BA-4BCF-9FAD-E050BE4359AE}" presName="bgRect" presStyleLbl="bgShp" presStyleIdx="1" presStyleCnt="4"/>
      <dgm:spPr>
        <a:solidFill>
          <a:srgbClr val="C00000"/>
        </a:solidFill>
      </dgm:spPr>
    </dgm:pt>
    <dgm:pt modelId="{4160E7E9-650E-4969-954D-22D9BA56B03F}" type="pres">
      <dgm:prSet presAssocID="{17B56366-80BA-4BCF-9FAD-E050BE4359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2F6498FE-4870-4894-8F9E-A5D9F58FFED8}" type="pres">
      <dgm:prSet presAssocID="{17B56366-80BA-4BCF-9FAD-E050BE4359AE}" presName="spaceRect" presStyleCnt="0"/>
      <dgm:spPr/>
    </dgm:pt>
    <dgm:pt modelId="{14F8646A-5702-4AAB-A251-ECB29620D881}" type="pres">
      <dgm:prSet presAssocID="{17B56366-80BA-4BCF-9FAD-E050BE4359AE}" presName="parTx" presStyleLbl="revTx" presStyleIdx="1" presStyleCnt="4">
        <dgm:presLayoutVars>
          <dgm:chMax val="0"/>
          <dgm:chPref val="0"/>
        </dgm:presLayoutVars>
      </dgm:prSet>
      <dgm:spPr/>
    </dgm:pt>
    <dgm:pt modelId="{D5D8D7C7-B7DB-4502-B999-3FCD887654FF}" type="pres">
      <dgm:prSet presAssocID="{CA852929-8D5F-4CD2-97C2-C79613BC2801}" presName="sibTrans" presStyleCnt="0"/>
      <dgm:spPr/>
    </dgm:pt>
    <dgm:pt modelId="{6B55E44F-5BFC-4822-99C8-EB1259DD0987}" type="pres">
      <dgm:prSet presAssocID="{2A1DA232-BA87-4D3C-AAAF-1B5E32534059}" presName="compNode" presStyleCnt="0"/>
      <dgm:spPr/>
    </dgm:pt>
    <dgm:pt modelId="{CF8840F1-2219-4543-86D3-A72D9868232F}" type="pres">
      <dgm:prSet presAssocID="{2A1DA232-BA87-4D3C-AAAF-1B5E32534059}" presName="bgRect" presStyleLbl="bgShp" presStyleIdx="2" presStyleCnt="4"/>
      <dgm:spPr>
        <a:solidFill>
          <a:srgbClr val="C00000"/>
        </a:solidFill>
      </dgm:spPr>
    </dgm:pt>
    <dgm:pt modelId="{D1592443-EF78-4450-A1ED-F6E8CD087CAD}" type="pres">
      <dgm:prSet presAssocID="{2A1DA232-BA87-4D3C-AAAF-1B5E3253405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A314A15C-78EE-407A-B6E9-B4DF3CC2BAF2}" type="pres">
      <dgm:prSet presAssocID="{2A1DA232-BA87-4D3C-AAAF-1B5E32534059}" presName="spaceRect" presStyleCnt="0"/>
      <dgm:spPr/>
    </dgm:pt>
    <dgm:pt modelId="{25A02F7B-9D5E-4198-BD5C-3D5C62A388AF}" type="pres">
      <dgm:prSet presAssocID="{2A1DA232-BA87-4D3C-AAAF-1B5E32534059}" presName="parTx" presStyleLbl="revTx" presStyleIdx="2" presStyleCnt="4">
        <dgm:presLayoutVars>
          <dgm:chMax val="0"/>
          <dgm:chPref val="0"/>
        </dgm:presLayoutVars>
      </dgm:prSet>
      <dgm:spPr/>
    </dgm:pt>
    <dgm:pt modelId="{E6F06FDC-226C-4245-9740-99116939AF55}" type="pres">
      <dgm:prSet presAssocID="{07EA9D8D-2103-4C7B-AC74-A77C99F600E9}" presName="sibTrans" presStyleCnt="0"/>
      <dgm:spPr/>
    </dgm:pt>
    <dgm:pt modelId="{C738B694-AEE2-4030-A74B-85EDDE90BEEC}" type="pres">
      <dgm:prSet presAssocID="{A1A58304-FB3A-45FF-B829-24B5F2B01C14}" presName="compNode" presStyleCnt="0"/>
      <dgm:spPr/>
    </dgm:pt>
    <dgm:pt modelId="{23C047F8-004B-425F-92A8-4BF1C150A6F5}" type="pres">
      <dgm:prSet presAssocID="{A1A58304-FB3A-45FF-B829-24B5F2B01C14}" presName="bgRect" presStyleLbl="bgShp" presStyleIdx="3" presStyleCnt="4"/>
      <dgm:spPr>
        <a:solidFill>
          <a:srgbClr val="C00000"/>
        </a:solidFill>
      </dgm:spPr>
    </dgm:pt>
    <dgm:pt modelId="{D5A2B960-E31C-4B38-9E3B-5FB67993A542}" type="pres">
      <dgm:prSet presAssocID="{A1A58304-FB3A-45FF-B829-24B5F2B01C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72229A6-3B26-4F30-961D-0A9DCE205DAD}" type="pres">
      <dgm:prSet presAssocID="{A1A58304-FB3A-45FF-B829-24B5F2B01C14}" presName="spaceRect" presStyleCnt="0"/>
      <dgm:spPr/>
    </dgm:pt>
    <dgm:pt modelId="{B051BB42-5562-4AD4-A9C7-E2063DDA49B9}" type="pres">
      <dgm:prSet presAssocID="{A1A58304-FB3A-45FF-B829-24B5F2B01C1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2CC21403-8D08-4524-9A4F-312791D5037B}" srcId="{85CC6F71-F6C0-4F3F-9FBD-F5C01014D772}" destId="{2A1DA232-BA87-4D3C-AAAF-1B5E32534059}" srcOrd="2" destOrd="0" parTransId="{F593B523-0BEF-462D-BB92-94486B9DF543}" sibTransId="{07EA9D8D-2103-4C7B-AC74-A77C99F600E9}"/>
    <dgm:cxn modelId="{29F26A22-C770-4CFD-82AF-2ADD0F57E58B}" srcId="{85CC6F71-F6C0-4F3F-9FBD-F5C01014D772}" destId="{B7746086-ADA0-4CCC-BB6B-9FAD807AB136}" srcOrd="0" destOrd="0" parTransId="{DBCFFE77-C5B5-46C8-9764-9C36B83A5611}" sibTransId="{A5A65D47-F835-4B50-A034-8D852F35BFAB}"/>
    <dgm:cxn modelId="{8997795B-63BF-4D97-AB78-967A03EC4BFD}" type="presOf" srcId="{A1A58304-FB3A-45FF-B829-24B5F2B01C14}" destId="{B051BB42-5562-4AD4-A9C7-E2063DDA49B9}" srcOrd="0" destOrd="0" presId="urn:microsoft.com/office/officeart/2018/2/layout/IconVerticalSolidList"/>
    <dgm:cxn modelId="{5C0DEF4C-513C-498D-88FF-432F4C51C97F}" srcId="{85CC6F71-F6C0-4F3F-9FBD-F5C01014D772}" destId="{A1A58304-FB3A-45FF-B829-24B5F2B01C14}" srcOrd="3" destOrd="0" parTransId="{5A90E33C-80D8-4EEB-A786-89BC7F5EE816}" sibTransId="{3926BC5E-088D-432D-9AD5-16BF95653ECB}"/>
    <dgm:cxn modelId="{5C72E070-27B5-414C-B75E-D3EE79427939}" srcId="{85CC6F71-F6C0-4F3F-9FBD-F5C01014D772}" destId="{17B56366-80BA-4BCF-9FAD-E050BE4359AE}" srcOrd="1" destOrd="0" parTransId="{030ED79B-4FBE-4787-A8C4-06D579A8D816}" sibTransId="{CA852929-8D5F-4CD2-97C2-C79613BC2801}"/>
    <dgm:cxn modelId="{7633BA74-1751-4D20-BED7-DAA351553E59}" type="presOf" srcId="{B7746086-ADA0-4CCC-BB6B-9FAD807AB136}" destId="{68FD210A-A5D4-4DC9-8EFE-EE59B294ACD7}" srcOrd="0" destOrd="0" presId="urn:microsoft.com/office/officeart/2018/2/layout/IconVerticalSolidList"/>
    <dgm:cxn modelId="{81515E82-0DA1-4532-841D-A7995F86CF59}" type="presOf" srcId="{85CC6F71-F6C0-4F3F-9FBD-F5C01014D772}" destId="{35CA226A-86C4-406F-A46A-93A72BFFB0AE}" srcOrd="0" destOrd="0" presId="urn:microsoft.com/office/officeart/2018/2/layout/IconVerticalSolidList"/>
    <dgm:cxn modelId="{8737209D-B857-4533-9CE6-04F314E88C41}" type="presOf" srcId="{2A1DA232-BA87-4D3C-AAAF-1B5E32534059}" destId="{25A02F7B-9D5E-4198-BD5C-3D5C62A388AF}" srcOrd="0" destOrd="0" presId="urn:microsoft.com/office/officeart/2018/2/layout/IconVerticalSolidList"/>
    <dgm:cxn modelId="{588E1ADD-DBB8-4E8D-B4F7-15C9A1A9E915}" type="presOf" srcId="{17B56366-80BA-4BCF-9FAD-E050BE4359AE}" destId="{14F8646A-5702-4AAB-A251-ECB29620D881}" srcOrd="0" destOrd="0" presId="urn:microsoft.com/office/officeart/2018/2/layout/IconVerticalSolidList"/>
    <dgm:cxn modelId="{927DBB9A-0DCA-4D37-A403-496EF6A9A2B1}" type="presParOf" srcId="{35CA226A-86C4-406F-A46A-93A72BFFB0AE}" destId="{ACCCD39E-516D-4A20-BB20-D063461C2CAD}" srcOrd="0" destOrd="0" presId="urn:microsoft.com/office/officeart/2018/2/layout/IconVerticalSolidList"/>
    <dgm:cxn modelId="{DD6CF044-4A2A-41BF-99C0-0872725CB709}" type="presParOf" srcId="{ACCCD39E-516D-4A20-BB20-D063461C2CAD}" destId="{3BFEB436-7B94-4E4A-9112-E8BC7FB1E691}" srcOrd="0" destOrd="0" presId="urn:microsoft.com/office/officeart/2018/2/layout/IconVerticalSolidList"/>
    <dgm:cxn modelId="{1D92A5BE-AF5E-4716-82F7-842C3F463751}" type="presParOf" srcId="{ACCCD39E-516D-4A20-BB20-D063461C2CAD}" destId="{9AA35FBC-C899-41FF-B60A-48A3598589EF}" srcOrd="1" destOrd="0" presId="urn:microsoft.com/office/officeart/2018/2/layout/IconVerticalSolidList"/>
    <dgm:cxn modelId="{2AEAF68F-58E9-42CE-93DE-DF7272CFB06A}" type="presParOf" srcId="{ACCCD39E-516D-4A20-BB20-D063461C2CAD}" destId="{10794840-E82B-4125-906D-8725F20FA0BE}" srcOrd="2" destOrd="0" presId="urn:microsoft.com/office/officeart/2018/2/layout/IconVerticalSolidList"/>
    <dgm:cxn modelId="{32194DF1-1CD8-46F8-806F-3ACA471C0200}" type="presParOf" srcId="{ACCCD39E-516D-4A20-BB20-D063461C2CAD}" destId="{68FD210A-A5D4-4DC9-8EFE-EE59B294ACD7}" srcOrd="3" destOrd="0" presId="urn:microsoft.com/office/officeart/2018/2/layout/IconVerticalSolidList"/>
    <dgm:cxn modelId="{1737A170-10D5-4980-BAAD-E83283F274B8}" type="presParOf" srcId="{35CA226A-86C4-406F-A46A-93A72BFFB0AE}" destId="{85180A12-B8FB-4DEA-A3F2-EA230938341C}" srcOrd="1" destOrd="0" presId="urn:microsoft.com/office/officeart/2018/2/layout/IconVerticalSolidList"/>
    <dgm:cxn modelId="{6624BB8D-39E8-4D60-9F39-A4E3FD7F755C}" type="presParOf" srcId="{35CA226A-86C4-406F-A46A-93A72BFFB0AE}" destId="{831EFFF5-8569-4E16-BB5C-F9CFC670F6CD}" srcOrd="2" destOrd="0" presId="urn:microsoft.com/office/officeart/2018/2/layout/IconVerticalSolidList"/>
    <dgm:cxn modelId="{6D297E87-3553-45F8-A532-8AFA15DF7D9A}" type="presParOf" srcId="{831EFFF5-8569-4E16-BB5C-F9CFC670F6CD}" destId="{0E397A90-2EA4-4524-805E-FB9BB7E6DB92}" srcOrd="0" destOrd="0" presId="urn:microsoft.com/office/officeart/2018/2/layout/IconVerticalSolidList"/>
    <dgm:cxn modelId="{4A61DDE7-2A50-4B98-B0ED-492DE51769F9}" type="presParOf" srcId="{831EFFF5-8569-4E16-BB5C-F9CFC670F6CD}" destId="{4160E7E9-650E-4969-954D-22D9BA56B03F}" srcOrd="1" destOrd="0" presId="urn:microsoft.com/office/officeart/2018/2/layout/IconVerticalSolidList"/>
    <dgm:cxn modelId="{97FFF4DF-BEC4-4108-9685-2B68317A4198}" type="presParOf" srcId="{831EFFF5-8569-4E16-BB5C-F9CFC670F6CD}" destId="{2F6498FE-4870-4894-8F9E-A5D9F58FFED8}" srcOrd="2" destOrd="0" presId="urn:microsoft.com/office/officeart/2018/2/layout/IconVerticalSolidList"/>
    <dgm:cxn modelId="{355F7FE1-28F8-442A-8B2A-B54B1C1EE1CF}" type="presParOf" srcId="{831EFFF5-8569-4E16-BB5C-F9CFC670F6CD}" destId="{14F8646A-5702-4AAB-A251-ECB29620D881}" srcOrd="3" destOrd="0" presId="urn:microsoft.com/office/officeart/2018/2/layout/IconVerticalSolidList"/>
    <dgm:cxn modelId="{C7A2E39E-13B4-4BF9-9B3C-01385D9F0CA4}" type="presParOf" srcId="{35CA226A-86C4-406F-A46A-93A72BFFB0AE}" destId="{D5D8D7C7-B7DB-4502-B999-3FCD887654FF}" srcOrd="3" destOrd="0" presId="urn:microsoft.com/office/officeart/2018/2/layout/IconVerticalSolidList"/>
    <dgm:cxn modelId="{DEE71F88-DAF1-4DA4-BB69-BFE39D670441}" type="presParOf" srcId="{35CA226A-86C4-406F-A46A-93A72BFFB0AE}" destId="{6B55E44F-5BFC-4822-99C8-EB1259DD0987}" srcOrd="4" destOrd="0" presId="urn:microsoft.com/office/officeart/2018/2/layout/IconVerticalSolidList"/>
    <dgm:cxn modelId="{A3388DEB-E9B0-4981-B31C-0B71D4808242}" type="presParOf" srcId="{6B55E44F-5BFC-4822-99C8-EB1259DD0987}" destId="{CF8840F1-2219-4543-86D3-A72D9868232F}" srcOrd="0" destOrd="0" presId="urn:microsoft.com/office/officeart/2018/2/layout/IconVerticalSolidList"/>
    <dgm:cxn modelId="{3B00B2F2-FD0E-4E18-8C77-8AD381D7E1C4}" type="presParOf" srcId="{6B55E44F-5BFC-4822-99C8-EB1259DD0987}" destId="{D1592443-EF78-4450-A1ED-F6E8CD087CAD}" srcOrd="1" destOrd="0" presId="urn:microsoft.com/office/officeart/2018/2/layout/IconVerticalSolidList"/>
    <dgm:cxn modelId="{46F24958-48D6-45C9-A32F-BECFE3CC0112}" type="presParOf" srcId="{6B55E44F-5BFC-4822-99C8-EB1259DD0987}" destId="{A314A15C-78EE-407A-B6E9-B4DF3CC2BAF2}" srcOrd="2" destOrd="0" presId="urn:microsoft.com/office/officeart/2018/2/layout/IconVerticalSolidList"/>
    <dgm:cxn modelId="{79B569E3-AD72-461E-B535-B2824852DE4F}" type="presParOf" srcId="{6B55E44F-5BFC-4822-99C8-EB1259DD0987}" destId="{25A02F7B-9D5E-4198-BD5C-3D5C62A388AF}" srcOrd="3" destOrd="0" presId="urn:microsoft.com/office/officeart/2018/2/layout/IconVerticalSolidList"/>
    <dgm:cxn modelId="{B0E175F2-8E50-4085-AA12-A2E10DCF0652}" type="presParOf" srcId="{35CA226A-86C4-406F-A46A-93A72BFFB0AE}" destId="{E6F06FDC-226C-4245-9740-99116939AF55}" srcOrd="5" destOrd="0" presId="urn:microsoft.com/office/officeart/2018/2/layout/IconVerticalSolidList"/>
    <dgm:cxn modelId="{111D4831-21AC-4A41-AD6D-A6A39F9B340E}" type="presParOf" srcId="{35CA226A-86C4-406F-A46A-93A72BFFB0AE}" destId="{C738B694-AEE2-4030-A74B-85EDDE90BEEC}" srcOrd="6" destOrd="0" presId="urn:microsoft.com/office/officeart/2018/2/layout/IconVerticalSolidList"/>
    <dgm:cxn modelId="{6E722144-11C4-428F-A2DF-BA3981603DB2}" type="presParOf" srcId="{C738B694-AEE2-4030-A74B-85EDDE90BEEC}" destId="{23C047F8-004B-425F-92A8-4BF1C150A6F5}" srcOrd="0" destOrd="0" presId="urn:microsoft.com/office/officeart/2018/2/layout/IconVerticalSolidList"/>
    <dgm:cxn modelId="{022ACDD6-C76A-49EA-8F02-F6B12576C305}" type="presParOf" srcId="{C738B694-AEE2-4030-A74B-85EDDE90BEEC}" destId="{D5A2B960-E31C-4B38-9E3B-5FB67993A542}" srcOrd="1" destOrd="0" presId="urn:microsoft.com/office/officeart/2018/2/layout/IconVerticalSolidList"/>
    <dgm:cxn modelId="{18F26E30-9F63-4025-ACD1-0E9F8E7BB539}" type="presParOf" srcId="{C738B694-AEE2-4030-A74B-85EDDE90BEEC}" destId="{972229A6-3B26-4F30-961D-0A9DCE205DAD}" srcOrd="2" destOrd="0" presId="urn:microsoft.com/office/officeart/2018/2/layout/IconVerticalSolidList"/>
    <dgm:cxn modelId="{EF154C2D-B4CD-4498-BB8C-D63CAB864ADA}" type="presParOf" srcId="{C738B694-AEE2-4030-A74B-85EDDE90BEEC}" destId="{B051BB42-5562-4AD4-A9C7-E2063DDA49B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14C668-8426-42F2-9860-0051F679B12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6A599B24-88B3-45C2-A0D5-53C0899F1EAB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Simple Hill Climbing:</a:t>
          </a:r>
        </a:p>
        <a:p>
          <a:pPr>
            <a:lnSpc>
              <a:spcPct val="100000"/>
            </a:lnSpc>
          </a:pPr>
          <a:r>
            <a:rPr lang="en-GB" dirty="0"/>
            <a:t>Chooses the first better neighbour.</a:t>
          </a:r>
        </a:p>
        <a:p>
          <a:pPr>
            <a:lnSpc>
              <a:spcPct val="100000"/>
            </a:lnSpc>
          </a:pPr>
          <a:r>
            <a:rPr lang="en-GB" dirty="0"/>
            <a:t>Fast, but often suboptimal.</a:t>
          </a:r>
          <a:endParaRPr lang="en-US" dirty="0"/>
        </a:p>
      </dgm:t>
    </dgm:pt>
    <dgm:pt modelId="{40401C89-C519-4939-A46B-F4F7F7AD1836}" type="parTrans" cxnId="{C244FD87-FD7E-4A5E-AEA4-8B31772913BB}">
      <dgm:prSet/>
      <dgm:spPr/>
      <dgm:t>
        <a:bodyPr/>
        <a:lstStyle/>
        <a:p>
          <a:endParaRPr lang="en-US"/>
        </a:p>
      </dgm:t>
    </dgm:pt>
    <dgm:pt modelId="{A5F44AE1-C330-4155-8A82-FFAB68582561}" type="sibTrans" cxnId="{C244FD87-FD7E-4A5E-AEA4-8B31772913BB}">
      <dgm:prSet/>
      <dgm:spPr/>
      <dgm:t>
        <a:bodyPr/>
        <a:lstStyle/>
        <a:p>
          <a:endParaRPr lang="en-US"/>
        </a:p>
      </dgm:t>
    </dgm:pt>
    <dgm:pt modelId="{7E2FD44F-0A38-4B79-9E31-02CC1959560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Steepest-Ascent Hill Climbing :</a:t>
          </a:r>
        </a:p>
        <a:p>
          <a:pPr>
            <a:lnSpc>
              <a:spcPct val="100000"/>
            </a:lnSpc>
          </a:pPr>
          <a:r>
            <a:rPr lang="en-GB" dirty="0"/>
            <a:t>Evaluates all neighbours, chooses the best.</a:t>
          </a:r>
        </a:p>
        <a:p>
          <a:pPr>
            <a:lnSpc>
              <a:spcPct val="100000"/>
            </a:lnSpc>
          </a:pPr>
          <a:r>
            <a:rPr lang="en-GB" dirty="0"/>
            <a:t>More time-consuming, but better results.</a:t>
          </a:r>
        </a:p>
      </dgm:t>
    </dgm:pt>
    <dgm:pt modelId="{86383DA0-E1E5-46A2-8282-EC36D09403C6}" type="parTrans" cxnId="{D28433C4-D308-483F-BD5A-4E3850D5540C}">
      <dgm:prSet/>
      <dgm:spPr/>
      <dgm:t>
        <a:bodyPr/>
        <a:lstStyle/>
        <a:p>
          <a:endParaRPr lang="en-GB"/>
        </a:p>
      </dgm:t>
    </dgm:pt>
    <dgm:pt modelId="{5D190F2D-234A-4CDD-B540-73A0BFEDC731}" type="sibTrans" cxnId="{D28433C4-D308-483F-BD5A-4E3850D5540C}">
      <dgm:prSet/>
      <dgm:spPr/>
      <dgm:t>
        <a:bodyPr/>
        <a:lstStyle/>
        <a:p>
          <a:endParaRPr lang="en-GB"/>
        </a:p>
      </dgm:t>
    </dgm:pt>
    <dgm:pt modelId="{4D6DD323-BF5B-47E6-B770-BC24C773E1A7}">
      <dgm:prSet/>
      <dgm:spPr/>
      <dgm:t>
        <a:bodyPr/>
        <a:lstStyle/>
        <a:p>
          <a:pPr>
            <a:lnSpc>
              <a:spcPct val="100000"/>
            </a:lnSpc>
          </a:pPr>
          <a:r>
            <a:rPr lang="en-GB" dirty="0"/>
            <a:t>Stochastic Hill Climbing :</a:t>
          </a:r>
          <a:br>
            <a:rPr lang="en-GB" dirty="0"/>
          </a:br>
          <a:r>
            <a:rPr lang="en-GB" dirty="0"/>
            <a:t>Randomly selects neighbours.</a:t>
          </a:r>
        </a:p>
        <a:p>
          <a:pPr>
            <a:lnSpc>
              <a:spcPct val="100000"/>
            </a:lnSpc>
          </a:pPr>
          <a:r>
            <a:rPr lang="en-GB" dirty="0"/>
            <a:t>Useful for escaping local maxima</a:t>
          </a:r>
        </a:p>
      </dgm:t>
    </dgm:pt>
    <dgm:pt modelId="{10CA95DE-CF29-42EC-978E-E97E0E12B68A}" type="parTrans" cxnId="{2D6E9BF2-9EFC-4DA2-A34A-C82807465C6E}">
      <dgm:prSet/>
      <dgm:spPr/>
      <dgm:t>
        <a:bodyPr/>
        <a:lstStyle/>
        <a:p>
          <a:endParaRPr lang="en-GB"/>
        </a:p>
      </dgm:t>
    </dgm:pt>
    <dgm:pt modelId="{8C8F0AB0-D409-400F-8B5C-2E8747E7D7A9}" type="sibTrans" cxnId="{2D6E9BF2-9EFC-4DA2-A34A-C82807465C6E}">
      <dgm:prSet/>
      <dgm:spPr/>
      <dgm:t>
        <a:bodyPr/>
        <a:lstStyle/>
        <a:p>
          <a:endParaRPr lang="en-GB"/>
        </a:p>
      </dgm:t>
    </dgm:pt>
    <dgm:pt modelId="{7BDDCD9F-ECE5-42B0-B2DE-E6C4E5FAF41A}" type="pres">
      <dgm:prSet presAssocID="{A814C668-8426-42F2-9860-0051F679B12C}" presName="root" presStyleCnt="0">
        <dgm:presLayoutVars>
          <dgm:dir/>
          <dgm:resizeHandles val="exact"/>
        </dgm:presLayoutVars>
      </dgm:prSet>
      <dgm:spPr/>
    </dgm:pt>
    <dgm:pt modelId="{1B680715-C1EF-4F14-8BB6-C85C46145F8D}" type="pres">
      <dgm:prSet presAssocID="{6A599B24-88B3-45C2-A0D5-53C0899F1EAB}" presName="compNode" presStyleCnt="0"/>
      <dgm:spPr/>
    </dgm:pt>
    <dgm:pt modelId="{E3068E1A-6B72-4F14-8767-7D0BBA33A67F}" type="pres">
      <dgm:prSet presAssocID="{6A599B24-88B3-45C2-A0D5-53C0899F1EA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D6EA1B-DC36-42E0-818F-A4DDC6B22C10}" type="pres">
      <dgm:prSet presAssocID="{6A599B24-88B3-45C2-A0D5-53C0899F1EAB}" presName="spaceRect" presStyleCnt="0"/>
      <dgm:spPr/>
    </dgm:pt>
    <dgm:pt modelId="{A1D81F35-2D6B-45CB-BE0C-C7B41B764E40}" type="pres">
      <dgm:prSet presAssocID="{6A599B24-88B3-45C2-A0D5-53C0899F1EAB}" presName="textRect" presStyleLbl="revTx" presStyleIdx="0" presStyleCnt="3">
        <dgm:presLayoutVars>
          <dgm:chMax val="1"/>
          <dgm:chPref val="1"/>
        </dgm:presLayoutVars>
      </dgm:prSet>
      <dgm:spPr/>
    </dgm:pt>
    <dgm:pt modelId="{A911B068-452D-4676-9B18-C938987F7318}" type="pres">
      <dgm:prSet presAssocID="{A5F44AE1-C330-4155-8A82-FFAB68582561}" presName="sibTrans" presStyleCnt="0"/>
      <dgm:spPr/>
    </dgm:pt>
    <dgm:pt modelId="{84B1B0CF-55E3-4AFC-B14A-EE4D7C6C0566}" type="pres">
      <dgm:prSet presAssocID="{7E2FD44F-0A38-4B79-9E31-02CC19595607}" presName="compNode" presStyleCnt="0"/>
      <dgm:spPr/>
    </dgm:pt>
    <dgm:pt modelId="{E57D379B-0EC7-4EB0-BA76-38A803DA094E}" type="pres">
      <dgm:prSet presAssocID="{7E2FD44F-0A38-4B79-9E31-02CC195956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untains with solid fill"/>
        </a:ext>
      </dgm:extLst>
    </dgm:pt>
    <dgm:pt modelId="{790ECF56-EC58-4838-9190-189DFBDB1A3F}" type="pres">
      <dgm:prSet presAssocID="{7E2FD44F-0A38-4B79-9E31-02CC19595607}" presName="spaceRect" presStyleCnt="0"/>
      <dgm:spPr/>
    </dgm:pt>
    <dgm:pt modelId="{3CF610F1-49BB-43A6-8072-5A63C87E4E4B}" type="pres">
      <dgm:prSet presAssocID="{7E2FD44F-0A38-4B79-9E31-02CC19595607}" presName="textRect" presStyleLbl="revTx" presStyleIdx="1" presStyleCnt="3">
        <dgm:presLayoutVars>
          <dgm:chMax val="1"/>
          <dgm:chPref val="1"/>
        </dgm:presLayoutVars>
      </dgm:prSet>
      <dgm:spPr/>
    </dgm:pt>
    <dgm:pt modelId="{2B8CCE1F-94FE-4DB2-AC08-FDEC184FE39B}" type="pres">
      <dgm:prSet presAssocID="{5D190F2D-234A-4CDD-B540-73A0BFEDC731}" presName="sibTrans" presStyleCnt="0"/>
      <dgm:spPr/>
    </dgm:pt>
    <dgm:pt modelId="{BE43A905-3253-4A77-B32D-33F31CB42A43}" type="pres">
      <dgm:prSet presAssocID="{4D6DD323-BF5B-47E6-B770-BC24C773E1A7}" presName="compNode" presStyleCnt="0"/>
      <dgm:spPr/>
    </dgm:pt>
    <dgm:pt modelId="{11814FBF-AC52-453D-872B-56B39CD410E5}" type="pres">
      <dgm:prSet presAssocID="{4D6DD323-BF5B-47E6-B770-BC24C773E1A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ce with solid fill"/>
        </a:ext>
      </dgm:extLst>
    </dgm:pt>
    <dgm:pt modelId="{DF3F0705-1A6E-4291-A1AC-09C4F5002A0B}" type="pres">
      <dgm:prSet presAssocID="{4D6DD323-BF5B-47E6-B770-BC24C773E1A7}" presName="spaceRect" presStyleCnt="0"/>
      <dgm:spPr/>
    </dgm:pt>
    <dgm:pt modelId="{97F23A37-FE2A-4FA5-944E-EEE485FB39D0}" type="pres">
      <dgm:prSet presAssocID="{4D6DD323-BF5B-47E6-B770-BC24C773E1A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F28D43B-991B-4964-B01C-AB05DFD5774C}" type="presOf" srcId="{6A599B24-88B3-45C2-A0D5-53C0899F1EAB}" destId="{A1D81F35-2D6B-45CB-BE0C-C7B41B764E40}" srcOrd="0" destOrd="0" presId="urn:microsoft.com/office/officeart/2018/2/layout/IconLabelList"/>
    <dgm:cxn modelId="{E7812369-983B-4485-9C10-2EE3E05E65E8}" type="presOf" srcId="{A814C668-8426-42F2-9860-0051F679B12C}" destId="{7BDDCD9F-ECE5-42B0-B2DE-E6C4E5FAF41A}" srcOrd="0" destOrd="0" presId="urn:microsoft.com/office/officeart/2018/2/layout/IconLabelList"/>
    <dgm:cxn modelId="{C244FD87-FD7E-4A5E-AEA4-8B31772913BB}" srcId="{A814C668-8426-42F2-9860-0051F679B12C}" destId="{6A599B24-88B3-45C2-A0D5-53C0899F1EAB}" srcOrd="0" destOrd="0" parTransId="{40401C89-C519-4939-A46B-F4F7F7AD1836}" sibTransId="{A5F44AE1-C330-4155-8A82-FFAB68582561}"/>
    <dgm:cxn modelId="{8A8C04B4-922B-4132-A3B1-3BF95EF3DD9D}" type="presOf" srcId="{7E2FD44F-0A38-4B79-9E31-02CC19595607}" destId="{3CF610F1-49BB-43A6-8072-5A63C87E4E4B}" srcOrd="0" destOrd="0" presId="urn:microsoft.com/office/officeart/2018/2/layout/IconLabelList"/>
    <dgm:cxn modelId="{0F6CD9B8-B56D-4E5D-8C01-25FDDA4BDF38}" type="presOf" srcId="{4D6DD323-BF5B-47E6-B770-BC24C773E1A7}" destId="{97F23A37-FE2A-4FA5-944E-EEE485FB39D0}" srcOrd="0" destOrd="0" presId="urn:microsoft.com/office/officeart/2018/2/layout/IconLabelList"/>
    <dgm:cxn modelId="{D28433C4-D308-483F-BD5A-4E3850D5540C}" srcId="{A814C668-8426-42F2-9860-0051F679B12C}" destId="{7E2FD44F-0A38-4B79-9E31-02CC19595607}" srcOrd="1" destOrd="0" parTransId="{86383DA0-E1E5-46A2-8282-EC36D09403C6}" sibTransId="{5D190F2D-234A-4CDD-B540-73A0BFEDC731}"/>
    <dgm:cxn modelId="{2D6E9BF2-9EFC-4DA2-A34A-C82807465C6E}" srcId="{A814C668-8426-42F2-9860-0051F679B12C}" destId="{4D6DD323-BF5B-47E6-B770-BC24C773E1A7}" srcOrd="2" destOrd="0" parTransId="{10CA95DE-CF29-42EC-978E-E97E0E12B68A}" sibTransId="{8C8F0AB0-D409-400F-8B5C-2E8747E7D7A9}"/>
    <dgm:cxn modelId="{7C8D8BC0-E00B-4732-AC64-D9DECFFB27D4}" type="presParOf" srcId="{7BDDCD9F-ECE5-42B0-B2DE-E6C4E5FAF41A}" destId="{1B680715-C1EF-4F14-8BB6-C85C46145F8D}" srcOrd="0" destOrd="0" presId="urn:microsoft.com/office/officeart/2018/2/layout/IconLabelList"/>
    <dgm:cxn modelId="{9F262BE8-0D44-4296-9F6F-4094F9FF7465}" type="presParOf" srcId="{1B680715-C1EF-4F14-8BB6-C85C46145F8D}" destId="{E3068E1A-6B72-4F14-8767-7D0BBA33A67F}" srcOrd="0" destOrd="0" presId="urn:microsoft.com/office/officeart/2018/2/layout/IconLabelList"/>
    <dgm:cxn modelId="{E2A21BD0-59D4-48DF-9ED8-A9B6A5FC331A}" type="presParOf" srcId="{1B680715-C1EF-4F14-8BB6-C85C46145F8D}" destId="{F8D6EA1B-DC36-42E0-818F-A4DDC6B22C10}" srcOrd="1" destOrd="0" presId="urn:microsoft.com/office/officeart/2018/2/layout/IconLabelList"/>
    <dgm:cxn modelId="{9B56F1B0-01AF-4AF3-B876-0C14587DF84E}" type="presParOf" srcId="{1B680715-C1EF-4F14-8BB6-C85C46145F8D}" destId="{A1D81F35-2D6B-45CB-BE0C-C7B41B764E40}" srcOrd="2" destOrd="0" presId="urn:microsoft.com/office/officeart/2018/2/layout/IconLabelList"/>
    <dgm:cxn modelId="{4330246D-D271-4374-A895-1D8E0648500E}" type="presParOf" srcId="{7BDDCD9F-ECE5-42B0-B2DE-E6C4E5FAF41A}" destId="{A911B068-452D-4676-9B18-C938987F7318}" srcOrd="1" destOrd="0" presId="urn:microsoft.com/office/officeart/2018/2/layout/IconLabelList"/>
    <dgm:cxn modelId="{ACC0634D-E4D8-45C4-9717-0A9DFF7FFAE2}" type="presParOf" srcId="{7BDDCD9F-ECE5-42B0-B2DE-E6C4E5FAF41A}" destId="{84B1B0CF-55E3-4AFC-B14A-EE4D7C6C0566}" srcOrd="2" destOrd="0" presId="urn:microsoft.com/office/officeart/2018/2/layout/IconLabelList"/>
    <dgm:cxn modelId="{F528D82B-1BF1-4415-836A-C83104808530}" type="presParOf" srcId="{84B1B0CF-55E3-4AFC-B14A-EE4D7C6C0566}" destId="{E57D379B-0EC7-4EB0-BA76-38A803DA094E}" srcOrd="0" destOrd="0" presId="urn:microsoft.com/office/officeart/2018/2/layout/IconLabelList"/>
    <dgm:cxn modelId="{2E9E85F3-747E-4B61-B794-F2865E77084F}" type="presParOf" srcId="{84B1B0CF-55E3-4AFC-B14A-EE4D7C6C0566}" destId="{790ECF56-EC58-4838-9190-189DFBDB1A3F}" srcOrd="1" destOrd="0" presId="urn:microsoft.com/office/officeart/2018/2/layout/IconLabelList"/>
    <dgm:cxn modelId="{DC4211AA-41CE-4D05-BC15-FCCCF9D0FFAB}" type="presParOf" srcId="{84B1B0CF-55E3-4AFC-B14A-EE4D7C6C0566}" destId="{3CF610F1-49BB-43A6-8072-5A63C87E4E4B}" srcOrd="2" destOrd="0" presId="urn:microsoft.com/office/officeart/2018/2/layout/IconLabelList"/>
    <dgm:cxn modelId="{21C3A9F9-EA7A-4D4D-8777-B9B8CA93E8B4}" type="presParOf" srcId="{7BDDCD9F-ECE5-42B0-B2DE-E6C4E5FAF41A}" destId="{2B8CCE1F-94FE-4DB2-AC08-FDEC184FE39B}" srcOrd="3" destOrd="0" presId="urn:microsoft.com/office/officeart/2018/2/layout/IconLabelList"/>
    <dgm:cxn modelId="{7171460B-9D11-45CA-8CCE-69F184214D9D}" type="presParOf" srcId="{7BDDCD9F-ECE5-42B0-B2DE-E6C4E5FAF41A}" destId="{BE43A905-3253-4A77-B32D-33F31CB42A43}" srcOrd="4" destOrd="0" presId="urn:microsoft.com/office/officeart/2018/2/layout/IconLabelList"/>
    <dgm:cxn modelId="{F445DFB3-9554-43C9-8363-ED9FA1F642BA}" type="presParOf" srcId="{BE43A905-3253-4A77-B32D-33F31CB42A43}" destId="{11814FBF-AC52-453D-872B-56B39CD410E5}" srcOrd="0" destOrd="0" presId="urn:microsoft.com/office/officeart/2018/2/layout/IconLabelList"/>
    <dgm:cxn modelId="{DEEA0501-9F47-40D1-9BD7-D5AF8581C9F4}" type="presParOf" srcId="{BE43A905-3253-4A77-B32D-33F31CB42A43}" destId="{DF3F0705-1A6E-4291-A1AC-09C4F5002A0B}" srcOrd="1" destOrd="0" presId="urn:microsoft.com/office/officeart/2018/2/layout/IconLabelList"/>
    <dgm:cxn modelId="{325FDCBD-4BD8-4A18-9B26-394F4821C2E1}" type="presParOf" srcId="{BE43A905-3253-4A77-B32D-33F31CB42A43}" destId="{97F23A37-FE2A-4FA5-944E-EEE485FB39D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28F6028-1117-4901-B9B7-7F7D0D8EC1DC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517D97E-2A5F-4AA2-9604-B3CFB0FB4A7B}">
      <dgm:prSet/>
      <dgm:spPr/>
      <dgm:t>
        <a:bodyPr/>
        <a:lstStyle/>
        <a:p>
          <a:r>
            <a:rPr lang="en-GB" dirty="0"/>
            <a:t>Random restarts - escape local maxima.</a:t>
          </a:r>
          <a:endParaRPr lang="en-US" dirty="0"/>
        </a:p>
      </dgm:t>
    </dgm:pt>
    <dgm:pt modelId="{C71AA988-8308-47B1-8B0F-87942F3FC7AE}" type="parTrans" cxnId="{CF64F2F5-C115-4C4C-8325-F58633B6FCE1}">
      <dgm:prSet/>
      <dgm:spPr/>
      <dgm:t>
        <a:bodyPr/>
        <a:lstStyle/>
        <a:p>
          <a:endParaRPr lang="en-US"/>
        </a:p>
      </dgm:t>
    </dgm:pt>
    <dgm:pt modelId="{75CB60FB-878E-4861-80B3-361F2B6D9FEB}" type="sibTrans" cxnId="{CF64F2F5-C115-4C4C-8325-F58633B6FCE1}">
      <dgm:prSet/>
      <dgm:spPr/>
      <dgm:t>
        <a:bodyPr/>
        <a:lstStyle/>
        <a:p>
          <a:endParaRPr lang="en-US"/>
        </a:p>
      </dgm:t>
    </dgm:pt>
    <dgm:pt modelId="{417A05D4-333A-45FE-B5A8-8A1DC001C077}">
      <dgm:prSet/>
      <dgm:spPr/>
      <dgm:t>
        <a:bodyPr/>
        <a:lstStyle/>
        <a:p>
          <a:r>
            <a:rPr lang="en-GB" dirty="0"/>
            <a:t>Sideways moves - handle plateaus.</a:t>
          </a:r>
          <a:endParaRPr lang="en-US" dirty="0"/>
        </a:p>
      </dgm:t>
    </dgm:pt>
    <dgm:pt modelId="{1556387D-C422-4614-9A6D-ADE23567FE6F}" type="parTrans" cxnId="{FF811CB1-B7E9-4515-9EF6-FDF798E7B7E0}">
      <dgm:prSet/>
      <dgm:spPr/>
      <dgm:t>
        <a:bodyPr/>
        <a:lstStyle/>
        <a:p>
          <a:endParaRPr lang="en-US"/>
        </a:p>
      </dgm:t>
    </dgm:pt>
    <dgm:pt modelId="{8E52D456-09D8-41F2-8E45-C521BB36CABA}" type="sibTrans" cxnId="{FF811CB1-B7E9-4515-9EF6-FDF798E7B7E0}">
      <dgm:prSet/>
      <dgm:spPr/>
      <dgm:t>
        <a:bodyPr/>
        <a:lstStyle/>
        <a:p>
          <a:endParaRPr lang="en-US"/>
        </a:p>
      </dgm:t>
    </dgm:pt>
    <dgm:pt modelId="{62148225-2F4C-4D72-8EE8-4771904F798B}">
      <dgm:prSet/>
      <dgm:spPr/>
      <dgm:t>
        <a:bodyPr/>
        <a:lstStyle/>
        <a:p>
          <a:r>
            <a:rPr lang="en-GB" dirty="0"/>
            <a:t>Bidirectional or multi-directional search - deal with ridges.</a:t>
          </a:r>
          <a:endParaRPr lang="en-US" dirty="0"/>
        </a:p>
      </dgm:t>
    </dgm:pt>
    <dgm:pt modelId="{FF18E601-EC5A-4900-BD7E-AB470EF1555D}" type="parTrans" cxnId="{42352194-582D-4557-8186-3E3B942CEBA4}">
      <dgm:prSet/>
      <dgm:spPr/>
      <dgm:t>
        <a:bodyPr/>
        <a:lstStyle/>
        <a:p>
          <a:endParaRPr lang="en-US"/>
        </a:p>
      </dgm:t>
    </dgm:pt>
    <dgm:pt modelId="{E02C8C68-09C2-49BE-9B49-19935FD749F2}" type="sibTrans" cxnId="{42352194-582D-4557-8186-3E3B942CEBA4}">
      <dgm:prSet/>
      <dgm:spPr/>
      <dgm:t>
        <a:bodyPr/>
        <a:lstStyle/>
        <a:p>
          <a:endParaRPr lang="en-US"/>
        </a:p>
      </dgm:t>
    </dgm:pt>
    <dgm:pt modelId="{0B870202-93C3-4FE8-8CE3-2C5AE79B170E}" type="pres">
      <dgm:prSet presAssocID="{E28F6028-1117-4901-B9B7-7F7D0D8EC1DC}" presName="root" presStyleCnt="0">
        <dgm:presLayoutVars>
          <dgm:dir/>
          <dgm:resizeHandles val="exact"/>
        </dgm:presLayoutVars>
      </dgm:prSet>
      <dgm:spPr/>
    </dgm:pt>
    <dgm:pt modelId="{6E41024C-2F0B-40B8-876A-7C64AFC98E96}" type="pres">
      <dgm:prSet presAssocID="{2517D97E-2A5F-4AA2-9604-B3CFB0FB4A7B}" presName="compNode" presStyleCnt="0"/>
      <dgm:spPr/>
    </dgm:pt>
    <dgm:pt modelId="{BF1971A0-965F-4E34-8FCB-E038074458D8}" type="pres">
      <dgm:prSet presAssocID="{2517D97E-2A5F-4AA2-9604-B3CFB0FB4A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ginning with solid fill"/>
        </a:ext>
      </dgm:extLst>
    </dgm:pt>
    <dgm:pt modelId="{96A37077-9376-4D9D-96D0-C2E6CB441E58}" type="pres">
      <dgm:prSet presAssocID="{2517D97E-2A5F-4AA2-9604-B3CFB0FB4A7B}" presName="spaceRect" presStyleCnt="0"/>
      <dgm:spPr/>
    </dgm:pt>
    <dgm:pt modelId="{E0531EC2-521B-4413-9D9A-BEE753567FC4}" type="pres">
      <dgm:prSet presAssocID="{2517D97E-2A5F-4AA2-9604-B3CFB0FB4A7B}" presName="textRect" presStyleLbl="revTx" presStyleIdx="0" presStyleCnt="3">
        <dgm:presLayoutVars>
          <dgm:chMax val="1"/>
          <dgm:chPref val="1"/>
        </dgm:presLayoutVars>
      </dgm:prSet>
      <dgm:spPr/>
    </dgm:pt>
    <dgm:pt modelId="{D2F6A07F-9A2C-4223-BB3C-0AE7EAB1214B}" type="pres">
      <dgm:prSet presAssocID="{75CB60FB-878E-4861-80B3-361F2B6D9FEB}" presName="sibTrans" presStyleCnt="0"/>
      <dgm:spPr/>
    </dgm:pt>
    <dgm:pt modelId="{261B80D4-561D-498E-9FBD-735FDDA445C1}" type="pres">
      <dgm:prSet presAssocID="{417A05D4-333A-45FE-B5A8-8A1DC001C077}" presName="compNode" presStyleCnt="0"/>
      <dgm:spPr/>
    </dgm:pt>
    <dgm:pt modelId="{724C8F12-885D-42BD-AB95-C6B0408A7298}" type="pres">
      <dgm:prSet presAssocID="{417A05D4-333A-45FE-B5A8-8A1DC001C0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nce Steps"/>
        </a:ext>
      </dgm:extLst>
    </dgm:pt>
    <dgm:pt modelId="{3D483B42-4D03-4510-BF90-45512B850591}" type="pres">
      <dgm:prSet presAssocID="{417A05D4-333A-45FE-B5A8-8A1DC001C077}" presName="spaceRect" presStyleCnt="0"/>
      <dgm:spPr/>
    </dgm:pt>
    <dgm:pt modelId="{91BEC473-A09B-419C-AFA6-987502AA4ECC}" type="pres">
      <dgm:prSet presAssocID="{417A05D4-333A-45FE-B5A8-8A1DC001C077}" presName="textRect" presStyleLbl="revTx" presStyleIdx="1" presStyleCnt="3">
        <dgm:presLayoutVars>
          <dgm:chMax val="1"/>
          <dgm:chPref val="1"/>
        </dgm:presLayoutVars>
      </dgm:prSet>
      <dgm:spPr/>
    </dgm:pt>
    <dgm:pt modelId="{B32F3DE0-2333-4A75-9D3D-C9145493AB3B}" type="pres">
      <dgm:prSet presAssocID="{8E52D456-09D8-41F2-8E45-C521BB36CABA}" presName="sibTrans" presStyleCnt="0"/>
      <dgm:spPr/>
    </dgm:pt>
    <dgm:pt modelId="{9748E416-E497-4FEB-B069-D579AF967265}" type="pres">
      <dgm:prSet presAssocID="{62148225-2F4C-4D72-8EE8-4771904F798B}" presName="compNode" presStyleCnt="0"/>
      <dgm:spPr/>
    </dgm:pt>
    <dgm:pt modelId="{25112508-E156-460A-A0D8-A8181A1998FC}" type="pres">
      <dgm:prSet presAssocID="{62148225-2F4C-4D72-8EE8-4771904F798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70EB3A15-6F83-4379-BF5A-F1DA8456861D}" type="pres">
      <dgm:prSet presAssocID="{62148225-2F4C-4D72-8EE8-4771904F798B}" presName="spaceRect" presStyleCnt="0"/>
      <dgm:spPr/>
    </dgm:pt>
    <dgm:pt modelId="{070F59DE-3F50-48CC-8BB7-EB829909D3EB}" type="pres">
      <dgm:prSet presAssocID="{62148225-2F4C-4D72-8EE8-4771904F798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AF7E1E-DE9D-4B68-8F1C-785109630607}" type="presOf" srcId="{2517D97E-2A5F-4AA2-9604-B3CFB0FB4A7B}" destId="{E0531EC2-521B-4413-9D9A-BEE753567FC4}" srcOrd="0" destOrd="0" presId="urn:microsoft.com/office/officeart/2018/2/layout/IconLabelList"/>
    <dgm:cxn modelId="{42352194-582D-4557-8186-3E3B942CEBA4}" srcId="{E28F6028-1117-4901-B9B7-7F7D0D8EC1DC}" destId="{62148225-2F4C-4D72-8EE8-4771904F798B}" srcOrd="2" destOrd="0" parTransId="{FF18E601-EC5A-4900-BD7E-AB470EF1555D}" sibTransId="{E02C8C68-09C2-49BE-9B49-19935FD749F2}"/>
    <dgm:cxn modelId="{22C320AF-253F-4888-9CCD-53E92F630914}" type="presOf" srcId="{E28F6028-1117-4901-B9B7-7F7D0D8EC1DC}" destId="{0B870202-93C3-4FE8-8CE3-2C5AE79B170E}" srcOrd="0" destOrd="0" presId="urn:microsoft.com/office/officeart/2018/2/layout/IconLabelList"/>
    <dgm:cxn modelId="{FF811CB1-B7E9-4515-9EF6-FDF798E7B7E0}" srcId="{E28F6028-1117-4901-B9B7-7F7D0D8EC1DC}" destId="{417A05D4-333A-45FE-B5A8-8A1DC001C077}" srcOrd="1" destOrd="0" parTransId="{1556387D-C422-4614-9A6D-ADE23567FE6F}" sibTransId="{8E52D456-09D8-41F2-8E45-C521BB36CABA}"/>
    <dgm:cxn modelId="{7A9455C9-00DF-426E-9EAF-509C906B798A}" type="presOf" srcId="{62148225-2F4C-4D72-8EE8-4771904F798B}" destId="{070F59DE-3F50-48CC-8BB7-EB829909D3EB}" srcOrd="0" destOrd="0" presId="urn:microsoft.com/office/officeart/2018/2/layout/IconLabelList"/>
    <dgm:cxn modelId="{AA9AB9DB-DCBF-4542-8520-2A487D2DCEA5}" type="presOf" srcId="{417A05D4-333A-45FE-B5A8-8A1DC001C077}" destId="{91BEC473-A09B-419C-AFA6-987502AA4ECC}" srcOrd="0" destOrd="0" presId="urn:microsoft.com/office/officeart/2018/2/layout/IconLabelList"/>
    <dgm:cxn modelId="{CF64F2F5-C115-4C4C-8325-F58633B6FCE1}" srcId="{E28F6028-1117-4901-B9B7-7F7D0D8EC1DC}" destId="{2517D97E-2A5F-4AA2-9604-B3CFB0FB4A7B}" srcOrd="0" destOrd="0" parTransId="{C71AA988-8308-47B1-8B0F-87942F3FC7AE}" sibTransId="{75CB60FB-878E-4861-80B3-361F2B6D9FEB}"/>
    <dgm:cxn modelId="{10614C15-72AD-45AF-BF0B-3AD4DD10F595}" type="presParOf" srcId="{0B870202-93C3-4FE8-8CE3-2C5AE79B170E}" destId="{6E41024C-2F0B-40B8-876A-7C64AFC98E96}" srcOrd="0" destOrd="0" presId="urn:microsoft.com/office/officeart/2018/2/layout/IconLabelList"/>
    <dgm:cxn modelId="{3DAF46DE-7498-4918-9BE0-0FF5E198B82A}" type="presParOf" srcId="{6E41024C-2F0B-40B8-876A-7C64AFC98E96}" destId="{BF1971A0-965F-4E34-8FCB-E038074458D8}" srcOrd="0" destOrd="0" presId="urn:microsoft.com/office/officeart/2018/2/layout/IconLabelList"/>
    <dgm:cxn modelId="{EA6D9A6E-6834-4F46-BB27-55F1A8496E16}" type="presParOf" srcId="{6E41024C-2F0B-40B8-876A-7C64AFC98E96}" destId="{96A37077-9376-4D9D-96D0-C2E6CB441E58}" srcOrd="1" destOrd="0" presId="urn:microsoft.com/office/officeart/2018/2/layout/IconLabelList"/>
    <dgm:cxn modelId="{3A288A83-D9F2-4C66-8949-18D3FB3E4063}" type="presParOf" srcId="{6E41024C-2F0B-40B8-876A-7C64AFC98E96}" destId="{E0531EC2-521B-4413-9D9A-BEE753567FC4}" srcOrd="2" destOrd="0" presId="urn:microsoft.com/office/officeart/2018/2/layout/IconLabelList"/>
    <dgm:cxn modelId="{7567CFC5-76CA-4DF5-BC9C-834F60D69DC2}" type="presParOf" srcId="{0B870202-93C3-4FE8-8CE3-2C5AE79B170E}" destId="{D2F6A07F-9A2C-4223-BB3C-0AE7EAB1214B}" srcOrd="1" destOrd="0" presId="urn:microsoft.com/office/officeart/2018/2/layout/IconLabelList"/>
    <dgm:cxn modelId="{60276E88-D17E-4B2A-9546-7D8C2145F090}" type="presParOf" srcId="{0B870202-93C3-4FE8-8CE3-2C5AE79B170E}" destId="{261B80D4-561D-498E-9FBD-735FDDA445C1}" srcOrd="2" destOrd="0" presId="urn:microsoft.com/office/officeart/2018/2/layout/IconLabelList"/>
    <dgm:cxn modelId="{C1063094-0265-4803-9FB7-668ABA1A7CEB}" type="presParOf" srcId="{261B80D4-561D-498E-9FBD-735FDDA445C1}" destId="{724C8F12-885D-42BD-AB95-C6B0408A7298}" srcOrd="0" destOrd="0" presId="urn:microsoft.com/office/officeart/2018/2/layout/IconLabelList"/>
    <dgm:cxn modelId="{B93FC9C6-23B3-41F7-AFF9-414F91E1627A}" type="presParOf" srcId="{261B80D4-561D-498E-9FBD-735FDDA445C1}" destId="{3D483B42-4D03-4510-BF90-45512B850591}" srcOrd="1" destOrd="0" presId="urn:microsoft.com/office/officeart/2018/2/layout/IconLabelList"/>
    <dgm:cxn modelId="{30B645B2-4C64-4629-8FB3-E77BB18FC929}" type="presParOf" srcId="{261B80D4-561D-498E-9FBD-735FDDA445C1}" destId="{91BEC473-A09B-419C-AFA6-987502AA4ECC}" srcOrd="2" destOrd="0" presId="urn:microsoft.com/office/officeart/2018/2/layout/IconLabelList"/>
    <dgm:cxn modelId="{AEF9303F-1712-48B8-932D-A83D5F6081DF}" type="presParOf" srcId="{0B870202-93C3-4FE8-8CE3-2C5AE79B170E}" destId="{B32F3DE0-2333-4A75-9D3D-C9145493AB3B}" srcOrd="3" destOrd="0" presId="urn:microsoft.com/office/officeart/2018/2/layout/IconLabelList"/>
    <dgm:cxn modelId="{B52222BC-7B64-42EF-BFDB-A68741C9A1D0}" type="presParOf" srcId="{0B870202-93C3-4FE8-8CE3-2C5AE79B170E}" destId="{9748E416-E497-4FEB-B069-D579AF967265}" srcOrd="4" destOrd="0" presId="urn:microsoft.com/office/officeart/2018/2/layout/IconLabelList"/>
    <dgm:cxn modelId="{3C606D33-C9E7-4DBB-8BAE-7DC80919FF0F}" type="presParOf" srcId="{9748E416-E497-4FEB-B069-D579AF967265}" destId="{25112508-E156-460A-A0D8-A8181A1998FC}" srcOrd="0" destOrd="0" presId="urn:microsoft.com/office/officeart/2018/2/layout/IconLabelList"/>
    <dgm:cxn modelId="{230EF226-4FFD-4419-B3D2-B53533720FFB}" type="presParOf" srcId="{9748E416-E497-4FEB-B069-D579AF967265}" destId="{70EB3A15-6F83-4379-BF5A-F1DA8456861D}" srcOrd="1" destOrd="0" presId="urn:microsoft.com/office/officeart/2018/2/layout/IconLabelList"/>
    <dgm:cxn modelId="{51412673-F1F9-49E7-9444-381906E21C52}" type="presParOf" srcId="{9748E416-E497-4FEB-B069-D579AF967265}" destId="{070F59DE-3F50-48CC-8BB7-EB829909D3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12F30D0-6596-4D27-9DC5-A47070A5618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0BE3F00-2397-4924-9EF7-E37CAC0CA901}">
      <dgm:prSet/>
      <dgm:spPr/>
      <dgm:t>
        <a:bodyPr/>
        <a:lstStyle/>
        <a:p>
          <a:r>
            <a:rPr lang="en-GB" dirty="0"/>
            <a:t>Function optimization</a:t>
          </a:r>
          <a:endParaRPr lang="en-US" dirty="0"/>
        </a:p>
      </dgm:t>
    </dgm:pt>
    <dgm:pt modelId="{0CF2F58B-B004-41A3-87EA-C600F0A491A1}" type="parTrans" cxnId="{FC014FE4-86D3-4DF6-96F5-11BF7183FBB7}">
      <dgm:prSet/>
      <dgm:spPr/>
      <dgm:t>
        <a:bodyPr/>
        <a:lstStyle/>
        <a:p>
          <a:endParaRPr lang="en-US"/>
        </a:p>
      </dgm:t>
    </dgm:pt>
    <dgm:pt modelId="{F00C101F-C2F3-4430-BC93-1822641B3E79}" type="sibTrans" cxnId="{FC014FE4-86D3-4DF6-96F5-11BF7183FBB7}">
      <dgm:prSet/>
      <dgm:spPr/>
      <dgm:t>
        <a:bodyPr/>
        <a:lstStyle/>
        <a:p>
          <a:endParaRPr lang="en-US"/>
        </a:p>
      </dgm:t>
    </dgm:pt>
    <dgm:pt modelId="{C6C205B4-5D00-4C93-A29E-E2F470B7E028}">
      <dgm:prSet/>
      <dgm:spPr/>
      <dgm:t>
        <a:bodyPr/>
        <a:lstStyle/>
        <a:p>
          <a:r>
            <a:rPr lang="en-GB" dirty="0"/>
            <a:t>Game playing (local search)</a:t>
          </a:r>
          <a:endParaRPr lang="en-US" dirty="0"/>
        </a:p>
      </dgm:t>
    </dgm:pt>
    <dgm:pt modelId="{BB79B088-2161-4D3E-AA97-0F5A6E2CCE74}" type="parTrans" cxnId="{2F79350F-C164-4B55-984F-504177534178}">
      <dgm:prSet/>
      <dgm:spPr/>
      <dgm:t>
        <a:bodyPr/>
        <a:lstStyle/>
        <a:p>
          <a:endParaRPr lang="en-US"/>
        </a:p>
      </dgm:t>
    </dgm:pt>
    <dgm:pt modelId="{F76D1612-61BD-4057-AFC5-6661AB7052E2}" type="sibTrans" cxnId="{2F79350F-C164-4B55-984F-504177534178}">
      <dgm:prSet/>
      <dgm:spPr/>
      <dgm:t>
        <a:bodyPr/>
        <a:lstStyle/>
        <a:p>
          <a:endParaRPr lang="en-US"/>
        </a:p>
      </dgm:t>
    </dgm:pt>
    <dgm:pt modelId="{22A58CC0-7226-4E6F-B289-1E01A4298D66}">
      <dgm:prSet/>
      <dgm:spPr/>
      <dgm:t>
        <a:bodyPr/>
        <a:lstStyle/>
        <a:p>
          <a:r>
            <a:rPr lang="en-GB" dirty="0"/>
            <a:t>Robotics pathfinding</a:t>
          </a:r>
          <a:endParaRPr lang="en-US" dirty="0"/>
        </a:p>
      </dgm:t>
    </dgm:pt>
    <dgm:pt modelId="{7C38869A-F8F8-408F-9F95-0D2AEAF86A65}" type="parTrans" cxnId="{2E85EFF7-982F-41B6-99AC-DA9B5DE1B8A4}">
      <dgm:prSet/>
      <dgm:spPr/>
      <dgm:t>
        <a:bodyPr/>
        <a:lstStyle/>
        <a:p>
          <a:endParaRPr lang="en-US"/>
        </a:p>
      </dgm:t>
    </dgm:pt>
    <dgm:pt modelId="{FEB19410-2E8F-4836-A50A-084BD219D608}" type="sibTrans" cxnId="{2E85EFF7-982F-41B6-99AC-DA9B5DE1B8A4}">
      <dgm:prSet/>
      <dgm:spPr/>
      <dgm:t>
        <a:bodyPr/>
        <a:lstStyle/>
        <a:p>
          <a:endParaRPr lang="en-US"/>
        </a:p>
      </dgm:t>
    </dgm:pt>
    <dgm:pt modelId="{1309B4F6-A6BF-4320-A324-3C8DC9505712}">
      <dgm:prSet/>
      <dgm:spPr/>
      <dgm:t>
        <a:bodyPr/>
        <a:lstStyle/>
        <a:p>
          <a:r>
            <a:rPr lang="en-GB" dirty="0"/>
            <a:t>Scheduling problems</a:t>
          </a:r>
          <a:endParaRPr lang="en-US" dirty="0"/>
        </a:p>
      </dgm:t>
    </dgm:pt>
    <dgm:pt modelId="{F6207E73-4424-4C1C-A7BF-0F29E7EC2A66}" type="parTrans" cxnId="{288A72C3-BD32-4166-A84F-D4719E419231}">
      <dgm:prSet/>
      <dgm:spPr/>
      <dgm:t>
        <a:bodyPr/>
        <a:lstStyle/>
        <a:p>
          <a:endParaRPr lang="en-US"/>
        </a:p>
      </dgm:t>
    </dgm:pt>
    <dgm:pt modelId="{539627EF-3E64-4A3D-8BCB-0AC8500710FA}" type="sibTrans" cxnId="{288A72C3-BD32-4166-A84F-D4719E419231}">
      <dgm:prSet/>
      <dgm:spPr/>
      <dgm:t>
        <a:bodyPr/>
        <a:lstStyle/>
        <a:p>
          <a:endParaRPr lang="en-US"/>
        </a:p>
      </dgm:t>
    </dgm:pt>
    <dgm:pt modelId="{279A2EF9-8B18-4D59-97AE-E3B5FB68C9F8}" type="pres">
      <dgm:prSet presAssocID="{812F30D0-6596-4D27-9DC5-A47070A56182}" presName="root" presStyleCnt="0">
        <dgm:presLayoutVars>
          <dgm:dir/>
          <dgm:resizeHandles val="exact"/>
        </dgm:presLayoutVars>
      </dgm:prSet>
      <dgm:spPr/>
    </dgm:pt>
    <dgm:pt modelId="{2C179298-F287-4C68-B9E6-20963F2F9214}" type="pres">
      <dgm:prSet presAssocID="{B0BE3F00-2397-4924-9EF7-E37CAC0CA901}" presName="compNode" presStyleCnt="0"/>
      <dgm:spPr/>
    </dgm:pt>
    <dgm:pt modelId="{ACCD2B79-BCE3-4D2A-99C7-C52B266D6358}" type="pres">
      <dgm:prSet presAssocID="{B0BE3F00-2397-4924-9EF7-E37CAC0CA90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6EB1610-0717-4B89-93A9-AD16BDD95C61}" type="pres">
      <dgm:prSet presAssocID="{B0BE3F00-2397-4924-9EF7-E37CAC0CA901}" presName="spaceRect" presStyleCnt="0"/>
      <dgm:spPr/>
    </dgm:pt>
    <dgm:pt modelId="{EEE17564-80A1-4C1C-97DB-00A48CFBE129}" type="pres">
      <dgm:prSet presAssocID="{B0BE3F00-2397-4924-9EF7-E37CAC0CA901}" presName="textRect" presStyleLbl="revTx" presStyleIdx="0" presStyleCnt="4">
        <dgm:presLayoutVars>
          <dgm:chMax val="1"/>
          <dgm:chPref val="1"/>
        </dgm:presLayoutVars>
      </dgm:prSet>
      <dgm:spPr/>
    </dgm:pt>
    <dgm:pt modelId="{57E749AA-B328-4A83-95A8-F0B3F5BFC15A}" type="pres">
      <dgm:prSet presAssocID="{F00C101F-C2F3-4430-BC93-1822641B3E79}" presName="sibTrans" presStyleCnt="0"/>
      <dgm:spPr/>
    </dgm:pt>
    <dgm:pt modelId="{268B69E1-840F-408F-BC33-EADE1F8C2D07}" type="pres">
      <dgm:prSet presAssocID="{C6C205B4-5D00-4C93-A29E-E2F470B7E028}" presName="compNode" presStyleCnt="0"/>
      <dgm:spPr/>
    </dgm:pt>
    <dgm:pt modelId="{BA2FC2E2-CA73-4565-8D09-59FD26DD096B}" type="pres">
      <dgm:prSet presAssocID="{C6C205B4-5D00-4C93-A29E-E2F470B7E02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01A77526-A895-4F58-9EF3-A63B248AEF0F}" type="pres">
      <dgm:prSet presAssocID="{C6C205B4-5D00-4C93-A29E-E2F470B7E028}" presName="spaceRect" presStyleCnt="0"/>
      <dgm:spPr/>
    </dgm:pt>
    <dgm:pt modelId="{CD580F2F-4D91-4A76-9AED-3D00FF082B37}" type="pres">
      <dgm:prSet presAssocID="{C6C205B4-5D00-4C93-A29E-E2F470B7E028}" presName="textRect" presStyleLbl="revTx" presStyleIdx="1" presStyleCnt="4">
        <dgm:presLayoutVars>
          <dgm:chMax val="1"/>
          <dgm:chPref val="1"/>
        </dgm:presLayoutVars>
      </dgm:prSet>
      <dgm:spPr/>
    </dgm:pt>
    <dgm:pt modelId="{0F492014-34B6-40F4-8736-F351094CCFFB}" type="pres">
      <dgm:prSet presAssocID="{F76D1612-61BD-4057-AFC5-6661AB7052E2}" presName="sibTrans" presStyleCnt="0"/>
      <dgm:spPr/>
    </dgm:pt>
    <dgm:pt modelId="{3F383177-2EC0-4535-9D29-9240A750631B}" type="pres">
      <dgm:prSet presAssocID="{22A58CC0-7226-4E6F-B289-1E01A4298D66}" presName="compNode" presStyleCnt="0"/>
      <dgm:spPr/>
    </dgm:pt>
    <dgm:pt modelId="{F8AA88F9-B297-4CAB-A9B3-CFABBC3558AC}" type="pres">
      <dgm:prSet presAssocID="{22A58CC0-7226-4E6F-B289-1E01A4298D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B152CF-C468-462C-B682-0E159C490F96}" type="pres">
      <dgm:prSet presAssocID="{22A58CC0-7226-4E6F-B289-1E01A4298D66}" presName="spaceRect" presStyleCnt="0"/>
      <dgm:spPr/>
    </dgm:pt>
    <dgm:pt modelId="{979EB1C0-1239-4394-B671-464F58046807}" type="pres">
      <dgm:prSet presAssocID="{22A58CC0-7226-4E6F-B289-1E01A4298D66}" presName="textRect" presStyleLbl="revTx" presStyleIdx="2" presStyleCnt="4">
        <dgm:presLayoutVars>
          <dgm:chMax val="1"/>
          <dgm:chPref val="1"/>
        </dgm:presLayoutVars>
      </dgm:prSet>
      <dgm:spPr/>
    </dgm:pt>
    <dgm:pt modelId="{D24D10ED-D7F6-4AA1-B284-FB34F82056A0}" type="pres">
      <dgm:prSet presAssocID="{FEB19410-2E8F-4836-A50A-084BD219D608}" presName="sibTrans" presStyleCnt="0"/>
      <dgm:spPr/>
    </dgm:pt>
    <dgm:pt modelId="{62EA3702-17B1-4E3A-925B-73FE0256F0DF}" type="pres">
      <dgm:prSet presAssocID="{1309B4F6-A6BF-4320-A324-3C8DC9505712}" presName="compNode" presStyleCnt="0"/>
      <dgm:spPr/>
    </dgm:pt>
    <dgm:pt modelId="{A47D626C-FD28-4572-B869-74672FAF734F}" type="pres">
      <dgm:prSet presAssocID="{1309B4F6-A6BF-4320-A324-3C8DC950571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6316A3-E682-41D2-B6BC-3C4E07E66BB7}" type="pres">
      <dgm:prSet presAssocID="{1309B4F6-A6BF-4320-A324-3C8DC9505712}" presName="spaceRect" presStyleCnt="0"/>
      <dgm:spPr/>
    </dgm:pt>
    <dgm:pt modelId="{A4952658-1CF7-4CCB-985E-91D32A5E929D}" type="pres">
      <dgm:prSet presAssocID="{1309B4F6-A6BF-4320-A324-3C8DC950571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79350F-C164-4B55-984F-504177534178}" srcId="{812F30D0-6596-4D27-9DC5-A47070A56182}" destId="{C6C205B4-5D00-4C93-A29E-E2F470B7E028}" srcOrd="1" destOrd="0" parTransId="{BB79B088-2161-4D3E-AA97-0F5A6E2CCE74}" sibTransId="{F76D1612-61BD-4057-AFC5-6661AB7052E2}"/>
    <dgm:cxn modelId="{5FE9243F-CEE6-4631-A8A7-027B248A80A4}" type="presOf" srcId="{C6C205B4-5D00-4C93-A29E-E2F470B7E028}" destId="{CD580F2F-4D91-4A76-9AED-3D00FF082B37}" srcOrd="0" destOrd="0" presId="urn:microsoft.com/office/officeart/2018/2/layout/IconLabelList"/>
    <dgm:cxn modelId="{B7379360-C7AD-44C6-89CA-6203EAE75FC3}" type="presOf" srcId="{22A58CC0-7226-4E6F-B289-1E01A4298D66}" destId="{979EB1C0-1239-4394-B671-464F58046807}" srcOrd="0" destOrd="0" presId="urn:microsoft.com/office/officeart/2018/2/layout/IconLabelList"/>
    <dgm:cxn modelId="{E5B89F6A-F023-4BE4-B9F7-2C2871266BE4}" type="presOf" srcId="{812F30D0-6596-4D27-9DC5-A47070A56182}" destId="{279A2EF9-8B18-4D59-97AE-E3B5FB68C9F8}" srcOrd="0" destOrd="0" presId="urn:microsoft.com/office/officeart/2018/2/layout/IconLabelList"/>
    <dgm:cxn modelId="{4D6B479C-DD26-4EBA-9897-F12132ED7994}" type="presOf" srcId="{B0BE3F00-2397-4924-9EF7-E37CAC0CA901}" destId="{EEE17564-80A1-4C1C-97DB-00A48CFBE129}" srcOrd="0" destOrd="0" presId="urn:microsoft.com/office/officeart/2018/2/layout/IconLabelList"/>
    <dgm:cxn modelId="{288A72C3-BD32-4166-A84F-D4719E419231}" srcId="{812F30D0-6596-4D27-9DC5-A47070A56182}" destId="{1309B4F6-A6BF-4320-A324-3C8DC9505712}" srcOrd="3" destOrd="0" parTransId="{F6207E73-4424-4C1C-A7BF-0F29E7EC2A66}" sibTransId="{539627EF-3E64-4A3D-8BCB-0AC8500710FA}"/>
    <dgm:cxn modelId="{DA5F1AE0-3E26-42C1-9A3C-30AA61B1D188}" type="presOf" srcId="{1309B4F6-A6BF-4320-A324-3C8DC9505712}" destId="{A4952658-1CF7-4CCB-985E-91D32A5E929D}" srcOrd="0" destOrd="0" presId="urn:microsoft.com/office/officeart/2018/2/layout/IconLabelList"/>
    <dgm:cxn modelId="{FC014FE4-86D3-4DF6-96F5-11BF7183FBB7}" srcId="{812F30D0-6596-4D27-9DC5-A47070A56182}" destId="{B0BE3F00-2397-4924-9EF7-E37CAC0CA901}" srcOrd="0" destOrd="0" parTransId="{0CF2F58B-B004-41A3-87EA-C600F0A491A1}" sibTransId="{F00C101F-C2F3-4430-BC93-1822641B3E79}"/>
    <dgm:cxn modelId="{2E85EFF7-982F-41B6-99AC-DA9B5DE1B8A4}" srcId="{812F30D0-6596-4D27-9DC5-A47070A56182}" destId="{22A58CC0-7226-4E6F-B289-1E01A4298D66}" srcOrd="2" destOrd="0" parTransId="{7C38869A-F8F8-408F-9F95-0D2AEAF86A65}" sibTransId="{FEB19410-2E8F-4836-A50A-084BD219D608}"/>
    <dgm:cxn modelId="{C8B4B699-0315-46A5-BF0F-D3E6B9249B0E}" type="presParOf" srcId="{279A2EF9-8B18-4D59-97AE-E3B5FB68C9F8}" destId="{2C179298-F287-4C68-B9E6-20963F2F9214}" srcOrd="0" destOrd="0" presId="urn:microsoft.com/office/officeart/2018/2/layout/IconLabelList"/>
    <dgm:cxn modelId="{1827982E-1089-42A3-BC60-7250BC18DFD9}" type="presParOf" srcId="{2C179298-F287-4C68-B9E6-20963F2F9214}" destId="{ACCD2B79-BCE3-4D2A-99C7-C52B266D6358}" srcOrd="0" destOrd="0" presId="urn:microsoft.com/office/officeart/2018/2/layout/IconLabelList"/>
    <dgm:cxn modelId="{9E6CB83E-F788-41DE-98CB-FD3A9E448C7D}" type="presParOf" srcId="{2C179298-F287-4C68-B9E6-20963F2F9214}" destId="{B6EB1610-0717-4B89-93A9-AD16BDD95C61}" srcOrd="1" destOrd="0" presId="urn:microsoft.com/office/officeart/2018/2/layout/IconLabelList"/>
    <dgm:cxn modelId="{73B7D813-F5C4-4085-B277-260B0EDF62FF}" type="presParOf" srcId="{2C179298-F287-4C68-B9E6-20963F2F9214}" destId="{EEE17564-80A1-4C1C-97DB-00A48CFBE129}" srcOrd="2" destOrd="0" presId="urn:microsoft.com/office/officeart/2018/2/layout/IconLabelList"/>
    <dgm:cxn modelId="{6B865D4F-7352-48C4-9FFD-56D15EAD6EC9}" type="presParOf" srcId="{279A2EF9-8B18-4D59-97AE-E3B5FB68C9F8}" destId="{57E749AA-B328-4A83-95A8-F0B3F5BFC15A}" srcOrd="1" destOrd="0" presId="urn:microsoft.com/office/officeart/2018/2/layout/IconLabelList"/>
    <dgm:cxn modelId="{9FEC3FC7-C637-47CC-B946-B520B9D222DE}" type="presParOf" srcId="{279A2EF9-8B18-4D59-97AE-E3B5FB68C9F8}" destId="{268B69E1-840F-408F-BC33-EADE1F8C2D07}" srcOrd="2" destOrd="0" presId="urn:microsoft.com/office/officeart/2018/2/layout/IconLabelList"/>
    <dgm:cxn modelId="{474153C7-1075-4E92-BBC1-34940667DD03}" type="presParOf" srcId="{268B69E1-840F-408F-BC33-EADE1F8C2D07}" destId="{BA2FC2E2-CA73-4565-8D09-59FD26DD096B}" srcOrd="0" destOrd="0" presId="urn:microsoft.com/office/officeart/2018/2/layout/IconLabelList"/>
    <dgm:cxn modelId="{41BA04E7-6C9C-438A-B028-282E6D8E098E}" type="presParOf" srcId="{268B69E1-840F-408F-BC33-EADE1F8C2D07}" destId="{01A77526-A895-4F58-9EF3-A63B248AEF0F}" srcOrd="1" destOrd="0" presId="urn:microsoft.com/office/officeart/2018/2/layout/IconLabelList"/>
    <dgm:cxn modelId="{860F945A-8ED7-495E-900F-EFB13E8974A8}" type="presParOf" srcId="{268B69E1-840F-408F-BC33-EADE1F8C2D07}" destId="{CD580F2F-4D91-4A76-9AED-3D00FF082B37}" srcOrd="2" destOrd="0" presId="urn:microsoft.com/office/officeart/2018/2/layout/IconLabelList"/>
    <dgm:cxn modelId="{E23B047E-A97F-4120-AD22-2BFA48B295A5}" type="presParOf" srcId="{279A2EF9-8B18-4D59-97AE-E3B5FB68C9F8}" destId="{0F492014-34B6-40F4-8736-F351094CCFFB}" srcOrd="3" destOrd="0" presId="urn:microsoft.com/office/officeart/2018/2/layout/IconLabelList"/>
    <dgm:cxn modelId="{830489B8-140C-49A2-A738-956A8864CFFD}" type="presParOf" srcId="{279A2EF9-8B18-4D59-97AE-E3B5FB68C9F8}" destId="{3F383177-2EC0-4535-9D29-9240A750631B}" srcOrd="4" destOrd="0" presId="urn:microsoft.com/office/officeart/2018/2/layout/IconLabelList"/>
    <dgm:cxn modelId="{FA73E31F-8693-430B-A02A-C90DD53D8716}" type="presParOf" srcId="{3F383177-2EC0-4535-9D29-9240A750631B}" destId="{F8AA88F9-B297-4CAB-A9B3-CFABBC3558AC}" srcOrd="0" destOrd="0" presId="urn:microsoft.com/office/officeart/2018/2/layout/IconLabelList"/>
    <dgm:cxn modelId="{3D67DB18-E12D-461F-8D0F-4D088E29A0AA}" type="presParOf" srcId="{3F383177-2EC0-4535-9D29-9240A750631B}" destId="{C8B152CF-C468-462C-B682-0E159C490F96}" srcOrd="1" destOrd="0" presId="urn:microsoft.com/office/officeart/2018/2/layout/IconLabelList"/>
    <dgm:cxn modelId="{21F54AAF-F534-4784-9ABB-F125F48B2C88}" type="presParOf" srcId="{3F383177-2EC0-4535-9D29-9240A750631B}" destId="{979EB1C0-1239-4394-B671-464F58046807}" srcOrd="2" destOrd="0" presId="urn:microsoft.com/office/officeart/2018/2/layout/IconLabelList"/>
    <dgm:cxn modelId="{4984C4F4-9DB3-43F9-8AD9-9D274F7E5F83}" type="presParOf" srcId="{279A2EF9-8B18-4D59-97AE-E3B5FB68C9F8}" destId="{D24D10ED-D7F6-4AA1-B284-FB34F82056A0}" srcOrd="5" destOrd="0" presId="urn:microsoft.com/office/officeart/2018/2/layout/IconLabelList"/>
    <dgm:cxn modelId="{2FE94226-63BD-4D3B-87A1-13243C8C527F}" type="presParOf" srcId="{279A2EF9-8B18-4D59-97AE-E3B5FB68C9F8}" destId="{62EA3702-17B1-4E3A-925B-73FE0256F0DF}" srcOrd="6" destOrd="0" presId="urn:microsoft.com/office/officeart/2018/2/layout/IconLabelList"/>
    <dgm:cxn modelId="{64E4B046-BED7-4E51-9EF5-D48463F493B1}" type="presParOf" srcId="{62EA3702-17B1-4E3A-925B-73FE0256F0DF}" destId="{A47D626C-FD28-4572-B869-74672FAF734F}" srcOrd="0" destOrd="0" presId="urn:microsoft.com/office/officeart/2018/2/layout/IconLabelList"/>
    <dgm:cxn modelId="{C882C7AE-2CA9-4855-AEDC-4DA0D256D761}" type="presParOf" srcId="{62EA3702-17B1-4E3A-925B-73FE0256F0DF}" destId="{876316A3-E682-41D2-B6BC-3C4E07E66BB7}" srcOrd="1" destOrd="0" presId="urn:microsoft.com/office/officeart/2018/2/layout/IconLabelList"/>
    <dgm:cxn modelId="{7210350B-AD54-44B3-943F-6D84C74B460A}" type="presParOf" srcId="{62EA3702-17B1-4E3A-925B-73FE0256F0DF}" destId="{A4952658-1CF7-4CCB-985E-91D32A5E929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D26B28-6D73-4152-8CD6-6AD14CAA64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DA25700-BCC5-4C14-A8B8-85B3279B2372}">
      <dgm:prSet/>
      <dgm:spPr/>
      <dgm:t>
        <a:bodyPr/>
        <a:lstStyle/>
        <a:p>
          <a:r>
            <a:rPr lang="en-GB" dirty="0"/>
            <a:t>Strengths: Simple, memory efficient, works well with good heuristics.</a:t>
          </a:r>
          <a:endParaRPr lang="en-US" dirty="0"/>
        </a:p>
      </dgm:t>
    </dgm:pt>
    <dgm:pt modelId="{774E85EE-513A-4499-95A2-AA1E1F9E41EE}" type="parTrans" cxnId="{AA3A440E-8DA5-4741-86CD-BB560E7F47A5}">
      <dgm:prSet/>
      <dgm:spPr/>
      <dgm:t>
        <a:bodyPr/>
        <a:lstStyle/>
        <a:p>
          <a:endParaRPr lang="en-US"/>
        </a:p>
      </dgm:t>
    </dgm:pt>
    <dgm:pt modelId="{9D190143-B676-42B9-A171-F3F3D0F820B7}" type="sibTrans" cxnId="{AA3A440E-8DA5-4741-86CD-BB560E7F47A5}">
      <dgm:prSet/>
      <dgm:spPr/>
      <dgm:t>
        <a:bodyPr/>
        <a:lstStyle/>
        <a:p>
          <a:endParaRPr lang="en-US"/>
        </a:p>
      </dgm:t>
    </dgm:pt>
    <dgm:pt modelId="{9E2A453B-61EE-4642-89E8-FB118B6DBB48}">
      <dgm:prSet/>
      <dgm:spPr/>
      <dgm:t>
        <a:bodyPr/>
        <a:lstStyle/>
        <a:p>
          <a:r>
            <a:rPr lang="en-GB" dirty="0"/>
            <a:t>Weaknesses: Prone to local maxima, plateaus, and ridges.</a:t>
          </a:r>
          <a:endParaRPr lang="en-US" dirty="0"/>
        </a:p>
      </dgm:t>
    </dgm:pt>
    <dgm:pt modelId="{7F4030E9-4888-4450-9993-A760E1E146EC}" type="parTrans" cxnId="{EC7FF1CB-F887-48C3-A99F-8FDE0684FBB7}">
      <dgm:prSet/>
      <dgm:spPr/>
      <dgm:t>
        <a:bodyPr/>
        <a:lstStyle/>
        <a:p>
          <a:endParaRPr lang="en-US"/>
        </a:p>
      </dgm:t>
    </dgm:pt>
    <dgm:pt modelId="{4C3EEAA1-8AB0-4363-8291-DFC3DB3B7212}" type="sibTrans" cxnId="{EC7FF1CB-F887-48C3-A99F-8FDE0684FBB7}">
      <dgm:prSet/>
      <dgm:spPr/>
      <dgm:t>
        <a:bodyPr/>
        <a:lstStyle/>
        <a:p>
          <a:endParaRPr lang="en-US"/>
        </a:p>
      </dgm:t>
    </dgm:pt>
    <dgm:pt modelId="{4417A871-7E70-4F88-978B-B4C1C019000C}">
      <dgm:prSet/>
      <dgm:spPr/>
      <dgm:t>
        <a:bodyPr/>
        <a:lstStyle/>
        <a:p>
          <a:r>
            <a:rPr lang="en-GB" dirty="0"/>
            <a:t>Often combined with randomization or simulated annealing for robustness.</a:t>
          </a:r>
          <a:endParaRPr lang="en-US" dirty="0"/>
        </a:p>
      </dgm:t>
    </dgm:pt>
    <dgm:pt modelId="{42B57BFD-386F-447E-B683-168635EA9B63}" type="parTrans" cxnId="{EF4B7F83-943A-495F-95F5-BBB022ED05C9}">
      <dgm:prSet/>
      <dgm:spPr/>
      <dgm:t>
        <a:bodyPr/>
        <a:lstStyle/>
        <a:p>
          <a:endParaRPr lang="en-US"/>
        </a:p>
      </dgm:t>
    </dgm:pt>
    <dgm:pt modelId="{59BC759F-243A-40DF-BEF8-4290CCE74149}" type="sibTrans" cxnId="{EF4B7F83-943A-495F-95F5-BBB022ED05C9}">
      <dgm:prSet/>
      <dgm:spPr/>
      <dgm:t>
        <a:bodyPr/>
        <a:lstStyle/>
        <a:p>
          <a:endParaRPr lang="en-US"/>
        </a:p>
      </dgm:t>
    </dgm:pt>
    <dgm:pt modelId="{2FEB1BEC-71D2-402A-9FC2-50D05C2267C6}" type="pres">
      <dgm:prSet presAssocID="{7AD26B28-6D73-4152-8CD6-6AD14CAA64E2}" presName="root" presStyleCnt="0">
        <dgm:presLayoutVars>
          <dgm:dir/>
          <dgm:resizeHandles val="exact"/>
        </dgm:presLayoutVars>
      </dgm:prSet>
      <dgm:spPr/>
    </dgm:pt>
    <dgm:pt modelId="{61B1ABBA-7A7D-4E31-A275-D7F9DAA04C01}" type="pres">
      <dgm:prSet presAssocID="{8DA25700-BCC5-4C14-A8B8-85B3279B2372}" presName="compNode" presStyleCnt="0"/>
      <dgm:spPr/>
    </dgm:pt>
    <dgm:pt modelId="{E4FDA9DA-EBB2-4BB6-AFEE-412D83D5AA34}" type="pres">
      <dgm:prSet presAssocID="{8DA25700-BCC5-4C14-A8B8-85B3279B237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FC908D8A-E2AA-4472-B40F-966BB6A2DE67}" type="pres">
      <dgm:prSet presAssocID="{8DA25700-BCC5-4C14-A8B8-85B3279B2372}" presName="spaceRect" presStyleCnt="0"/>
      <dgm:spPr/>
    </dgm:pt>
    <dgm:pt modelId="{C14102D6-FC21-4699-8D1A-F773511EB48E}" type="pres">
      <dgm:prSet presAssocID="{8DA25700-BCC5-4C14-A8B8-85B3279B2372}" presName="textRect" presStyleLbl="revTx" presStyleIdx="0" presStyleCnt="3">
        <dgm:presLayoutVars>
          <dgm:chMax val="1"/>
          <dgm:chPref val="1"/>
        </dgm:presLayoutVars>
      </dgm:prSet>
      <dgm:spPr/>
    </dgm:pt>
    <dgm:pt modelId="{A9AB2E19-F2D5-4324-B8F3-664B84C36C30}" type="pres">
      <dgm:prSet presAssocID="{9D190143-B676-42B9-A171-F3F3D0F820B7}" presName="sibTrans" presStyleCnt="0"/>
      <dgm:spPr/>
    </dgm:pt>
    <dgm:pt modelId="{F90BD38D-8DA7-4BE3-932C-A6383F1BB848}" type="pres">
      <dgm:prSet presAssocID="{9E2A453B-61EE-4642-89E8-FB118B6DBB48}" presName="compNode" presStyleCnt="0"/>
      <dgm:spPr/>
    </dgm:pt>
    <dgm:pt modelId="{DE0281BB-811E-416C-95AD-0AE12FE3F3A2}" type="pres">
      <dgm:prSet presAssocID="{9E2A453B-61EE-4642-89E8-FB118B6DBB4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nyon scene"/>
        </a:ext>
      </dgm:extLst>
    </dgm:pt>
    <dgm:pt modelId="{ABB93F92-1988-423E-AD8D-D20CEA9706FA}" type="pres">
      <dgm:prSet presAssocID="{9E2A453B-61EE-4642-89E8-FB118B6DBB48}" presName="spaceRect" presStyleCnt="0"/>
      <dgm:spPr/>
    </dgm:pt>
    <dgm:pt modelId="{1C4BF371-8919-4D6C-9D23-AA46414CBFFC}" type="pres">
      <dgm:prSet presAssocID="{9E2A453B-61EE-4642-89E8-FB118B6DBB48}" presName="textRect" presStyleLbl="revTx" presStyleIdx="1" presStyleCnt="3">
        <dgm:presLayoutVars>
          <dgm:chMax val="1"/>
          <dgm:chPref val="1"/>
        </dgm:presLayoutVars>
      </dgm:prSet>
      <dgm:spPr/>
    </dgm:pt>
    <dgm:pt modelId="{68259982-CFA9-46E1-A772-65ECE4DE270B}" type="pres">
      <dgm:prSet presAssocID="{4C3EEAA1-8AB0-4363-8291-DFC3DB3B7212}" presName="sibTrans" presStyleCnt="0"/>
      <dgm:spPr/>
    </dgm:pt>
    <dgm:pt modelId="{6925CD4F-1E22-4E15-9698-18E69F6584F7}" type="pres">
      <dgm:prSet presAssocID="{4417A871-7E70-4F88-978B-B4C1C019000C}" presName="compNode" presStyleCnt="0"/>
      <dgm:spPr/>
    </dgm:pt>
    <dgm:pt modelId="{1AF51584-0B74-4E62-8B88-DF61AFF6A68F}" type="pres">
      <dgm:prSet presAssocID="{4417A871-7E70-4F88-978B-B4C1C019000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556B4A4-A274-425E-89FB-3F2DC99F353A}" type="pres">
      <dgm:prSet presAssocID="{4417A871-7E70-4F88-978B-B4C1C019000C}" presName="spaceRect" presStyleCnt="0"/>
      <dgm:spPr/>
    </dgm:pt>
    <dgm:pt modelId="{AEC9DC9C-A850-4205-A05C-6B44507B74F5}" type="pres">
      <dgm:prSet presAssocID="{4417A871-7E70-4F88-978B-B4C1C019000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5B71B0B-546F-44DE-86C1-39CB93027F5F}" type="presOf" srcId="{7AD26B28-6D73-4152-8CD6-6AD14CAA64E2}" destId="{2FEB1BEC-71D2-402A-9FC2-50D05C2267C6}" srcOrd="0" destOrd="0" presId="urn:microsoft.com/office/officeart/2018/2/layout/IconLabelList"/>
    <dgm:cxn modelId="{AA3A440E-8DA5-4741-86CD-BB560E7F47A5}" srcId="{7AD26B28-6D73-4152-8CD6-6AD14CAA64E2}" destId="{8DA25700-BCC5-4C14-A8B8-85B3279B2372}" srcOrd="0" destOrd="0" parTransId="{774E85EE-513A-4499-95A2-AA1E1F9E41EE}" sibTransId="{9D190143-B676-42B9-A171-F3F3D0F820B7}"/>
    <dgm:cxn modelId="{2893B87E-CC49-4E8F-8EA6-B93DF0B42FD6}" type="presOf" srcId="{9E2A453B-61EE-4642-89E8-FB118B6DBB48}" destId="{1C4BF371-8919-4D6C-9D23-AA46414CBFFC}" srcOrd="0" destOrd="0" presId="urn:microsoft.com/office/officeart/2018/2/layout/IconLabelList"/>
    <dgm:cxn modelId="{EF4B7F83-943A-495F-95F5-BBB022ED05C9}" srcId="{7AD26B28-6D73-4152-8CD6-6AD14CAA64E2}" destId="{4417A871-7E70-4F88-978B-B4C1C019000C}" srcOrd="2" destOrd="0" parTransId="{42B57BFD-386F-447E-B683-168635EA9B63}" sibTransId="{59BC759F-243A-40DF-BEF8-4290CCE74149}"/>
    <dgm:cxn modelId="{DB3E578A-C065-4D5F-BF05-F56F0CE8360B}" type="presOf" srcId="{8DA25700-BCC5-4C14-A8B8-85B3279B2372}" destId="{C14102D6-FC21-4699-8D1A-F773511EB48E}" srcOrd="0" destOrd="0" presId="urn:microsoft.com/office/officeart/2018/2/layout/IconLabelList"/>
    <dgm:cxn modelId="{EC7FF1CB-F887-48C3-A99F-8FDE0684FBB7}" srcId="{7AD26B28-6D73-4152-8CD6-6AD14CAA64E2}" destId="{9E2A453B-61EE-4642-89E8-FB118B6DBB48}" srcOrd="1" destOrd="0" parTransId="{7F4030E9-4888-4450-9993-A760E1E146EC}" sibTransId="{4C3EEAA1-8AB0-4363-8291-DFC3DB3B7212}"/>
    <dgm:cxn modelId="{974504DE-E610-446B-8D51-0CDFE98F8CFF}" type="presOf" srcId="{4417A871-7E70-4F88-978B-B4C1C019000C}" destId="{AEC9DC9C-A850-4205-A05C-6B44507B74F5}" srcOrd="0" destOrd="0" presId="urn:microsoft.com/office/officeart/2018/2/layout/IconLabelList"/>
    <dgm:cxn modelId="{50E58346-EE25-4A8C-9C06-79B74342BBBA}" type="presParOf" srcId="{2FEB1BEC-71D2-402A-9FC2-50D05C2267C6}" destId="{61B1ABBA-7A7D-4E31-A275-D7F9DAA04C01}" srcOrd="0" destOrd="0" presId="urn:microsoft.com/office/officeart/2018/2/layout/IconLabelList"/>
    <dgm:cxn modelId="{6B519469-4CB4-424F-AA53-BCE8B936975E}" type="presParOf" srcId="{61B1ABBA-7A7D-4E31-A275-D7F9DAA04C01}" destId="{E4FDA9DA-EBB2-4BB6-AFEE-412D83D5AA34}" srcOrd="0" destOrd="0" presId="urn:microsoft.com/office/officeart/2018/2/layout/IconLabelList"/>
    <dgm:cxn modelId="{BBF37AED-CAB5-4BA8-8F63-1083570A352A}" type="presParOf" srcId="{61B1ABBA-7A7D-4E31-A275-D7F9DAA04C01}" destId="{FC908D8A-E2AA-4472-B40F-966BB6A2DE67}" srcOrd="1" destOrd="0" presId="urn:microsoft.com/office/officeart/2018/2/layout/IconLabelList"/>
    <dgm:cxn modelId="{1648D2CA-E8D9-4BDD-8650-452A4887C1E3}" type="presParOf" srcId="{61B1ABBA-7A7D-4E31-A275-D7F9DAA04C01}" destId="{C14102D6-FC21-4699-8D1A-F773511EB48E}" srcOrd="2" destOrd="0" presId="urn:microsoft.com/office/officeart/2018/2/layout/IconLabelList"/>
    <dgm:cxn modelId="{BACC595B-BBA2-4C69-AEFF-0E6007A6D3CA}" type="presParOf" srcId="{2FEB1BEC-71D2-402A-9FC2-50D05C2267C6}" destId="{A9AB2E19-F2D5-4324-B8F3-664B84C36C30}" srcOrd="1" destOrd="0" presId="urn:microsoft.com/office/officeart/2018/2/layout/IconLabelList"/>
    <dgm:cxn modelId="{BD46F7CA-BAF5-4061-8FE5-E6F69304615A}" type="presParOf" srcId="{2FEB1BEC-71D2-402A-9FC2-50D05C2267C6}" destId="{F90BD38D-8DA7-4BE3-932C-A6383F1BB848}" srcOrd="2" destOrd="0" presId="urn:microsoft.com/office/officeart/2018/2/layout/IconLabelList"/>
    <dgm:cxn modelId="{C2F09BA1-4A42-4350-B48A-98A0E9E42FB7}" type="presParOf" srcId="{F90BD38D-8DA7-4BE3-932C-A6383F1BB848}" destId="{DE0281BB-811E-416C-95AD-0AE12FE3F3A2}" srcOrd="0" destOrd="0" presId="urn:microsoft.com/office/officeart/2018/2/layout/IconLabelList"/>
    <dgm:cxn modelId="{E936C175-3027-40F7-983C-6CF2733C914B}" type="presParOf" srcId="{F90BD38D-8DA7-4BE3-932C-A6383F1BB848}" destId="{ABB93F92-1988-423E-AD8D-D20CEA9706FA}" srcOrd="1" destOrd="0" presId="urn:microsoft.com/office/officeart/2018/2/layout/IconLabelList"/>
    <dgm:cxn modelId="{7053689C-38B3-41D7-83B7-0E3D6A210C9E}" type="presParOf" srcId="{F90BD38D-8DA7-4BE3-932C-A6383F1BB848}" destId="{1C4BF371-8919-4D6C-9D23-AA46414CBFFC}" srcOrd="2" destOrd="0" presId="urn:microsoft.com/office/officeart/2018/2/layout/IconLabelList"/>
    <dgm:cxn modelId="{C83690A9-49BC-444C-8869-4FBAD1DC2CE6}" type="presParOf" srcId="{2FEB1BEC-71D2-402A-9FC2-50D05C2267C6}" destId="{68259982-CFA9-46E1-A772-65ECE4DE270B}" srcOrd="3" destOrd="0" presId="urn:microsoft.com/office/officeart/2018/2/layout/IconLabelList"/>
    <dgm:cxn modelId="{5EC6A98F-28C7-4970-8049-340C072B164A}" type="presParOf" srcId="{2FEB1BEC-71D2-402A-9FC2-50D05C2267C6}" destId="{6925CD4F-1E22-4E15-9698-18E69F6584F7}" srcOrd="4" destOrd="0" presId="urn:microsoft.com/office/officeart/2018/2/layout/IconLabelList"/>
    <dgm:cxn modelId="{1181FBB4-914D-4227-8A88-8CF20077D07E}" type="presParOf" srcId="{6925CD4F-1E22-4E15-9698-18E69F6584F7}" destId="{1AF51584-0B74-4E62-8B88-DF61AFF6A68F}" srcOrd="0" destOrd="0" presId="urn:microsoft.com/office/officeart/2018/2/layout/IconLabelList"/>
    <dgm:cxn modelId="{8C53913E-1AD3-4148-A703-137083828C01}" type="presParOf" srcId="{6925CD4F-1E22-4E15-9698-18E69F6584F7}" destId="{2556B4A4-A274-425E-89FB-3F2DC99F353A}" srcOrd="1" destOrd="0" presId="urn:microsoft.com/office/officeart/2018/2/layout/IconLabelList"/>
    <dgm:cxn modelId="{70306C43-18D6-4803-9315-CF8DC7B1180F}" type="presParOf" srcId="{6925CD4F-1E22-4E15-9698-18E69F6584F7}" destId="{AEC9DC9C-A850-4205-A05C-6B44507B74F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68E1A-6B72-4F14-8767-7D0BBA33A67F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81F35-2D6B-45CB-BE0C-C7B41B764E40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Hill Climbing is a heuristic search algorithm used for solving optimization problems</a:t>
          </a:r>
          <a:endParaRPr lang="en-US" sz="1900" kern="1200" dirty="0"/>
        </a:p>
      </dsp:txBody>
      <dsp:txXfrm>
        <a:off x="52549" y="2233845"/>
        <a:ext cx="3221343" cy="720000"/>
      </dsp:txXfrm>
    </dsp:sp>
    <dsp:sp modelId="{7FD57A8A-B7EE-48F3-BD3C-98D67DD4A2FB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533A6F-26DD-487F-B5B0-9307C45838AE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Works by iteratively improving the current solution until no better neighbours exist</a:t>
          </a:r>
          <a:endParaRPr lang="en-US" sz="1900" kern="1200" dirty="0"/>
        </a:p>
      </dsp:txBody>
      <dsp:txXfrm>
        <a:off x="3837628" y="2233845"/>
        <a:ext cx="3221343" cy="720000"/>
      </dsp:txXfrm>
    </dsp:sp>
    <dsp:sp modelId="{6106617F-9F1E-4000-ACE3-D05B38926690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9FCF57-C5A9-4E36-8B2D-D5504F9779BA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Inspired by the idea of climbing uphill to reach the highest peak</a:t>
          </a:r>
          <a:endParaRPr lang="en-US" sz="1900" kern="1200" dirty="0"/>
        </a:p>
      </dsp:txBody>
      <dsp:txXfrm>
        <a:off x="7622707" y="2233845"/>
        <a:ext cx="322134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FEB436-7B94-4E4A-9112-E8BC7FB1E691}">
      <dsp:nvSpPr>
        <dsp:cNvPr id="0" name=""/>
        <dsp:cNvSpPr/>
      </dsp:nvSpPr>
      <dsp:spPr>
        <a:xfrm>
          <a:off x="0" y="1392"/>
          <a:ext cx="10896600" cy="705756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A35FBC-C899-41FF-B60A-48A3598589EF}">
      <dsp:nvSpPr>
        <dsp:cNvPr id="0" name=""/>
        <dsp:cNvSpPr/>
      </dsp:nvSpPr>
      <dsp:spPr>
        <a:xfrm>
          <a:off x="213491" y="160187"/>
          <a:ext cx="388166" cy="38816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FD210A-A5D4-4DC9-8EFE-EE59B294ACD7}">
      <dsp:nvSpPr>
        <dsp:cNvPr id="0" name=""/>
        <dsp:cNvSpPr/>
      </dsp:nvSpPr>
      <dsp:spPr>
        <a:xfrm>
          <a:off x="815149" y="1392"/>
          <a:ext cx="10081450" cy="70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93" tIns="74693" rIns="74693" bIns="746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Variant of Generate-and-Test : Uses feedback from evaluation to guide search</a:t>
          </a:r>
          <a:endParaRPr lang="en-US" sz="2200" kern="1200" dirty="0"/>
        </a:p>
      </dsp:txBody>
      <dsp:txXfrm>
        <a:off x="815149" y="1392"/>
        <a:ext cx="10081450" cy="705756"/>
      </dsp:txXfrm>
    </dsp:sp>
    <dsp:sp modelId="{0E397A90-2EA4-4524-805E-FB9BB7E6DB92}">
      <dsp:nvSpPr>
        <dsp:cNvPr id="0" name=""/>
        <dsp:cNvSpPr/>
      </dsp:nvSpPr>
      <dsp:spPr>
        <a:xfrm>
          <a:off x="0" y="883588"/>
          <a:ext cx="10896600" cy="705756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60E7E9-650E-4969-954D-22D9BA56B03F}">
      <dsp:nvSpPr>
        <dsp:cNvPr id="0" name=""/>
        <dsp:cNvSpPr/>
      </dsp:nvSpPr>
      <dsp:spPr>
        <a:xfrm>
          <a:off x="213491" y="1042383"/>
          <a:ext cx="388166" cy="38816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8646A-5702-4AAB-A251-ECB29620D881}">
      <dsp:nvSpPr>
        <dsp:cNvPr id="0" name=""/>
        <dsp:cNvSpPr/>
      </dsp:nvSpPr>
      <dsp:spPr>
        <a:xfrm>
          <a:off x="815149" y="883588"/>
          <a:ext cx="10081450" cy="70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93" tIns="74693" rIns="74693" bIns="746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Greedy Approach : Always moves to the best immediate neighbour</a:t>
          </a:r>
          <a:endParaRPr lang="en-US" sz="2200" kern="1200" dirty="0"/>
        </a:p>
      </dsp:txBody>
      <dsp:txXfrm>
        <a:off x="815149" y="883588"/>
        <a:ext cx="10081450" cy="705756"/>
      </dsp:txXfrm>
    </dsp:sp>
    <dsp:sp modelId="{CF8840F1-2219-4543-86D3-A72D9868232F}">
      <dsp:nvSpPr>
        <dsp:cNvPr id="0" name=""/>
        <dsp:cNvSpPr/>
      </dsp:nvSpPr>
      <dsp:spPr>
        <a:xfrm>
          <a:off x="0" y="1765784"/>
          <a:ext cx="10896600" cy="705756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592443-EF78-4450-A1ED-F6E8CD087CAD}">
      <dsp:nvSpPr>
        <dsp:cNvPr id="0" name=""/>
        <dsp:cNvSpPr/>
      </dsp:nvSpPr>
      <dsp:spPr>
        <a:xfrm>
          <a:off x="213491" y="1924579"/>
          <a:ext cx="388166" cy="38816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A02F7B-9D5E-4198-BD5C-3D5C62A388AF}">
      <dsp:nvSpPr>
        <dsp:cNvPr id="0" name=""/>
        <dsp:cNvSpPr/>
      </dsp:nvSpPr>
      <dsp:spPr>
        <a:xfrm>
          <a:off x="815149" y="1765784"/>
          <a:ext cx="10081450" cy="70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93" tIns="74693" rIns="74693" bIns="746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No Backtracking : Only considers the current and future states</a:t>
          </a:r>
          <a:endParaRPr lang="en-US" sz="2200" kern="1200" dirty="0"/>
        </a:p>
      </dsp:txBody>
      <dsp:txXfrm>
        <a:off x="815149" y="1765784"/>
        <a:ext cx="10081450" cy="705756"/>
      </dsp:txXfrm>
    </dsp:sp>
    <dsp:sp modelId="{23C047F8-004B-425F-92A8-4BF1C150A6F5}">
      <dsp:nvSpPr>
        <dsp:cNvPr id="0" name=""/>
        <dsp:cNvSpPr/>
      </dsp:nvSpPr>
      <dsp:spPr>
        <a:xfrm>
          <a:off x="0" y="2647980"/>
          <a:ext cx="10896600" cy="705756"/>
        </a:xfrm>
        <a:prstGeom prst="roundRect">
          <a:avLst>
            <a:gd name="adj" fmla="val 10000"/>
          </a:avLst>
        </a:prstGeom>
        <a:solidFill>
          <a:srgbClr val="C0000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A2B960-E31C-4B38-9E3B-5FB67993A542}">
      <dsp:nvSpPr>
        <dsp:cNvPr id="0" name=""/>
        <dsp:cNvSpPr/>
      </dsp:nvSpPr>
      <dsp:spPr>
        <a:xfrm>
          <a:off x="213491" y="2806775"/>
          <a:ext cx="388166" cy="38816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1BB42-5562-4AD4-A9C7-E2063DDA49B9}">
      <dsp:nvSpPr>
        <dsp:cNvPr id="0" name=""/>
        <dsp:cNvSpPr/>
      </dsp:nvSpPr>
      <dsp:spPr>
        <a:xfrm>
          <a:off x="815149" y="2647980"/>
          <a:ext cx="10081450" cy="7057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93" tIns="74693" rIns="74693" bIns="74693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 dirty="0"/>
            <a:t>Feedback Mechanism : Evaluation of neighbours directs the next step</a:t>
          </a:r>
          <a:endParaRPr lang="en-US" sz="2200" kern="1200" dirty="0"/>
        </a:p>
      </dsp:txBody>
      <dsp:txXfrm>
        <a:off x="815149" y="2647980"/>
        <a:ext cx="10081450" cy="705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068E1A-6B72-4F14-8767-7D0BBA33A67F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81F35-2D6B-45CB-BE0C-C7B41B764E40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Simple Hill Climbing: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Chooses the first better neighbour.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Fast, but often suboptimal.</a:t>
          </a:r>
          <a:endParaRPr lang="en-US" sz="1400" kern="1200" dirty="0"/>
        </a:p>
      </dsp:txBody>
      <dsp:txXfrm>
        <a:off x="52549" y="2233845"/>
        <a:ext cx="3221343" cy="720000"/>
      </dsp:txXfrm>
    </dsp:sp>
    <dsp:sp modelId="{E57D379B-0EC7-4EB0-BA76-38A803DA094E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F610F1-49BB-43A6-8072-5A63C87E4E4B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Steepest-Ascent Hill Climbing :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Evaluates all neighbours, chooses the best.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More time-consuming, but better results.</a:t>
          </a:r>
        </a:p>
      </dsp:txBody>
      <dsp:txXfrm>
        <a:off x="3837628" y="2233845"/>
        <a:ext cx="3221343" cy="720000"/>
      </dsp:txXfrm>
    </dsp:sp>
    <dsp:sp modelId="{11814FBF-AC52-453D-872B-56B39CD410E5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5875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23A37-FE2A-4FA5-944E-EEE485FB39D0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Stochastic Hill Climbing :</a:t>
          </a:r>
          <a:br>
            <a:rPr lang="en-GB" sz="1400" kern="1200" dirty="0"/>
          </a:br>
          <a:r>
            <a:rPr lang="en-GB" sz="1400" kern="1200" dirty="0"/>
            <a:t>Randomly selects neighbours.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Useful for escaping local maxima</a:t>
          </a:r>
        </a:p>
      </dsp:txBody>
      <dsp:txXfrm>
        <a:off x="7622707" y="2233845"/>
        <a:ext cx="322134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1971A0-965F-4E34-8FCB-E038074458D8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531EC2-521B-4413-9D9A-BEE753567FC4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Random restarts - escape local maxima.</a:t>
          </a:r>
          <a:endParaRPr lang="en-US" sz="2000" kern="1200" dirty="0"/>
        </a:p>
      </dsp:txBody>
      <dsp:txXfrm>
        <a:off x="52549" y="2233845"/>
        <a:ext cx="3221343" cy="720000"/>
      </dsp:txXfrm>
    </dsp:sp>
    <dsp:sp modelId="{724C8F12-885D-42BD-AB95-C6B0408A7298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EC473-A09B-419C-AFA6-987502AA4ECC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Sideways moves - handle plateaus.</a:t>
          </a:r>
          <a:endParaRPr lang="en-US" sz="2000" kern="1200" dirty="0"/>
        </a:p>
      </dsp:txBody>
      <dsp:txXfrm>
        <a:off x="3837628" y="2233845"/>
        <a:ext cx="3221343" cy="720000"/>
      </dsp:txXfrm>
    </dsp:sp>
    <dsp:sp modelId="{25112508-E156-460A-A0D8-A8181A1998FC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F59DE-3F50-48CC-8BB7-EB829909D3EB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Bidirectional or multi-directional search - deal with ridges.</a:t>
          </a:r>
          <a:endParaRPr lang="en-US" sz="2000" kern="1200" dirty="0"/>
        </a:p>
      </dsp:txBody>
      <dsp:txXfrm>
        <a:off x="7622707" y="2233845"/>
        <a:ext cx="3221343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CD2B79-BCE3-4D2A-99C7-C52B266D6358}">
      <dsp:nvSpPr>
        <dsp:cNvPr id="0" name=""/>
        <dsp:cNvSpPr/>
      </dsp:nvSpPr>
      <dsp:spPr>
        <a:xfrm>
          <a:off x="740831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17564-80A1-4C1C-97DB-00A48CFBE129}">
      <dsp:nvSpPr>
        <dsp:cNvPr id="0" name=""/>
        <dsp:cNvSpPr/>
      </dsp:nvSpPr>
      <dsp:spPr>
        <a:xfrm>
          <a:off x="89483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Function optimization</a:t>
          </a:r>
          <a:endParaRPr lang="en-US" sz="2800" kern="1200" dirty="0"/>
        </a:p>
      </dsp:txBody>
      <dsp:txXfrm>
        <a:off x="89483" y="2008150"/>
        <a:ext cx="2368537" cy="720000"/>
      </dsp:txXfrm>
    </dsp:sp>
    <dsp:sp modelId="{BA2FC2E2-CA73-4565-8D09-59FD26DD096B}">
      <dsp:nvSpPr>
        <dsp:cNvPr id="0" name=""/>
        <dsp:cNvSpPr/>
      </dsp:nvSpPr>
      <dsp:spPr>
        <a:xfrm>
          <a:off x="3523863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80F2F-4D91-4A76-9AED-3D00FF082B37}">
      <dsp:nvSpPr>
        <dsp:cNvPr id="0" name=""/>
        <dsp:cNvSpPr/>
      </dsp:nvSpPr>
      <dsp:spPr>
        <a:xfrm>
          <a:off x="2872515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Game playing (local search)</a:t>
          </a:r>
          <a:endParaRPr lang="en-US" sz="2800" kern="1200" dirty="0"/>
        </a:p>
      </dsp:txBody>
      <dsp:txXfrm>
        <a:off x="2872515" y="2008150"/>
        <a:ext cx="2368537" cy="720000"/>
      </dsp:txXfrm>
    </dsp:sp>
    <dsp:sp modelId="{F8AA88F9-B297-4CAB-A9B3-CFABBC3558AC}">
      <dsp:nvSpPr>
        <dsp:cNvPr id="0" name=""/>
        <dsp:cNvSpPr/>
      </dsp:nvSpPr>
      <dsp:spPr>
        <a:xfrm>
          <a:off x="6306894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EB1C0-1239-4394-B671-464F58046807}">
      <dsp:nvSpPr>
        <dsp:cNvPr id="0" name=""/>
        <dsp:cNvSpPr/>
      </dsp:nvSpPr>
      <dsp:spPr>
        <a:xfrm>
          <a:off x="5655547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Robotics pathfinding</a:t>
          </a:r>
          <a:endParaRPr lang="en-US" sz="2800" kern="1200" dirty="0"/>
        </a:p>
      </dsp:txBody>
      <dsp:txXfrm>
        <a:off x="5655547" y="2008150"/>
        <a:ext cx="2368537" cy="720000"/>
      </dsp:txXfrm>
    </dsp:sp>
    <dsp:sp modelId="{A47D626C-FD28-4572-B869-74672FAF734F}">
      <dsp:nvSpPr>
        <dsp:cNvPr id="0" name=""/>
        <dsp:cNvSpPr/>
      </dsp:nvSpPr>
      <dsp:spPr>
        <a:xfrm>
          <a:off x="9089926" y="626979"/>
          <a:ext cx="1065841" cy="106584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952658-1CF7-4CCB-985E-91D32A5E929D}">
      <dsp:nvSpPr>
        <dsp:cNvPr id="0" name=""/>
        <dsp:cNvSpPr/>
      </dsp:nvSpPr>
      <dsp:spPr>
        <a:xfrm>
          <a:off x="8438578" y="2008150"/>
          <a:ext cx="236853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Scheduling problems</a:t>
          </a:r>
          <a:endParaRPr lang="en-US" sz="2800" kern="1200" dirty="0"/>
        </a:p>
      </dsp:txBody>
      <dsp:txXfrm>
        <a:off x="8438578" y="2008150"/>
        <a:ext cx="2368537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FDA9DA-EBB2-4BB6-AFEE-412D83D5AA34}">
      <dsp:nvSpPr>
        <dsp:cNvPr id="0" name=""/>
        <dsp:cNvSpPr/>
      </dsp:nvSpPr>
      <dsp:spPr>
        <a:xfrm>
          <a:off x="938418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4102D6-FC21-4699-8D1A-F773511EB48E}">
      <dsp:nvSpPr>
        <dsp:cNvPr id="0" name=""/>
        <dsp:cNvSpPr/>
      </dsp:nvSpPr>
      <dsp:spPr>
        <a:xfrm>
          <a:off x="52549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Strengths: Simple, memory efficient, works well with good heuristics.</a:t>
          </a:r>
          <a:endParaRPr lang="en-US" sz="1900" kern="1200" dirty="0"/>
        </a:p>
      </dsp:txBody>
      <dsp:txXfrm>
        <a:off x="52549" y="2233845"/>
        <a:ext cx="3221343" cy="720000"/>
      </dsp:txXfrm>
    </dsp:sp>
    <dsp:sp modelId="{DE0281BB-811E-416C-95AD-0AE12FE3F3A2}">
      <dsp:nvSpPr>
        <dsp:cNvPr id="0" name=""/>
        <dsp:cNvSpPr/>
      </dsp:nvSpPr>
      <dsp:spPr>
        <a:xfrm>
          <a:off x="4723497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4BF371-8919-4D6C-9D23-AA46414CBFFC}">
      <dsp:nvSpPr>
        <dsp:cNvPr id="0" name=""/>
        <dsp:cNvSpPr/>
      </dsp:nvSpPr>
      <dsp:spPr>
        <a:xfrm>
          <a:off x="3837628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Weaknesses: Prone to local maxima, plateaus, and ridges.</a:t>
          </a:r>
          <a:endParaRPr lang="en-US" sz="1900" kern="1200" dirty="0"/>
        </a:p>
      </dsp:txBody>
      <dsp:txXfrm>
        <a:off x="3837628" y="2233845"/>
        <a:ext cx="3221343" cy="720000"/>
      </dsp:txXfrm>
    </dsp:sp>
    <dsp:sp modelId="{1AF51584-0B74-4E62-8B88-DF61AFF6A68F}">
      <dsp:nvSpPr>
        <dsp:cNvPr id="0" name=""/>
        <dsp:cNvSpPr/>
      </dsp:nvSpPr>
      <dsp:spPr>
        <a:xfrm>
          <a:off x="8508576" y="401284"/>
          <a:ext cx="1449604" cy="14496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9DC9C-A850-4205-A05C-6B44507B74F5}">
      <dsp:nvSpPr>
        <dsp:cNvPr id="0" name=""/>
        <dsp:cNvSpPr/>
      </dsp:nvSpPr>
      <dsp:spPr>
        <a:xfrm>
          <a:off x="7622707" y="2233845"/>
          <a:ext cx="322134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Often combined with randomization or simulated annealing for robustness.</a:t>
          </a:r>
          <a:endParaRPr lang="en-US" sz="1900" kern="1200" dirty="0"/>
        </a:p>
      </dsp:txBody>
      <dsp:txXfrm>
        <a:off x="7622707" y="2233845"/>
        <a:ext cx="322134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0317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4319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74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9394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609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5031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401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3304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454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9980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098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C1E36A5-050C-4D0D-878E-495A3F393215}" type="datetimeFigureOut">
              <a:rPr lang="en-GB" smtClean="0"/>
              <a:t>08/09/2025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66EA15-A1CA-4CBC-B0EC-36928150F935}" type="slidenum">
              <a:rPr lang="en-GB" smtClean="0"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26366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chemeClr val="accent4">
                <a:lumMod val="89000"/>
              </a:schemeClr>
            </a:gs>
            <a:gs pos="23000">
              <a:schemeClr val="accent4">
                <a:lumMod val="89000"/>
              </a:schemeClr>
            </a:gs>
            <a:gs pos="69000">
              <a:schemeClr val="accent4">
                <a:lumMod val="75000"/>
              </a:schemeClr>
            </a:gs>
            <a:gs pos="97000">
              <a:schemeClr val="accent4">
                <a:lumMod val="7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8D726A5-7900-41B4-8D49-49B4A2010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artoon of a person climbing a hill&#10;&#10;AI-generated content may be incorrect.">
            <a:extLst>
              <a:ext uri="{FF2B5EF4-FFF2-40B4-BE49-F238E27FC236}">
                <a16:creationId xmlns:a16="http://schemas.microsoft.com/office/drawing/2014/main" id="{AD4238B5-2B9F-010A-6ABB-A54E713E306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15708"/>
          <a:stretch>
            <a:fillRect/>
          </a:stretch>
        </p:blipFill>
        <p:spPr>
          <a:xfrm>
            <a:off x="0" y="-1"/>
            <a:ext cx="12188932" cy="6858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0"/>
                  <a:lumOff val="10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A55726B-350D-9BEE-6BBD-7B0D96141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1608" y="643467"/>
            <a:ext cx="3096926" cy="5571066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Presenter: Ayush Tuladhar</a:t>
            </a:r>
          </a:p>
          <a:p>
            <a:r>
              <a:rPr lang="en-US" sz="2000" dirty="0">
                <a:solidFill>
                  <a:schemeClr val="tx1"/>
                </a:solidFill>
              </a:rPr>
              <a:t>BSc. CSIT IV</a:t>
            </a:r>
          </a:p>
          <a:p>
            <a:r>
              <a:rPr lang="en-US" sz="2000" dirty="0">
                <a:solidFill>
                  <a:schemeClr val="tx1"/>
                </a:solidFill>
              </a:rPr>
              <a:t>Subject: Artificial Intelligence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49661-E258-450C-8150-A91A6B30D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39605" y="1828800"/>
            <a:ext cx="0" cy="320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101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E9764-3AF7-3D51-D0DA-F9F4EFCF5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1067F7-2AA7-4EA4-43AC-DDDA211A63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09646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6096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4391E3-3A76-1861-BCCC-3BFBBE53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423341E-6871-7779-EE29-DDE349F42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932527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14596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7D7F3B-8551-FDA4-B607-FA12C422A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Key Features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0A04DF-5BA5-45A7-1A18-1C6292FC2C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170794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85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8C53A9-F819-B765-5608-E6B54FF53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State Space Landscape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C3E5C8-3320-4FEB-73A9-47E000831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Local Maximum – Better than neighbours, but not global best</a:t>
            </a:r>
          </a:p>
          <a:p>
            <a:r>
              <a:rPr lang="en-GB" sz="2000" dirty="0"/>
              <a:t>Global Maximum – Highest value overall</a:t>
            </a:r>
          </a:p>
          <a:p>
            <a:r>
              <a:rPr lang="en-GB" sz="2000" dirty="0"/>
              <a:t>Plateau – Flat region with equal neighbour values</a:t>
            </a:r>
          </a:p>
          <a:p>
            <a:r>
              <a:rPr lang="en-GB" sz="2000" dirty="0"/>
              <a:t>Shoulder – Edge that leads upward</a:t>
            </a:r>
            <a:endParaRPr lang="en-US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7EB551B-11E1-FA9C-F69F-303C004E5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942375"/>
            <a:ext cx="4747090" cy="3008982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44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F3B5B0-96FB-ED35-EE64-93C93CC7C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8938EEB-C776-2E90-CF0E-6D9728F6E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B4CCDF-1975-9A36-BA1E-08E5776CD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3B6DBB-C05F-493E-4164-9356E07C1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/>
              <a:t>Types of Hill Climbing</a:t>
            </a:r>
            <a:endParaRPr lang="en-GB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DEBB23-E074-AFE2-4FDA-04A97C055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FB1EC9-67F7-50D6-F8EB-FE1154ED9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36789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18050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E8218-AB92-9568-0B4D-7E661E732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732244" cy="1499616"/>
          </a:xfrm>
        </p:spPr>
        <p:txBody>
          <a:bodyPr>
            <a:normAutofit/>
          </a:bodyPr>
          <a:lstStyle/>
          <a:p>
            <a:r>
              <a:rPr lang="en-GB" sz="4800" dirty="0"/>
              <a:t>Problems in Hill Climbing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16E5-939C-078D-444B-B921E9D7F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656236" cy="4023360"/>
          </a:xfrm>
        </p:spPr>
        <p:txBody>
          <a:bodyPr>
            <a:normAutofit/>
          </a:bodyPr>
          <a:lstStyle/>
          <a:p>
            <a:r>
              <a:rPr lang="en-GB" sz="2000" dirty="0"/>
              <a:t>Local Maximum (Foothill Problem) – Algorithm gets stuck before the global peak.</a:t>
            </a:r>
          </a:p>
          <a:p>
            <a:r>
              <a:rPr lang="en-GB" sz="2000" dirty="0"/>
              <a:t>Plateau Problem – Flat region, no clear direction.</a:t>
            </a:r>
          </a:p>
          <a:p>
            <a:r>
              <a:rPr lang="en-GB" sz="2000" dirty="0"/>
              <a:t>Ridge Problem – Narrow peak requiring complex moves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4C9EC4B-7AC1-4C30-9582-FCF185FE5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3275" y="0"/>
            <a:ext cx="610545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5A972B-FA62-4B8A-86FD-875DF2CF50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10" y="321731"/>
            <a:ext cx="3278619" cy="366223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C1FAD1-62C0-8745-B463-DB1C125B5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9894" y="1565103"/>
            <a:ext cx="2958039" cy="117548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F997AEE-DE0C-47D0-A517-19D27A608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48513" y="311970"/>
            <a:ext cx="2028821" cy="1180366"/>
          </a:xfrm>
          <a:prstGeom prst="rect">
            <a:avLst/>
          </a:prstGeom>
          <a:solidFill>
            <a:schemeClr val="accent1">
              <a:lumMod val="60000"/>
              <a:lumOff val="4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BB555EB-E3FE-40A3-9789-7F044DF13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62872" y="1665817"/>
            <a:ext cx="2014462" cy="231814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FB61EEE-1BF4-B369-0A34-29489B3DF3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364" y="2363176"/>
            <a:ext cx="1708795" cy="899582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C9053C4-E873-4D52-ADC6-FDFBBB2BBC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5008" y="4157447"/>
            <a:ext cx="2104750" cy="2312282"/>
          </a:xfrm>
          <a:prstGeom prst="rect">
            <a:avLst/>
          </a:prstGeom>
          <a:solidFill>
            <a:schemeClr val="accent1">
              <a:lumMod val="7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72E7A1-BA9F-4D76-A51D-1823A754E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0625" y="4157447"/>
            <a:ext cx="3206709" cy="23122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FD0FC77-A44A-74B3-BFB5-14F5322F93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799" y="4836529"/>
            <a:ext cx="2880360" cy="95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66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46135-60B0-B5A6-EA7B-A6BAD0B68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Solutions to Problems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93096C-3512-F8B4-564B-BE5E0DE8EB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8153689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257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BDDD243-ED5F-4896-B18B-ABCF4B7E1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9E6BB3-DF2B-4751-97C5-B3DB949AE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1998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09D0D-C621-3F01-BF73-1101EE3F2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11819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Example: N-Queens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CA722-A5FA-98A8-5CAE-DF7F99F35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643467"/>
            <a:ext cx="4750138" cy="3606798"/>
          </a:xfrm>
        </p:spPr>
        <p:txBody>
          <a:bodyPr anchor="ctr">
            <a:normAutofit/>
          </a:bodyPr>
          <a:lstStyle/>
          <a:p>
            <a:r>
              <a:rPr lang="en-GB" sz="2000" dirty="0"/>
              <a:t>Place n queens on an nan board without attacking each other.</a:t>
            </a:r>
          </a:p>
          <a:p>
            <a:r>
              <a:rPr lang="en-GB" sz="2000" dirty="0"/>
              <a:t>Heuristic: h = number of pairs of queens attacking each other.</a:t>
            </a:r>
          </a:p>
          <a:p>
            <a:r>
              <a:rPr lang="en-GB" sz="2000" dirty="0"/>
              <a:t>Hill climbing iteratively reduces h until no attacks remain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EAA44D-6F32-FBEE-45BA-F6D30435B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734" y="1594046"/>
            <a:ext cx="4747090" cy="170564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61721DD-D110-44EE-82A7-D56AB687E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04427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8359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AE4C84F-7457-4662-AFA3-554A32B9C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54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F9B39E-8A25-4BC3-B3C0-ACD46B94E6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72457"/>
            <a:ext cx="12188952" cy="2285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0F0632-2C77-8BE4-DA6D-F0FE7949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4971088"/>
            <a:ext cx="9720072" cy="1499616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Applications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91CE2E-0B4F-41F3-95F2-0EB700368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5242273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A2EB5A6-3DD0-8C33-DBE4-72E531F52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537308"/>
              </p:ext>
            </p:extLst>
          </p:nvPr>
        </p:nvGraphicFramePr>
        <p:xfrm>
          <a:off x="642938" y="642938"/>
          <a:ext cx="10896600" cy="3355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8210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Twisted Minds">
      <a:dk1>
        <a:srgbClr val="E94A5E"/>
      </a:dk1>
      <a:lt1>
        <a:srgbClr val="FFFFFF"/>
      </a:lt1>
      <a:dk2>
        <a:srgbClr val="0ADDD7"/>
      </a:dk2>
      <a:lt2>
        <a:srgbClr val="DCD8DC"/>
      </a:lt2>
      <a:accent1>
        <a:srgbClr val="09D0CB"/>
      </a:accent1>
      <a:accent2>
        <a:srgbClr val="09D0CB"/>
      </a:accent2>
      <a:accent3>
        <a:srgbClr val="F48CF4"/>
      </a:accent3>
      <a:accent4>
        <a:srgbClr val="915983"/>
      </a:accent4>
      <a:accent5>
        <a:srgbClr val="F6A859"/>
      </a:accent5>
      <a:accent6>
        <a:srgbClr val="B2C3C2"/>
      </a:accent6>
      <a:hlink>
        <a:srgbClr val="69A020"/>
      </a:hlink>
      <a:folHlink>
        <a:srgbClr val="8C8C8C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82</TotalTime>
  <Words>328</Words>
  <Application>Microsoft Office PowerPoint</Application>
  <PresentationFormat>Widescreen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Tw Cen MT</vt:lpstr>
      <vt:lpstr>Tw Cen MT Condensed</vt:lpstr>
      <vt:lpstr>Wingdings 3</vt:lpstr>
      <vt:lpstr>Integral</vt:lpstr>
      <vt:lpstr>PowerPoint Presentation</vt:lpstr>
      <vt:lpstr>Introduction</vt:lpstr>
      <vt:lpstr>Key Features</vt:lpstr>
      <vt:lpstr>State Space Landscape</vt:lpstr>
      <vt:lpstr>Types of Hill Climbing</vt:lpstr>
      <vt:lpstr>Problems in Hill Climbing</vt:lpstr>
      <vt:lpstr>Solutions to Problems</vt:lpstr>
      <vt:lpstr>Example: N-Queens Problem</vt:lpstr>
      <vt:lpstr>Applications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Tuladhar</dc:creator>
  <cp:lastModifiedBy>Ayush Tuladhar</cp:lastModifiedBy>
  <cp:revision>4</cp:revision>
  <dcterms:created xsi:type="dcterms:W3CDTF">2025-09-08T06:17:29Z</dcterms:created>
  <dcterms:modified xsi:type="dcterms:W3CDTF">2025-09-08T07:40:01Z</dcterms:modified>
</cp:coreProperties>
</file>