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268" r:id="rId3"/>
    <p:sldId id="284" r:id="rId4"/>
    <p:sldId id="283" r:id="rId5"/>
    <p:sldId id="271" r:id="rId6"/>
    <p:sldId id="285" r:id="rId7"/>
    <p:sldId id="286" r:id="rId8"/>
    <p:sldId id="279" r:id="rId9"/>
    <p:sldId id="287" r:id="rId10"/>
    <p:sldId id="288" r:id="rId11"/>
    <p:sldId id="273" r:id="rId12"/>
    <p:sldId id="265" r:id="rId13"/>
    <p:sldId id="258" r:id="rId14"/>
    <p:sldId id="259" r:id="rId15"/>
    <p:sldId id="266" r:id="rId16"/>
    <p:sldId id="260" r:id="rId17"/>
    <p:sldId id="261" r:id="rId18"/>
    <p:sldId id="262" r:id="rId19"/>
    <p:sldId id="263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CF5AD-CFC5-4456-9B64-733EAD1761BD}" v="29" dt="2025-08-16T04:08:26.94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16FBC-F522-46A6-8F3E-6B8285498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Multimedia streaming requires reliable, efficient, and flexible transport and network protocols</a:t>
          </a:r>
        </a:p>
      </dgm:t>
    </dgm:pt>
    <dgm:pt modelId="{10FDF43A-14DD-4C05-9FBD-54B3E5F23550}" type="parTrans" cxnId="{52EBAEBA-6897-4D09-839C-1DEFC1AD8EA8}">
      <dgm:prSet/>
      <dgm:spPr/>
      <dgm:t>
        <a:bodyPr/>
        <a:lstStyle/>
        <a:p>
          <a:endParaRPr lang="en-US"/>
        </a:p>
      </dgm:t>
    </dgm:pt>
    <dgm:pt modelId="{C8405D87-1979-44F4-9F8F-466B01C02378}" type="sibTrans" cxnId="{52EBAEBA-6897-4D09-839C-1DEFC1AD8EA8}">
      <dgm:prSet/>
      <dgm:spPr/>
      <dgm:t>
        <a:bodyPr/>
        <a:lstStyle/>
        <a:p>
          <a:endParaRPr lang="en-US"/>
        </a:p>
      </dgm:t>
    </dgm:pt>
    <dgm:pt modelId="{A8046690-28A0-4D0B-AF07-F8309E1A4E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key technologies:</a:t>
          </a:r>
        </a:p>
        <a:p>
          <a:pPr>
            <a:lnSpc>
              <a:spcPct val="100000"/>
            </a:lnSpc>
          </a:pPr>
          <a:r>
            <a:rPr lang="en-US" b="0"/>
            <a:t>SCTP (Stream Control Transmission Protocol) – Transport layer protocol</a:t>
          </a:r>
        </a:p>
        <a:p>
          <a:pPr>
            <a:lnSpc>
              <a:spcPct val="100000"/>
            </a:lnSpc>
          </a:pPr>
          <a:r>
            <a:rPr lang="en-US" b="0"/>
            <a:t>SDN (Software Defined Networking) – Network architecture model</a:t>
          </a:r>
        </a:p>
      </dgm:t>
    </dgm:pt>
    <dgm:pt modelId="{A8C06732-EF47-406E-ADD2-52F5ADDDFA89}" type="parTrans" cxnId="{D956D23F-2560-4F19-8399-C6C252F90FD2}">
      <dgm:prSet/>
      <dgm:spPr/>
      <dgm:t>
        <a:bodyPr/>
        <a:lstStyle/>
        <a:p>
          <a:endParaRPr lang="en-US"/>
        </a:p>
      </dgm:t>
    </dgm:pt>
    <dgm:pt modelId="{119D1666-21E5-4996-BD20-0561BA7C24F3}" type="sibTrans" cxnId="{D956D23F-2560-4F19-8399-C6C252F90FD2}">
      <dgm:prSet/>
      <dgm:spPr/>
      <dgm:t>
        <a:bodyPr/>
        <a:lstStyle/>
        <a:p>
          <a:endParaRPr lang="en-US"/>
        </a:p>
      </dgm:t>
    </dgm:pt>
    <dgm:pt modelId="{748DA73A-B4A5-4747-BE73-01D420308A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713561-3AAA-4FE8-AB00-AB127D1E260F}" type="parTrans" cxnId="{05F0B886-28EC-4357-A1A7-68BB5A0BB33C}">
      <dgm:prSet/>
      <dgm:spPr/>
      <dgm:t>
        <a:bodyPr/>
        <a:lstStyle/>
        <a:p>
          <a:endParaRPr lang="en-US"/>
        </a:p>
      </dgm:t>
    </dgm:pt>
    <dgm:pt modelId="{02B4DED2-D908-4736-91C0-066109C94C07}" type="sibTrans" cxnId="{05F0B886-28EC-4357-A1A7-68BB5A0BB33C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B4BD3401-609A-4A99-8EDA-826F2151E2E7}" type="pres">
      <dgm:prSet presAssocID="{E4216FBC-F522-46A6-8F3E-6B82854983EB}" presName="compNode" presStyleCnt="0"/>
      <dgm:spPr/>
    </dgm:pt>
    <dgm:pt modelId="{086C3818-FB9C-4B22-BC19-6687F8C42DA5}" type="pres">
      <dgm:prSet presAssocID="{E4216FBC-F522-46A6-8F3E-6B82854983EB}" presName="bgRect" presStyleLbl="bgShp" presStyleIdx="0" presStyleCnt="2"/>
      <dgm:spPr/>
    </dgm:pt>
    <dgm:pt modelId="{A3E9AB9C-98A6-4933-90C1-5A81B52FE0FA}" type="pres">
      <dgm:prSet presAssocID="{E4216FBC-F522-46A6-8F3E-6B82854983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4D017BDB-C8FC-42B5-829A-E747A4D3D3C8}" type="pres">
      <dgm:prSet presAssocID="{E4216FBC-F522-46A6-8F3E-6B82854983EB}" presName="spaceRect" presStyleCnt="0"/>
      <dgm:spPr/>
    </dgm:pt>
    <dgm:pt modelId="{BF8E166F-9DC7-44B7-9A2B-3B0FFF61BB8E}" type="pres">
      <dgm:prSet presAssocID="{E4216FBC-F522-46A6-8F3E-6B82854983EB}" presName="parTx" presStyleLbl="revTx" presStyleIdx="0" presStyleCnt="3">
        <dgm:presLayoutVars>
          <dgm:chMax val="0"/>
          <dgm:chPref val="0"/>
        </dgm:presLayoutVars>
      </dgm:prSet>
      <dgm:spPr/>
    </dgm:pt>
    <dgm:pt modelId="{001CCE2F-3108-40F0-A84A-9B9B98B4F62F}" type="pres">
      <dgm:prSet presAssocID="{C8405D87-1979-44F4-9F8F-466B01C02378}" presName="sibTrans" presStyleCnt="0"/>
      <dgm:spPr/>
    </dgm:pt>
    <dgm:pt modelId="{720ADCCD-5669-41D6-801E-C071486C0475}" type="pres">
      <dgm:prSet presAssocID="{A8046690-28A0-4D0B-AF07-F8309E1A4E10}" presName="compNode" presStyleCnt="0"/>
      <dgm:spPr/>
    </dgm:pt>
    <dgm:pt modelId="{CA97ED48-D9B3-4E54-B82E-1892F3FF640D}" type="pres">
      <dgm:prSet presAssocID="{A8046690-28A0-4D0B-AF07-F8309E1A4E10}" presName="bgRect" presStyleLbl="bgShp" presStyleIdx="1" presStyleCnt="2"/>
      <dgm:spPr/>
    </dgm:pt>
    <dgm:pt modelId="{F66FFBA1-AC6B-408F-B60D-68495501D9B1}" type="pres">
      <dgm:prSet presAssocID="{A8046690-28A0-4D0B-AF07-F8309E1A4E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955B0643-A52D-4E8A-AFBA-24A751BCB8C6}" type="pres">
      <dgm:prSet presAssocID="{A8046690-28A0-4D0B-AF07-F8309E1A4E10}" presName="spaceRect" presStyleCnt="0"/>
      <dgm:spPr/>
    </dgm:pt>
    <dgm:pt modelId="{1F8C5EC0-245C-4CFF-84A6-B593124E534E}" type="pres">
      <dgm:prSet presAssocID="{A8046690-28A0-4D0B-AF07-F8309E1A4E10}" presName="parTx" presStyleLbl="revTx" presStyleIdx="1" presStyleCnt="3">
        <dgm:presLayoutVars>
          <dgm:chMax val="0"/>
          <dgm:chPref val="0"/>
        </dgm:presLayoutVars>
      </dgm:prSet>
      <dgm:spPr/>
    </dgm:pt>
    <dgm:pt modelId="{44837E44-C4BA-4D27-8450-9A7CC649C019}" type="pres">
      <dgm:prSet presAssocID="{A8046690-28A0-4D0B-AF07-F8309E1A4E10}" presName="desTx" presStyleLbl="revTx" presStyleIdx="2" presStyleCnt="3">
        <dgm:presLayoutVars/>
      </dgm:prSet>
      <dgm:spPr/>
    </dgm:pt>
  </dgm:ptLst>
  <dgm:cxnLst>
    <dgm:cxn modelId="{857F7905-0735-4C39-8C5D-9B4FD6B11B38}" type="presOf" srcId="{A8046690-28A0-4D0B-AF07-F8309E1A4E10}" destId="{1F8C5EC0-245C-4CFF-84A6-B593124E534E}" srcOrd="0" destOrd="0" presId="urn:microsoft.com/office/officeart/2018/2/layout/IconVerticalSolidList"/>
    <dgm:cxn modelId="{D956D23F-2560-4F19-8399-C6C252F90FD2}" srcId="{ABBE0099-515F-47CC-9778-72C126437BB7}" destId="{A8046690-28A0-4D0B-AF07-F8309E1A4E10}" srcOrd="1" destOrd="0" parTransId="{A8C06732-EF47-406E-ADD2-52F5ADDDFA89}" sibTransId="{119D1666-21E5-4996-BD20-0561BA7C24F3}"/>
    <dgm:cxn modelId="{AA22AF71-3556-4961-A315-AB48D9FD5F1D}" type="presOf" srcId="{ABBE0099-515F-47CC-9778-72C126437BB7}" destId="{4FDD738F-1843-4354-9900-1EEE77E7591C}" srcOrd="0" destOrd="0" presId="urn:microsoft.com/office/officeart/2018/2/layout/IconVerticalSolidList"/>
    <dgm:cxn modelId="{05F0B886-28EC-4357-A1A7-68BB5A0BB33C}" srcId="{A8046690-28A0-4D0B-AF07-F8309E1A4E10}" destId="{748DA73A-B4A5-4747-BE73-01D420308AAA}" srcOrd="0" destOrd="0" parTransId="{D2713561-3AAA-4FE8-AB00-AB127D1E260F}" sibTransId="{02B4DED2-D908-4736-91C0-066109C94C07}"/>
    <dgm:cxn modelId="{52EBAEBA-6897-4D09-839C-1DEFC1AD8EA8}" srcId="{ABBE0099-515F-47CC-9778-72C126437BB7}" destId="{E4216FBC-F522-46A6-8F3E-6B82854983EB}" srcOrd="0" destOrd="0" parTransId="{10FDF43A-14DD-4C05-9FBD-54B3E5F23550}" sibTransId="{C8405D87-1979-44F4-9F8F-466B01C02378}"/>
    <dgm:cxn modelId="{DC7290C9-DE2F-4714-B8B1-0E243F390F7E}" type="presOf" srcId="{E4216FBC-F522-46A6-8F3E-6B82854983EB}" destId="{BF8E166F-9DC7-44B7-9A2B-3B0FFF61BB8E}" srcOrd="0" destOrd="0" presId="urn:microsoft.com/office/officeart/2018/2/layout/IconVerticalSolidList"/>
    <dgm:cxn modelId="{8536D7FD-6B56-429F-BFA7-24DF01AC30C8}" type="presOf" srcId="{748DA73A-B4A5-4747-BE73-01D420308AAA}" destId="{44837E44-C4BA-4D27-8450-9A7CC649C019}" srcOrd="0" destOrd="0" presId="urn:microsoft.com/office/officeart/2018/2/layout/IconVerticalSolidList"/>
    <dgm:cxn modelId="{3F67D376-EEEF-4BDC-B7A7-A6CD9CD8DCEB}" type="presParOf" srcId="{4FDD738F-1843-4354-9900-1EEE77E7591C}" destId="{B4BD3401-609A-4A99-8EDA-826F2151E2E7}" srcOrd="0" destOrd="0" presId="urn:microsoft.com/office/officeart/2018/2/layout/IconVerticalSolidList"/>
    <dgm:cxn modelId="{983EF0A8-C81B-46E9-B77E-5098BCD890E2}" type="presParOf" srcId="{B4BD3401-609A-4A99-8EDA-826F2151E2E7}" destId="{086C3818-FB9C-4B22-BC19-6687F8C42DA5}" srcOrd="0" destOrd="0" presId="urn:microsoft.com/office/officeart/2018/2/layout/IconVerticalSolidList"/>
    <dgm:cxn modelId="{6264F33E-18D4-4781-86B7-028FB08B1A6B}" type="presParOf" srcId="{B4BD3401-609A-4A99-8EDA-826F2151E2E7}" destId="{A3E9AB9C-98A6-4933-90C1-5A81B52FE0FA}" srcOrd="1" destOrd="0" presId="urn:microsoft.com/office/officeart/2018/2/layout/IconVerticalSolidList"/>
    <dgm:cxn modelId="{804C4876-7E3B-4A7B-97E9-0FB57A264A48}" type="presParOf" srcId="{B4BD3401-609A-4A99-8EDA-826F2151E2E7}" destId="{4D017BDB-C8FC-42B5-829A-E747A4D3D3C8}" srcOrd="2" destOrd="0" presId="urn:microsoft.com/office/officeart/2018/2/layout/IconVerticalSolidList"/>
    <dgm:cxn modelId="{4E1021BF-F330-445A-AAD7-028B5777C867}" type="presParOf" srcId="{B4BD3401-609A-4A99-8EDA-826F2151E2E7}" destId="{BF8E166F-9DC7-44B7-9A2B-3B0FFF61BB8E}" srcOrd="3" destOrd="0" presId="urn:microsoft.com/office/officeart/2018/2/layout/IconVerticalSolidList"/>
    <dgm:cxn modelId="{2F08644C-3A61-4482-B3D8-9BE994164C88}" type="presParOf" srcId="{4FDD738F-1843-4354-9900-1EEE77E7591C}" destId="{001CCE2F-3108-40F0-A84A-9B9B98B4F62F}" srcOrd="1" destOrd="0" presId="urn:microsoft.com/office/officeart/2018/2/layout/IconVerticalSolidList"/>
    <dgm:cxn modelId="{D6A847A6-1CE7-4418-9A2A-AA7B1867F2AD}" type="presParOf" srcId="{4FDD738F-1843-4354-9900-1EEE77E7591C}" destId="{720ADCCD-5669-41D6-801E-C071486C0475}" srcOrd="2" destOrd="0" presId="urn:microsoft.com/office/officeart/2018/2/layout/IconVerticalSolidList"/>
    <dgm:cxn modelId="{411BD7C7-46AB-45CB-AA9F-6D3CC19CFB5E}" type="presParOf" srcId="{720ADCCD-5669-41D6-801E-C071486C0475}" destId="{CA97ED48-D9B3-4E54-B82E-1892F3FF640D}" srcOrd="0" destOrd="0" presId="urn:microsoft.com/office/officeart/2018/2/layout/IconVerticalSolidList"/>
    <dgm:cxn modelId="{9D9CD55B-2E15-4B2B-BBCB-9E83C72DFD9D}" type="presParOf" srcId="{720ADCCD-5669-41D6-801E-C071486C0475}" destId="{F66FFBA1-AC6B-408F-B60D-68495501D9B1}" srcOrd="1" destOrd="0" presId="urn:microsoft.com/office/officeart/2018/2/layout/IconVerticalSolidList"/>
    <dgm:cxn modelId="{4A394CA4-F63F-4475-B7B6-8F08AF260423}" type="presParOf" srcId="{720ADCCD-5669-41D6-801E-C071486C0475}" destId="{955B0643-A52D-4E8A-AFBA-24A751BCB8C6}" srcOrd="2" destOrd="0" presId="urn:microsoft.com/office/officeart/2018/2/layout/IconVerticalSolidList"/>
    <dgm:cxn modelId="{68CF6F7B-3C46-45F4-853F-A66386C0B8FE}" type="presParOf" srcId="{720ADCCD-5669-41D6-801E-C071486C0475}" destId="{1F8C5EC0-245C-4CFF-84A6-B593124E534E}" srcOrd="3" destOrd="0" presId="urn:microsoft.com/office/officeart/2018/2/layout/IconVerticalSolidList"/>
    <dgm:cxn modelId="{5C60A107-C9A9-4AF2-AECF-3DED67891F4C}" type="presParOf" srcId="{720ADCCD-5669-41D6-801E-C071486C0475}" destId="{44837E44-C4BA-4D27-8450-9A7CC649C01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2D5313-7C88-4C45-849F-2CC6D005D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Transport layer protocol (like TCP &amp; UDP)</a:t>
          </a:r>
        </a:p>
      </dgm:t>
    </dgm:pt>
    <dgm:pt modelId="{EAA4C92C-C4F0-462C-9A95-C1B96ED93233}" type="parTrans" cxnId="{E784A846-FF2B-4982-96DF-1EFFA6E731F7}">
      <dgm:prSet/>
      <dgm:spPr/>
      <dgm:t>
        <a:bodyPr/>
        <a:lstStyle/>
        <a:p>
          <a:endParaRPr lang="en-US"/>
        </a:p>
      </dgm:t>
    </dgm:pt>
    <dgm:pt modelId="{DA11038C-419B-4316-98E7-138D34BF6CD4}" type="sibTrans" cxnId="{E784A846-FF2B-4982-96DF-1EFFA6E731F7}">
      <dgm:prSet/>
      <dgm:spPr/>
      <dgm:t>
        <a:bodyPr/>
        <a:lstStyle/>
        <a:p>
          <a:endParaRPr lang="en-US"/>
        </a:p>
      </dgm:t>
    </dgm:pt>
    <dgm:pt modelId="{DB4DFEEE-FFD8-4867-93C3-17F16974EB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Designed for multimedia, telecommunication, and real-time applications</a:t>
          </a:r>
        </a:p>
      </dgm:t>
    </dgm:pt>
    <dgm:pt modelId="{9C01E1C6-6B98-48E9-828C-A0E4F1F4F9DC}" type="parTrans" cxnId="{D785FD85-A5FD-477A-8807-E7017713720A}">
      <dgm:prSet/>
      <dgm:spPr/>
      <dgm:t>
        <a:bodyPr/>
        <a:lstStyle/>
        <a:p>
          <a:endParaRPr lang="en-US"/>
        </a:p>
      </dgm:t>
    </dgm:pt>
    <dgm:pt modelId="{C97E8F2E-5081-48AA-A9B8-039081333469}" type="sibTrans" cxnId="{D785FD85-A5FD-477A-8807-E7017713720A}">
      <dgm:prSet/>
      <dgm:spPr/>
      <dgm:t>
        <a:bodyPr/>
        <a:lstStyle/>
        <a:p>
          <a:endParaRPr lang="en-US"/>
        </a:p>
      </dgm:t>
    </dgm:pt>
    <dgm:pt modelId="{314E34C3-7D97-4314-8744-93E022A4D6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Combines features of TCP (reliability, in-sequence message transportation) and UDP (multi-streaming, message-oriented)</a:t>
          </a:r>
        </a:p>
      </dgm:t>
    </dgm:pt>
    <dgm:pt modelId="{3E2D53C9-8421-4AF1-B15A-34EBBE902053}" type="parTrans" cxnId="{1584DFEC-7210-4C7D-A2DA-3FECAA70D4F5}">
      <dgm:prSet/>
      <dgm:spPr/>
      <dgm:t>
        <a:bodyPr/>
        <a:lstStyle/>
        <a:p>
          <a:endParaRPr lang="en-US"/>
        </a:p>
      </dgm:t>
    </dgm:pt>
    <dgm:pt modelId="{C82D55DE-DA34-4ED6-BAE0-250CF297E845}" type="sibTrans" cxnId="{1584DFEC-7210-4C7D-A2DA-3FECAA70D4F5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96218C65-2762-44E1-AC2F-2A5D6D37D50B}" type="pres">
      <dgm:prSet presAssocID="{EA2D5313-7C88-4C45-849F-2CC6D005D1CF}" presName="compNode" presStyleCnt="0"/>
      <dgm:spPr/>
    </dgm:pt>
    <dgm:pt modelId="{FD926A92-C1E5-4163-B501-D3C20F840FA6}" type="pres">
      <dgm:prSet presAssocID="{EA2D5313-7C88-4C45-849F-2CC6D005D1CF}" presName="bgRect" presStyleLbl="bgShp" presStyleIdx="0" presStyleCnt="3"/>
      <dgm:spPr/>
    </dgm:pt>
    <dgm:pt modelId="{DAB5161F-1B94-4F2E-88AC-09652C65A88E}" type="pres">
      <dgm:prSet presAssocID="{EA2D5313-7C88-4C45-849F-2CC6D005D1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F429708-4311-4CA6-BC6A-8CF70C57814B}" type="pres">
      <dgm:prSet presAssocID="{EA2D5313-7C88-4C45-849F-2CC6D005D1CF}" presName="spaceRect" presStyleCnt="0"/>
      <dgm:spPr/>
    </dgm:pt>
    <dgm:pt modelId="{1EA63B34-85CC-4413-B0CE-EEE61763BD8C}" type="pres">
      <dgm:prSet presAssocID="{EA2D5313-7C88-4C45-849F-2CC6D005D1CF}" presName="parTx" presStyleLbl="revTx" presStyleIdx="0" presStyleCnt="3">
        <dgm:presLayoutVars>
          <dgm:chMax val="0"/>
          <dgm:chPref val="0"/>
        </dgm:presLayoutVars>
      </dgm:prSet>
      <dgm:spPr/>
    </dgm:pt>
    <dgm:pt modelId="{4C30DBD0-FE4E-4EBC-9F8C-0F97B3204BC6}" type="pres">
      <dgm:prSet presAssocID="{DA11038C-419B-4316-98E7-138D34BF6CD4}" presName="sibTrans" presStyleCnt="0"/>
      <dgm:spPr/>
    </dgm:pt>
    <dgm:pt modelId="{72C5C9BC-6629-4CE9-A5E3-C176BE146228}" type="pres">
      <dgm:prSet presAssocID="{DB4DFEEE-FFD8-4867-93C3-17F16974EBA0}" presName="compNode" presStyleCnt="0"/>
      <dgm:spPr/>
    </dgm:pt>
    <dgm:pt modelId="{A9606DD6-BBD8-4F76-924C-82652551E482}" type="pres">
      <dgm:prSet presAssocID="{DB4DFEEE-FFD8-4867-93C3-17F16974EBA0}" presName="bgRect" presStyleLbl="bgShp" presStyleIdx="1" presStyleCnt="3"/>
      <dgm:spPr/>
    </dgm:pt>
    <dgm:pt modelId="{6EF8F6B7-5E09-43C2-BCDF-DB77D810ACFE}" type="pres">
      <dgm:prSet presAssocID="{DB4DFEEE-FFD8-4867-93C3-17F16974EB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3113340-8118-48C3-BAF4-35EB193DB544}" type="pres">
      <dgm:prSet presAssocID="{DB4DFEEE-FFD8-4867-93C3-17F16974EBA0}" presName="spaceRect" presStyleCnt="0"/>
      <dgm:spPr/>
    </dgm:pt>
    <dgm:pt modelId="{8E5773F1-17C5-4FDD-85D5-3199FE2109C9}" type="pres">
      <dgm:prSet presAssocID="{DB4DFEEE-FFD8-4867-93C3-17F16974EBA0}" presName="parTx" presStyleLbl="revTx" presStyleIdx="1" presStyleCnt="3">
        <dgm:presLayoutVars>
          <dgm:chMax val="0"/>
          <dgm:chPref val="0"/>
        </dgm:presLayoutVars>
      </dgm:prSet>
      <dgm:spPr/>
    </dgm:pt>
    <dgm:pt modelId="{34EB2949-D4EF-4D37-AF9E-D40706E85ADC}" type="pres">
      <dgm:prSet presAssocID="{C97E8F2E-5081-48AA-A9B8-039081333469}" presName="sibTrans" presStyleCnt="0"/>
      <dgm:spPr/>
    </dgm:pt>
    <dgm:pt modelId="{86C021AC-2CD0-4180-BFF7-9A68A3D47AF6}" type="pres">
      <dgm:prSet presAssocID="{314E34C3-7D97-4314-8744-93E022A4D633}" presName="compNode" presStyleCnt="0"/>
      <dgm:spPr/>
    </dgm:pt>
    <dgm:pt modelId="{BA4DF2C3-8957-4D3B-B328-88FFD270204C}" type="pres">
      <dgm:prSet presAssocID="{314E34C3-7D97-4314-8744-93E022A4D633}" presName="bgRect" presStyleLbl="bgShp" presStyleIdx="2" presStyleCnt="3"/>
      <dgm:spPr/>
    </dgm:pt>
    <dgm:pt modelId="{9CACD045-F568-4510-BA6C-5928459C2CF6}" type="pres">
      <dgm:prSet presAssocID="{314E34C3-7D97-4314-8744-93E022A4D6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4378CAD3-6238-438B-AB71-7F30DFC0F8D9}" type="pres">
      <dgm:prSet presAssocID="{314E34C3-7D97-4314-8744-93E022A4D633}" presName="spaceRect" presStyleCnt="0"/>
      <dgm:spPr/>
    </dgm:pt>
    <dgm:pt modelId="{184CBCD1-8712-41B8-8DFC-0B8B4DF430DF}" type="pres">
      <dgm:prSet presAssocID="{314E34C3-7D97-4314-8744-93E022A4D6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84A846-FF2B-4982-96DF-1EFFA6E731F7}" srcId="{ABBE0099-515F-47CC-9778-72C126437BB7}" destId="{EA2D5313-7C88-4C45-849F-2CC6D005D1CF}" srcOrd="0" destOrd="0" parTransId="{EAA4C92C-C4F0-462C-9A95-C1B96ED93233}" sibTransId="{DA11038C-419B-4316-98E7-138D34BF6CD4}"/>
    <dgm:cxn modelId="{AA22AF71-3556-4961-A315-AB48D9FD5F1D}" type="presOf" srcId="{ABBE0099-515F-47CC-9778-72C126437BB7}" destId="{4FDD738F-1843-4354-9900-1EEE77E7591C}" srcOrd="0" destOrd="0" presId="urn:microsoft.com/office/officeart/2018/2/layout/IconVerticalSolidList"/>
    <dgm:cxn modelId="{D785FD85-A5FD-477A-8807-E7017713720A}" srcId="{ABBE0099-515F-47CC-9778-72C126437BB7}" destId="{DB4DFEEE-FFD8-4867-93C3-17F16974EBA0}" srcOrd="1" destOrd="0" parTransId="{9C01E1C6-6B98-48E9-828C-A0E4F1F4F9DC}" sibTransId="{C97E8F2E-5081-48AA-A9B8-039081333469}"/>
    <dgm:cxn modelId="{7C21FBC4-31C0-4870-B057-F360F8282E2F}" type="presOf" srcId="{EA2D5313-7C88-4C45-849F-2CC6D005D1CF}" destId="{1EA63B34-85CC-4413-B0CE-EEE61763BD8C}" srcOrd="0" destOrd="0" presId="urn:microsoft.com/office/officeart/2018/2/layout/IconVerticalSolidList"/>
    <dgm:cxn modelId="{ED7A29DD-FE3B-4EC3-B37E-656FD418A80B}" type="presOf" srcId="{314E34C3-7D97-4314-8744-93E022A4D633}" destId="{184CBCD1-8712-41B8-8DFC-0B8B4DF430DF}" srcOrd="0" destOrd="0" presId="urn:microsoft.com/office/officeart/2018/2/layout/IconVerticalSolidList"/>
    <dgm:cxn modelId="{ACF95DEB-572E-403B-828E-4D3918282EBA}" type="presOf" srcId="{DB4DFEEE-FFD8-4867-93C3-17F16974EBA0}" destId="{8E5773F1-17C5-4FDD-85D5-3199FE2109C9}" srcOrd="0" destOrd="0" presId="urn:microsoft.com/office/officeart/2018/2/layout/IconVerticalSolidList"/>
    <dgm:cxn modelId="{1584DFEC-7210-4C7D-A2DA-3FECAA70D4F5}" srcId="{ABBE0099-515F-47CC-9778-72C126437BB7}" destId="{314E34C3-7D97-4314-8744-93E022A4D633}" srcOrd="2" destOrd="0" parTransId="{3E2D53C9-8421-4AF1-B15A-34EBBE902053}" sibTransId="{C82D55DE-DA34-4ED6-BAE0-250CF297E845}"/>
    <dgm:cxn modelId="{46603881-5174-4C2B-BEE5-1BEEF735A8D8}" type="presParOf" srcId="{4FDD738F-1843-4354-9900-1EEE77E7591C}" destId="{96218C65-2762-44E1-AC2F-2A5D6D37D50B}" srcOrd="0" destOrd="0" presId="urn:microsoft.com/office/officeart/2018/2/layout/IconVerticalSolidList"/>
    <dgm:cxn modelId="{86275A27-7CC0-4D91-969B-0C1AA0DCE3E4}" type="presParOf" srcId="{96218C65-2762-44E1-AC2F-2A5D6D37D50B}" destId="{FD926A92-C1E5-4163-B501-D3C20F840FA6}" srcOrd="0" destOrd="0" presId="urn:microsoft.com/office/officeart/2018/2/layout/IconVerticalSolidList"/>
    <dgm:cxn modelId="{3CCA1C92-54DB-45C0-8A49-C772B0968799}" type="presParOf" srcId="{96218C65-2762-44E1-AC2F-2A5D6D37D50B}" destId="{DAB5161F-1B94-4F2E-88AC-09652C65A88E}" srcOrd="1" destOrd="0" presId="urn:microsoft.com/office/officeart/2018/2/layout/IconVerticalSolidList"/>
    <dgm:cxn modelId="{B2879BEC-3CC0-4635-92ED-A97AF6356E71}" type="presParOf" srcId="{96218C65-2762-44E1-AC2F-2A5D6D37D50B}" destId="{FF429708-4311-4CA6-BC6A-8CF70C57814B}" srcOrd="2" destOrd="0" presId="urn:microsoft.com/office/officeart/2018/2/layout/IconVerticalSolidList"/>
    <dgm:cxn modelId="{7E4AC4AB-6811-45E9-957A-B1AB21169D7A}" type="presParOf" srcId="{96218C65-2762-44E1-AC2F-2A5D6D37D50B}" destId="{1EA63B34-85CC-4413-B0CE-EEE61763BD8C}" srcOrd="3" destOrd="0" presId="urn:microsoft.com/office/officeart/2018/2/layout/IconVerticalSolidList"/>
    <dgm:cxn modelId="{82A341F7-7430-4B63-BDAB-4E79A43BD196}" type="presParOf" srcId="{4FDD738F-1843-4354-9900-1EEE77E7591C}" destId="{4C30DBD0-FE4E-4EBC-9F8C-0F97B3204BC6}" srcOrd="1" destOrd="0" presId="urn:microsoft.com/office/officeart/2018/2/layout/IconVerticalSolidList"/>
    <dgm:cxn modelId="{8993F7C6-9E3C-4966-AFE1-017EFE3FEA72}" type="presParOf" srcId="{4FDD738F-1843-4354-9900-1EEE77E7591C}" destId="{72C5C9BC-6629-4CE9-A5E3-C176BE146228}" srcOrd="2" destOrd="0" presId="urn:microsoft.com/office/officeart/2018/2/layout/IconVerticalSolidList"/>
    <dgm:cxn modelId="{D5B8EA00-7ACA-49D2-BE94-C82B350FAD30}" type="presParOf" srcId="{72C5C9BC-6629-4CE9-A5E3-C176BE146228}" destId="{A9606DD6-BBD8-4F76-924C-82652551E482}" srcOrd="0" destOrd="0" presId="urn:microsoft.com/office/officeart/2018/2/layout/IconVerticalSolidList"/>
    <dgm:cxn modelId="{2DAFDD1F-2E19-4F21-9FAD-BB21BBC17143}" type="presParOf" srcId="{72C5C9BC-6629-4CE9-A5E3-C176BE146228}" destId="{6EF8F6B7-5E09-43C2-BCDF-DB77D810ACFE}" srcOrd="1" destOrd="0" presId="urn:microsoft.com/office/officeart/2018/2/layout/IconVerticalSolidList"/>
    <dgm:cxn modelId="{67097A63-CA41-4DA1-BF37-9AFBD60D64A5}" type="presParOf" srcId="{72C5C9BC-6629-4CE9-A5E3-C176BE146228}" destId="{93113340-8118-48C3-BAF4-35EB193DB544}" srcOrd="2" destOrd="0" presId="urn:microsoft.com/office/officeart/2018/2/layout/IconVerticalSolidList"/>
    <dgm:cxn modelId="{A474FCDB-5A05-4DE2-9FF0-25B117F9D896}" type="presParOf" srcId="{72C5C9BC-6629-4CE9-A5E3-C176BE146228}" destId="{8E5773F1-17C5-4FDD-85D5-3199FE2109C9}" srcOrd="3" destOrd="0" presId="urn:microsoft.com/office/officeart/2018/2/layout/IconVerticalSolidList"/>
    <dgm:cxn modelId="{DC1E6EE0-9B33-4994-84DA-F97F9B66A581}" type="presParOf" srcId="{4FDD738F-1843-4354-9900-1EEE77E7591C}" destId="{34EB2949-D4EF-4D37-AF9E-D40706E85ADC}" srcOrd="3" destOrd="0" presId="urn:microsoft.com/office/officeart/2018/2/layout/IconVerticalSolidList"/>
    <dgm:cxn modelId="{1CCE55B8-B7B9-459A-B815-432E88CB9920}" type="presParOf" srcId="{4FDD738F-1843-4354-9900-1EEE77E7591C}" destId="{86C021AC-2CD0-4180-BFF7-9A68A3D47AF6}" srcOrd="4" destOrd="0" presId="urn:microsoft.com/office/officeart/2018/2/layout/IconVerticalSolidList"/>
    <dgm:cxn modelId="{FD404EB0-E485-4D92-A093-A1F938558EE6}" type="presParOf" srcId="{86C021AC-2CD0-4180-BFF7-9A68A3D47AF6}" destId="{BA4DF2C3-8957-4D3B-B328-88FFD270204C}" srcOrd="0" destOrd="0" presId="urn:microsoft.com/office/officeart/2018/2/layout/IconVerticalSolidList"/>
    <dgm:cxn modelId="{84CA4E36-BC7E-4A7D-AE76-9BB97E291452}" type="presParOf" srcId="{86C021AC-2CD0-4180-BFF7-9A68A3D47AF6}" destId="{9CACD045-F568-4510-BA6C-5928459C2CF6}" srcOrd="1" destOrd="0" presId="urn:microsoft.com/office/officeart/2018/2/layout/IconVerticalSolidList"/>
    <dgm:cxn modelId="{81670A78-5AA0-454A-8588-C931AB0354A5}" type="presParOf" srcId="{86C021AC-2CD0-4180-BFF7-9A68A3D47AF6}" destId="{4378CAD3-6238-438B-AB71-7F30DFC0F8D9}" srcOrd="2" destOrd="0" presId="urn:microsoft.com/office/officeart/2018/2/layout/IconVerticalSolidList"/>
    <dgm:cxn modelId="{B967E5BE-6C7A-460F-9196-03FB2803A3A2}" type="presParOf" srcId="{86C021AC-2CD0-4180-BFF7-9A68A3D47AF6}" destId="{184CBCD1-8712-41B8-8DFC-0B8B4DF43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BE0099-515F-47CC-9778-72C126437B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592F13-C4AB-407E-8374-E12B7CB089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Unicast : point-to-point protocol but can uses different </a:t>
          </a:r>
          <a:r>
            <a:rPr lang="en-US" dirty="0" err="1"/>
            <a:t>pathsto</a:t>
          </a:r>
          <a:r>
            <a:rPr lang="en-US" dirty="0"/>
            <a:t> each end host</a:t>
          </a:r>
        </a:p>
      </dgm:t>
    </dgm:pt>
    <dgm:pt modelId="{7598A827-7048-4CC2-87B8-B48C620E1259}" type="parTrans" cxnId="{31D4ED96-4B48-416B-8572-472E79918A89}">
      <dgm:prSet/>
      <dgm:spPr/>
      <dgm:t>
        <a:bodyPr/>
        <a:lstStyle/>
        <a:p>
          <a:endParaRPr lang="en-US"/>
        </a:p>
      </dgm:t>
    </dgm:pt>
    <dgm:pt modelId="{201F6E7A-06F8-4ADC-8970-596E8C3769D1}" type="sibTrans" cxnId="{31D4ED96-4B48-416B-8572-472E79918A89}">
      <dgm:prSet/>
      <dgm:spPr/>
      <dgm:t>
        <a:bodyPr/>
        <a:lstStyle/>
        <a:p>
          <a:endParaRPr lang="en-US"/>
        </a:p>
      </dgm:t>
    </dgm:pt>
    <dgm:pt modelId="{8DCF42E1-78C1-456B-9D12-2CCC20526D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Multi-streaming : avoids head-of-line blocking</a:t>
          </a:r>
          <a:endParaRPr lang="en-US" dirty="0"/>
        </a:p>
      </dgm:t>
    </dgm:pt>
    <dgm:pt modelId="{D7BB22A7-D3A1-4984-9368-947E81BF395F}" type="parTrans" cxnId="{EAB66F31-1AC5-4BF0-B9EA-F9FDD1E497FA}">
      <dgm:prSet/>
      <dgm:spPr/>
      <dgm:t>
        <a:bodyPr/>
        <a:lstStyle/>
        <a:p>
          <a:endParaRPr lang="en-US"/>
        </a:p>
      </dgm:t>
    </dgm:pt>
    <dgm:pt modelId="{307D3C56-1E80-4DDC-BB32-BD73C8C1791A}" type="sibTrans" cxnId="{EAB66F31-1AC5-4BF0-B9EA-F9FDD1E497FA}">
      <dgm:prSet/>
      <dgm:spPr/>
      <dgm:t>
        <a:bodyPr/>
        <a:lstStyle/>
        <a:p>
          <a:endParaRPr lang="en-US"/>
        </a:p>
      </dgm:t>
    </dgm:pt>
    <dgm:pt modelId="{2B3AE8FB-FC25-411F-AB35-1053CFCD7A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Multi-homing : supports multiple IP addresses per endpoint</a:t>
          </a:r>
        </a:p>
      </dgm:t>
    </dgm:pt>
    <dgm:pt modelId="{208CE3D7-BA57-48A6-AD2D-D70376B23C83}" type="parTrans" cxnId="{023538AC-23C5-4108-BF49-14DD6D6913CE}">
      <dgm:prSet/>
      <dgm:spPr/>
      <dgm:t>
        <a:bodyPr/>
        <a:lstStyle/>
        <a:p>
          <a:endParaRPr lang="en-US"/>
        </a:p>
      </dgm:t>
    </dgm:pt>
    <dgm:pt modelId="{1575BD42-BEC9-46E6-BAD6-6B76BA151852}" type="sibTrans" cxnId="{023538AC-23C5-4108-BF49-14DD6D6913CE}">
      <dgm:prSet/>
      <dgm:spPr/>
      <dgm:t>
        <a:bodyPr/>
        <a:lstStyle/>
        <a:p>
          <a:endParaRPr lang="en-US"/>
        </a:p>
      </dgm:t>
    </dgm:pt>
    <dgm:pt modelId="{1603270E-55BE-4A78-BDC0-77CD1AFBC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Reliable transmission with congestion &amp; flow control</a:t>
          </a:r>
        </a:p>
      </dgm:t>
    </dgm:pt>
    <dgm:pt modelId="{090CF8B9-A96B-443B-A474-47353BA6D401}" type="parTrans" cxnId="{63126E9F-BB80-44A2-8AC7-2254ED77335D}">
      <dgm:prSet/>
      <dgm:spPr/>
      <dgm:t>
        <a:bodyPr/>
        <a:lstStyle/>
        <a:p>
          <a:endParaRPr lang="en-US"/>
        </a:p>
      </dgm:t>
    </dgm:pt>
    <dgm:pt modelId="{47EE9F50-9084-4FAE-A75B-8B191D065229}" type="sibTrans" cxnId="{63126E9F-BB80-44A2-8AC7-2254ED77335D}">
      <dgm:prSet/>
      <dgm:spPr/>
      <dgm:t>
        <a:bodyPr/>
        <a:lstStyle/>
        <a:p>
          <a:endParaRPr lang="en-US"/>
        </a:p>
      </dgm:t>
    </dgm:pt>
    <dgm:pt modelId="{5D392C7F-AEC2-4233-8F5D-A819482B49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Message-oriented instead of byte stream</a:t>
          </a:r>
        </a:p>
      </dgm:t>
    </dgm:pt>
    <dgm:pt modelId="{7BF0FD0A-33C5-4A15-9859-6F0A2C7237EF}" type="parTrans" cxnId="{FE51C030-5B94-4F2B-A239-2811205CB33C}">
      <dgm:prSet/>
      <dgm:spPr/>
      <dgm:t>
        <a:bodyPr/>
        <a:lstStyle/>
        <a:p>
          <a:endParaRPr lang="en-US"/>
        </a:p>
      </dgm:t>
    </dgm:pt>
    <dgm:pt modelId="{75316799-8348-445C-8A02-A317F117AA06}" type="sibTrans" cxnId="{FE51C030-5B94-4F2B-A239-2811205CB33C}">
      <dgm:prSet/>
      <dgm:spPr/>
      <dgm:t>
        <a:bodyPr/>
        <a:lstStyle/>
        <a:p>
          <a:endParaRPr lang="en-US"/>
        </a:p>
      </dgm:t>
    </dgm:pt>
    <dgm:pt modelId="{7A4BB1FF-73A0-43E3-BBB5-916F9BB59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Built-in security (cookie mechanism against DoS attacks)</a:t>
          </a:r>
          <a:endParaRPr lang="en-US" dirty="0"/>
        </a:p>
      </dgm:t>
    </dgm:pt>
    <dgm:pt modelId="{8243EE8F-DE43-4ED6-97A4-6DEFB84566D6}" type="parTrans" cxnId="{394FC71F-A01B-444B-A839-74A32DBAFFCD}">
      <dgm:prSet/>
      <dgm:spPr/>
      <dgm:t>
        <a:bodyPr/>
        <a:lstStyle/>
        <a:p>
          <a:endParaRPr lang="en-US"/>
        </a:p>
      </dgm:t>
    </dgm:pt>
    <dgm:pt modelId="{CA3F5CCB-74B7-46D4-822E-8FC529981EC0}" type="sibTrans" cxnId="{394FC71F-A01B-444B-A839-74A32DBAFFCD}">
      <dgm:prSet/>
      <dgm:spPr/>
      <dgm:t>
        <a:bodyPr/>
        <a:lstStyle/>
        <a:p>
          <a:endParaRPr lang="en-US"/>
        </a:p>
      </dgm:t>
    </dgm:pt>
    <dgm:pt modelId="{4FDD738F-1843-4354-9900-1EEE77E7591C}" type="pres">
      <dgm:prSet presAssocID="{ABBE0099-515F-47CC-9778-72C126437BB7}" presName="root" presStyleCnt="0">
        <dgm:presLayoutVars>
          <dgm:dir/>
          <dgm:resizeHandles val="exact"/>
        </dgm:presLayoutVars>
      </dgm:prSet>
      <dgm:spPr/>
    </dgm:pt>
    <dgm:pt modelId="{D21EF800-A128-435B-AC24-4A30F13BFB7E}" type="pres">
      <dgm:prSet presAssocID="{16592F13-C4AB-407E-8374-E12B7CB089E7}" presName="compNode" presStyleCnt="0"/>
      <dgm:spPr/>
    </dgm:pt>
    <dgm:pt modelId="{394FCCDA-1722-4BB3-834F-22DB9397A8A1}" type="pres">
      <dgm:prSet presAssocID="{16592F13-C4AB-407E-8374-E12B7CB089E7}" presName="bgRect" presStyleLbl="bgShp" presStyleIdx="0" presStyleCnt="6"/>
      <dgm:spPr/>
    </dgm:pt>
    <dgm:pt modelId="{3ACBC532-931A-4AED-95BD-9C62FF31109A}" type="pres">
      <dgm:prSet presAssocID="{16592F13-C4AB-407E-8374-E12B7CB089E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25E2DF-E4AA-4F59-8B9F-DA46F0E04FBA}" type="pres">
      <dgm:prSet presAssocID="{16592F13-C4AB-407E-8374-E12B7CB089E7}" presName="spaceRect" presStyleCnt="0"/>
      <dgm:spPr/>
    </dgm:pt>
    <dgm:pt modelId="{96172894-424E-4E9B-B62E-73E4419EB162}" type="pres">
      <dgm:prSet presAssocID="{16592F13-C4AB-407E-8374-E12B7CB089E7}" presName="parTx" presStyleLbl="revTx" presStyleIdx="0" presStyleCnt="6">
        <dgm:presLayoutVars>
          <dgm:chMax val="0"/>
          <dgm:chPref val="0"/>
        </dgm:presLayoutVars>
      </dgm:prSet>
      <dgm:spPr/>
    </dgm:pt>
    <dgm:pt modelId="{5FD3340D-7798-4820-B530-38B769BDA974}" type="pres">
      <dgm:prSet presAssocID="{201F6E7A-06F8-4ADC-8970-596E8C3769D1}" presName="sibTrans" presStyleCnt="0"/>
      <dgm:spPr/>
    </dgm:pt>
    <dgm:pt modelId="{6927DB95-D15A-42B7-8632-A54724E25682}" type="pres">
      <dgm:prSet presAssocID="{8DCF42E1-78C1-456B-9D12-2CCC20526D2D}" presName="compNode" presStyleCnt="0"/>
      <dgm:spPr/>
    </dgm:pt>
    <dgm:pt modelId="{32AB0E1F-BF96-4C9B-A6C5-9A5E93D0C7EA}" type="pres">
      <dgm:prSet presAssocID="{8DCF42E1-78C1-456B-9D12-2CCC20526D2D}" presName="bgRect" presStyleLbl="bgShp" presStyleIdx="1" presStyleCnt="6"/>
      <dgm:spPr/>
    </dgm:pt>
    <dgm:pt modelId="{8CBFCACD-7537-47D0-84D2-75D5C2858472}" type="pres">
      <dgm:prSet presAssocID="{8DCF42E1-78C1-456B-9D12-2CCC20526D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 with solid fill"/>
        </a:ext>
      </dgm:extLst>
    </dgm:pt>
    <dgm:pt modelId="{95CF514C-9CD2-4373-B0AE-CD4ADFCAD332}" type="pres">
      <dgm:prSet presAssocID="{8DCF42E1-78C1-456B-9D12-2CCC20526D2D}" presName="spaceRect" presStyleCnt="0"/>
      <dgm:spPr/>
    </dgm:pt>
    <dgm:pt modelId="{DA0B7EE3-CB5A-4BA4-8045-92F55F0D5A71}" type="pres">
      <dgm:prSet presAssocID="{8DCF42E1-78C1-456B-9D12-2CCC20526D2D}" presName="parTx" presStyleLbl="revTx" presStyleIdx="1" presStyleCnt="6">
        <dgm:presLayoutVars>
          <dgm:chMax val="0"/>
          <dgm:chPref val="0"/>
        </dgm:presLayoutVars>
      </dgm:prSet>
      <dgm:spPr/>
    </dgm:pt>
    <dgm:pt modelId="{9E9D8D9B-C29C-429C-98A3-867D77F69C20}" type="pres">
      <dgm:prSet presAssocID="{307D3C56-1E80-4DDC-BB32-BD73C8C1791A}" presName="sibTrans" presStyleCnt="0"/>
      <dgm:spPr/>
    </dgm:pt>
    <dgm:pt modelId="{29D48B27-E393-455D-8044-37926DC030F7}" type="pres">
      <dgm:prSet presAssocID="{2B3AE8FB-FC25-411F-AB35-1053CFCD7A27}" presName="compNode" presStyleCnt="0"/>
      <dgm:spPr/>
    </dgm:pt>
    <dgm:pt modelId="{9B3EA0AA-D61B-4032-AB9E-0B2EF1088F83}" type="pres">
      <dgm:prSet presAssocID="{2B3AE8FB-FC25-411F-AB35-1053CFCD7A27}" presName="bgRect" presStyleLbl="bgShp" presStyleIdx="2" presStyleCnt="6"/>
      <dgm:spPr/>
    </dgm:pt>
    <dgm:pt modelId="{26F95527-53C9-47D7-B423-5A528CE4AD39}" type="pres">
      <dgm:prSet presAssocID="{2B3AE8FB-FC25-411F-AB35-1053CFCD7A2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A8A0B07B-A8DB-4F6E-958F-AB0332BC8B01}" type="pres">
      <dgm:prSet presAssocID="{2B3AE8FB-FC25-411F-AB35-1053CFCD7A27}" presName="spaceRect" presStyleCnt="0"/>
      <dgm:spPr/>
    </dgm:pt>
    <dgm:pt modelId="{5CD62351-CA4F-4650-914B-A1403ECCE422}" type="pres">
      <dgm:prSet presAssocID="{2B3AE8FB-FC25-411F-AB35-1053CFCD7A27}" presName="parTx" presStyleLbl="revTx" presStyleIdx="2" presStyleCnt="6">
        <dgm:presLayoutVars>
          <dgm:chMax val="0"/>
          <dgm:chPref val="0"/>
        </dgm:presLayoutVars>
      </dgm:prSet>
      <dgm:spPr/>
    </dgm:pt>
    <dgm:pt modelId="{3A71F610-B289-42AF-B85A-14EF5067F459}" type="pres">
      <dgm:prSet presAssocID="{1575BD42-BEC9-46E6-BAD6-6B76BA151852}" presName="sibTrans" presStyleCnt="0"/>
      <dgm:spPr/>
    </dgm:pt>
    <dgm:pt modelId="{795D2964-8C06-42C1-BFFD-27BEF24A9FC1}" type="pres">
      <dgm:prSet presAssocID="{1603270E-55BE-4A78-BDC0-77CD1AFBCDCE}" presName="compNode" presStyleCnt="0"/>
      <dgm:spPr/>
    </dgm:pt>
    <dgm:pt modelId="{83331AF4-4DAD-446E-B42A-290021C91AF7}" type="pres">
      <dgm:prSet presAssocID="{1603270E-55BE-4A78-BDC0-77CD1AFBCDCE}" presName="bgRect" presStyleLbl="bgShp" presStyleIdx="3" presStyleCnt="6"/>
      <dgm:spPr/>
    </dgm:pt>
    <dgm:pt modelId="{566F2FB5-4585-4A8B-B709-80EACC0886F1}" type="pres">
      <dgm:prSet presAssocID="{1603270E-55BE-4A78-BDC0-77CD1AFBCDC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ield Tick with solid fill"/>
        </a:ext>
      </dgm:extLst>
    </dgm:pt>
    <dgm:pt modelId="{2CAE8FB4-E8C4-4DA0-AF5B-522CAA2A85E8}" type="pres">
      <dgm:prSet presAssocID="{1603270E-55BE-4A78-BDC0-77CD1AFBCDCE}" presName="spaceRect" presStyleCnt="0"/>
      <dgm:spPr/>
    </dgm:pt>
    <dgm:pt modelId="{621F3C9D-DADB-4000-9B60-926D09D78F5E}" type="pres">
      <dgm:prSet presAssocID="{1603270E-55BE-4A78-BDC0-77CD1AFBCDCE}" presName="parTx" presStyleLbl="revTx" presStyleIdx="3" presStyleCnt="6">
        <dgm:presLayoutVars>
          <dgm:chMax val="0"/>
          <dgm:chPref val="0"/>
        </dgm:presLayoutVars>
      </dgm:prSet>
      <dgm:spPr/>
    </dgm:pt>
    <dgm:pt modelId="{5127F427-0FD8-42BF-9932-3AE39D75A392}" type="pres">
      <dgm:prSet presAssocID="{47EE9F50-9084-4FAE-A75B-8B191D065229}" presName="sibTrans" presStyleCnt="0"/>
      <dgm:spPr/>
    </dgm:pt>
    <dgm:pt modelId="{7A23AAC9-5C75-4889-BB9D-5DE98F596407}" type="pres">
      <dgm:prSet presAssocID="{5D392C7F-AEC2-4233-8F5D-A819482B49C3}" presName="compNode" presStyleCnt="0"/>
      <dgm:spPr/>
    </dgm:pt>
    <dgm:pt modelId="{10BCAD6F-2DEF-42A2-86B3-B04DEF3F1BB3}" type="pres">
      <dgm:prSet presAssocID="{5D392C7F-AEC2-4233-8F5D-A819482B49C3}" presName="bgRect" presStyleLbl="bgShp" presStyleIdx="4" presStyleCnt="6"/>
      <dgm:spPr/>
    </dgm:pt>
    <dgm:pt modelId="{891DB57A-C839-461F-8EEE-333BF236FC64}" type="pres">
      <dgm:prSet presAssocID="{5D392C7F-AEC2-4233-8F5D-A819482B49C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with solid fill"/>
        </a:ext>
      </dgm:extLst>
    </dgm:pt>
    <dgm:pt modelId="{621380F7-909A-4603-9526-171991F1360F}" type="pres">
      <dgm:prSet presAssocID="{5D392C7F-AEC2-4233-8F5D-A819482B49C3}" presName="spaceRect" presStyleCnt="0"/>
      <dgm:spPr/>
    </dgm:pt>
    <dgm:pt modelId="{8297126F-6CB5-4F11-8940-8761AD247446}" type="pres">
      <dgm:prSet presAssocID="{5D392C7F-AEC2-4233-8F5D-A819482B49C3}" presName="parTx" presStyleLbl="revTx" presStyleIdx="4" presStyleCnt="6">
        <dgm:presLayoutVars>
          <dgm:chMax val="0"/>
          <dgm:chPref val="0"/>
        </dgm:presLayoutVars>
      </dgm:prSet>
      <dgm:spPr/>
    </dgm:pt>
    <dgm:pt modelId="{C5406B25-442D-41F4-829F-6C9C2D2E66C6}" type="pres">
      <dgm:prSet presAssocID="{75316799-8348-445C-8A02-A317F117AA06}" presName="sibTrans" presStyleCnt="0"/>
      <dgm:spPr/>
    </dgm:pt>
    <dgm:pt modelId="{0461D179-BF4C-4821-BA11-D0102B7D6D62}" type="pres">
      <dgm:prSet presAssocID="{7A4BB1FF-73A0-43E3-BBB5-916F9BB59A92}" presName="compNode" presStyleCnt="0"/>
      <dgm:spPr/>
    </dgm:pt>
    <dgm:pt modelId="{2C5B7B63-3ED4-456E-BF8A-14D9F2E558AA}" type="pres">
      <dgm:prSet presAssocID="{7A4BB1FF-73A0-43E3-BBB5-916F9BB59A92}" presName="bgRect" presStyleLbl="bgShp" presStyleIdx="5" presStyleCnt="6"/>
      <dgm:spPr/>
    </dgm:pt>
    <dgm:pt modelId="{C4339EFB-E911-4F7B-9512-C8BE4791547C}" type="pres">
      <dgm:prSet presAssocID="{7A4BB1FF-73A0-43E3-BBB5-916F9BB59A9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 with solid fill"/>
        </a:ext>
      </dgm:extLst>
    </dgm:pt>
    <dgm:pt modelId="{E2D5A7ED-9089-413F-BA52-3A4FC531D7F4}" type="pres">
      <dgm:prSet presAssocID="{7A4BB1FF-73A0-43E3-BBB5-916F9BB59A92}" presName="spaceRect" presStyleCnt="0"/>
      <dgm:spPr/>
    </dgm:pt>
    <dgm:pt modelId="{9EDB6CE7-11F2-4B42-A8A1-0035096FE17D}" type="pres">
      <dgm:prSet presAssocID="{7A4BB1FF-73A0-43E3-BBB5-916F9BB59A9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FAEE18-5893-4712-B776-0AE566F36BCD}" type="presOf" srcId="{1603270E-55BE-4A78-BDC0-77CD1AFBCDCE}" destId="{621F3C9D-DADB-4000-9B60-926D09D78F5E}" srcOrd="0" destOrd="0" presId="urn:microsoft.com/office/officeart/2018/2/layout/IconVerticalSolidList"/>
    <dgm:cxn modelId="{394FC71F-A01B-444B-A839-74A32DBAFFCD}" srcId="{ABBE0099-515F-47CC-9778-72C126437BB7}" destId="{7A4BB1FF-73A0-43E3-BBB5-916F9BB59A92}" srcOrd="5" destOrd="0" parTransId="{8243EE8F-DE43-4ED6-97A4-6DEFB84566D6}" sibTransId="{CA3F5CCB-74B7-46D4-822E-8FC529981EC0}"/>
    <dgm:cxn modelId="{3838182C-C63C-4397-903D-824FDC419D5B}" type="presOf" srcId="{7A4BB1FF-73A0-43E3-BBB5-916F9BB59A92}" destId="{9EDB6CE7-11F2-4B42-A8A1-0035096FE17D}" srcOrd="0" destOrd="0" presId="urn:microsoft.com/office/officeart/2018/2/layout/IconVerticalSolidList"/>
    <dgm:cxn modelId="{FE51C030-5B94-4F2B-A239-2811205CB33C}" srcId="{ABBE0099-515F-47CC-9778-72C126437BB7}" destId="{5D392C7F-AEC2-4233-8F5D-A819482B49C3}" srcOrd="4" destOrd="0" parTransId="{7BF0FD0A-33C5-4A15-9859-6F0A2C7237EF}" sibTransId="{75316799-8348-445C-8A02-A317F117AA06}"/>
    <dgm:cxn modelId="{EAB66F31-1AC5-4BF0-B9EA-F9FDD1E497FA}" srcId="{ABBE0099-515F-47CC-9778-72C126437BB7}" destId="{8DCF42E1-78C1-456B-9D12-2CCC20526D2D}" srcOrd="1" destOrd="0" parTransId="{D7BB22A7-D3A1-4984-9368-947E81BF395F}" sibTransId="{307D3C56-1E80-4DDC-BB32-BD73C8C1791A}"/>
    <dgm:cxn modelId="{82AA7E63-CC8F-4D94-BAA5-455EC617FF47}" type="presOf" srcId="{8DCF42E1-78C1-456B-9D12-2CCC20526D2D}" destId="{DA0B7EE3-CB5A-4BA4-8045-92F55F0D5A71}" srcOrd="0" destOrd="0" presId="urn:microsoft.com/office/officeart/2018/2/layout/IconVerticalSolidList"/>
    <dgm:cxn modelId="{37C9EE6F-CA7D-43D6-881F-2C764B3953B1}" type="presOf" srcId="{16592F13-C4AB-407E-8374-E12B7CB089E7}" destId="{96172894-424E-4E9B-B62E-73E4419EB162}" srcOrd="0" destOrd="0" presId="urn:microsoft.com/office/officeart/2018/2/layout/IconVerticalSolidList"/>
    <dgm:cxn modelId="{AA22AF71-3556-4961-A315-AB48D9FD5F1D}" type="presOf" srcId="{ABBE0099-515F-47CC-9778-72C126437BB7}" destId="{4FDD738F-1843-4354-9900-1EEE77E7591C}" srcOrd="0" destOrd="0" presId="urn:microsoft.com/office/officeart/2018/2/layout/IconVerticalSolidList"/>
    <dgm:cxn modelId="{CBCE5180-5F13-4411-9ACD-1F68FFC98C8C}" type="presOf" srcId="{5D392C7F-AEC2-4233-8F5D-A819482B49C3}" destId="{8297126F-6CB5-4F11-8940-8761AD247446}" srcOrd="0" destOrd="0" presId="urn:microsoft.com/office/officeart/2018/2/layout/IconVerticalSolidList"/>
    <dgm:cxn modelId="{31D4ED96-4B48-416B-8572-472E79918A89}" srcId="{ABBE0099-515F-47CC-9778-72C126437BB7}" destId="{16592F13-C4AB-407E-8374-E12B7CB089E7}" srcOrd="0" destOrd="0" parTransId="{7598A827-7048-4CC2-87B8-B48C620E1259}" sibTransId="{201F6E7A-06F8-4ADC-8970-596E8C3769D1}"/>
    <dgm:cxn modelId="{63126E9F-BB80-44A2-8AC7-2254ED77335D}" srcId="{ABBE0099-515F-47CC-9778-72C126437BB7}" destId="{1603270E-55BE-4A78-BDC0-77CD1AFBCDCE}" srcOrd="3" destOrd="0" parTransId="{090CF8B9-A96B-443B-A474-47353BA6D401}" sibTransId="{47EE9F50-9084-4FAE-A75B-8B191D065229}"/>
    <dgm:cxn modelId="{3327939F-3D90-4422-8FCE-1661BF9964DF}" type="presOf" srcId="{2B3AE8FB-FC25-411F-AB35-1053CFCD7A27}" destId="{5CD62351-CA4F-4650-914B-A1403ECCE422}" srcOrd="0" destOrd="0" presId="urn:microsoft.com/office/officeart/2018/2/layout/IconVerticalSolidList"/>
    <dgm:cxn modelId="{023538AC-23C5-4108-BF49-14DD6D6913CE}" srcId="{ABBE0099-515F-47CC-9778-72C126437BB7}" destId="{2B3AE8FB-FC25-411F-AB35-1053CFCD7A27}" srcOrd="2" destOrd="0" parTransId="{208CE3D7-BA57-48A6-AD2D-D70376B23C83}" sibTransId="{1575BD42-BEC9-46E6-BAD6-6B76BA151852}"/>
    <dgm:cxn modelId="{A0C7A6CF-D988-481F-966F-02B4D892DF5D}" type="presParOf" srcId="{4FDD738F-1843-4354-9900-1EEE77E7591C}" destId="{D21EF800-A128-435B-AC24-4A30F13BFB7E}" srcOrd="0" destOrd="0" presId="urn:microsoft.com/office/officeart/2018/2/layout/IconVerticalSolidList"/>
    <dgm:cxn modelId="{924CC87F-B9D7-4A49-9F35-6230ED9A3EB7}" type="presParOf" srcId="{D21EF800-A128-435B-AC24-4A30F13BFB7E}" destId="{394FCCDA-1722-4BB3-834F-22DB9397A8A1}" srcOrd="0" destOrd="0" presId="urn:microsoft.com/office/officeart/2018/2/layout/IconVerticalSolidList"/>
    <dgm:cxn modelId="{813BEE06-5081-4D47-8F88-FFDFC94CA8BA}" type="presParOf" srcId="{D21EF800-A128-435B-AC24-4A30F13BFB7E}" destId="{3ACBC532-931A-4AED-95BD-9C62FF31109A}" srcOrd="1" destOrd="0" presId="urn:microsoft.com/office/officeart/2018/2/layout/IconVerticalSolidList"/>
    <dgm:cxn modelId="{19975502-B210-422F-BEAE-E4D96E55F41D}" type="presParOf" srcId="{D21EF800-A128-435B-AC24-4A30F13BFB7E}" destId="{0725E2DF-E4AA-4F59-8B9F-DA46F0E04FBA}" srcOrd="2" destOrd="0" presId="urn:microsoft.com/office/officeart/2018/2/layout/IconVerticalSolidList"/>
    <dgm:cxn modelId="{E1526FC7-8E39-4731-ACD0-EE803A89F7A5}" type="presParOf" srcId="{D21EF800-A128-435B-AC24-4A30F13BFB7E}" destId="{96172894-424E-4E9B-B62E-73E4419EB162}" srcOrd="3" destOrd="0" presId="urn:microsoft.com/office/officeart/2018/2/layout/IconVerticalSolidList"/>
    <dgm:cxn modelId="{C9FCF3FE-99A1-41AB-8996-42C2E7E93A7E}" type="presParOf" srcId="{4FDD738F-1843-4354-9900-1EEE77E7591C}" destId="{5FD3340D-7798-4820-B530-38B769BDA974}" srcOrd="1" destOrd="0" presId="urn:microsoft.com/office/officeart/2018/2/layout/IconVerticalSolidList"/>
    <dgm:cxn modelId="{0FB7B15E-7FDA-449A-89BA-B456253B8776}" type="presParOf" srcId="{4FDD738F-1843-4354-9900-1EEE77E7591C}" destId="{6927DB95-D15A-42B7-8632-A54724E25682}" srcOrd="2" destOrd="0" presId="urn:microsoft.com/office/officeart/2018/2/layout/IconVerticalSolidList"/>
    <dgm:cxn modelId="{448DE664-60EC-4EBE-8B8F-77B556E3F7C6}" type="presParOf" srcId="{6927DB95-D15A-42B7-8632-A54724E25682}" destId="{32AB0E1F-BF96-4C9B-A6C5-9A5E93D0C7EA}" srcOrd="0" destOrd="0" presId="urn:microsoft.com/office/officeart/2018/2/layout/IconVerticalSolidList"/>
    <dgm:cxn modelId="{67401175-CA34-4085-B6E8-BF942B3DEFC1}" type="presParOf" srcId="{6927DB95-D15A-42B7-8632-A54724E25682}" destId="{8CBFCACD-7537-47D0-84D2-75D5C2858472}" srcOrd="1" destOrd="0" presId="urn:microsoft.com/office/officeart/2018/2/layout/IconVerticalSolidList"/>
    <dgm:cxn modelId="{9265E0DA-352F-4318-8FB9-ECE7E3BF3112}" type="presParOf" srcId="{6927DB95-D15A-42B7-8632-A54724E25682}" destId="{95CF514C-9CD2-4373-B0AE-CD4ADFCAD332}" srcOrd="2" destOrd="0" presId="urn:microsoft.com/office/officeart/2018/2/layout/IconVerticalSolidList"/>
    <dgm:cxn modelId="{8C6B1A02-7129-462C-83FB-900317C645C2}" type="presParOf" srcId="{6927DB95-D15A-42B7-8632-A54724E25682}" destId="{DA0B7EE3-CB5A-4BA4-8045-92F55F0D5A71}" srcOrd="3" destOrd="0" presId="urn:microsoft.com/office/officeart/2018/2/layout/IconVerticalSolidList"/>
    <dgm:cxn modelId="{A3500448-DF74-4877-A095-B59F7F62DAA3}" type="presParOf" srcId="{4FDD738F-1843-4354-9900-1EEE77E7591C}" destId="{9E9D8D9B-C29C-429C-98A3-867D77F69C20}" srcOrd="3" destOrd="0" presId="urn:microsoft.com/office/officeart/2018/2/layout/IconVerticalSolidList"/>
    <dgm:cxn modelId="{2B3977CD-D47C-4585-9CE7-E04C5A92E532}" type="presParOf" srcId="{4FDD738F-1843-4354-9900-1EEE77E7591C}" destId="{29D48B27-E393-455D-8044-37926DC030F7}" srcOrd="4" destOrd="0" presId="urn:microsoft.com/office/officeart/2018/2/layout/IconVerticalSolidList"/>
    <dgm:cxn modelId="{167E8AE5-745A-4F9E-B13E-EEE29DD74873}" type="presParOf" srcId="{29D48B27-E393-455D-8044-37926DC030F7}" destId="{9B3EA0AA-D61B-4032-AB9E-0B2EF1088F83}" srcOrd="0" destOrd="0" presId="urn:microsoft.com/office/officeart/2018/2/layout/IconVerticalSolidList"/>
    <dgm:cxn modelId="{80BB4817-D4BB-4A07-BCEE-6CC79505F494}" type="presParOf" srcId="{29D48B27-E393-455D-8044-37926DC030F7}" destId="{26F95527-53C9-47D7-B423-5A528CE4AD39}" srcOrd="1" destOrd="0" presId="urn:microsoft.com/office/officeart/2018/2/layout/IconVerticalSolidList"/>
    <dgm:cxn modelId="{BC12B669-FD57-45D1-A739-8B517F326460}" type="presParOf" srcId="{29D48B27-E393-455D-8044-37926DC030F7}" destId="{A8A0B07B-A8DB-4F6E-958F-AB0332BC8B01}" srcOrd="2" destOrd="0" presId="urn:microsoft.com/office/officeart/2018/2/layout/IconVerticalSolidList"/>
    <dgm:cxn modelId="{A1F45058-4EA0-43D0-96CA-EDCE6E5180DB}" type="presParOf" srcId="{29D48B27-E393-455D-8044-37926DC030F7}" destId="{5CD62351-CA4F-4650-914B-A1403ECCE422}" srcOrd="3" destOrd="0" presId="urn:microsoft.com/office/officeart/2018/2/layout/IconVerticalSolidList"/>
    <dgm:cxn modelId="{7ED4A86A-6F68-4689-9E0D-D1A017DEFFB8}" type="presParOf" srcId="{4FDD738F-1843-4354-9900-1EEE77E7591C}" destId="{3A71F610-B289-42AF-B85A-14EF5067F459}" srcOrd="5" destOrd="0" presId="urn:microsoft.com/office/officeart/2018/2/layout/IconVerticalSolidList"/>
    <dgm:cxn modelId="{EBF1B05F-A3D3-484C-BE4C-F42CA0A25F53}" type="presParOf" srcId="{4FDD738F-1843-4354-9900-1EEE77E7591C}" destId="{795D2964-8C06-42C1-BFFD-27BEF24A9FC1}" srcOrd="6" destOrd="0" presId="urn:microsoft.com/office/officeart/2018/2/layout/IconVerticalSolidList"/>
    <dgm:cxn modelId="{BE24ADD7-1A42-4485-815B-55133A6B15C6}" type="presParOf" srcId="{795D2964-8C06-42C1-BFFD-27BEF24A9FC1}" destId="{83331AF4-4DAD-446E-B42A-290021C91AF7}" srcOrd="0" destOrd="0" presId="urn:microsoft.com/office/officeart/2018/2/layout/IconVerticalSolidList"/>
    <dgm:cxn modelId="{6B9A15E5-3BFC-45A5-AF90-83350719407B}" type="presParOf" srcId="{795D2964-8C06-42C1-BFFD-27BEF24A9FC1}" destId="{566F2FB5-4585-4A8B-B709-80EACC0886F1}" srcOrd="1" destOrd="0" presId="urn:microsoft.com/office/officeart/2018/2/layout/IconVerticalSolidList"/>
    <dgm:cxn modelId="{3E86FF1F-B490-4FFD-9701-B7F28552E12E}" type="presParOf" srcId="{795D2964-8C06-42C1-BFFD-27BEF24A9FC1}" destId="{2CAE8FB4-E8C4-4DA0-AF5B-522CAA2A85E8}" srcOrd="2" destOrd="0" presId="urn:microsoft.com/office/officeart/2018/2/layout/IconVerticalSolidList"/>
    <dgm:cxn modelId="{277ECE85-556A-43D3-8D20-7B593CD1C66F}" type="presParOf" srcId="{795D2964-8C06-42C1-BFFD-27BEF24A9FC1}" destId="{621F3C9D-DADB-4000-9B60-926D09D78F5E}" srcOrd="3" destOrd="0" presId="urn:microsoft.com/office/officeart/2018/2/layout/IconVerticalSolidList"/>
    <dgm:cxn modelId="{24F76B7B-1C1C-4BAA-B4A9-53447B8A910D}" type="presParOf" srcId="{4FDD738F-1843-4354-9900-1EEE77E7591C}" destId="{5127F427-0FD8-42BF-9932-3AE39D75A392}" srcOrd="7" destOrd="0" presId="urn:microsoft.com/office/officeart/2018/2/layout/IconVerticalSolidList"/>
    <dgm:cxn modelId="{168D6934-B2FB-422D-92F6-F44E85087FFB}" type="presParOf" srcId="{4FDD738F-1843-4354-9900-1EEE77E7591C}" destId="{7A23AAC9-5C75-4889-BB9D-5DE98F596407}" srcOrd="8" destOrd="0" presId="urn:microsoft.com/office/officeart/2018/2/layout/IconVerticalSolidList"/>
    <dgm:cxn modelId="{274C0A28-DA72-45FB-A128-CBE71FBBE9DB}" type="presParOf" srcId="{7A23AAC9-5C75-4889-BB9D-5DE98F596407}" destId="{10BCAD6F-2DEF-42A2-86B3-B04DEF3F1BB3}" srcOrd="0" destOrd="0" presId="urn:microsoft.com/office/officeart/2018/2/layout/IconVerticalSolidList"/>
    <dgm:cxn modelId="{A06F2AE2-B3C1-4629-808D-29FA08FB24E5}" type="presParOf" srcId="{7A23AAC9-5C75-4889-BB9D-5DE98F596407}" destId="{891DB57A-C839-461F-8EEE-333BF236FC64}" srcOrd="1" destOrd="0" presId="urn:microsoft.com/office/officeart/2018/2/layout/IconVerticalSolidList"/>
    <dgm:cxn modelId="{269AD7AC-EDA6-4E1C-B510-6559F05AB808}" type="presParOf" srcId="{7A23AAC9-5C75-4889-BB9D-5DE98F596407}" destId="{621380F7-909A-4603-9526-171991F1360F}" srcOrd="2" destOrd="0" presId="urn:microsoft.com/office/officeart/2018/2/layout/IconVerticalSolidList"/>
    <dgm:cxn modelId="{F5B8D595-D371-4D93-BF86-D963FB16014F}" type="presParOf" srcId="{7A23AAC9-5C75-4889-BB9D-5DE98F596407}" destId="{8297126F-6CB5-4F11-8940-8761AD247446}" srcOrd="3" destOrd="0" presId="urn:microsoft.com/office/officeart/2018/2/layout/IconVerticalSolidList"/>
    <dgm:cxn modelId="{7F803A15-22B5-41CD-8DAD-BF0B5320D8D3}" type="presParOf" srcId="{4FDD738F-1843-4354-9900-1EEE77E7591C}" destId="{C5406B25-442D-41F4-829F-6C9C2D2E66C6}" srcOrd="9" destOrd="0" presId="urn:microsoft.com/office/officeart/2018/2/layout/IconVerticalSolidList"/>
    <dgm:cxn modelId="{54E9355C-EB68-4E10-98DC-755A3B628762}" type="presParOf" srcId="{4FDD738F-1843-4354-9900-1EEE77E7591C}" destId="{0461D179-BF4C-4821-BA11-D0102B7D6D62}" srcOrd="10" destOrd="0" presId="urn:microsoft.com/office/officeart/2018/2/layout/IconVerticalSolidList"/>
    <dgm:cxn modelId="{643D0269-E6C8-4546-82A1-E611ECA69384}" type="presParOf" srcId="{0461D179-BF4C-4821-BA11-D0102B7D6D62}" destId="{2C5B7B63-3ED4-456E-BF8A-14D9F2E558AA}" srcOrd="0" destOrd="0" presId="urn:microsoft.com/office/officeart/2018/2/layout/IconVerticalSolidList"/>
    <dgm:cxn modelId="{D1687B90-CE7D-45B1-9D1D-1CE08A55ED3C}" type="presParOf" srcId="{0461D179-BF4C-4821-BA11-D0102B7D6D62}" destId="{C4339EFB-E911-4F7B-9512-C8BE4791547C}" srcOrd="1" destOrd="0" presId="urn:microsoft.com/office/officeart/2018/2/layout/IconVerticalSolidList"/>
    <dgm:cxn modelId="{8193FFEA-A7CF-44C3-BFD4-BE5ADAD02471}" type="presParOf" srcId="{0461D179-BF4C-4821-BA11-D0102B7D6D62}" destId="{E2D5A7ED-9089-413F-BA52-3A4FC531D7F4}" srcOrd="2" destOrd="0" presId="urn:microsoft.com/office/officeart/2018/2/layout/IconVerticalSolidList"/>
    <dgm:cxn modelId="{C049AB78-D204-4672-89B6-28CD7789DC96}" type="presParOf" srcId="{0461D179-BF4C-4821-BA11-D0102B7D6D62}" destId="{9EDB6CE7-11F2-4B42-A8A1-0035096FE1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3FF180-EB80-4D91-9484-944BA9A7A125}">
      <dgm:prSet/>
      <dgm:spPr/>
      <dgm:t>
        <a:bodyPr/>
        <a:lstStyle/>
        <a:p>
          <a:r>
            <a:rPr lang="en-US"/>
            <a:t>Software Defined Networking (SDN): separates control plane from data plane</a:t>
          </a:r>
        </a:p>
      </dgm:t>
    </dgm:pt>
    <dgm:pt modelId="{572A1E7A-6A27-4D12-9915-EEF769EBA52B}" type="parTrans" cxnId="{EB0DD6BB-EDB0-4C35-85A9-E31C3CB7D93E}">
      <dgm:prSet/>
      <dgm:spPr/>
      <dgm:t>
        <a:bodyPr/>
        <a:lstStyle/>
        <a:p>
          <a:endParaRPr lang="en-US"/>
        </a:p>
      </dgm:t>
    </dgm:pt>
    <dgm:pt modelId="{69D9919E-54A9-456B-9222-A59685AF6B86}" type="sibTrans" cxnId="{EB0DD6BB-EDB0-4C35-85A9-E31C3CB7D93E}">
      <dgm:prSet/>
      <dgm:spPr/>
      <dgm:t>
        <a:bodyPr/>
        <a:lstStyle/>
        <a:p>
          <a:endParaRPr lang="en-US"/>
        </a:p>
      </dgm:t>
    </dgm:pt>
    <dgm:pt modelId="{45EE641A-057F-4FCC-8C04-8F0E309AFD5B}">
      <dgm:prSet/>
      <dgm:spPr/>
      <dgm:t>
        <a:bodyPr/>
        <a:lstStyle/>
        <a:p>
          <a:r>
            <a:rPr lang="en-US"/>
            <a:t>Controller-based model for network programmability</a:t>
          </a:r>
        </a:p>
      </dgm:t>
    </dgm:pt>
    <dgm:pt modelId="{0E004555-47E6-419F-B260-101B6A5C1D92}" type="parTrans" cxnId="{235B102E-FF93-4C69-89DE-95F7213E3005}">
      <dgm:prSet/>
      <dgm:spPr/>
      <dgm:t>
        <a:bodyPr/>
        <a:lstStyle/>
        <a:p>
          <a:endParaRPr lang="en-US"/>
        </a:p>
      </dgm:t>
    </dgm:pt>
    <dgm:pt modelId="{D88EC8B8-AA56-4019-90B2-103A88B80EF0}" type="sibTrans" cxnId="{235B102E-FF93-4C69-89DE-95F7213E3005}">
      <dgm:prSet/>
      <dgm:spPr/>
      <dgm:t>
        <a:bodyPr/>
        <a:lstStyle/>
        <a:p>
          <a:endParaRPr lang="en-US"/>
        </a:p>
      </dgm:t>
    </dgm:pt>
    <dgm:pt modelId="{EEBFF708-0F59-4CB8-8329-F2CCE13C5BEF}">
      <dgm:prSet/>
      <dgm:spPr/>
      <dgm:t>
        <a:bodyPr/>
        <a:lstStyle/>
        <a:p>
          <a:r>
            <a:rPr lang="en-US" dirty="0"/>
            <a:t>Ideal for managing multimedia streaming traffic dynamically</a:t>
          </a:r>
        </a:p>
      </dgm:t>
    </dgm:pt>
    <dgm:pt modelId="{F16D8E62-852A-430B-B2B7-F6A72F18DF5C}" type="parTrans" cxnId="{84BC74B1-4982-43F3-9CF2-B68B451A9547}">
      <dgm:prSet/>
      <dgm:spPr/>
      <dgm:t>
        <a:bodyPr/>
        <a:lstStyle/>
        <a:p>
          <a:endParaRPr lang="en-US"/>
        </a:p>
      </dgm:t>
    </dgm:pt>
    <dgm:pt modelId="{EDE90FCE-BCF8-48E5-AC35-D41445C8AE4E}" type="sibTrans" cxnId="{84BC74B1-4982-43F3-9CF2-B68B451A9547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041863FE-0A50-4A8B-A6BD-654B3C26CA03}" type="pres">
      <dgm:prSet presAssocID="{5B3FF180-EB80-4D91-9484-944BA9A7A125}" presName="compNode" presStyleCnt="0"/>
      <dgm:spPr/>
    </dgm:pt>
    <dgm:pt modelId="{ACF74C92-F4AB-4A1D-9154-315F9351FFB7}" type="pres">
      <dgm:prSet presAssocID="{5B3FF180-EB80-4D91-9484-944BA9A7A125}" presName="bgRect" presStyleLbl="bgShp" presStyleIdx="0" presStyleCnt="3"/>
      <dgm:spPr/>
    </dgm:pt>
    <dgm:pt modelId="{630D1250-ADE2-4E0D-8226-F9F9520EE32C}" type="pres">
      <dgm:prSet presAssocID="{5B3FF180-EB80-4D91-9484-944BA9A7A1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F7D04CD-7E9B-42F9-8D6D-E6E74C90E8C9}" type="pres">
      <dgm:prSet presAssocID="{5B3FF180-EB80-4D91-9484-944BA9A7A125}" presName="spaceRect" presStyleCnt="0"/>
      <dgm:spPr/>
    </dgm:pt>
    <dgm:pt modelId="{BE9DAF06-E408-4A19-A859-2CC63C8BCD47}" type="pres">
      <dgm:prSet presAssocID="{5B3FF180-EB80-4D91-9484-944BA9A7A125}" presName="parTx" presStyleLbl="revTx" presStyleIdx="0" presStyleCnt="3">
        <dgm:presLayoutVars>
          <dgm:chMax val="0"/>
          <dgm:chPref val="0"/>
        </dgm:presLayoutVars>
      </dgm:prSet>
      <dgm:spPr/>
    </dgm:pt>
    <dgm:pt modelId="{A1ABB194-41E0-4240-B731-6E8ED573F2C5}" type="pres">
      <dgm:prSet presAssocID="{69D9919E-54A9-456B-9222-A59685AF6B86}" presName="sibTrans" presStyleCnt="0"/>
      <dgm:spPr/>
    </dgm:pt>
    <dgm:pt modelId="{D96CDCAB-954B-4C0D-892C-68ECAF86F87A}" type="pres">
      <dgm:prSet presAssocID="{45EE641A-057F-4FCC-8C04-8F0E309AFD5B}" presName="compNode" presStyleCnt="0"/>
      <dgm:spPr/>
    </dgm:pt>
    <dgm:pt modelId="{CC670B2D-EDE5-4316-AB28-4C9457051C07}" type="pres">
      <dgm:prSet presAssocID="{45EE641A-057F-4FCC-8C04-8F0E309AFD5B}" presName="bgRect" presStyleLbl="bgShp" presStyleIdx="1" presStyleCnt="3"/>
      <dgm:spPr/>
    </dgm:pt>
    <dgm:pt modelId="{C23DF9D7-FB6F-4C87-964A-045868A27796}" type="pres">
      <dgm:prSet presAssocID="{45EE641A-057F-4FCC-8C04-8F0E309AFD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36E97A7-1288-4448-B06F-0A53E1491F8A}" type="pres">
      <dgm:prSet presAssocID="{45EE641A-057F-4FCC-8C04-8F0E309AFD5B}" presName="spaceRect" presStyleCnt="0"/>
      <dgm:spPr/>
    </dgm:pt>
    <dgm:pt modelId="{61781012-EE9A-4920-9E5E-01E8446129EC}" type="pres">
      <dgm:prSet presAssocID="{45EE641A-057F-4FCC-8C04-8F0E309AFD5B}" presName="parTx" presStyleLbl="revTx" presStyleIdx="1" presStyleCnt="3">
        <dgm:presLayoutVars>
          <dgm:chMax val="0"/>
          <dgm:chPref val="0"/>
        </dgm:presLayoutVars>
      </dgm:prSet>
      <dgm:spPr/>
    </dgm:pt>
    <dgm:pt modelId="{5E4C88BF-5DEB-4FF9-BBC7-9D5794B6423B}" type="pres">
      <dgm:prSet presAssocID="{D88EC8B8-AA56-4019-90B2-103A88B80EF0}" presName="sibTrans" presStyleCnt="0"/>
      <dgm:spPr/>
    </dgm:pt>
    <dgm:pt modelId="{52F3197C-4BB7-456D-8794-11A4A8010343}" type="pres">
      <dgm:prSet presAssocID="{EEBFF708-0F59-4CB8-8329-F2CCE13C5BEF}" presName="compNode" presStyleCnt="0"/>
      <dgm:spPr/>
    </dgm:pt>
    <dgm:pt modelId="{6C3CE44D-67BF-4716-9016-7AF69127BCBA}" type="pres">
      <dgm:prSet presAssocID="{EEBFF708-0F59-4CB8-8329-F2CCE13C5BEF}" presName="bgRect" presStyleLbl="bgShp" presStyleIdx="2" presStyleCnt="3"/>
      <dgm:spPr/>
    </dgm:pt>
    <dgm:pt modelId="{3B7326B9-3943-44DC-808C-7E32C4A4FF59}" type="pres">
      <dgm:prSet presAssocID="{EEBFF708-0F59-4CB8-8329-F2CCE13C5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 with solid fill"/>
        </a:ext>
      </dgm:extLst>
    </dgm:pt>
    <dgm:pt modelId="{B1444D7B-5247-463A-96A6-9C6DAFEEC669}" type="pres">
      <dgm:prSet presAssocID="{EEBFF708-0F59-4CB8-8329-F2CCE13C5BEF}" presName="spaceRect" presStyleCnt="0"/>
      <dgm:spPr/>
    </dgm:pt>
    <dgm:pt modelId="{BE5061F1-CC1D-406E-B404-F06ED92A9FBF}" type="pres">
      <dgm:prSet presAssocID="{EEBFF708-0F59-4CB8-8329-F2CCE13C5B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5B102E-FF93-4C69-89DE-95F7213E3005}" srcId="{2D2B6FE9-4E60-4D0C-8CD9-ED9749743815}" destId="{45EE641A-057F-4FCC-8C04-8F0E309AFD5B}" srcOrd="1" destOrd="0" parTransId="{0E004555-47E6-419F-B260-101B6A5C1D92}" sibTransId="{D88EC8B8-AA56-4019-90B2-103A88B80EF0}"/>
    <dgm:cxn modelId="{68B50B48-F9D8-4445-981C-A282F2A27DBB}" type="presOf" srcId="{45EE641A-057F-4FCC-8C04-8F0E309AFD5B}" destId="{61781012-EE9A-4920-9E5E-01E8446129EC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84BC74B1-4982-43F3-9CF2-B68B451A9547}" srcId="{2D2B6FE9-4E60-4D0C-8CD9-ED9749743815}" destId="{EEBFF708-0F59-4CB8-8329-F2CCE13C5BEF}" srcOrd="2" destOrd="0" parTransId="{F16D8E62-852A-430B-B2B7-F6A72F18DF5C}" sibTransId="{EDE90FCE-BCF8-48E5-AC35-D41445C8AE4E}"/>
    <dgm:cxn modelId="{EB0DD6BB-EDB0-4C35-85A9-E31C3CB7D93E}" srcId="{2D2B6FE9-4E60-4D0C-8CD9-ED9749743815}" destId="{5B3FF180-EB80-4D91-9484-944BA9A7A125}" srcOrd="0" destOrd="0" parTransId="{572A1E7A-6A27-4D12-9915-EEF769EBA52B}" sibTransId="{69D9919E-54A9-456B-9222-A59685AF6B86}"/>
    <dgm:cxn modelId="{9DBFE7BB-C517-4EDB-924F-1CB149EF4695}" type="presOf" srcId="{5B3FF180-EB80-4D91-9484-944BA9A7A125}" destId="{BE9DAF06-E408-4A19-A859-2CC63C8BCD47}" srcOrd="0" destOrd="0" presId="urn:microsoft.com/office/officeart/2018/2/layout/IconVerticalSolidList"/>
    <dgm:cxn modelId="{D26238D7-1744-4D0F-8FD7-1EE7B77ED18A}" type="presOf" srcId="{EEBFF708-0F59-4CB8-8329-F2CCE13C5BEF}" destId="{BE5061F1-CC1D-406E-B404-F06ED92A9FBF}" srcOrd="0" destOrd="0" presId="urn:microsoft.com/office/officeart/2018/2/layout/IconVerticalSolidList"/>
    <dgm:cxn modelId="{30B3FBC5-B19F-452C-ADC4-C53EE8E561A0}" type="presParOf" srcId="{438B86EE-35C8-452D-90F4-7E1C9600E68C}" destId="{041863FE-0A50-4A8B-A6BD-654B3C26CA03}" srcOrd="0" destOrd="0" presId="urn:microsoft.com/office/officeart/2018/2/layout/IconVerticalSolidList"/>
    <dgm:cxn modelId="{CD0F7366-70FA-411B-B1D6-79AAFF9DD9C1}" type="presParOf" srcId="{041863FE-0A50-4A8B-A6BD-654B3C26CA03}" destId="{ACF74C92-F4AB-4A1D-9154-315F9351FFB7}" srcOrd="0" destOrd="0" presId="urn:microsoft.com/office/officeart/2018/2/layout/IconVerticalSolidList"/>
    <dgm:cxn modelId="{87115EB2-D7AF-4393-AD52-26E04289F119}" type="presParOf" srcId="{041863FE-0A50-4A8B-A6BD-654B3C26CA03}" destId="{630D1250-ADE2-4E0D-8226-F9F9520EE32C}" srcOrd="1" destOrd="0" presId="urn:microsoft.com/office/officeart/2018/2/layout/IconVerticalSolidList"/>
    <dgm:cxn modelId="{D4E6F51D-3151-48EA-8ADA-5AE5D8F8B39C}" type="presParOf" srcId="{041863FE-0A50-4A8B-A6BD-654B3C26CA03}" destId="{8F7D04CD-7E9B-42F9-8D6D-E6E74C90E8C9}" srcOrd="2" destOrd="0" presId="urn:microsoft.com/office/officeart/2018/2/layout/IconVerticalSolidList"/>
    <dgm:cxn modelId="{7F3A7ED0-25BD-4E04-A9C6-03FDF7CFF83C}" type="presParOf" srcId="{041863FE-0A50-4A8B-A6BD-654B3C26CA03}" destId="{BE9DAF06-E408-4A19-A859-2CC63C8BCD47}" srcOrd="3" destOrd="0" presId="urn:microsoft.com/office/officeart/2018/2/layout/IconVerticalSolidList"/>
    <dgm:cxn modelId="{032DD3ED-B8E0-4142-99D7-C4B2ACC49803}" type="presParOf" srcId="{438B86EE-35C8-452D-90F4-7E1C9600E68C}" destId="{A1ABB194-41E0-4240-B731-6E8ED573F2C5}" srcOrd="1" destOrd="0" presId="urn:microsoft.com/office/officeart/2018/2/layout/IconVerticalSolidList"/>
    <dgm:cxn modelId="{177910E3-3FC7-44CA-8808-4BED78F83648}" type="presParOf" srcId="{438B86EE-35C8-452D-90F4-7E1C9600E68C}" destId="{D96CDCAB-954B-4C0D-892C-68ECAF86F87A}" srcOrd="2" destOrd="0" presId="urn:microsoft.com/office/officeart/2018/2/layout/IconVerticalSolidList"/>
    <dgm:cxn modelId="{E3FC318B-3191-43AB-821E-41D28B0112E9}" type="presParOf" srcId="{D96CDCAB-954B-4C0D-892C-68ECAF86F87A}" destId="{CC670B2D-EDE5-4316-AB28-4C9457051C07}" srcOrd="0" destOrd="0" presId="urn:microsoft.com/office/officeart/2018/2/layout/IconVerticalSolidList"/>
    <dgm:cxn modelId="{94824811-0EC3-4D47-97D2-EECBC8039687}" type="presParOf" srcId="{D96CDCAB-954B-4C0D-892C-68ECAF86F87A}" destId="{C23DF9D7-FB6F-4C87-964A-045868A27796}" srcOrd="1" destOrd="0" presId="urn:microsoft.com/office/officeart/2018/2/layout/IconVerticalSolidList"/>
    <dgm:cxn modelId="{1590F40A-9A80-4431-97E4-5EF3F26235AE}" type="presParOf" srcId="{D96CDCAB-954B-4C0D-892C-68ECAF86F87A}" destId="{436E97A7-1288-4448-B06F-0A53E1491F8A}" srcOrd="2" destOrd="0" presId="urn:microsoft.com/office/officeart/2018/2/layout/IconVerticalSolidList"/>
    <dgm:cxn modelId="{542AED5F-3E9A-4E36-8261-BBB1544AED69}" type="presParOf" srcId="{D96CDCAB-954B-4C0D-892C-68ECAF86F87A}" destId="{61781012-EE9A-4920-9E5E-01E8446129EC}" srcOrd="3" destOrd="0" presId="urn:microsoft.com/office/officeart/2018/2/layout/IconVerticalSolidList"/>
    <dgm:cxn modelId="{5F1EAFD2-9E8E-484C-8DE2-8CCFFFAD3750}" type="presParOf" srcId="{438B86EE-35C8-452D-90F4-7E1C9600E68C}" destId="{5E4C88BF-5DEB-4FF9-BBC7-9D5794B6423B}" srcOrd="3" destOrd="0" presId="urn:microsoft.com/office/officeart/2018/2/layout/IconVerticalSolidList"/>
    <dgm:cxn modelId="{7B30EA08-5EFD-455D-B967-FEFD42BEB372}" type="presParOf" srcId="{438B86EE-35C8-452D-90F4-7E1C9600E68C}" destId="{52F3197C-4BB7-456D-8794-11A4A8010343}" srcOrd="4" destOrd="0" presId="urn:microsoft.com/office/officeart/2018/2/layout/IconVerticalSolidList"/>
    <dgm:cxn modelId="{05603D94-1BC5-461C-9925-0C5317529F38}" type="presParOf" srcId="{52F3197C-4BB7-456D-8794-11A4A8010343}" destId="{6C3CE44D-67BF-4716-9016-7AF69127BCBA}" srcOrd="0" destOrd="0" presId="urn:microsoft.com/office/officeart/2018/2/layout/IconVerticalSolidList"/>
    <dgm:cxn modelId="{67CE93FD-60B3-48D7-838C-5C4EB3083DCE}" type="presParOf" srcId="{52F3197C-4BB7-456D-8794-11A4A8010343}" destId="{3B7326B9-3943-44DC-808C-7E32C4A4FF59}" srcOrd="1" destOrd="0" presId="urn:microsoft.com/office/officeart/2018/2/layout/IconVerticalSolidList"/>
    <dgm:cxn modelId="{754130A1-F8C2-45D5-837E-5B51245C0340}" type="presParOf" srcId="{52F3197C-4BB7-456D-8794-11A4A8010343}" destId="{B1444D7B-5247-463A-96A6-9C6DAFEEC669}" srcOrd="2" destOrd="0" presId="urn:microsoft.com/office/officeart/2018/2/layout/IconVerticalSolidList"/>
    <dgm:cxn modelId="{AFAECB37-1E07-4BAA-8753-150A23618891}" type="presParOf" srcId="{52F3197C-4BB7-456D-8794-11A4A8010343}" destId="{BE5061F1-CC1D-406E-B404-F06ED92A9F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2BCA9A-1A9E-4444-B4C7-E5849D958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All activities involving data packets sent by end use</a:t>
          </a:r>
        </a:p>
      </dgm:t>
    </dgm:pt>
    <dgm:pt modelId="{489D8B99-C356-4DB1-ACE6-BB83B309314F}" type="parTrans" cxnId="{DF3982CB-EEAD-4E86-9310-000B0AECD789}">
      <dgm:prSet/>
      <dgm:spPr/>
      <dgm:t>
        <a:bodyPr/>
        <a:lstStyle/>
        <a:p>
          <a:endParaRPr lang="en-US"/>
        </a:p>
      </dgm:t>
    </dgm:pt>
    <dgm:pt modelId="{CDBBFE04-327C-4B32-BBDD-ECB0E3C30FB0}" type="sibTrans" cxnId="{DF3982CB-EEAD-4E86-9310-000B0AECD789}">
      <dgm:prSet/>
      <dgm:spPr/>
      <dgm:t>
        <a:bodyPr/>
        <a:lstStyle/>
        <a:p>
          <a:endParaRPr lang="en-US"/>
        </a:p>
      </dgm:t>
    </dgm:pt>
    <dgm:pt modelId="{6E93C1D6-C31C-4FA6-A834-03E98AFF0A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Handles multimedia data transfer (voice, video, real-time messages)</a:t>
          </a:r>
        </a:p>
      </dgm:t>
    </dgm:pt>
    <dgm:pt modelId="{D04FBBF1-E1C0-4F31-A741-C149ABBC3FA0}" type="parTrans" cxnId="{3A52AB0A-6630-4F1E-B430-6408B4AF707E}">
      <dgm:prSet/>
      <dgm:spPr/>
      <dgm:t>
        <a:bodyPr/>
        <a:lstStyle/>
        <a:p>
          <a:endParaRPr lang="en-US"/>
        </a:p>
      </dgm:t>
    </dgm:pt>
    <dgm:pt modelId="{1D92483D-7844-40F1-BC20-670B528DB521}" type="sibTrans" cxnId="{3A52AB0A-6630-4F1E-B430-6408B4AF707E}">
      <dgm:prSet/>
      <dgm:spPr/>
      <dgm:t>
        <a:bodyPr/>
        <a:lstStyle/>
        <a:p>
          <a:endParaRPr lang="en-US"/>
        </a:p>
      </dgm:t>
    </dgm:pt>
    <dgm:pt modelId="{D6C16923-FB6B-42B5-A256-3FDE07A590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parallel streams for smooth delivery</a:t>
          </a:r>
        </a:p>
      </dgm:t>
    </dgm:pt>
    <dgm:pt modelId="{9E374416-8873-41DD-B420-A870608BB089}" type="parTrans" cxnId="{3BB61CB0-CAC5-4A62-9FC9-0B00FB7EC3FB}">
      <dgm:prSet/>
      <dgm:spPr/>
      <dgm:t>
        <a:bodyPr/>
        <a:lstStyle/>
        <a:p>
          <a:endParaRPr lang="en-US"/>
        </a:p>
      </dgm:t>
    </dgm:pt>
    <dgm:pt modelId="{ADDB96C2-92C1-4512-9E0E-26921D25FD7E}" type="sibTrans" cxnId="{3BB61CB0-CAC5-4A62-9FC9-0B00FB7EC3FB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3395D3E9-69D8-47AF-A322-E64F4C84D2C2}" type="pres">
      <dgm:prSet presAssocID="{782BCA9A-1A9E-4444-B4C7-E5849D958110}" presName="compNode" presStyleCnt="0"/>
      <dgm:spPr/>
    </dgm:pt>
    <dgm:pt modelId="{4303D126-D941-41EE-9A1F-C834EE9193B1}" type="pres">
      <dgm:prSet presAssocID="{782BCA9A-1A9E-4444-B4C7-E5849D958110}" presName="bgRect" presStyleLbl="bgShp" presStyleIdx="0" presStyleCnt="3"/>
      <dgm:spPr/>
    </dgm:pt>
    <dgm:pt modelId="{58C6A815-1119-46AF-A2D2-F73303895FE1}" type="pres">
      <dgm:prSet presAssocID="{782BCA9A-1A9E-4444-B4C7-E5849D9581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96AA9D9-3C2B-4A2F-984A-324A4F7FFEE7}" type="pres">
      <dgm:prSet presAssocID="{782BCA9A-1A9E-4444-B4C7-E5849D958110}" presName="spaceRect" presStyleCnt="0"/>
      <dgm:spPr/>
    </dgm:pt>
    <dgm:pt modelId="{C3AC2239-1EC3-45B0-8F7B-3539435ECB07}" type="pres">
      <dgm:prSet presAssocID="{782BCA9A-1A9E-4444-B4C7-E5849D958110}" presName="parTx" presStyleLbl="revTx" presStyleIdx="0" presStyleCnt="3">
        <dgm:presLayoutVars>
          <dgm:chMax val="0"/>
          <dgm:chPref val="0"/>
        </dgm:presLayoutVars>
      </dgm:prSet>
      <dgm:spPr/>
    </dgm:pt>
    <dgm:pt modelId="{8860B279-C2AE-4EE3-90D3-3CE6608A49B4}" type="pres">
      <dgm:prSet presAssocID="{CDBBFE04-327C-4B32-BBDD-ECB0E3C30FB0}" presName="sibTrans" presStyleCnt="0"/>
      <dgm:spPr/>
    </dgm:pt>
    <dgm:pt modelId="{7D3A9D70-8536-4DF7-AC73-A23FF960F613}" type="pres">
      <dgm:prSet presAssocID="{6E93C1D6-C31C-4FA6-A834-03E98AFF0A1B}" presName="compNode" presStyleCnt="0"/>
      <dgm:spPr/>
    </dgm:pt>
    <dgm:pt modelId="{8D45080F-B5D4-447E-9B0D-8BA2906A430B}" type="pres">
      <dgm:prSet presAssocID="{6E93C1D6-C31C-4FA6-A834-03E98AFF0A1B}" presName="bgRect" presStyleLbl="bgShp" presStyleIdx="1" presStyleCnt="3"/>
      <dgm:spPr/>
    </dgm:pt>
    <dgm:pt modelId="{92204F6A-8398-4EA1-9702-FEAC14C30C15}" type="pres">
      <dgm:prSet presAssocID="{6E93C1D6-C31C-4FA6-A834-03E98AFF0A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2584D4E-E5AF-4723-A8D5-C6FD37A6545B}" type="pres">
      <dgm:prSet presAssocID="{6E93C1D6-C31C-4FA6-A834-03E98AFF0A1B}" presName="spaceRect" presStyleCnt="0"/>
      <dgm:spPr/>
    </dgm:pt>
    <dgm:pt modelId="{51744542-11B5-45DB-85ED-31A1C56F4AD7}" type="pres">
      <dgm:prSet presAssocID="{6E93C1D6-C31C-4FA6-A834-03E98AFF0A1B}" presName="parTx" presStyleLbl="revTx" presStyleIdx="1" presStyleCnt="3">
        <dgm:presLayoutVars>
          <dgm:chMax val="0"/>
          <dgm:chPref val="0"/>
        </dgm:presLayoutVars>
      </dgm:prSet>
      <dgm:spPr/>
    </dgm:pt>
    <dgm:pt modelId="{28E233F7-1314-47FE-8A6C-25D366AD8018}" type="pres">
      <dgm:prSet presAssocID="{1D92483D-7844-40F1-BC20-670B528DB521}" presName="sibTrans" presStyleCnt="0"/>
      <dgm:spPr/>
    </dgm:pt>
    <dgm:pt modelId="{54CB0C78-0B22-4EE1-94CB-5BA2B4B4CEFF}" type="pres">
      <dgm:prSet presAssocID="{D6C16923-FB6B-42B5-A256-3FDE07A59018}" presName="compNode" presStyleCnt="0"/>
      <dgm:spPr/>
    </dgm:pt>
    <dgm:pt modelId="{801756BA-B4E2-475A-9791-D09E35D0CCD9}" type="pres">
      <dgm:prSet presAssocID="{D6C16923-FB6B-42B5-A256-3FDE07A59018}" presName="bgRect" presStyleLbl="bgShp" presStyleIdx="2" presStyleCnt="3"/>
      <dgm:spPr/>
    </dgm:pt>
    <dgm:pt modelId="{734E711A-E6F7-4436-81EF-A1DD03FAD703}" type="pres">
      <dgm:prSet presAssocID="{D6C16923-FB6B-42B5-A256-3FDE07A590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4623C2-5F44-4830-9429-AA9FD93427C8}" type="pres">
      <dgm:prSet presAssocID="{D6C16923-FB6B-42B5-A256-3FDE07A59018}" presName="spaceRect" presStyleCnt="0"/>
      <dgm:spPr/>
    </dgm:pt>
    <dgm:pt modelId="{A6E0CF84-9FF7-48C8-BB66-C55F34FD1332}" type="pres">
      <dgm:prSet presAssocID="{D6C16923-FB6B-42B5-A256-3FDE07A590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2AB0A-6630-4F1E-B430-6408B4AF707E}" srcId="{2D2B6FE9-4E60-4D0C-8CD9-ED9749743815}" destId="{6E93C1D6-C31C-4FA6-A834-03E98AFF0A1B}" srcOrd="1" destOrd="0" parTransId="{D04FBBF1-E1C0-4F31-A741-C149ABBC3FA0}" sibTransId="{1D92483D-7844-40F1-BC20-670B528DB521}"/>
    <dgm:cxn modelId="{18D7E85F-7C45-4A03-AB84-B039421D2431}" type="presOf" srcId="{782BCA9A-1A9E-4444-B4C7-E5849D958110}" destId="{C3AC2239-1EC3-45B0-8F7B-3539435ECB07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A2C0A09E-104A-4313-9211-6D51FB13B08D}" type="presOf" srcId="{6E93C1D6-C31C-4FA6-A834-03E98AFF0A1B}" destId="{51744542-11B5-45DB-85ED-31A1C56F4AD7}" srcOrd="0" destOrd="0" presId="urn:microsoft.com/office/officeart/2018/2/layout/IconVerticalSolidList"/>
    <dgm:cxn modelId="{3BB61CB0-CAC5-4A62-9FC9-0B00FB7EC3FB}" srcId="{2D2B6FE9-4E60-4D0C-8CD9-ED9749743815}" destId="{D6C16923-FB6B-42B5-A256-3FDE07A59018}" srcOrd="2" destOrd="0" parTransId="{9E374416-8873-41DD-B420-A870608BB089}" sibTransId="{ADDB96C2-92C1-4512-9E0E-26921D25FD7E}"/>
    <dgm:cxn modelId="{DF3982CB-EEAD-4E86-9310-000B0AECD789}" srcId="{2D2B6FE9-4E60-4D0C-8CD9-ED9749743815}" destId="{782BCA9A-1A9E-4444-B4C7-E5849D958110}" srcOrd="0" destOrd="0" parTransId="{489D8B99-C356-4DB1-ACE6-BB83B309314F}" sibTransId="{CDBBFE04-327C-4B32-BBDD-ECB0E3C30FB0}"/>
    <dgm:cxn modelId="{70CD9DE4-3389-42A5-AA21-EFD7D2A3B881}" type="presOf" srcId="{D6C16923-FB6B-42B5-A256-3FDE07A59018}" destId="{A6E0CF84-9FF7-48C8-BB66-C55F34FD1332}" srcOrd="0" destOrd="0" presId="urn:microsoft.com/office/officeart/2018/2/layout/IconVerticalSolidList"/>
    <dgm:cxn modelId="{C9DF91F2-51E3-41C7-8A76-6F4C9F771ABE}" type="presParOf" srcId="{438B86EE-35C8-452D-90F4-7E1C9600E68C}" destId="{3395D3E9-69D8-47AF-A322-E64F4C84D2C2}" srcOrd="0" destOrd="0" presId="urn:microsoft.com/office/officeart/2018/2/layout/IconVerticalSolidList"/>
    <dgm:cxn modelId="{D2397A97-21A1-4739-ADDC-E594C16A6860}" type="presParOf" srcId="{3395D3E9-69D8-47AF-A322-E64F4C84D2C2}" destId="{4303D126-D941-41EE-9A1F-C834EE9193B1}" srcOrd="0" destOrd="0" presId="urn:microsoft.com/office/officeart/2018/2/layout/IconVerticalSolidList"/>
    <dgm:cxn modelId="{28CD1662-11E7-43BD-A9A5-859C302C748E}" type="presParOf" srcId="{3395D3E9-69D8-47AF-A322-E64F4C84D2C2}" destId="{58C6A815-1119-46AF-A2D2-F73303895FE1}" srcOrd="1" destOrd="0" presId="urn:microsoft.com/office/officeart/2018/2/layout/IconVerticalSolidList"/>
    <dgm:cxn modelId="{6C561481-B3CF-4E4A-BC69-BACEA15EC589}" type="presParOf" srcId="{3395D3E9-69D8-47AF-A322-E64F4C84D2C2}" destId="{196AA9D9-3C2B-4A2F-984A-324A4F7FFEE7}" srcOrd="2" destOrd="0" presId="urn:microsoft.com/office/officeart/2018/2/layout/IconVerticalSolidList"/>
    <dgm:cxn modelId="{706BAEEA-1DBD-44EF-B274-E6CD4A16C2F8}" type="presParOf" srcId="{3395D3E9-69D8-47AF-A322-E64F4C84D2C2}" destId="{C3AC2239-1EC3-45B0-8F7B-3539435ECB07}" srcOrd="3" destOrd="0" presId="urn:microsoft.com/office/officeart/2018/2/layout/IconVerticalSolidList"/>
    <dgm:cxn modelId="{2461E51F-980F-4A6E-90B7-C053D4DB87C5}" type="presParOf" srcId="{438B86EE-35C8-452D-90F4-7E1C9600E68C}" destId="{8860B279-C2AE-4EE3-90D3-3CE6608A49B4}" srcOrd="1" destOrd="0" presId="urn:microsoft.com/office/officeart/2018/2/layout/IconVerticalSolidList"/>
    <dgm:cxn modelId="{AAD5EE3C-820C-4AA4-ADF0-1F17D14670AB}" type="presParOf" srcId="{438B86EE-35C8-452D-90F4-7E1C9600E68C}" destId="{7D3A9D70-8536-4DF7-AC73-A23FF960F613}" srcOrd="2" destOrd="0" presId="urn:microsoft.com/office/officeart/2018/2/layout/IconVerticalSolidList"/>
    <dgm:cxn modelId="{64FF5C27-D6F2-4525-BF4F-F6483DDCCADA}" type="presParOf" srcId="{7D3A9D70-8536-4DF7-AC73-A23FF960F613}" destId="{8D45080F-B5D4-447E-9B0D-8BA2906A430B}" srcOrd="0" destOrd="0" presId="urn:microsoft.com/office/officeart/2018/2/layout/IconVerticalSolidList"/>
    <dgm:cxn modelId="{8BBBAA02-0B8A-47E9-AC50-9FF07E830EF8}" type="presParOf" srcId="{7D3A9D70-8536-4DF7-AC73-A23FF960F613}" destId="{92204F6A-8398-4EA1-9702-FEAC14C30C15}" srcOrd="1" destOrd="0" presId="urn:microsoft.com/office/officeart/2018/2/layout/IconVerticalSolidList"/>
    <dgm:cxn modelId="{EC607A49-0F3E-42CE-8CF7-1DD0FEE268B1}" type="presParOf" srcId="{7D3A9D70-8536-4DF7-AC73-A23FF960F613}" destId="{02584D4E-E5AF-4723-A8D5-C6FD37A6545B}" srcOrd="2" destOrd="0" presId="urn:microsoft.com/office/officeart/2018/2/layout/IconVerticalSolidList"/>
    <dgm:cxn modelId="{3EE4B461-BF35-4A45-8647-0E1685A8A426}" type="presParOf" srcId="{7D3A9D70-8536-4DF7-AC73-A23FF960F613}" destId="{51744542-11B5-45DB-85ED-31A1C56F4AD7}" srcOrd="3" destOrd="0" presId="urn:microsoft.com/office/officeart/2018/2/layout/IconVerticalSolidList"/>
    <dgm:cxn modelId="{7CDCE5CC-F7B4-40DC-9B2F-46500E65A83B}" type="presParOf" srcId="{438B86EE-35C8-452D-90F4-7E1C9600E68C}" destId="{28E233F7-1314-47FE-8A6C-25D366AD8018}" srcOrd="3" destOrd="0" presId="urn:microsoft.com/office/officeart/2018/2/layout/IconVerticalSolidList"/>
    <dgm:cxn modelId="{B454A6D7-7DE6-4B38-A198-1DC304875FE0}" type="presParOf" srcId="{438B86EE-35C8-452D-90F4-7E1C9600E68C}" destId="{54CB0C78-0B22-4EE1-94CB-5BA2B4B4CEFF}" srcOrd="4" destOrd="0" presId="urn:microsoft.com/office/officeart/2018/2/layout/IconVerticalSolidList"/>
    <dgm:cxn modelId="{1B57A0DC-85CC-40CD-890D-BE09D908046F}" type="presParOf" srcId="{54CB0C78-0B22-4EE1-94CB-5BA2B4B4CEFF}" destId="{801756BA-B4E2-475A-9791-D09E35D0CCD9}" srcOrd="0" destOrd="0" presId="urn:microsoft.com/office/officeart/2018/2/layout/IconVerticalSolidList"/>
    <dgm:cxn modelId="{CB735B66-16B7-4903-B8B2-AE7B90B56738}" type="presParOf" srcId="{54CB0C78-0B22-4EE1-94CB-5BA2B4B4CEFF}" destId="{734E711A-E6F7-4436-81EF-A1DD03FAD703}" srcOrd="1" destOrd="0" presId="urn:microsoft.com/office/officeart/2018/2/layout/IconVerticalSolidList"/>
    <dgm:cxn modelId="{E679A688-733F-4D7A-AC15-388A8E0387A2}" type="presParOf" srcId="{54CB0C78-0B22-4EE1-94CB-5BA2B4B4CEFF}" destId="{A34623C2-5F44-4830-9429-AA9FD93427C8}" srcOrd="2" destOrd="0" presId="urn:microsoft.com/office/officeart/2018/2/layout/IconVerticalSolidList"/>
    <dgm:cxn modelId="{243F35A6-AD72-4E12-AD64-16B8C8BEDCEB}" type="presParOf" srcId="{54CB0C78-0B22-4EE1-94CB-5BA2B4B4CEFF}" destId="{A6E0CF84-9FF7-48C8-BB66-C55F34FD13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B09119-8663-468A-8B29-332ADB414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activities required to perform data plane activites but don’t involve end user data packets</a:t>
          </a:r>
          <a:endParaRPr lang="en-US" dirty="0"/>
        </a:p>
      </dgm:t>
    </dgm:pt>
    <dgm:pt modelId="{6AED0702-A1BB-479B-936C-27F98604124B}" type="parTrans" cxnId="{A9D20E63-D2BE-499B-813E-71CEC48E8DDB}">
      <dgm:prSet/>
      <dgm:spPr/>
      <dgm:t>
        <a:bodyPr/>
        <a:lstStyle/>
        <a:p>
          <a:endParaRPr lang="en-US"/>
        </a:p>
      </dgm:t>
    </dgm:pt>
    <dgm:pt modelId="{7A529B8B-AEDC-44FC-872D-A209F29BF21F}" type="sibTrans" cxnId="{A9D20E63-D2BE-499B-813E-71CEC48E8DDB}">
      <dgm:prSet/>
      <dgm:spPr/>
      <dgm:t>
        <a:bodyPr/>
        <a:lstStyle/>
        <a:p>
          <a:endParaRPr lang="en-US"/>
        </a:p>
      </dgm:t>
    </dgm:pt>
    <dgm:pt modelId="{D44BCBB3-CE41-4975-9572-9C22D585B8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Connection setup (association establishment)</a:t>
          </a:r>
          <a:endParaRPr lang="en-US" dirty="0"/>
        </a:p>
      </dgm:t>
    </dgm:pt>
    <dgm:pt modelId="{296575DD-304F-4815-9150-8944467C5D74}" type="parTrans" cxnId="{7AFD4664-ACBD-4C66-A4D2-9D7961629B54}">
      <dgm:prSet/>
      <dgm:spPr/>
      <dgm:t>
        <a:bodyPr/>
        <a:lstStyle/>
        <a:p>
          <a:endParaRPr lang="en-US"/>
        </a:p>
      </dgm:t>
    </dgm:pt>
    <dgm:pt modelId="{7804FA51-95DA-4742-BF40-652455D3C70C}" type="sibTrans" cxnId="{7AFD4664-ACBD-4C66-A4D2-9D7961629B54}">
      <dgm:prSet/>
      <dgm:spPr/>
      <dgm:t>
        <a:bodyPr/>
        <a:lstStyle/>
        <a:p>
          <a:endParaRPr lang="en-US"/>
        </a:p>
      </dgm:t>
    </dgm:pt>
    <dgm:pt modelId="{9163C465-6423-460F-AC1B-3E7E2DD358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detection &amp; retransmission</a:t>
          </a:r>
          <a:endParaRPr lang="en-US" dirty="0"/>
        </a:p>
      </dgm:t>
    </dgm:pt>
    <dgm:pt modelId="{DBB50F00-93CA-430D-BA56-FC45D58EA186}" type="parTrans" cxnId="{55C14462-B42A-438B-A9D7-77A0BD5E132F}">
      <dgm:prSet/>
      <dgm:spPr/>
      <dgm:t>
        <a:bodyPr/>
        <a:lstStyle/>
        <a:p>
          <a:endParaRPr lang="en-US"/>
        </a:p>
      </dgm:t>
    </dgm:pt>
    <dgm:pt modelId="{C360CB04-C4F3-4CA6-BE1F-01D256FDD0D2}" type="sibTrans" cxnId="{55C14462-B42A-438B-A9D7-77A0BD5E132F}">
      <dgm:prSet/>
      <dgm:spPr/>
      <dgm:t>
        <a:bodyPr/>
        <a:lstStyle/>
        <a:p>
          <a:endParaRPr lang="en-US"/>
        </a:p>
      </dgm:t>
    </dgm:pt>
    <dgm:pt modelId="{0338C9B5-7732-44EC-B6D0-E91AD77C73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Path management (multi-homing)</a:t>
          </a:r>
          <a:endParaRPr lang="en-US" dirty="0"/>
        </a:p>
      </dgm:t>
    </dgm:pt>
    <dgm:pt modelId="{96D75F5D-9370-497E-9F2C-F85A06B78F57}" type="parTrans" cxnId="{12194171-DECF-4863-8B95-A8C7FAAB2B38}">
      <dgm:prSet/>
      <dgm:spPr/>
      <dgm:t>
        <a:bodyPr/>
        <a:lstStyle/>
        <a:p>
          <a:endParaRPr lang="en-US"/>
        </a:p>
      </dgm:t>
    </dgm:pt>
    <dgm:pt modelId="{4A420166-F435-447F-9485-E228F7E4BD2F}" type="sibTrans" cxnId="{12194171-DECF-4863-8B95-A8C7FAAB2B38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8F4B7D8F-78FF-4F8D-8753-59E3583F1F07}" type="pres">
      <dgm:prSet presAssocID="{0FB09119-8663-468A-8B29-332ADB41408B}" presName="compNode" presStyleCnt="0"/>
      <dgm:spPr/>
    </dgm:pt>
    <dgm:pt modelId="{A1C99CDA-BCA6-4D06-BA4A-43C3BD01171A}" type="pres">
      <dgm:prSet presAssocID="{0FB09119-8663-468A-8B29-332ADB41408B}" presName="bgRect" presStyleLbl="bgShp" presStyleIdx="0" presStyleCnt="4"/>
      <dgm:spPr/>
    </dgm:pt>
    <dgm:pt modelId="{D50C0F52-63D7-46AB-8E94-FF4EBC9DF681}" type="pres">
      <dgm:prSet presAssocID="{0FB09119-8663-468A-8B29-332ADB4140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122340EF-0798-47AD-8E92-9A8069359D5A}" type="pres">
      <dgm:prSet presAssocID="{0FB09119-8663-468A-8B29-332ADB41408B}" presName="spaceRect" presStyleCnt="0"/>
      <dgm:spPr/>
    </dgm:pt>
    <dgm:pt modelId="{4BAB1983-7E11-4B50-9D04-82DFAC7F7FB0}" type="pres">
      <dgm:prSet presAssocID="{0FB09119-8663-468A-8B29-332ADB41408B}" presName="parTx" presStyleLbl="revTx" presStyleIdx="0" presStyleCnt="4">
        <dgm:presLayoutVars>
          <dgm:chMax val="0"/>
          <dgm:chPref val="0"/>
        </dgm:presLayoutVars>
      </dgm:prSet>
      <dgm:spPr/>
    </dgm:pt>
    <dgm:pt modelId="{BA582B89-95F4-431B-B786-AE850E74040D}" type="pres">
      <dgm:prSet presAssocID="{7A529B8B-AEDC-44FC-872D-A209F29BF21F}" presName="sibTrans" presStyleCnt="0"/>
      <dgm:spPr/>
    </dgm:pt>
    <dgm:pt modelId="{C3692CDF-8ED6-4756-AF86-CA147EE9F06A}" type="pres">
      <dgm:prSet presAssocID="{D44BCBB3-CE41-4975-9572-9C22D585B86F}" presName="compNode" presStyleCnt="0"/>
      <dgm:spPr/>
    </dgm:pt>
    <dgm:pt modelId="{15FD5C77-3AA5-41C6-934B-38C12429AD85}" type="pres">
      <dgm:prSet presAssocID="{D44BCBB3-CE41-4975-9572-9C22D585B86F}" presName="bgRect" presStyleLbl="bgShp" presStyleIdx="1" presStyleCnt="4"/>
      <dgm:spPr/>
    </dgm:pt>
    <dgm:pt modelId="{2B118C3D-B3F5-4CF8-9D21-1601B639F972}" type="pres">
      <dgm:prSet presAssocID="{D44BCBB3-CE41-4975-9572-9C22D585B8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43929297-C3AE-4B8F-B1C5-18964D08E185}" type="pres">
      <dgm:prSet presAssocID="{D44BCBB3-CE41-4975-9572-9C22D585B86F}" presName="spaceRect" presStyleCnt="0"/>
      <dgm:spPr/>
    </dgm:pt>
    <dgm:pt modelId="{7BA858C3-BAEC-43C5-AF14-342C342E27C9}" type="pres">
      <dgm:prSet presAssocID="{D44BCBB3-CE41-4975-9572-9C22D585B86F}" presName="parTx" presStyleLbl="revTx" presStyleIdx="1" presStyleCnt="4">
        <dgm:presLayoutVars>
          <dgm:chMax val="0"/>
          <dgm:chPref val="0"/>
        </dgm:presLayoutVars>
      </dgm:prSet>
      <dgm:spPr/>
    </dgm:pt>
    <dgm:pt modelId="{C8AEAC84-437C-4550-84D1-ACB0B56B3212}" type="pres">
      <dgm:prSet presAssocID="{7804FA51-95DA-4742-BF40-652455D3C70C}" presName="sibTrans" presStyleCnt="0"/>
      <dgm:spPr/>
    </dgm:pt>
    <dgm:pt modelId="{83874DA3-A981-4345-A323-914FE1761406}" type="pres">
      <dgm:prSet presAssocID="{9163C465-6423-460F-AC1B-3E7E2DD3586B}" presName="compNode" presStyleCnt="0"/>
      <dgm:spPr/>
    </dgm:pt>
    <dgm:pt modelId="{78BE71DC-6117-4E76-A091-B46121F6A907}" type="pres">
      <dgm:prSet presAssocID="{9163C465-6423-460F-AC1B-3E7E2DD3586B}" presName="bgRect" presStyleLbl="bgShp" presStyleIdx="2" presStyleCnt="4"/>
      <dgm:spPr/>
    </dgm:pt>
    <dgm:pt modelId="{A895538B-DAC3-4509-9FB1-0CFB2C81D1B6}" type="pres">
      <dgm:prSet presAssocID="{9163C465-6423-460F-AC1B-3E7E2DD358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7CE06120-8439-45AC-94F5-B17913D59F62}" type="pres">
      <dgm:prSet presAssocID="{9163C465-6423-460F-AC1B-3E7E2DD3586B}" presName="spaceRect" presStyleCnt="0"/>
      <dgm:spPr/>
    </dgm:pt>
    <dgm:pt modelId="{E8C39EDF-081D-4E80-BD20-DAC3A21F45CE}" type="pres">
      <dgm:prSet presAssocID="{9163C465-6423-460F-AC1B-3E7E2DD3586B}" presName="parTx" presStyleLbl="revTx" presStyleIdx="2" presStyleCnt="4">
        <dgm:presLayoutVars>
          <dgm:chMax val="0"/>
          <dgm:chPref val="0"/>
        </dgm:presLayoutVars>
      </dgm:prSet>
      <dgm:spPr/>
    </dgm:pt>
    <dgm:pt modelId="{328240E0-4AC0-44ED-BA28-3AA4B3E5C3E7}" type="pres">
      <dgm:prSet presAssocID="{C360CB04-C4F3-4CA6-BE1F-01D256FDD0D2}" presName="sibTrans" presStyleCnt="0"/>
      <dgm:spPr/>
    </dgm:pt>
    <dgm:pt modelId="{A307A6B5-B169-4B69-BD78-23558611BCF8}" type="pres">
      <dgm:prSet presAssocID="{0338C9B5-7732-44EC-B6D0-E91AD77C730E}" presName="compNode" presStyleCnt="0"/>
      <dgm:spPr/>
    </dgm:pt>
    <dgm:pt modelId="{18328A67-38D3-4B01-8512-49E1D446C0A0}" type="pres">
      <dgm:prSet presAssocID="{0338C9B5-7732-44EC-B6D0-E91AD77C730E}" presName="bgRect" presStyleLbl="bgShp" presStyleIdx="3" presStyleCnt="4"/>
      <dgm:spPr/>
    </dgm:pt>
    <dgm:pt modelId="{B217753B-4371-4F7E-9D5D-3D87289E26A5}" type="pres">
      <dgm:prSet presAssocID="{0338C9B5-7732-44EC-B6D0-E91AD77C73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 with solid fill"/>
        </a:ext>
      </dgm:extLst>
    </dgm:pt>
    <dgm:pt modelId="{52411519-C470-444E-AD4C-54A6D272CFC5}" type="pres">
      <dgm:prSet presAssocID="{0338C9B5-7732-44EC-B6D0-E91AD77C730E}" presName="spaceRect" presStyleCnt="0"/>
      <dgm:spPr/>
    </dgm:pt>
    <dgm:pt modelId="{61D8112A-2C7D-4A08-87CB-0A399FB2EB11}" type="pres">
      <dgm:prSet presAssocID="{0338C9B5-7732-44EC-B6D0-E91AD77C73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E99B33-B18C-4357-A8BF-99AECE8A9FA1}" type="presOf" srcId="{0338C9B5-7732-44EC-B6D0-E91AD77C730E}" destId="{61D8112A-2C7D-4A08-87CB-0A399FB2EB11}" srcOrd="0" destOrd="0" presId="urn:microsoft.com/office/officeart/2018/2/layout/IconVerticalSolidList"/>
    <dgm:cxn modelId="{55C14462-B42A-438B-A9D7-77A0BD5E132F}" srcId="{2D2B6FE9-4E60-4D0C-8CD9-ED9749743815}" destId="{9163C465-6423-460F-AC1B-3E7E2DD3586B}" srcOrd="2" destOrd="0" parTransId="{DBB50F00-93CA-430D-BA56-FC45D58EA186}" sibTransId="{C360CB04-C4F3-4CA6-BE1F-01D256FDD0D2}"/>
    <dgm:cxn modelId="{A9D20E63-D2BE-499B-813E-71CEC48E8DDB}" srcId="{2D2B6FE9-4E60-4D0C-8CD9-ED9749743815}" destId="{0FB09119-8663-468A-8B29-332ADB41408B}" srcOrd="0" destOrd="0" parTransId="{6AED0702-A1BB-479B-936C-27F98604124B}" sibTransId="{7A529B8B-AEDC-44FC-872D-A209F29BF21F}"/>
    <dgm:cxn modelId="{7AFD4664-ACBD-4C66-A4D2-9D7961629B54}" srcId="{2D2B6FE9-4E60-4D0C-8CD9-ED9749743815}" destId="{D44BCBB3-CE41-4975-9572-9C22D585B86F}" srcOrd="1" destOrd="0" parTransId="{296575DD-304F-4815-9150-8944467C5D74}" sibTransId="{7804FA51-95DA-4742-BF40-652455D3C70C}"/>
    <dgm:cxn modelId="{5E599846-B0CC-491C-84B0-BC44B14F9C2B}" type="presOf" srcId="{9163C465-6423-460F-AC1B-3E7E2DD3586B}" destId="{E8C39EDF-081D-4E80-BD20-DAC3A21F45CE}" srcOrd="0" destOrd="0" presId="urn:microsoft.com/office/officeart/2018/2/layout/IconVerticalSolidList"/>
    <dgm:cxn modelId="{12194171-DECF-4863-8B95-A8C7FAAB2B38}" srcId="{2D2B6FE9-4E60-4D0C-8CD9-ED9749743815}" destId="{0338C9B5-7732-44EC-B6D0-E91AD77C730E}" srcOrd="3" destOrd="0" parTransId="{96D75F5D-9370-497E-9F2C-F85A06B78F57}" sibTransId="{4A420166-F435-447F-9485-E228F7E4BD2F}"/>
    <dgm:cxn modelId="{E7AA0F58-8BA8-4AD9-BA93-1A6C87C461B8}" type="presOf" srcId="{D44BCBB3-CE41-4975-9572-9C22D585B86F}" destId="{7BA858C3-BAEC-43C5-AF14-342C342E27C9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5898A6C2-F5D8-4340-BC0A-C3B60C8E5BEB}" type="presOf" srcId="{0FB09119-8663-468A-8B29-332ADB41408B}" destId="{4BAB1983-7E11-4B50-9D04-82DFAC7F7FB0}" srcOrd="0" destOrd="0" presId="urn:microsoft.com/office/officeart/2018/2/layout/IconVerticalSolidList"/>
    <dgm:cxn modelId="{D7051517-AD6B-4BCA-9B03-1C4667014825}" type="presParOf" srcId="{438B86EE-35C8-452D-90F4-7E1C9600E68C}" destId="{8F4B7D8F-78FF-4F8D-8753-59E3583F1F07}" srcOrd="0" destOrd="0" presId="urn:microsoft.com/office/officeart/2018/2/layout/IconVerticalSolidList"/>
    <dgm:cxn modelId="{E98B4A69-2826-4C0F-90C7-473B0300036E}" type="presParOf" srcId="{8F4B7D8F-78FF-4F8D-8753-59E3583F1F07}" destId="{A1C99CDA-BCA6-4D06-BA4A-43C3BD01171A}" srcOrd="0" destOrd="0" presId="urn:microsoft.com/office/officeart/2018/2/layout/IconVerticalSolidList"/>
    <dgm:cxn modelId="{F94749F4-F42D-4FBF-BC42-97EB746B83BD}" type="presParOf" srcId="{8F4B7D8F-78FF-4F8D-8753-59E3583F1F07}" destId="{D50C0F52-63D7-46AB-8E94-FF4EBC9DF681}" srcOrd="1" destOrd="0" presId="urn:microsoft.com/office/officeart/2018/2/layout/IconVerticalSolidList"/>
    <dgm:cxn modelId="{CE9FD7DC-2A65-46E5-85E5-7385D3E466FB}" type="presParOf" srcId="{8F4B7D8F-78FF-4F8D-8753-59E3583F1F07}" destId="{122340EF-0798-47AD-8E92-9A8069359D5A}" srcOrd="2" destOrd="0" presId="urn:microsoft.com/office/officeart/2018/2/layout/IconVerticalSolidList"/>
    <dgm:cxn modelId="{2F13A37A-B398-4DFF-836F-6B8AF8404CB9}" type="presParOf" srcId="{8F4B7D8F-78FF-4F8D-8753-59E3583F1F07}" destId="{4BAB1983-7E11-4B50-9D04-82DFAC7F7FB0}" srcOrd="3" destOrd="0" presId="urn:microsoft.com/office/officeart/2018/2/layout/IconVerticalSolidList"/>
    <dgm:cxn modelId="{9769572B-8333-4959-994D-7FD4357A45BD}" type="presParOf" srcId="{438B86EE-35C8-452D-90F4-7E1C9600E68C}" destId="{BA582B89-95F4-431B-B786-AE850E74040D}" srcOrd="1" destOrd="0" presId="urn:microsoft.com/office/officeart/2018/2/layout/IconVerticalSolidList"/>
    <dgm:cxn modelId="{A25AB79B-65CF-475F-8116-A9D9B64BBC7A}" type="presParOf" srcId="{438B86EE-35C8-452D-90F4-7E1C9600E68C}" destId="{C3692CDF-8ED6-4756-AF86-CA147EE9F06A}" srcOrd="2" destOrd="0" presId="urn:microsoft.com/office/officeart/2018/2/layout/IconVerticalSolidList"/>
    <dgm:cxn modelId="{1BC10841-ACC8-4C27-9C48-4CAACF5F4FDC}" type="presParOf" srcId="{C3692CDF-8ED6-4756-AF86-CA147EE9F06A}" destId="{15FD5C77-3AA5-41C6-934B-38C12429AD85}" srcOrd="0" destOrd="0" presId="urn:microsoft.com/office/officeart/2018/2/layout/IconVerticalSolidList"/>
    <dgm:cxn modelId="{8599E625-B974-4ECA-8091-B8C4EF550C71}" type="presParOf" srcId="{C3692CDF-8ED6-4756-AF86-CA147EE9F06A}" destId="{2B118C3D-B3F5-4CF8-9D21-1601B639F972}" srcOrd="1" destOrd="0" presId="urn:microsoft.com/office/officeart/2018/2/layout/IconVerticalSolidList"/>
    <dgm:cxn modelId="{B08575F8-BAEC-4055-B4EA-B6949DA9032E}" type="presParOf" srcId="{C3692CDF-8ED6-4756-AF86-CA147EE9F06A}" destId="{43929297-C3AE-4B8F-B1C5-18964D08E185}" srcOrd="2" destOrd="0" presId="urn:microsoft.com/office/officeart/2018/2/layout/IconVerticalSolidList"/>
    <dgm:cxn modelId="{D71B8A4E-2B2A-434D-B9A7-95A525B93612}" type="presParOf" srcId="{C3692CDF-8ED6-4756-AF86-CA147EE9F06A}" destId="{7BA858C3-BAEC-43C5-AF14-342C342E27C9}" srcOrd="3" destOrd="0" presId="urn:microsoft.com/office/officeart/2018/2/layout/IconVerticalSolidList"/>
    <dgm:cxn modelId="{23F8E7F3-F55B-48D1-9E26-A27500B9246D}" type="presParOf" srcId="{438B86EE-35C8-452D-90F4-7E1C9600E68C}" destId="{C8AEAC84-437C-4550-84D1-ACB0B56B3212}" srcOrd="3" destOrd="0" presId="urn:microsoft.com/office/officeart/2018/2/layout/IconVerticalSolidList"/>
    <dgm:cxn modelId="{88DFC9F3-7D0F-40A3-A988-9F60CBF220B7}" type="presParOf" srcId="{438B86EE-35C8-452D-90F4-7E1C9600E68C}" destId="{83874DA3-A981-4345-A323-914FE1761406}" srcOrd="4" destOrd="0" presId="urn:microsoft.com/office/officeart/2018/2/layout/IconVerticalSolidList"/>
    <dgm:cxn modelId="{96988652-7C2E-4900-A2C4-599354D13A41}" type="presParOf" srcId="{83874DA3-A981-4345-A323-914FE1761406}" destId="{78BE71DC-6117-4E76-A091-B46121F6A907}" srcOrd="0" destOrd="0" presId="urn:microsoft.com/office/officeart/2018/2/layout/IconVerticalSolidList"/>
    <dgm:cxn modelId="{2AEFDF94-11B9-443F-8B14-D2B2E0067E7B}" type="presParOf" srcId="{83874DA3-A981-4345-A323-914FE1761406}" destId="{A895538B-DAC3-4509-9FB1-0CFB2C81D1B6}" srcOrd="1" destOrd="0" presId="urn:microsoft.com/office/officeart/2018/2/layout/IconVerticalSolidList"/>
    <dgm:cxn modelId="{3E8B9064-D37A-4CDA-A9F9-E65F074515F2}" type="presParOf" srcId="{83874DA3-A981-4345-A323-914FE1761406}" destId="{7CE06120-8439-45AC-94F5-B17913D59F62}" srcOrd="2" destOrd="0" presId="urn:microsoft.com/office/officeart/2018/2/layout/IconVerticalSolidList"/>
    <dgm:cxn modelId="{3581D0C8-9F8C-40CE-A5A3-7FEF8B1ACB9E}" type="presParOf" srcId="{83874DA3-A981-4345-A323-914FE1761406}" destId="{E8C39EDF-081D-4E80-BD20-DAC3A21F45CE}" srcOrd="3" destOrd="0" presId="urn:microsoft.com/office/officeart/2018/2/layout/IconVerticalSolidList"/>
    <dgm:cxn modelId="{5A4A7482-0DAE-4374-8A57-495743D751C0}" type="presParOf" srcId="{438B86EE-35C8-452D-90F4-7E1C9600E68C}" destId="{328240E0-4AC0-44ED-BA28-3AA4B3E5C3E7}" srcOrd="5" destOrd="0" presId="urn:microsoft.com/office/officeart/2018/2/layout/IconVerticalSolidList"/>
    <dgm:cxn modelId="{49C98652-0A44-4039-9049-2EB5919A597B}" type="presParOf" srcId="{438B86EE-35C8-452D-90F4-7E1C9600E68C}" destId="{A307A6B5-B169-4B69-BD78-23558611BCF8}" srcOrd="6" destOrd="0" presId="urn:microsoft.com/office/officeart/2018/2/layout/IconVerticalSolidList"/>
    <dgm:cxn modelId="{FA3D9CDE-B3C6-4CB6-A2CB-C46C984A9BAF}" type="presParOf" srcId="{A307A6B5-B169-4B69-BD78-23558611BCF8}" destId="{18328A67-38D3-4B01-8512-49E1D446C0A0}" srcOrd="0" destOrd="0" presId="urn:microsoft.com/office/officeart/2018/2/layout/IconVerticalSolidList"/>
    <dgm:cxn modelId="{9CE44818-AC5A-42C5-B1A9-C526512EB26F}" type="presParOf" srcId="{A307A6B5-B169-4B69-BD78-23558611BCF8}" destId="{B217753B-4371-4F7E-9D5D-3D87289E26A5}" srcOrd="1" destOrd="0" presId="urn:microsoft.com/office/officeart/2018/2/layout/IconVerticalSolidList"/>
    <dgm:cxn modelId="{3FBFB88C-8ACD-46F4-B4DB-012D66D39963}" type="presParOf" srcId="{A307A6B5-B169-4B69-BD78-23558611BCF8}" destId="{52411519-C470-444E-AD4C-54A6D272CFC5}" srcOrd="2" destOrd="0" presId="urn:microsoft.com/office/officeart/2018/2/layout/IconVerticalSolidList"/>
    <dgm:cxn modelId="{106F1739-692E-4CB4-8CC1-1B4C5FA7521F}" type="presParOf" srcId="{A307A6B5-B169-4B69-BD78-23558611BCF8}" destId="{61D8112A-2C7D-4A08-87CB-0A399FB2EB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2B6FE9-4E60-4D0C-8CD9-ED97497438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3B6BD3-5830-4774-B8EA-F41914AA5C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Centralized control via SDN controller</a:t>
          </a:r>
          <a:endParaRPr lang="en-US" dirty="0"/>
        </a:p>
      </dgm:t>
    </dgm:pt>
    <dgm:pt modelId="{460EDD05-3151-49B4-810E-DDD38FCC7BDB}" type="parTrans" cxnId="{DF23310A-B0EA-4601-A1C9-3743F9E7EF2A}">
      <dgm:prSet/>
      <dgm:spPr/>
      <dgm:t>
        <a:bodyPr/>
        <a:lstStyle/>
        <a:p>
          <a:endParaRPr lang="en-US"/>
        </a:p>
      </dgm:t>
    </dgm:pt>
    <dgm:pt modelId="{79A0ABBA-D3EE-434A-8A9A-5098DA5A02E4}" type="sibTrans" cxnId="{DF23310A-B0EA-4601-A1C9-3743F9E7EF2A}">
      <dgm:prSet/>
      <dgm:spPr/>
      <dgm:t>
        <a:bodyPr/>
        <a:lstStyle/>
        <a:p>
          <a:endParaRPr lang="en-US"/>
        </a:p>
      </dgm:t>
    </dgm:pt>
    <dgm:pt modelId="{199D724D-8D85-4B54-AFA6-FD6553B03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Programmable networks (open APIs like OpenFlow)</a:t>
          </a:r>
          <a:endParaRPr lang="en-US" dirty="0"/>
        </a:p>
      </dgm:t>
    </dgm:pt>
    <dgm:pt modelId="{BAD1F523-6BE4-4454-B972-8906761E4C4C}" type="parTrans" cxnId="{51BE523E-5941-4FD1-B840-F7FDB4425A02}">
      <dgm:prSet/>
      <dgm:spPr/>
      <dgm:t>
        <a:bodyPr/>
        <a:lstStyle/>
        <a:p>
          <a:endParaRPr lang="en-US"/>
        </a:p>
      </dgm:t>
    </dgm:pt>
    <dgm:pt modelId="{40488FBF-66CB-46F4-8FF4-661B5371C97A}" type="sibTrans" cxnId="{51BE523E-5941-4FD1-B840-F7FDB4425A02}">
      <dgm:prSet/>
      <dgm:spPr/>
      <dgm:t>
        <a:bodyPr/>
        <a:lstStyle/>
        <a:p>
          <a:endParaRPr lang="en-US"/>
        </a:p>
      </dgm:t>
    </dgm:pt>
    <dgm:pt modelId="{25F1AD02-E3E2-4CB9-8699-6B39C12F96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Dynamic resource allocation for multimedia</a:t>
          </a:r>
          <a:endParaRPr lang="en-US" dirty="0"/>
        </a:p>
      </dgm:t>
    </dgm:pt>
    <dgm:pt modelId="{13C3C6AB-4112-446C-AD03-10D0CF27EE9B}" type="parTrans" cxnId="{3C87F653-626A-46CE-917A-89F2932CACE5}">
      <dgm:prSet/>
      <dgm:spPr/>
      <dgm:t>
        <a:bodyPr/>
        <a:lstStyle/>
        <a:p>
          <a:endParaRPr lang="en-US"/>
        </a:p>
      </dgm:t>
    </dgm:pt>
    <dgm:pt modelId="{F6E6DCC8-C210-410F-8BFD-CBF1A691D2F1}" type="sibTrans" cxnId="{3C87F653-626A-46CE-917A-89F2932CACE5}">
      <dgm:prSet/>
      <dgm:spPr/>
      <dgm:t>
        <a:bodyPr/>
        <a:lstStyle/>
        <a:p>
          <a:endParaRPr lang="en-US"/>
        </a:p>
      </dgm:t>
    </dgm:pt>
    <dgm:pt modelId="{D4324527-4874-463D-97FA-DEB9A89208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Traffic engineering : ensures QoS (Quality of Service)</a:t>
          </a:r>
          <a:endParaRPr lang="en-US" dirty="0"/>
        </a:p>
      </dgm:t>
    </dgm:pt>
    <dgm:pt modelId="{A676B148-CBE0-42EE-8646-15E7611CD760}" type="parTrans" cxnId="{C0D5F019-F6EA-4121-8D99-FE3F8A368049}">
      <dgm:prSet/>
      <dgm:spPr/>
      <dgm:t>
        <a:bodyPr/>
        <a:lstStyle/>
        <a:p>
          <a:endParaRPr lang="en-US"/>
        </a:p>
      </dgm:t>
    </dgm:pt>
    <dgm:pt modelId="{EEA32217-CF22-4312-9B12-DF09EF673D62}" type="sibTrans" cxnId="{C0D5F019-F6EA-4121-8D99-FE3F8A368049}">
      <dgm:prSet/>
      <dgm:spPr/>
      <dgm:t>
        <a:bodyPr/>
        <a:lstStyle/>
        <a:p>
          <a:endParaRPr lang="en-US"/>
        </a:p>
      </dgm:t>
    </dgm:pt>
    <dgm:pt modelId="{FE99C559-AB24-4787-BC77-006BF5887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 and flexibility for growing streaming demands</a:t>
          </a:r>
          <a:endParaRPr lang="en-US" dirty="0"/>
        </a:p>
      </dgm:t>
    </dgm:pt>
    <dgm:pt modelId="{EB86BE48-B79C-4875-A13B-1622E2CE4ECC}" type="parTrans" cxnId="{AED5A457-9C9C-46C6-A7BD-46C42D991CCD}">
      <dgm:prSet/>
      <dgm:spPr/>
      <dgm:t>
        <a:bodyPr/>
        <a:lstStyle/>
        <a:p>
          <a:endParaRPr lang="en-US"/>
        </a:p>
      </dgm:t>
    </dgm:pt>
    <dgm:pt modelId="{45828B80-464C-49EB-B84D-59BBB994CC03}" type="sibTrans" cxnId="{AED5A457-9C9C-46C6-A7BD-46C42D991CCD}">
      <dgm:prSet/>
      <dgm:spPr/>
      <dgm:t>
        <a:bodyPr/>
        <a:lstStyle/>
        <a:p>
          <a:endParaRPr lang="en-US"/>
        </a:p>
      </dgm:t>
    </dgm:pt>
    <dgm:pt modelId="{438B86EE-35C8-452D-90F4-7E1C9600E68C}" type="pres">
      <dgm:prSet presAssocID="{2D2B6FE9-4E60-4D0C-8CD9-ED9749743815}" presName="root" presStyleCnt="0">
        <dgm:presLayoutVars>
          <dgm:dir/>
          <dgm:resizeHandles val="exact"/>
        </dgm:presLayoutVars>
      </dgm:prSet>
      <dgm:spPr/>
    </dgm:pt>
    <dgm:pt modelId="{EC9207FA-FC50-4E7B-9D44-F055B261D487}" type="pres">
      <dgm:prSet presAssocID="{FE3B6BD3-5830-4774-B8EA-F41914AA5C27}" presName="compNode" presStyleCnt="0"/>
      <dgm:spPr/>
    </dgm:pt>
    <dgm:pt modelId="{35C56D65-565B-4754-ADDD-42C38E0B38DF}" type="pres">
      <dgm:prSet presAssocID="{FE3B6BD3-5830-4774-B8EA-F41914AA5C27}" presName="bgRect" presStyleLbl="bgShp" presStyleIdx="0" presStyleCnt="5"/>
      <dgm:spPr/>
    </dgm:pt>
    <dgm:pt modelId="{EFAFE695-52CC-4E61-944C-527028B43953}" type="pres">
      <dgm:prSet presAssocID="{FE3B6BD3-5830-4774-B8EA-F41914AA5C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 with solid fill"/>
        </a:ext>
      </dgm:extLst>
    </dgm:pt>
    <dgm:pt modelId="{0BCF902E-D9F8-46A8-8044-1254F02F1643}" type="pres">
      <dgm:prSet presAssocID="{FE3B6BD3-5830-4774-B8EA-F41914AA5C27}" presName="spaceRect" presStyleCnt="0"/>
      <dgm:spPr/>
    </dgm:pt>
    <dgm:pt modelId="{3959B131-2DF0-4083-A1D7-D7E929F46934}" type="pres">
      <dgm:prSet presAssocID="{FE3B6BD3-5830-4774-B8EA-F41914AA5C27}" presName="parTx" presStyleLbl="revTx" presStyleIdx="0" presStyleCnt="5">
        <dgm:presLayoutVars>
          <dgm:chMax val="0"/>
          <dgm:chPref val="0"/>
        </dgm:presLayoutVars>
      </dgm:prSet>
      <dgm:spPr/>
    </dgm:pt>
    <dgm:pt modelId="{8860693C-321D-4A6C-AC8B-8985A46225A9}" type="pres">
      <dgm:prSet presAssocID="{79A0ABBA-D3EE-434A-8A9A-5098DA5A02E4}" presName="sibTrans" presStyleCnt="0"/>
      <dgm:spPr/>
    </dgm:pt>
    <dgm:pt modelId="{1457DA1B-F246-41A8-9BC3-2DAD93023E5C}" type="pres">
      <dgm:prSet presAssocID="{199D724D-8D85-4B54-AFA6-FD6553B03E7C}" presName="compNode" presStyleCnt="0"/>
      <dgm:spPr/>
    </dgm:pt>
    <dgm:pt modelId="{40B6674C-C33C-4478-BFDE-71CF091B8FDA}" type="pres">
      <dgm:prSet presAssocID="{199D724D-8D85-4B54-AFA6-FD6553B03E7C}" presName="bgRect" presStyleLbl="bgShp" presStyleIdx="1" presStyleCnt="5"/>
      <dgm:spPr/>
    </dgm:pt>
    <dgm:pt modelId="{B009C9AB-1009-4D86-84F7-D8A1A0BBAB1A}" type="pres">
      <dgm:prSet presAssocID="{199D724D-8D85-4B54-AFA6-FD6553B03E7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C27D1D3A-D211-470D-89FA-3388222562D6}" type="pres">
      <dgm:prSet presAssocID="{199D724D-8D85-4B54-AFA6-FD6553B03E7C}" presName="spaceRect" presStyleCnt="0"/>
      <dgm:spPr/>
    </dgm:pt>
    <dgm:pt modelId="{F383E5C5-165F-45CE-87FC-D1266C26DEBA}" type="pres">
      <dgm:prSet presAssocID="{199D724D-8D85-4B54-AFA6-FD6553B03E7C}" presName="parTx" presStyleLbl="revTx" presStyleIdx="1" presStyleCnt="5">
        <dgm:presLayoutVars>
          <dgm:chMax val="0"/>
          <dgm:chPref val="0"/>
        </dgm:presLayoutVars>
      </dgm:prSet>
      <dgm:spPr/>
    </dgm:pt>
    <dgm:pt modelId="{CE3CE0F1-F867-46CE-BDC3-75AF539B6D54}" type="pres">
      <dgm:prSet presAssocID="{40488FBF-66CB-46F4-8FF4-661B5371C97A}" presName="sibTrans" presStyleCnt="0"/>
      <dgm:spPr/>
    </dgm:pt>
    <dgm:pt modelId="{4A4F0867-DC09-4EC4-A5C9-DD7AD0459034}" type="pres">
      <dgm:prSet presAssocID="{25F1AD02-E3E2-4CB9-8699-6B39C12F96E9}" presName="compNode" presStyleCnt="0"/>
      <dgm:spPr/>
    </dgm:pt>
    <dgm:pt modelId="{A65FABF5-EC6C-42F6-AE81-4C282982A280}" type="pres">
      <dgm:prSet presAssocID="{25F1AD02-E3E2-4CB9-8699-6B39C12F96E9}" presName="bgRect" presStyleLbl="bgShp" presStyleIdx="2" presStyleCnt="5"/>
      <dgm:spPr/>
    </dgm:pt>
    <dgm:pt modelId="{A1EF9716-DECC-4E8F-BF20-858A28ABC8E3}" type="pres">
      <dgm:prSet presAssocID="{25F1AD02-E3E2-4CB9-8699-6B39C12F96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ckey Stick Curve Graph with solid fill"/>
        </a:ext>
      </dgm:extLst>
    </dgm:pt>
    <dgm:pt modelId="{A2C5B37E-0B02-4F08-A54D-C174C3775FB1}" type="pres">
      <dgm:prSet presAssocID="{25F1AD02-E3E2-4CB9-8699-6B39C12F96E9}" presName="spaceRect" presStyleCnt="0"/>
      <dgm:spPr/>
    </dgm:pt>
    <dgm:pt modelId="{9FF7D9EF-0375-4576-B0A0-95FB3FE5B7EE}" type="pres">
      <dgm:prSet presAssocID="{25F1AD02-E3E2-4CB9-8699-6B39C12F96E9}" presName="parTx" presStyleLbl="revTx" presStyleIdx="2" presStyleCnt="5">
        <dgm:presLayoutVars>
          <dgm:chMax val="0"/>
          <dgm:chPref val="0"/>
        </dgm:presLayoutVars>
      </dgm:prSet>
      <dgm:spPr/>
    </dgm:pt>
    <dgm:pt modelId="{39AD38BC-E7FC-4982-83F9-3705CFF00BD5}" type="pres">
      <dgm:prSet presAssocID="{F6E6DCC8-C210-410F-8BFD-CBF1A691D2F1}" presName="sibTrans" presStyleCnt="0"/>
      <dgm:spPr/>
    </dgm:pt>
    <dgm:pt modelId="{0247E271-47DA-4D76-B8EF-94759B42678F}" type="pres">
      <dgm:prSet presAssocID="{D4324527-4874-463D-97FA-DEB9A89208AF}" presName="compNode" presStyleCnt="0"/>
      <dgm:spPr/>
    </dgm:pt>
    <dgm:pt modelId="{13A79F6E-C933-449F-8F35-F730A5F2E359}" type="pres">
      <dgm:prSet presAssocID="{D4324527-4874-463D-97FA-DEB9A89208AF}" presName="bgRect" presStyleLbl="bgShp" presStyleIdx="3" presStyleCnt="5"/>
      <dgm:spPr/>
    </dgm:pt>
    <dgm:pt modelId="{1411B0D6-5A86-4EEC-A152-54A2BF7DE10E}" type="pres">
      <dgm:prSet presAssocID="{D4324527-4874-463D-97FA-DEB9A89208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cone with solid fill"/>
        </a:ext>
      </dgm:extLst>
    </dgm:pt>
    <dgm:pt modelId="{1A21ADF3-D4F9-4D13-96BE-F2FDB4E3F07D}" type="pres">
      <dgm:prSet presAssocID="{D4324527-4874-463D-97FA-DEB9A89208AF}" presName="spaceRect" presStyleCnt="0"/>
      <dgm:spPr/>
    </dgm:pt>
    <dgm:pt modelId="{8FDF2955-04A2-4F71-8B80-051993FAC37B}" type="pres">
      <dgm:prSet presAssocID="{D4324527-4874-463D-97FA-DEB9A89208AF}" presName="parTx" presStyleLbl="revTx" presStyleIdx="3" presStyleCnt="5">
        <dgm:presLayoutVars>
          <dgm:chMax val="0"/>
          <dgm:chPref val="0"/>
        </dgm:presLayoutVars>
      </dgm:prSet>
      <dgm:spPr/>
    </dgm:pt>
    <dgm:pt modelId="{F64B1B39-E6EE-460A-B906-EDF9DF1A98F7}" type="pres">
      <dgm:prSet presAssocID="{EEA32217-CF22-4312-9B12-DF09EF673D62}" presName="sibTrans" presStyleCnt="0"/>
      <dgm:spPr/>
    </dgm:pt>
    <dgm:pt modelId="{601D730B-3828-435F-9DC0-C67350E464C5}" type="pres">
      <dgm:prSet presAssocID="{FE99C559-AB24-4787-BC77-006BF5887F8A}" presName="compNode" presStyleCnt="0"/>
      <dgm:spPr/>
    </dgm:pt>
    <dgm:pt modelId="{61822C2A-41D8-4D95-A9CC-E0AA3AC6184F}" type="pres">
      <dgm:prSet presAssocID="{FE99C559-AB24-4787-BC77-006BF5887F8A}" presName="bgRect" presStyleLbl="bgShp" presStyleIdx="4" presStyleCnt="5"/>
      <dgm:spPr/>
    </dgm:pt>
    <dgm:pt modelId="{90B6680E-81BE-4C51-9865-F11A523E6C61}" type="pres">
      <dgm:prSet presAssocID="{FE99C559-AB24-4787-BC77-006BF5887F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231B960A-C134-4935-A660-04283C04DDBF}" type="pres">
      <dgm:prSet presAssocID="{FE99C559-AB24-4787-BC77-006BF5887F8A}" presName="spaceRect" presStyleCnt="0"/>
      <dgm:spPr/>
    </dgm:pt>
    <dgm:pt modelId="{3D2E436D-AF0B-4675-93BC-4250602B4E40}" type="pres">
      <dgm:prSet presAssocID="{FE99C559-AB24-4787-BC77-006BF5887F8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F23310A-B0EA-4601-A1C9-3743F9E7EF2A}" srcId="{2D2B6FE9-4E60-4D0C-8CD9-ED9749743815}" destId="{FE3B6BD3-5830-4774-B8EA-F41914AA5C27}" srcOrd="0" destOrd="0" parTransId="{460EDD05-3151-49B4-810E-DDD38FCC7BDB}" sibTransId="{79A0ABBA-D3EE-434A-8A9A-5098DA5A02E4}"/>
    <dgm:cxn modelId="{99CF930F-B998-47D5-A7FB-65F63408C4EE}" type="presOf" srcId="{25F1AD02-E3E2-4CB9-8699-6B39C12F96E9}" destId="{9FF7D9EF-0375-4576-B0A0-95FB3FE5B7EE}" srcOrd="0" destOrd="0" presId="urn:microsoft.com/office/officeart/2018/2/layout/IconVerticalSolidList"/>
    <dgm:cxn modelId="{C0D5F019-F6EA-4121-8D99-FE3F8A368049}" srcId="{2D2B6FE9-4E60-4D0C-8CD9-ED9749743815}" destId="{D4324527-4874-463D-97FA-DEB9A89208AF}" srcOrd="3" destOrd="0" parTransId="{A676B148-CBE0-42EE-8646-15E7611CD760}" sibTransId="{EEA32217-CF22-4312-9B12-DF09EF673D62}"/>
    <dgm:cxn modelId="{3C28131B-D71B-4BBE-B26F-83980C61BF2A}" type="presOf" srcId="{D4324527-4874-463D-97FA-DEB9A89208AF}" destId="{8FDF2955-04A2-4F71-8B80-051993FAC37B}" srcOrd="0" destOrd="0" presId="urn:microsoft.com/office/officeart/2018/2/layout/IconVerticalSolidList"/>
    <dgm:cxn modelId="{29AE8E2E-22C0-4A4F-AE02-C55E6D61C7FA}" type="presOf" srcId="{FE99C559-AB24-4787-BC77-006BF5887F8A}" destId="{3D2E436D-AF0B-4675-93BC-4250602B4E40}" srcOrd="0" destOrd="0" presId="urn:microsoft.com/office/officeart/2018/2/layout/IconVerticalSolidList"/>
    <dgm:cxn modelId="{51BE523E-5941-4FD1-B840-F7FDB4425A02}" srcId="{2D2B6FE9-4E60-4D0C-8CD9-ED9749743815}" destId="{199D724D-8D85-4B54-AFA6-FD6553B03E7C}" srcOrd="1" destOrd="0" parTransId="{BAD1F523-6BE4-4454-B972-8906761E4C4C}" sibTransId="{40488FBF-66CB-46F4-8FF4-661B5371C97A}"/>
    <dgm:cxn modelId="{3C87F653-626A-46CE-917A-89F2932CACE5}" srcId="{2D2B6FE9-4E60-4D0C-8CD9-ED9749743815}" destId="{25F1AD02-E3E2-4CB9-8699-6B39C12F96E9}" srcOrd="2" destOrd="0" parTransId="{13C3C6AB-4112-446C-AD03-10D0CF27EE9B}" sibTransId="{F6E6DCC8-C210-410F-8BFD-CBF1A691D2F1}"/>
    <dgm:cxn modelId="{AED5A457-9C9C-46C6-A7BD-46C42D991CCD}" srcId="{2D2B6FE9-4E60-4D0C-8CD9-ED9749743815}" destId="{FE99C559-AB24-4787-BC77-006BF5887F8A}" srcOrd="4" destOrd="0" parTransId="{EB86BE48-B79C-4875-A13B-1622E2CE4ECC}" sibTransId="{45828B80-464C-49EB-B84D-59BBB994CC03}"/>
    <dgm:cxn modelId="{32F41B7B-0B88-465B-9157-B264F8284035}" type="presOf" srcId="{FE3B6BD3-5830-4774-B8EA-F41914AA5C27}" destId="{3959B131-2DF0-4083-A1D7-D7E929F46934}" srcOrd="0" destOrd="0" presId="urn:microsoft.com/office/officeart/2018/2/layout/IconVerticalSolidList"/>
    <dgm:cxn modelId="{6387F080-CE3E-4A71-B058-97AC5F4CC765}" type="presOf" srcId="{199D724D-8D85-4B54-AFA6-FD6553B03E7C}" destId="{F383E5C5-165F-45CE-87FC-D1266C26DEBA}" srcOrd="0" destOrd="0" presId="urn:microsoft.com/office/officeart/2018/2/layout/IconVerticalSolidList"/>
    <dgm:cxn modelId="{E4926287-DA6F-4616-9EFF-B367DBCF8330}" type="presOf" srcId="{2D2B6FE9-4E60-4D0C-8CD9-ED9749743815}" destId="{438B86EE-35C8-452D-90F4-7E1C9600E68C}" srcOrd="0" destOrd="0" presId="urn:microsoft.com/office/officeart/2018/2/layout/IconVerticalSolidList"/>
    <dgm:cxn modelId="{908B1424-717E-4F06-86AD-E8549F44B779}" type="presParOf" srcId="{438B86EE-35C8-452D-90F4-7E1C9600E68C}" destId="{EC9207FA-FC50-4E7B-9D44-F055B261D487}" srcOrd="0" destOrd="0" presId="urn:microsoft.com/office/officeart/2018/2/layout/IconVerticalSolidList"/>
    <dgm:cxn modelId="{35C71740-ED30-4989-9E7C-18511250483B}" type="presParOf" srcId="{EC9207FA-FC50-4E7B-9D44-F055B261D487}" destId="{35C56D65-565B-4754-ADDD-42C38E0B38DF}" srcOrd="0" destOrd="0" presId="urn:microsoft.com/office/officeart/2018/2/layout/IconVerticalSolidList"/>
    <dgm:cxn modelId="{FE4ACF17-1AB9-4577-A0F6-16DEB6E0C6A5}" type="presParOf" srcId="{EC9207FA-FC50-4E7B-9D44-F055B261D487}" destId="{EFAFE695-52CC-4E61-944C-527028B43953}" srcOrd="1" destOrd="0" presId="urn:microsoft.com/office/officeart/2018/2/layout/IconVerticalSolidList"/>
    <dgm:cxn modelId="{5B223D8C-5B05-4713-8155-B06625AA5374}" type="presParOf" srcId="{EC9207FA-FC50-4E7B-9D44-F055B261D487}" destId="{0BCF902E-D9F8-46A8-8044-1254F02F1643}" srcOrd="2" destOrd="0" presId="urn:microsoft.com/office/officeart/2018/2/layout/IconVerticalSolidList"/>
    <dgm:cxn modelId="{15F38D70-C436-4514-AAB3-7EA281AE7840}" type="presParOf" srcId="{EC9207FA-FC50-4E7B-9D44-F055B261D487}" destId="{3959B131-2DF0-4083-A1D7-D7E929F46934}" srcOrd="3" destOrd="0" presId="urn:microsoft.com/office/officeart/2018/2/layout/IconVerticalSolidList"/>
    <dgm:cxn modelId="{3DD7AFDA-3CA5-40FF-8D65-D74C7C790D73}" type="presParOf" srcId="{438B86EE-35C8-452D-90F4-7E1C9600E68C}" destId="{8860693C-321D-4A6C-AC8B-8985A46225A9}" srcOrd="1" destOrd="0" presId="urn:microsoft.com/office/officeart/2018/2/layout/IconVerticalSolidList"/>
    <dgm:cxn modelId="{EAD0E31E-037A-43B8-A00F-702AD018E78E}" type="presParOf" srcId="{438B86EE-35C8-452D-90F4-7E1C9600E68C}" destId="{1457DA1B-F246-41A8-9BC3-2DAD93023E5C}" srcOrd="2" destOrd="0" presId="urn:microsoft.com/office/officeart/2018/2/layout/IconVerticalSolidList"/>
    <dgm:cxn modelId="{39FF6495-8CCD-429F-9BB5-30D7E6947FAA}" type="presParOf" srcId="{1457DA1B-F246-41A8-9BC3-2DAD93023E5C}" destId="{40B6674C-C33C-4478-BFDE-71CF091B8FDA}" srcOrd="0" destOrd="0" presId="urn:microsoft.com/office/officeart/2018/2/layout/IconVerticalSolidList"/>
    <dgm:cxn modelId="{68E6E96F-ABF1-4901-8ADE-4ADC043A8CBA}" type="presParOf" srcId="{1457DA1B-F246-41A8-9BC3-2DAD93023E5C}" destId="{B009C9AB-1009-4D86-84F7-D8A1A0BBAB1A}" srcOrd="1" destOrd="0" presId="urn:microsoft.com/office/officeart/2018/2/layout/IconVerticalSolidList"/>
    <dgm:cxn modelId="{DBED275C-29F6-455D-9030-9F95615F2079}" type="presParOf" srcId="{1457DA1B-F246-41A8-9BC3-2DAD93023E5C}" destId="{C27D1D3A-D211-470D-89FA-3388222562D6}" srcOrd="2" destOrd="0" presId="urn:microsoft.com/office/officeart/2018/2/layout/IconVerticalSolidList"/>
    <dgm:cxn modelId="{861A0F2F-61BB-4304-9377-68E89DBAEBF4}" type="presParOf" srcId="{1457DA1B-F246-41A8-9BC3-2DAD93023E5C}" destId="{F383E5C5-165F-45CE-87FC-D1266C26DEBA}" srcOrd="3" destOrd="0" presId="urn:microsoft.com/office/officeart/2018/2/layout/IconVerticalSolidList"/>
    <dgm:cxn modelId="{7A993044-EE64-4A90-8948-49E73F65E2F8}" type="presParOf" srcId="{438B86EE-35C8-452D-90F4-7E1C9600E68C}" destId="{CE3CE0F1-F867-46CE-BDC3-75AF539B6D54}" srcOrd="3" destOrd="0" presId="urn:microsoft.com/office/officeart/2018/2/layout/IconVerticalSolidList"/>
    <dgm:cxn modelId="{41F4FCEA-B317-416F-84FD-341AE3211C6B}" type="presParOf" srcId="{438B86EE-35C8-452D-90F4-7E1C9600E68C}" destId="{4A4F0867-DC09-4EC4-A5C9-DD7AD0459034}" srcOrd="4" destOrd="0" presId="urn:microsoft.com/office/officeart/2018/2/layout/IconVerticalSolidList"/>
    <dgm:cxn modelId="{4DA5B3CE-A32F-425C-AD12-685BC4D0D6A6}" type="presParOf" srcId="{4A4F0867-DC09-4EC4-A5C9-DD7AD0459034}" destId="{A65FABF5-EC6C-42F6-AE81-4C282982A280}" srcOrd="0" destOrd="0" presId="urn:microsoft.com/office/officeart/2018/2/layout/IconVerticalSolidList"/>
    <dgm:cxn modelId="{669D92B4-667B-4BBD-8507-1413DBD19A99}" type="presParOf" srcId="{4A4F0867-DC09-4EC4-A5C9-DD7AD0459034}" destId="{A1EF9716-DECC-4E8F-BF20-858A28ABC8E3}" srcOrd="1" destOrd="0" presId="urn:microsoft.com/office/officeart/2018/2/layout/IconVerticalSolidList"/>
    <dgm:cxn modelId="{CA19250F-2DAB-4D03-B1F1-9E877999A0B1}" type="presParOf" srcId="{4A4F0867-DC09-4EC4-A5C9-DD7AD0459034}" destId="{A2C5B37E-0B02-4F08-A54D-C174C3775FB1}" srcOrd="2" destOrd="0" presId="urn:microsoft.com/office/officeart/2018/2/layout/IconVerticalSolidList"/>
    <dgm:cxn modelId="{BBC2C400-B388-472C-9571-2958C125929E}" type="presParOf" srcId="{4A4F0867-DC09-4EC4-A5C9-DD7AD0459034}" destId="{9FF7D9EF-0375-4576-B0A0-95FB3FE5B7EE}" srcOrd="3" destOrd="0" presId="urn:microsoft.com/office/officeart/2018/2/layout/IconVerticalSolidList"/>
    <dgm:cxn modelId="{3A500923-646E-4153-9851-B3C68B7DB013}" type="presParOf" srcId="{438B86EE-35C8-452D-90F4-7E1C9600E68C}" destId="{39AD38BC-E7FC-4982-83F9-3705CFF00BD5}" srcOrd="5" destOrd="0" presId="urn:microsoft.com/office/officeart/2018/2/layout/IconVerticalSolidList"/>
    <dgm:cxn modelId="{1FE92268-C139-452E-B58F-9AC77F963A8B}" type="presParOf" srcId="{438B86EE-35C8-452D-90F4-7E1C9600E68C}" destId="{0247E271-47DA-4D76-B8EF-94759B42678F}" srcOrd="6" destOrd="0" presId="urn:microsoft.com/office/officeart/2018/2/layout/IconVerticalSolidList"/>
    <dgm:cxn modelId="{74562757-1BA0-4E4A-B1A1-149998FB89D7}" type="presParOf" srcId="{0247E271-47DA-4D76-B8EF-94759B42678F}" destId="{13A79F6E-C933-449F-8F35-F730A5F2E359}" srcOrd="0" destOrd="0" presId="urn:microsoft.com/office/officeart/2018/2/layout/IconVerticalSolidList"/>
    <dgm:cxn modelId="{27E0A85C-E2D5-4E14-89C3-EAA5EE3FE8DD}" type="presParOf" srcId="{0247E271-47DA-4D76-B8EF-94759B42678F}" destId="{1411B0D6-5A86-4EEC-A152-54A2BF7DE10E}" srcOrd="1" destOrd="0" presId="urn:microsoft.com/office/officeart/2018/2/layout/IconVerticalSolidList"/>
    <dgm:cxn modelId="{CBE98758-64F1-4041-839D-9EB039A0D7CF}" type="presParOf" srcId="{0247E271-47DA-4D76-B8EF-94759B42678F}" destId="{1A21ADF3-D4F9-4D13-96BE-F2FDB4E3F07D}" srcOrd="2" destOrd="0" presId="urn:microsoft.com/office/officeart/2018/2/layout/IconVerticalSolidList"/>
    <dgm:cxn modelId="{A7498E90-4488-4FB4-9F4B-4E45E93D902D}" type="presParOf" srcId="{0247E271-47DA-4D76-B8EF-94759B42678F}" destId="{8FDF2955-04A2-4F71-8B80-051993FAC37B}" srcOrd="3" destOrd="0" presId="urn:microsoft.com/office/officeart/2018/2/layout/IconVerticalSolidList"/>
    <dgm:cxn modelId="{240CA476-64B0-4CDA-9693-FE9D0A6B0AE3}" type="presParOf" srcId="{438B86EE-35C8-452D-90F4-7E1C9600E68C}" destId="{F64B1B39-E6EE-460A-B906-EDF9DF1A98F7}" srcOrd="7" destOrd="0" presId="urn:microsoft.com/office/officeart/2018/2/layout/IconVerticalSolidList"/>
    <dgm:cxn modelId="{5523E684-5CB5-4F11-9FDF-590FAFAD4F6F}" type="presParOf" srcId="{438B86EE-35C8-452D-90F4-7E1C9600E68C}" destId="{601D730B-3828-435F-9DC0-C67350E464C5}" srcOrd="8" destOrd="0" presId="urn:microsoft.com/office/officeart/2018/2/layout/IconVerticalSolidList"/>
    <dgm:cxn modelId="{BF94E379-D32B-4438-A4A7-9EC76AA3E4D9}" type="presParOf" srcId="{601D730B-3828-435F-9DC0-C67350E464C5}" destId="{61822C2A-41D8-4D95-A9CC-E0AA3AC6184F}" srcOrd="0" destOrd="0" presId="urn:microsoft.com/office/officeart/2018/2/layout/IconVerticalSolidList"/>
    <dgm:cxn modelId="{964DD222-508A-40CF-96E4-5415FAE8BD29}" type="presParOf" srcId="{601D730B-3828-435F-9DC0-C67350E464C5}" destId="{90B6680E-81BE-4C51-9865-F11A523E6C61}" srcOrd="1" destOrd="0" presId="urn:microsoft.com/office/officeart/2018/2/layout/IconVerticalSolidList"/>
    <dgm:cxn modelId="{DB419BE1-C7B4-4847-B33C-271B864A3178}" type="presParOf" srcId="{601D730B-3828-435F-9DC0-C67350E464C5}" destId="{231B960A-C134-4935-A660-04283C04DDBF}" srcOrd="2" destOrd="0" presId="urn:microsoft.com/office/officeart/2018/2/layout/IconVerticalSolidList"/>
    <dgm:cxn modelId="{730629E7-5A2F-4C11-993F-9716F831C336}" type="presParOf" srcId="{601D730B-3828-435F-9DC0-C67350E464C5}" destId="{3D2E436D-AF0B-4675-93BC-4250602B4E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C3818-FB9C-4B22-BC19-6687F8C42DA5}">
      <dsp:nvSpPr>
        <dsp:cNvPr id="0" name=""/>
        <dsp:cNvSpPr/>
      </dsp:nvSpPr>
      <dsp:spPr>
        <a:xfrm>
          <a:off x="0" y="803056"/>
          <a:ext cx="6596063" cy="1482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E9AB9C-98A6-4933-90C1-5A81B52FE0FA}">
      <dsp:nvSpPr>
        <dsp:cNvPr id="0" name=""/>
        <dsp:cNvSpPr/>
      </dsp:nvSpPr>
      <dsp:spPr>
        <a:xfrm>
          <a:off x="448476" y="1136634"/>
          <a:ext cx="815411" cy="8154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E166F-9DC7-44B7-9A2B-3B0FFF61BB8E}">
      <dsp:nvSpPr>
        <dsp:cNvPr id="0" name=""/>
        <dsp:cNvSpPr/>
      </dsp:nvSpPr>
      <dsp:spPr>
        <a:xfrm>
          <a:off x="1712364" y="803056"/>
          <a:ext cx="488369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Multimedia streaming requires reliable, efficient, and flexible transport and network protocols</a:t>
          </a:r>
        </a:p>
      </dsp:txBody>
      <dsp:txXfrm>
        <a:off x="1712364" y="803056"/>
        <a:ext cx="4883698" cy="1482566"/>
      </dsp:txXfrm>
    </dsp:sp>
    <dsp:sp modelId="{CA97ED48-D9B3-4E54-B82E-1892F3FF640D}">
      <dsp:nvSpPr>
        <dsp:cNvPr id="0" name=""/>
        <dsp:cNvSpPr/>
      </dsp:nvSpPr>
      <dsp:spPr>
        <a:xfrm>
          <a:off x="0" y="2656264"/>
          <a:ext cx="6596063" cy="1482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FBA1-AC6B-408F-B60D-68495501D9B1}">
      <dsp:nvSpPr>
        <dsp:cNvPr id="0" name=""/>
        <dsp:cNvSpPr/>
      </dsp:nvSpPr>
      <dsp:spPr>
        <a:xfrm>
          <a:off x="448476" y="2989842"/>
          <a:ext cx="815411" cy="8154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C5EC0-245C-4CFF-84A6-B593124E534E}">
      <dsp:nvSpPr>
        <dsp:cNvPr id="0" name=""/>
        <dsp:cNvSpPr/>
      </dsp:nvSpPr>
      <dsp:spPr>
        <a:xfrm>
          <a:off x="1712364" y="2656264"/>
          <a:ext cx="2968228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Two key technologies: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SCTP (Stream Control Transmission Protocol) – Transport layer protocol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SDN (Software Defined Networking) – Network architecture model</a:t>
          </a:r>
        </a:p>
      </dsp:txBody>
      <dsp:txXfrm>
        <a:off x="1712364" y="2656264"/>
        <a:ext cx="2968228" cy="1482566"/>
      </dsp:txXfrm>
    </dsp:sp>
    <dsp:sp modelId="{44837E44-C4BA-4D27-8450-9A7CC649C019}">
      <dsp:nvSpPr>
        <dsp:cNvPr id="0" name=""/>
        <dsp:cNvSpPr/>
      </dsp:nvSpPr>
      <dsp:spPr>
        <a:xfrm>
          <a:off x="4680592" y="2656264"/>
          <a:ext cx="1915470" cy="1482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905" tIns="156905" rIns="156905" bIns="15690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80592" y="2656264"/>
        <a:ext cx="1915470" cy="1482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26A92-C1E5-4163-B501-D3C20F840FA6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5161F-1B94-4F2E-88AC-09652C65A88E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63B34-85CC-4413-B0CE-EEE61763BD8C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Transport layer protocol (like TCP &amp; UDP)</a:t>
          </a:r>
        </a:p>
      </dsp:txBody>
      <dsp:txXfrm>
        <a:off x="1630424" y="603"/>
        <a:ext cx="4965638" cy="1411623"/>
      </dsp:txXfrm>
    </dsp:sp>
    <dsp:sp modelId="{A9606DD6-BBD8-4F76-924C-82652551E482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8F6B7-5E09-43C2-BCDF-DB77D810ACFE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773F1-17C5-4FDD-85D5-3199FE2109C9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Designed for multimedia, telecommunication, and real-time applications</a:t>
          </a:r>
        </a:p>
      </dsp:txBody>
      <dsp:txXfrm>
        <a:off x="1630424" y="1765132"/>
        <a:ext cx="4965638" cy="1411623"/>
      </dsp:txXfrm>
    </dsp:sp>
    <dsp:sp modelId="{BA4DF2C3-8957-4D3B-B328-88FFD270204C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CD045-F568-4510-BA6C-5928459C2CF6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CBCD1-8712-41B8-8DFC-0B8B4DF430D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Combines features of TCP (reliability, in-sequence message transportation) and UDP (multi-streaming, message-oriented)</a:t>
          </a:r>
        </a:p>
      </dsp:txBody>
      <dsp:txXfrm>
        <a:off x="1630424" y="3529661"/>
        <a:ext cx="4965638" cy="14116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FCCDA-1722-4BB3-834F-22DB9397A8A1}">
      <dsp:nvSpPr>
        <dsp:cNvPr id="0" name=""/>
        <dsp:cNvSpPr/>
      </dsp:nvSpPr>
      <dsp:spPr>
        <a:xfrm>
          <a:off x="0" y="1598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CBC532-931A-4AED-95BD-9C62FF31109A}">
      <dsp:nvSpPr>
        <dsp:cNvPr id="0" name=""/>
        <dsp:cNvSpPr/>
      </dsp:nvSpPr>
      <dsp:spPr>
        <a:xfrm>
          <a:off x="206062" y="154868"/>
          <a:ext cx="374659" cy="374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2894-424E-4E9B-B62E-73E4419EB162}">
      <dsp:nvSpPr>
        <dsp:cNvPr id="0" name=""/>
        <dsp:cNvSpPr/>
      </dsp:nvSpPr>
      <dsp:spPr>
        <a:xfrm>
          <a:off x="786784" y="1598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Unicast : point-to-point protocol but can uses different </a:t>
          </a:r>
          <a:r>
            <a:rPr lang="en-US" sz="1900" kern="1200" dirty="0" err="1"/>
            <a:t>pathsto</a:t>
          </a:r>
          <a:r>
            <a:rPr lang="en-US" sz="1900" kern="1200" dirty="0"/>
            <a:t> each end host</a:t>
          </a:r>
        </a:p>
      </dsp:txBody>
      <dsp:txXfrm>
        <a:off x="786784" y="1598"/>
        <a:ext cx="5809278" cy="681198"/>
      </dsp:txXfrm>
    </dsp:sp>
    <dsp:sp modelId="{32AB0E1F-BF96-4C9B-A6C5-9A5E93D0C7EA}">
      <dsp:nvSpPr>
        <dsp:cNvPr id="0" name=""/>
        <dsp:cNvSpPr/>
      </dsp:nvSpPr>
      <dsp:spPr>
        <a:xfrm>
          <a:off x="0" y="853097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BFCACD-7537-47D0-84D2-75D5C2858472}">
      <dsp:nvSpPr>
        <dsp:cNvPr id="0" name=""/>
        <dsp:cNvSpPr/>
      </dsp:nvSpPr>
      <dsp:spPr>
        <a:xfrm>
          <a:off x="206062" y="1006366"/>
          <a:ext cx="374659" cy="374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B7EE3-CB5A-4BA4-8045-92F55F0D5A71}">
      <dsp:nvSpPr>
        <dsp:cNvPr id="0" name=""/>
        <dsp:cNvSpPr/>
      </dsp:nvSpPr>
      <dsp:spPr>
        <a:xfrm>
          <a:off x="786784" y="853097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Multi-streaming : avoids head-of-line blocking</a:t>
          </a:r>
          <a:endParaRPr lang="en-US" sz="1900" kern="1200" dirty="0"/>
        </a:p>
      </dsp:txBody>
      <dsp:txXfrm>
        <a:off x="786784" y="853097"/>
        <a:ext cx="5809278" cy="681198"/>
      </dsp:txXfrm>
    </dsp:sp>
    <dsp:sp modelId="{9B3EA0AA-D61B-4032-AB9E-0B2EF1088F83}">
      <dsp:nvSpPr>
        <dsp:cNvPr id="0" name=""/>
        <dsp:cNvSpPr/>
      </dsp:nvSpPr>
      <dsp:spPr>
        <a:xfrm>
          <a:off x="0" y="1704595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95527-53C9-47D7-B423-5A528CE4AD39}">
      <dsp:nvSpPr>
        <dsp:cNvPr id="0" name=""/>
        <dsp:cNvSpPr/>
      </dsp:nvSpPr>
      <dsp:spPr>
        <a:xfrm>
          <a:off x="206062" y="1857865"/>
          <a:ext cx="374659" cy="374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62351-CA4F-4650-914B-A1403ECCE422}">
      <dsp:nvSpPr>
        <dsp:cNvPr id="0" name=""/>
        <dsp:cNvSpPr/>
      </dsp:nvSpPr>
      <dsp:spPr>
        <a:xfrm>
          <a:off x="786784" y="1704595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Multi-homing : supports multiple IP addresses per endpoint</a:t>
          </a:r>
        </a:p>
      </dsp:txBody>
      <dsp:txXfrm>
        <a:off x="786784" y="1704595"/>
        <a:ext cx="5809278" cy="681198"/>
      </dsp:txXfrm>
    </dsp:sp>
    <dsp:sp modelId="{83331AF4-4DAD-446E-B42A-290021C91AF7}">
      <dsp:nvSpPr>
        <dsp:cNvPr id="0" name=""/>
        <dsp:cNvSpPr/>
      </dsp:nvSpPr>
      <dsp:spPr>
        <a:xfrm>
          <a:off x="0" y="2556093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F2FB5-4585-4A8B-B709-80EACC0886F1}">
      <dsp:nvSpPr>
        <dsp:cNvPr id="0" name=""/>
        <dsp:cNvSpPr/>
      </dsp:nvSpPr>
      <dsp:spPr>
        <a:xfrm>
          <a:off x="206062" y="2709363"/>
          <a:ext cx="374659" cy="374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F3C9D-DADB-4000-9B60-926D09D78F5E}">
      <dsp:nvSpPr>
        <dsp:cNvPr id="0" name=""/>
        <dsp:cNvSpPr/>
      </dsp:nvSpPr>
      <dsp:spPr>
        <a:xfrm>
          <a:off x="786784" y="2556093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Reliable transmission with congestion &amp; flow control</a:t>
          </a:r>
        </a:p>
      </dsp:txBody>
      <dsp:txXfrm>
        <a:off x="786784" y="2556093"/>
        <a:ext cx="5809278" cy="681198"/>
      </dsp:txXfrm>
    </dsp:sp>
    <dsp:sp modelId="{10BCAD6F-2DEF-42A2-86B3-B04DEF3F1BB3}">
      <dsp:nvSpPr>
        <dsp:cNvPr id="0" name=""/>
        <dsp:cNvSpPr/>
      </dsp:nvSpPr>
      <dsp:spPr>
        <a:xfrm>
          <a:off x="0" y="3407592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DB57A-C839-461F-8EEE-333BF236FC64}">
      <dsp:nvSpPr>
        <dsp:cNvPr id="0" name=""/>
        <dsp:cNvSpPr/>
      </dsp:nvSpPr>
      <dsp:spPr>
        <a:xfrm>
          <a:off x="206062" y="3560861"/>
          <a:ext cx="374659" cy="3746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7126F-6CB5-4F11-8940-8761AD247446}">
      <dsp:nvSpPr>
        <dsp:cNvPr id="0" name=""/>
        <dsp:cNvSpPr/>
      </dsp:nvSpPr>
      <dsp:spPr>
        <a:xfrm>
          <a:off x="786784" y="3407592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Message-oriented instead of byte stream</a:t>
          </a:r>
        </a:p>
      </dsp:txBody>
      <dsp:txXfrm>
        <a:off x="786784" y="3407592"/>
        <a:ext cx="5809278" cy="681198"/>
      </dsp:txXfrm>
    </dsp:sp>
    <dsp:sp modelId="{2C5B7B63-3ED4-456E-BF8A-14D9F2E558AA}">
      <dsp:nvSpPr>
        <dsp:cNvPr id="0" name=""/>
        <dsp:cNvSpPr/>
      </dsp:nvSpPr>
      <dsp:spPr>
        <a:xfrm>
          <a:off x="0" y="4259090"/>
          <a:ext cx="6596063" cy="6811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39EFB-E911-4F7B-9512-C8BE4791547C}">
      <dsp:nvSpPr>
        <dsp:cNvPr id="0" name=""/>
        <dsp:cNvSpPr/>
      </dsp:nvSpPr>
      <dsp:spPr>
        <a:xfrm>
          <a:off x="206062" y="4412360"/>
          <a:ext cx="374659" cy="3746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6CE7-11F2-4B42-A8A1-0035096FE17D}">
      <dsp:nvSpPr>
        <dsp:cNvPr id="0" name=""/>
        <dsp:cNvSpPr/>
      </dsp:nvSpPr>
      <dsp:spPr>
        <a:xfrm>
          <a:off x="786784" y="4259090"/>
          <a:ext cx="5809278" cy="681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4" tIns="72094" rIns="72094" bIns="7209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Built-in security (cookie mechanism against DoS attacks)</a:t>
          </a:r>
          <a:endParaRPr lang="en-US" sz="1900" kern="1200" dirty="0"/>
        </a:p>
      </dsp:txBody>
      <dsp:txXfrm>
        <a:off x="786784" y="4259090"/>
        <a:ext cx="5809278" cy="6811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74C92-F4AB-4A1D-9154-315F9351FFB7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D1250-ADE2-4E0D-8226-F9F9520EE32C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DAF06-E408-4A19-A859-2CC63C8BCD47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Defined Networking (SDN): separates control plane from data plane</a:t>
          </a:r>
        </a:p>
      </dsp:txBody>
      <dsp:txXfrm>
        <a:off x="1630424" y="603"/>
        <a:ext cx="4965638" cy="1411623"/>
      </dsp:txXfrm>
    </dsp:sp>
    <dsp:sp modelId="{CC670B2D-EDE5-4316-AB28-4C9457051C07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DF9D7-FB6F-4C87-964A-045868A27796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81012-EE9A-4920-9E5E-01E8446129EC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Controller-based model for network programmability</a:t>
          </a:r>
        </a:p>
      </dsp:txBody>
      <dsp:txXfrm>
        <a:off x="1630424" y="1765132"/>
        <a:ext cx="4965638" cy="1411623"/>
      </dsp:txXfrm>
    </dsp:sp>
    <dsp:sp modelId="{6C3CE44D-67BF-4716-9016-7AF69127BCBA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326B9-3943-44DC-808C-7E32C4A4FF59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61F1-CC1D-406E-B404-F06ED92A9FB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Ideal for managing multimedia streaming traffic dynamically</a:t>
          </a:r>
        </a:p>
      </dsp:txBody>
      <dsp:txXfrm>
        <a:off x="1630424" y="3529661"/>
        <a:ext cx="4965638" cy="1411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D126-D941-41EE-9A1F-C834EE9193B1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6A815-1119-46AF-A2D2-F73303895FE1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C2239-1EC3-45B0-8F7B-3539435ECB07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All activities involving data packets sent by end use</a:t>
          </a:r>
        </a:p>
      </dsp:txBody>
      <dsp:txXfrm>
        <a:off x="1630424" y="603"/>
        <a:ext cx="4965638" cy="1411623"/>
      </dsp:txXfrm>
    </dsp:sp>
    <dsp:sp modelId="{8D45080F-B5D4-447E-9B0D-8BA2906A430B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04F6A-8398-4EA1-9702-FEAC14C30C15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44542-11B5-45DB-85ED-31A1C56F4AD7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Handles multimedia data transfer (voice, video, real-time messages)</a:t>
          </a:r>
        </a:p>
      </dsp:txBody>
      <dsp:txXfrm>
        <a:off x="1630424" y="1765132"/>
        <a:ext cx="4965638" cy="1411623"/>
      </dsp:txXfrm>
    </dsp:sp>
    <dsp:sp modelId="{801756BA-B4E2-475A-9791-D09E35D0CCD9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711A-E6F7-4436-81EF-A1DD03FAD703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CF84-9FF7-48C8-BB66-C55F34FD1332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parallel streams for smooth delivery</a:t>
          </a:r>
        </a:p>
      </dsp:txBody>
      <dsp:txXfrm>
        <a:off x="1630424" y="3529661"/>
        <a:ext cx="4965638" cy="14116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99CDA-BCA6-4D06-BA4A-43C3BD01171A}">
      <dsp:nvSpPr>
        <dsp:cNvPr id="0" name=""/>
        <dsp:cNvSpPr/>
      </dsp:nvSpPr>
      <dsp:spPr>
        <a:xfrm>
          <a:off x="0" y="2051"/>
          <a:ext cx="6596063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C0F52-63D7-46AB-8E94-FF4EBC9DF681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1983-7E11-4B50-9D04-82DFAC7F7FB0}">
      <dsp:nvSpPr>
        <dsp:cNvPr id="0" name=""/>
        <dsp:cNvSpPr/>
      </dsp:nvSpPr>
      <dsp:spPr>
        <a:xfrm>
          <a:off x="1200661" y="2051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All activities required to perform data plane activites but don’t involve end user data packets</a:t>
          </a:r>
          <a:endParaRPr lang="en-US" sz="2100" kern="1200" dirty="0"/>
        </a:p>
      </dsp:txBody>
      <dsp:txXfrm>
        <a:off x="1200661" y="2051"/>
        <a:ext cx="5395401" cy="1039533"/>
      </dsp:txXfrm>
    </dsp:sp>
    <dsp:sp modelId="{15FD5C77-3AA5-41C6-934B-38C12429AD85}">
      <dsp:nvSpPr>
        <dsp:cNvPr id="0" name=""/>
        <dsp:cNvSpPr/>
      </dsp:nvSpPr>
      <dsp:spPr>
        <a:xfrm>
          <a:off x="0" y="1301468"/>
          <a:ext cx="6596063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18C3D-B3F5-4CF8-9D21-1601B639F972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858C3-BAEC-43C5-AF14-342C342E27C9}">
      <dsp:nvSpPr>
        <dsp:cNvPr id="0" name=""/>
        <dsp:cNvSpPr/>
      </dsp:nvSpPr>
      <dsp:spPr>
        <a:xfrm>
          <a:off x="1200661" y="1301468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Connection setup (association establishment)</a:t>
          </a:r>
          <a:endParaRPr lang="en-US" sz="2100" kern="1200" dirty="0"/>
        </a:p>
      </dsp:txBody>
      <dsp:txXfrm>
        <a:off x="1200661" y="1301468"/>
        <a:ext cx="5395401" cy="1039533"/>
      </dsp:txXfrm>
    </dsp:sp>
    <dsp:sp modelId="{78BE71DC-6117-4E76-A091-B46121F6A907}">
      <dsp:nvSpPr>
        <dsp:cNvPr id="0" name=""/>
        <dsp:cNvSpPr/>
      </dsp:nvSpPr>
      <dsp:spPr>
        <a:xfrm>
          <a:off x="0" y="2600885"/>
          <a:ext cx="6596063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5538B-DAC3-4509-9FB1-0CFB2C81D1B6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39EDF-081D-4E80-BD20-DAC3A21F45CE}">
      <dsp:nvSpPr>
        <dsp:cNvPr id="0" name=""/>
        <dsp:cNvSpPr/>
      </dsp:nvSpPr>
      <dsp:spPr>
        <a:xfrm>
          <a:off x="1200661" y="2600885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Error detection &amp; retransmission</a:t>
          </a:r>
          <a:endParaRPr lang="en-US" sz="2100" kern="1200" dirty="0"/>
        </a:p>
      </dsp:txBody>
      <dsp:txXfrm>
        <a:off x="1200661" y="2600885"/>
        <a:ext cx="5395401" cy="1039533"/>
      </dsp:txXfrm>
    </dsp:sp>
    <dsp:sp modelId="{18328A67-38D3-4B01-8512-49E1D446C0A0}">
      <dsp:nvSpPr>
        <dsp:cNvPr id="0" name=""/>
        <dsp:cNvSpPr/>
      </dsp:nvSpPr>
      <dsp:spPr>
        <a:xfrm>
          <a:off x="0" y="3900303"/>
          <a:ext cx="6596063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7753B-4371-4F7E-9D5D-3D87289E26A5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8112A-2C7D-4A08-87CB-0A399FB2EB11}">
      <dsp:nvSpPr>
        <dsp:cNvPr id="0" name=""/>
        <dsp:cNvSpPr/>
      </dsp:nvSpPr>
      <dsp:spPr>
        <a:xfrm>
          <a:off x="1200661" y="3900303"/>
          <a:ext cx="5395401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Path management (multi-homing)</a:t>
          </a:r>
          <a:endParaRPr lang="en-US" sz="2100" kern="1200" dirty="0"/>
        </a:p>
      </dsp:txBody>
      <dsp:txXfrm>
        <a:off x="1200661" y="3900303"/>
        <a:ext cx="5395401" cy="1039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56D65-565B-4754-ADDD-42C38E0B38DF}">
      <dsp:nvSpPr>
        <dsp:cNvPr id="0" name=""/>
        <dsp:cNvSpPr/>
      </dsp:nvSpPr>
      <dsp:spPr>
        <a:xfrm>
          <a:off x="0" y="3860"/>
          <a:ext cx="6596063" cy="8223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FE695-52CC-4E61-944C-527028B43953}">
      <dsp:nvSpPr>
        <dsp:cNvPr id="0" name=""/>
        <dsp:cNvSpPr/>
      </dsp:nvSpPr>
      <dsp:spPr>
        <a:xfrm>
          <a:off x="248764" y="188892"/>
          <a:ext cx="452298" cy="452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9B131-2DF0-4083-A1D7-D7E929F46934}">
      <dsp:nvSpPr>
        <dsp:cNvPr id="0" name=""/>
        <dsp:cNvSpPr/>
      </dsp:nvSpPr>
      <dsp:spPr>
        <a:xfrm>
          <a:off x="949827" y="3860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Centralized control via SDN controller</a:t>
          </a:r>
          <a:endParaRPr lang="en-US" sz="1900" kern="1200" dirty="0"/>
        </a:p>
      </dsp:txBody>
      <dsp:txXfrm>
        <a:off x="949827" y="3860"/>
        <a:ext cx="5646235" cy="822361"/>
      </dsp:txXfrm>
    </dsp:sp>
    <dsp:sp modelId="{40B6674C-C33C-4478-BFDE-71CF091B8FDA}">
      <dsp:nvSpPr>
        <dsp:cNvPr id="0" name=""/>
        <dsp:cNvSpPr/>
      </dsp:nvSpPr>
      <dsp:spPr>
        <a:xfrm>
          <a:off x="0" y="1031812"/>
          <a:ext cx="6596063" cy="8223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9C9AB-1009-4D86-84F7-D8A1A0BBAB1A}">
      <dsp:nvSpPr>
        <dsp:cNvPr id="0" name=""/>
        <dsp:cNvSpPr/>
      </dsp:nvSpPr>
      <dsp:spPr>
        <a:xfrm>
          <a:off x="248764" y="1216843"/>
          <a:ext cx="452298" cy="452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3E5C5-165F-45CE-87FC-D1266C26DEBA}">
      <dsp:nvSpPr>
        <dsp:cNvPr id="0" name=""/>
        <dsp:cNvSpPr/>
      </dsp:nvSpPr>
      <dsp:spPr>
        <a:xfrm>
          <a:off x="949827" y="1031812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Programmable networks (open APIs like OpenFlow)</a:t>
          </a:r>
          <a:endParaRPr lang="en-US" sz="1900" kern="1200" dirty="0"/>
        </a:p>
      </dsp:txBody>
      <dsp:txXfrm>
        <a:off x="949827" y="1031812"/>
        <a:ext cx="5646235" cy="822361"/>
      </dsp:txXfrm>
    </dsp:sp>
    <dsp:sp modelId="{A65FABF5-EC6C-42F6-AE81-4C282982A280}">
      <dsp:nvSpPr>
        <dsp:cNvPr id="0" name=""/>
        <dsp:cNvSpPr/>
      </dsp:nvSpPr>
      <dsp:spPr>
        <a:xfrm>
          <a:off x="0" y="2059763"/>
          <a:ext cx="6596063" cy="8223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F9716-DECC-4E8F-BF20-858A28ABC8E3}">
      <dsp:nvSpPr>
        <dsp:cNvPr id="0" name=""/>
        <dsp:cNvSpPr/>
      </dsp:nvSpPr>
      <dsp:spPr>
        <a:xfrm>
          <a:off x="248764" y="2244794"/>
          <a:ext cx="452298" cy="452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7D9EF-0375-4576-B0A0-95FB3FE5B7EE}">
      <dsp:nvSpPr>
        <dsp:cNvPr id="0" name=""/>
        <dsp:cNvSpPr/>
      </dsp:nvSpPr>
      <dsp:spPr>
        <a:xfrm>
          <a:off x="949827" y="2059763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Dynamic resource allocation for multimedia</a:t>
          </a:r>
          <a:endParaRPr lang="en-US" sz="1900" kern="1200" dirty="0"/>
        </a:p>
      </dsp:txBody>
      <dsp:txXfrm>
        <a:off x="949827" y="2059763"/>
        <a:ext cx="5646235" cy="822361"/>
      </dsp:txXfrm>
    </dsp:sp>
    <dsp:sp modelId="{13A79F6E-C933-449F-8F35-F730A5F2E359}">
      <dsp:nvSpPr>
        <dsp:cNvPr id="0" name=""/>
        <dsp:cNvSpPr/>
      </dsp:nvSpPr>
      <dsp:spPr>
        <a:xfrm>
          <a:off x="0" y="3087714"/>
          <a:ext cx="6596063" cy="8223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1B0D6-5A86-4EEC-A152-54A2BF7DE10E}">
      <dsp:nvSpPr>
        <dsp:cNvPr id="0" name=""/>
        <dsp:cNvSpPr/>
      </dsp:nvSpPr>
      <dsp:spPr>
        <a:xfrm>
          <a:off x="248764" y="3272746"/>
          <a:ext cx="452298" cy="452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F2955-04A2-4F71-8B80-051993FAC37B}">
      <dsp:nvSpPr>
        <dsp:cNvPr id="0" name=""/>
        <dsp:cNvSpPr/>
      </dsp:nvSpPr>
      <dsp:spPr>
        <a:xfrm>
          <a:off x="949827" y="3087714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Traffic engineering : ensures QoS (Quality of Service)</a:t>
          </a:r>
          <a:endParaRPr lang="en-US" sz="1900" kern="1200" dirty="0"/>
        </a:p>
      </dsp:txBody>
      <dsp:txXfrm>
        <a:off x="949827" y="3087714"/>
        <a:ext cx="5646235" cy="822361"/>
      </dsp:txXfrm>
    </dsp:sp>
    <dsp:sp modelId="{61822C2A-41D8-4D95-A9CC-E0AA3AC6184F}">
      <dsp:nvSpPr>
        <dsp:cNvPr id="0" name=""/>
        <dsp:cNvSpPr/>
      </dsp:nvSpPr>
      <dsp:spPr>
        <a:xfrm>
          <a:off x="0" y="4115666"/>
          <a:ext cx="6596063" cy="8223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6680E-81BE-4C51-9865-F11A523E6C61}">
      <dsp:nvSpPr>
        <dsp:cNvPr id="0" name=""/>
        <dsp:cNvSpPr/>
      </dsp:nvSpPr>
      <dsp:spPr>
        <a:xfrm>
          <a:off x="248764" y="4300697"/>
          <a:ext cx="452298" cy="4522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E436D-AF0B-4675-93BC-4250602B4E40}">
      <dsp:nvSpPr>
        <dsp:cNvPr id="0" name=""/>
        <dsp:cNvSpPr/>
      </dsp:nvSpPr>
      <dsp:spPr>
        <a:xfrm>
          <a:off x="949827" y="4115666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 and flexibility for growing streaming demands</a:t>
          </a:r>
          <a:endParaRPr lang="en-US" sz="1900" kern="1200" dirty="0"/>
        </a:p>
      </dsp:txBody>
      <dsp:txXfrm>
        <a:off x="949827" y="4115666"/>
        <a:ext cx="5646235" cy="822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FF262-E3FF-4890-8130-133D3373072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522C8-8EC3-43A9-9610-1F56A5B3C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full duplex association </a:t>
            </a:r>
          </a:p>
          <a:p>
            <a:r>
              <a:rPr lang="en-US" dirty="0"/>
              <a:t>Easy to establish connection over wireless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2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F7B7-F789-CB13-881B-492654E0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D63CA-0CC5-A509-8CDC-A1FDFC251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49F62-DD89-BE74-EA27-5E0813B1D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full duplex association </a:t>
            </a:r>
          </a:p>
          <a:p>
            <a:r>
              <a:rPr lang="en-US" dirty="0"/>
              <a:t>Easy to establish connection over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C049-ED81-3E79-44FD-6EB59F3C5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8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75D1-AE3E-F000-F152-E6A8429C4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765DA-EEE2-4178-8A1F-1B22FB182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8BEEA-270B-04ED-56DC-802E50A12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streaming: if video packet is lost in TCP, everything waits whereas in </a:t>
            </a:r>
            <a:r>
              <a:rPr lang="en-US" dirty="0" err="1"/>
              <a:t>sctp</a:t>
            </a:r>
            <a:r>
              <a:rPr lang="en-US" dirty="0"/>
              <a:t> audio continues smoothly while the lost video packet is recovered separately</a:t>
            </a:r>
          </a:p>
          <a:p>
            <a:r>
              <a:rPr lang="en-US" dirty="0"/>
              <a:t>Reliable: uses SACK and checksum to detect </a:t>
            </a:r>
            <a:r>
              <a:rPr lang="en-US" dirty="0" err="1"/>
              <a:t>correupted</a:t>
            </a:r>
            <a:r>
              <a:rPr lang="en-US" dirty="0"/>
              <a:t> data, more efficient </a:t>
            </a:r>
            <a:r>
              <a:rPr lang="en-US" dirty="0" err="1"/>
              <a:t>thatn</a:t>
            </a:r>
            <a:r>
              <a:rPr lang="en-US" dirty="0"/>
              <a:t> TCP for </a:t>
            </a:r>
            <a:r>
              <a:rPr lang="en-US" dirty="0" err="1"/>
              <a:t>reording</a:t>
            </a:r>
            <a:r>
              <a:rPr lang="en-US" dirty="0"/>
              <a:t>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AB822-9F80-6AC1-99FD-BDA27E454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85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Separates control plane from switch and assigns to SDN controller</a:t>
            </a:r>
          </a:p>
          <a:p>
            <a:r>
              <a:rPr lang="en-US" dirty="0"/>
              <a:t>Network administrator can shape traffic via centralized console without having to touch individual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3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E82F-847A-158D-D8FA-07946B60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A747-0722-4C6B-CDC3-AC32E59D9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790A-D7CC-1F15-5AE7-D37D90CBD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Forwarding of packets</a:t>
            </a:r>
          </a:p>
          <a:p>
            <a:pPr lvl="0"/>
            <a:r>
              <a:rPr lang="en-US" dirty="0"/>
              <a:t>Segmentation and reassembly of data</a:t>
            </a:r>
          </a:p>
          <a:p>
            <a:pPr lvl="0"/>
            <a:r>
              <a:rPr lang="en-US" dirty="0"/>
              <a:t>Replication of packets </a:t>
            </a:r>
            <a:r>
              <a:rPr lang="en-US" dirty="0" err="1"/>
              <a:t>ofr</a:t>
            </a:r>
            <a:r>
              <a:rPr lang="en-US" dirty="0"/>
              <a:t> multicasting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332E9-68B5-3BD0-D415-1F039EFCF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1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12126-D0E0-FBE2-7EF6-413273D03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32162-E2B4-8B5B-06D1-DC4E61792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CF2C0-3842-AF41-4946-4361A2ABF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 of the network</a:t>
            </a:r>
          </a:p>
          <a:p>
            <a:r>
              <a:rPr lang="en-US" dirty="0"/>
              <a:t>Includes: </a:t>
            </a:r>
          </a:p>
          <a:p>
            <a:pPr lvl="1"/>
            <a:r>
              <a:rPr lang="en-US" dirty="0"/>
              <a:t>Making routing tables</a:t>
            </a:r>
          </a:p>
          <a:p>
            <a:pPr lvl="1"/>
            <a:r>
              <a:rPr lang="en-US" dirty="0"/>
              <a:t>Setting packet handling policies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D9340-6986-DED1-2105-0325BA245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AL: network apps like intrusion detection firewall and load balancing</a:t>
            </a:r>
          </a:p>
          <a:p>
            <a:r>
              <a:rPr lang="en-US" dirty="0"/>
              <a:t>CL: SDN controller brain of network and allows hardware abstraction to apps on top of it</a:t>
            </a:r>
          </a:p>
          <a:p>
            <a:r>
              <a:rPr lang="en-US" dirty="0"/>
              <a:t>IL: physical switches that for </a:t>
            </a:r>
            <a:r>
              <a:rPr lang="en-US" dirty="0" err="1"/>
              <a:t>mdata</a:t>
            </a:r>
            <a:r>
              <a:rPr lang="en-US" dirty="0"/>
              <a:t> plane and carry out actual movement of data packets</a:t>
            </a:r>
          </a:p>
          <a:p>
            <a:r>
              <a:rPr lang="en-US" dirty="0"/>
              <a:t>Layers communicate through set of interfaces called APIs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69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FB9CA-F923-0303-14F0-064A67C9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DE777-6A0A-A80B-34BF-705547E50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99BD7-1E6E-8559-0D8C-E743556FB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923D7-E3A3-F661-18EE-04F2E7D46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522C8-8EC3-43A9-9610-1F56A5B3C3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8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9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1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7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0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65ADEC-A6EF-4C83-A117-8620A2B6F578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E2E098-2C1F-4452-BEDA-B560B8B4DE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95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women standing next to a computer&#10;&#10;AI-generated content may be incorrect.">
            <a:extLst>
              <a:ext uri="{FF2B5EF4-FFF2-40B4-BE49-F238E27FC236}">
                <a16:creationId xmlns:a16="http://schemas.microsoft.com/office/drawing/2014/main" id="{67C2A749-C30B-6018-551A-1D3AAED08E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6" r="-1" b="8452"/>
          <a:stretch>
            <a:fillRect/>
          </a:stretch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07ED3-DB55-5E58-2823-7F6CCF299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Multimedia &amp; Future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1900F-3148-032A-F6D6-A00A44D2C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Presenter : </a:t>
            </a:r>
            <a:r>
              <a:rPr lang="en-US" sz="2000" dirty="0" err="1">
                <a:solidFill>
                  <a:schemeClr val="tx1"/>
                </a:solidFill>
              </a:rPr>
              <a:t>Abhilekh</a:t>
            </a:r>
            <a:r>
              <a:rPr lang="en-US" sz="2000" dirty="0">
                <a:solidFill>
                  <a:schemeClr val="tx1"/>
                </a:solidFill>
              </a:rPr>
              <a:t> Subedi, Ayush Tuladhar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Subject : Computer Network</a:t>
            </a:r>
          </a:p>
          <a:p>
            <a:r>
              <a:rPr lang="en-US" sz="2000" dirty="0">
                <a:solidFill>
                  <a:schemeClr val="tx1"/>
                </a:solidFill>
              </a:rPr>
              <a:t>CSIT IV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98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4D668-79D3-38AF-38D6-45CE24B9D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6BD67-77EB-C4AA-B3A7-65E991579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924F9-7295-2284-FD26-52CE4B44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Features of SDN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4B902C-311E-2DF8-CD95-BC2690AC6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89593B-6E24-69ED-328D-D37573644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58754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119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79D76-B59A-CEE3-A3C0-E197B56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SCTP vs SDN in Multimedia Streaming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212759-E4A0-53F7-E63A-238729EA5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78464"/>
              </p:ext>
            </p:extLst>
          </p:nvPr>
        </p:nvGraphicFramePr>
        <p:xfrm>
          <a:off x="942975" y="1491909"/>
          <a:ext cx="6596064" cy="3824971"/>
        </p:xfrm>
        <a:graphic>
          <a:graphicData uri="http://schemas.openxmlformats.org/drawingml/2006/table">
            <a:tbl>
              <a:tblPr/>
              <a:tblGrid>
                <a:gridCol w="1677014">
                  <a:extLst>
                    <a:ext uri="{9D8B030D-6E8A-4147-A177-3AD203B41FA5}">
                      <a16:colId xmlns:a16="http://schemas.microsoft.com/office/drawing/2014/main" val="2291861767"/>
                    </a:ext>
                  </a:extLst>
                </a:gridCol>
                <a:gridCol w="2495420">
                  <a:extLst>
                    <a:ext uri="{9D8B030D-6E8A-4147-A177-3AD203B41FA5}">
                      <a16:colId xmlns:a16="http://schemas.microsoft.com/office/drawing/2014/main" val="3072241368"/>
                    </a:ext>
                  </a:extLst>
                </a:gridCol>
                <a:gridCol w="2423630">
                  <a:extLst>
                    <a:ext uri="{9D8B030D-6E8A-4147-A177-3AD203B41FA5}">
                      <a16:colId xmlns:a16="http://schemas.microsoft.com/office/drawing/2014/main" val="3041484692"/>
                    </a:ext>
                  </a:extLst>
                </a:gridCol>
              </a:tblGrid>
              <a:tr h="4548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Aspect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SCTP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SDN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849887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Layer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Transport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Network Architecture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76102"/>
                  </a:ext>
                </a:extLst>
              </a:tr>
              <a:tr h="10751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Focus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Reliable delivery &amp; multi-streaming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Network management &amp; optimization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24807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Data Plane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Media packet delivery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Packet forwarding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348324"/>
                  </a:ext>
                </a:extLst>
              </a:tr>
              <a:tr h="7649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/>
                        <a:t>Control Plane</a:t>
                      </a:r>
                      <a:endParaRPr lang="en-US" sz="2000"/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Connection, error, path control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Routing, policies, QoS</a:t>
                      </a:r>
                    </a:p>
                  </a:txBody>
                  <a:tcPr marL="103378" marR="103378" marT="51689" marB="516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89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2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D4BF-0E32-E933-6012-C896AF8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DBB7-F808-8A0C-39D4-BACE20954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Virtualization of network functions (firewall, router, load balancer, etc.)</a:t>
            </a:r>
          </a:p>
          <a:p>
            <a:r>
              <a:rPr lang="en-US" dirty="0"/>
              <a:t>Runs on standard servers instead of proprietary hardware</a:t>
            </a:r>
          </a:p>
          <a:p>
            <a:r>
              <a:rPr lang="en-US" dirty="0"/>
              <a:t>Key goal: reduce cost, improve agility, and enable rapid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5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EF6A-C7C5-5074-04DB-C9686A9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1F341-4890-AEDE-D7EC-A1B11977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NFV Infrastructure (NFVI) – hardware + virtualization layer</a:t>
            </a:r>
          </a:p>
          <a:p>
            <a:r>
              <a:rPr lang="en-US" dirty="0"/>
              <a:t>Virtual Network Functions (VNFs) – software versions of network functions</a:t>
            </a:r>
          </a:p>
          <a:p>
            <a:r>
              <a:rPr lang="en-US" dirty="0"/>
              <a:t>Management &amp; Orchestration (MANO) – control, automation, lifecycle management.</a:t>
            </a:r>
            <a:br>
              <a:rPr lang="en-US" dirty="0"/>
            </a:b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C7B507-3420-1441-0508-28FD47A4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639" y="1825625"/>
            <a:ext cx="7022646" cy="486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43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2AE-D7DD-D3D4-8734-CCC53859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6BFA-1155-21C9-6876-BCB30DF5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Reduced CAPEX &amp; OPEX</a:t>
            </a:r>
          </a:p>
          <a:p>
            <a:pPr lvl="1"/>
            <a:r>
              <a:rPr lang="en-US" dirty="0"/>
              <a:t>Faster service deployment</a:t>
            </a:r>
          </a:p>
          <a:p>
            <a:pPr lvl="1"/>
            <a:r>
              <a:rPr lang="en-US" dirty="0"/>
              <a:t>Scalability and flexibility</a:t>
            </a:r>
          </a:p>
          <a:p>
            <a:r>
              <a:rPr lang="en-US" dirty="0"/>
              <a:t>Disadvantages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Performance overhead</a:t>
            </a:r>
          </a:p>
          <a:p>
            <a:pPr lvl="1"/>
            <a:r>
              <a:rPr lang="en-US" dirty="0"/>
              <a:t>Security risks</a:t>
            </a:r>
          </a:p>
          <a:p>
            <a:pPr lvl="1"/>
            <a:r>
              <a:rPr lang="en-US" dirty="0"/>
              <a:t>Interoperability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8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7DEA-7FA6-0B38-91AE-9580406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6FEF-8755-181F-0BA2-E5400473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Packet-based, IP-based converged network</a:t>
            </a:r>
          </a:p>
          <a:p>
            <a:r>
              <a:rPr lang="en-US" dirty="0"/>
              <a:t>Supports voice, data, video, mobility on same platform</a:t>
            </a:r>
          </a:p>
          <a:p>
            <a:r>
              <a:rPr lang="en-US" dirty="0"/>
              <a:t>Separation of service layer and transport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5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DE48-4D39-3739-C5A1-D2F10E7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D3DA-BB0B-8E1C-2558-42A004D2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Applications: User services (VoIP, IPTV, IoT, etc.) connect via ANI.</a:t>
            </a:r>
          </a:p>
          <a:p>
            <a:r>
              <a:rPr lang="en-US" dirty="0"/>
              <a:t>Service Stratum: Handles service logic, control, user profiles, and authentication.</a:t>
            </a:r>
          </a:p>
          <a:p>
            <a:r>
              <a:rPr lang="en-US" dirty="0"/>
              <a:t>Transport Stratum: Provides actual data transfer, QoS, and user network access.</a:t>
            </a:r>
          </a:p>
          <a:p>
            <a:r>
              <a:rPr lang="en-US" dirty="0"/>
              <a:t>Interfaces:</a:t>
            </a:r>
          </a:p>
          <a:p>
            <a:pPr lvl="1"/>
            <a:r>
              <a:rPr lang="en-US" dirty="0"/>
              <a:t>UNI (User ↔ Network),</a:t>
            </a:r>
          </a:p>
          <a:p>
            <a:pPr lvl="1"/>
            <a:r>
              <a:rPr lang="en-US" dirty="0"/>
              <a:t>NNI (Network ↔ Network),</a:t>
            </a:r>
          </a:p>
          <a:p>
            <a:pPr lvl="1"/>
            <a:r>
              <a:rPr lang="en-US" dirty="0"/>
              <a:t>ANI (Apps ↔ Network).</a:t>
            </a:r>
          </a:p>
          <a:p>
            <a:r>
              <a:rPr lang="en-US" dirty="0"/>
              <a:t>Management Functions: Oversee operation, administration, and maintenance across all layers.</a:t>
            </a:r>
          </a:p>
          <a:p>
            <a:endParaRPr lang="en-US" dirty="0"/>
          </a:p>
        </p:txBody>
      </p:sp>
      <p:pic>
        <p:nvPicPr>
          <p:cNvPr id="9" name="Picture 8" descr="A diagram of a service support system&#10;&#10;AI-generated content may be incorrect.">
            <a:extLst>
              <a:ext uri="{FF2B5EF4-FFF2-40B4-BE49-F238E27FC236}">
                <a16:creationId xmlns:a16="http://schemas.microsoft.com/office/drawing/2014/main" id="{6BABB5C0-9D98-F6D3-4578-C5B7EF47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410" y="1447698"/>
            <a:ext cx="5423179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3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CA3A-86A1-021C-1C1E-D309E87F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C13F-B03A-48A3-8720-D4FBEF42F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Convergence of multiple services</a:t>
            </a:r>
          </a:p>
          <a:p>
            <a:pPr lvl="1"/>
            <a:r>
              <a:rPr lang="en-US" dirty="0"/>
              <a:t>Better QoS &amp; mobility support</a:t>
            </a:r>
          </a:p>
          <a:p>
            <a:pPr lvl="1"/>
            <a:r>
              <a:rPr lang="en-US" dirty="0"/>
              <a:t>Scalability for future services</a:t>
            </a:r>
          </a:p>
          <a:p>
            <a:r>
              <a:rPr lang="en-US" dirty="0"/>
              <a:t>Challenges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Migration from legacy systems</a:t>
            </a:r>
          </a:p>
          <a:p>
            <a:pPr lvl="1"/>
            <a:r>
              <a:rPr lang="en-US" dirty="0"/>
              <a:t>Security threats</a:t>
            </a:r>
          </a:p>
          <a:p>
            <a:pPr lvl="1"/>
            <a:r>
              <a:rPr lang="en-US" dirty="0"/>
              <a:t>Standardization &amp; regulation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0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8787-43F5-9A8A-D355-BF24B1DA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26B9-BFD4-6182-93D5-A557D960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NFV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Virtual firewalls, routers, EPC</a:t>
            </a:r>
          </a:p>
          <a:p>
            <a:pPr lvl="1"/>
            <a:r>
              <a:rPr lang="en-US" dirty="0"/>
              <a:t>SD-WAN</a:t>
            </a:r>
          </a:p>
          <a:p>
            <a:pPr lvl="1"/>
            <a:r>
              <a:rPr lang="en-US" dirty="0"/>
              <a:t>5G Core &amp; Cloud-native telecom</a:t>
            </a:r>
          </a:p>
          <a:p>
            <a:r>
              <a:rPr lang="en-US" dirty="0"/>
              <a:t>NGN </a:t>
            </a:r>
          </a:p>
          <a:p>
            <a:pPr lvl="1"/>
            <a:r>
              <a:rPr lang="en-US" dirty="0"/>
              <a:t>VoIP replacing PSTN</a:t>
            </a:r>
          </a:p>
          <a:p>
            <a:pPr lvl="1"/>
            <a:r>
              <a:rPr lang="en-US" dirty="0"/>
              <a:t>IPTV over broadband</a:t>
            </a:r>
          </a:p>
          <a:p>
            <a:pPr lvl="1"/>
            <a:r>
              <a:rPr lang="en-US" dirty="0"/>
              <a:t>Mobile broadband (4G/5G)</a:t>
            </a:r>
          </a:p>
          <a:p>
            <a:pPr lvl="1"/>
            <a:r>
              <a:rPr lang="en-US" dirty="0"/>
              <a:t>IoT device connectivity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67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7B52E-2280-B760-4868-38BBCDAD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NFV &amp; NGN Combined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D71CB-BC8A-8B3C-484B-F62DED7FE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NFV enables NGN by providing flexible virtualized infrastructure</a:t>
            </a:r>
          </a:p>
          <a:p>
            <a:r>
              <a:rPr lang="en-US" dirty="0"/>
              <a:t>NGN needs NFV for cost efficiency and scalability</a:t>
            </a:r>
          </a:p>
          <a:p>
            <a:r>
              <a:rPr lang="en-US" dirty="0"/>
              <a:t>Together → support 5G, IoT, edge computing, smart cities</a:t>
            </a:r>
          </a:p>
          <a:p>
            <a:r>
              <a:rPr lang="en-US" dirty="0"/>
              <a:t>Future Trends</a:t>
            </a:r>
          </a:p>
          <a:p>
            <a:pPr lvl="1"/>
            <a:r>
              <a:rPr lang="en-US" dirty="0"/>
              <a:t>NFV + SDN = fully automated, programmable networks</a:t>
            </a:r>
          </a:p>
          <a:p>
            <a:pPr lvl="1"/>
            <a:r>
              <a:rPr lang="en-US" dirty="0"/>
              <a:t>5G and upcoming 6G powered by NFV/NGN</a:t>
            </a:r>
          </a:p>
          <a:p>
            <a:pPr lvl="1"/>
            <a:r>
              <a:rPr lang="en-US" dirty="0"/>
              <a:t>Edge computing integration</a:t>
            </a:r>
          </a:p>
          <a:p>
            <a:pPr lvl="1"/>
            <a:r>
              <a:rPr lang="en-US" dirty="0"/>
              <a:t>AI-driven network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5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8AAB3-7C1A-982C-9F7A-131D035EA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Multimedia Streaming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522B2FE-1AB1-481B-64BC-C9165631D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0689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5790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76EC-5BBD-5D58-D7F5-5C16353B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CC7C-2CF6-3320-C37E-827C204BA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SCTP: Reliable, multi-streaming transport protocol for multimedia delivery</a:t>
            </a:r>
          </a:p>
          <a:p>
            <a:r>
              <a:rPr lang="en-US" dirty="0"/>
              <a:t>SDN: Flexible, programmable architecture for optimizing multimedia traffic</a:t>
            </a:r>
          </a:p>
          <a:p>
            <a:r>
              <a:rPr lang="en-US" dirty="0"/>
              <a:t>Together, they enhance efficiency, QoS, and scalability in multimedia streaming</a:t>
            </a:r>
          </a:p>
        </p:txBody>
      </p:sp>
    </p:spTree>
    <p:extLst>
      <p:ext uri="{BB962C8B-B14F-4D97-AF65-F5344CB8AC3E}">
        <p14:creationId xmlns:p14="http://schemas.microsoft.com/office/powerpoint/2010/main" val="16465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38493-B571-26D5-E4D4-5C21152F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B42545-9D22-F703-A7F9-026EFC911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5F683-D882-32D9-3B6A-844F80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SCTP Overview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EF62B-C2D6-454E-D4B8-71657A21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8A25DE2-FAE7-E3C0-7D0E-0C7923FED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561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0687F-800F-4D0E-8E65-0E719627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C13B85-6D90-9B22-CFCA-1068EAB18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D8D73-2F28-F99D-5B89-8B818D30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Features of SCTP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13F82-47C9-5DA6-C202-B13EA6DAC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E5EAE8C-6D54-FE52-440D-BD6071303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025074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4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5961-C8A4-A0C3-EFEF-4E31653F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SDN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770B5E-2C33-27AC-C431-B137A1B59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8982552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55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5C10F-C4CF-E365-732E-A35EAF0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665387-A970-6EAF-ED8F-607AEB95C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1E5CB-B8F8-9741-3E6C-88E04CF4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Data plane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F902B6-5F32-45BB-9C90-7DAE80F40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5FE343-4070-480D-5606-13C5598AF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07096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26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C36416-0608-38C9-BD3D-70F3821A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FE095B-7364-E6F8-B8B3-F8794999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B2E-31AD-AC21-2F83-3258BCBC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01C3F-2917-1420-BA70-339C3D097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0DC61-BB8A-EBC6-06D7-0B482EB35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693766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7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27638-0DCF-6911-40C0-C4C1B061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/>
              <a:t>Control Plane vs Data Plane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4DCF2-5AB8-8666-D8E7-B13A5101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1382514"/>
              </p:ext>
            </p:extLst>
          </p:nvPr>
        </p:nvGraphicFramePr>
        <p:xfrm>
          <a:off x="1162021" y="933450"/>
          <a:ext cx="6157971" cy="4941893"/>
        </p:xfrm>
        <a:graphic>
          <a:graphicData uri="http://schemas.openxmlformats.org/drawingml/2006/table">
            <a:tbl>
              <a:tblPr/>
              <a:tblGrid>
                <a:gridCol w="1464951">
                  <a:extLst>
                    <a:ext uri="{9D8B030D-6E8A-4147-A177-3AD203B41FA5}">
                      <a16:colId xmlns:a16="http://schemas.microsoft.com/office/drawing/2014/main" val="386057318"/>
                    </a:ext>
                  </a:extLst>
                </a:gridCol>
                <a:gridCol w="2258216">
                  <a:extLst>
                    <a:ext uri="{9D8B030D-6E8A-4147-A177-3AD203B41FA5}">
                      <a16:colId xmlns:a16="http://schemas.microsoft.com/office/drawing/2014/main" val="3994563630"/>
                    </a:ext>
                  </a:extLst>
                </a:gridCol>
                <a:gridCol w="2434804">
                  <a:extLst>
                    <a:ext uri="{9D8B030D-6E8A-4147-A177-3AD203B41FA5}">
                      <a16:colId xmlns:a16="http://schemas.microsoft.com/office/drawing/2014/main" val="1885212449"/>
                    </a:ext>
                  </a:extLst>
                </a:gridCol>
              </a:tblGrid>
              <a:tr h="3124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Aspect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Control Plane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Data Plane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7945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Definition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Responsible for </a:t>
                      </a:r>
                      <a:r>
                        <a:rPr lang="en-US" sz="1400" b="1"/>
                        <a:t>decision-making</a:t>
                      </a:r>
                      <a:r>
                        <a:rPr lang="en-US" sz="1400"/>
                        <a:t> (how data should flow).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Responsible for </a:t>
                      </a:r>
                      <a:r>
                        <a:rPr lang="en-US" sz="1400" b="1"/>
                        <a:t>forwarding data packets</a:t>
                      </a:r>
                      <a:r>
                        <a:rPr lang="en-US" sz="1400"/>
                        <a:t> based on control plane decisions.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127082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Function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Routing, signaling, connection setup, path selection, error control.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Transfers user data (voice, video, files) across the network.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7979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Type of Traffic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Control messages (ACK, SACK, routing updates, policies).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Actual multimedia payload (audio, video, messages).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24171"/>
                  </a:ext>
                </a:extLst>
              </a:tr>
              <a:tr h="9481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Protocols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Routing protocols (OSPF, BGP), SCTP control chunks, SDN controller logic.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Transport protocols (TCP, UDP, SCTP data chunks), forwarding in switches/routers.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15695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Location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Typically in </a:t>
                      </a:r>
                      <a:r>
                        <a:rPr lang="en-US" sz="1400" b="1"/>
                        <a:t>network controllers / protocol logic</a:t>
                      </a:r>
                      <a:r>
                        <a:rPr lang="en-US" sz="1400"/>
                        <a:t>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Typically in </a:t>
                      </a:r>
                      <a:r>
                        <a:rPr lang="en-US" sz="1400" b="1"/>
                        <a:t>switches/routers hardware</a:t>
                      </a:r>
                      <a:r>
                        <a:rPr lang="en-US" sz="1400"/>
                        <a:t>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678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Analogy</a:t>
                      </a: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Like the </a:t>
                      </a:r>
                      <a:r>
                        <a:rPr lang="en-US" sz="1400" b="1"/>
                        <a:t>brain</a:t>
                      </a:r>
                      <a:r>
                        <a:rPr lang="en-US" sz="1400"/>
                        <a:t> → makes decisions and sends instructions.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Like the </a:t>
                      </a:r>
                      <a:r>
                        <a:rPr lang="en-US" sz="1400" b="1"/>
                        <a:t>muscles</a:t>
                      </a:r>
                      <a:r>
                        <a:rPr lang="en-US" sz="1400"/>
                        <a:t> → executes instructions and carries the load.</a:t>
                      </a:r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08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852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11D47-310A-7F34-45CB-036AD2B4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4637585-1BA1-4259-2BDB-FCF324EDD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7180B-96E3-BEA0-CA08-76DC5C7D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SDN Architecture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EEE365-76CD-68B3-99FB-48F8DE66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3CB57D-42EE-30E4-635C-498B2A008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77985"/>
              </p:ext>
            </p:extLst>
          </p:nvPr>
        </p:nvGraphicFramePr>
        <p:xfrm>
          <a:off x="1162021" y="933450"/>
          <a:ext cx="6157971" cy="4941893"/>
        </p:xfrm>
        <a:graphic>
          <a:graphicData uri="http://schemas.openxmlformats.org/drawingml/2006/table">
            <a:tbl>
              <a:tblPr/>
              <a:tblGrid>
                <a:gridCol w="1464951">
                  <a:extLst>
                    <a:ext uri="{9D8B030D-6E8A-4147-A177-3AD203B41FA5}">
                      <a16:colId xmlns:a16="http://schemas.microsoft.com/office/drawing/2014/main" val="386057318"/>
                    </a:ext>
                  </a:extLst>
                </a:gridCol>
                <a:gridCol w="2258216">
                  <a:extLst>
                    <a:ext uri="{9D8B030D-6E8A-4147-A177-3AD203B41FA5}">
                      <a16:colId xmlns:a16="http://schemas.microsoft.com/office/drawing/2014/main" val="3994563630"/>
                    </a:ext>
                  </a:extLst>
                </a:gridCol>
                <a:gridCol w="2434804">
                  <a:extLst>
                    <a:ext uri="{9D8B030D-6E8A-4147-A177-3AD203B41FA5}">
                      <a16:colId xmlns:a16="http://schemas.microsoft.com/office/drawing/2014/main" val="1885212449"/>
                    </a:ext>
                  </a:extLst>
                </a:gridCol>
              </a:tblGrid>
              <a:tr h="31244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7945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127082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7979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pt-BR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024171"/>
                  </a:ext>
                </a:extLst>
              </a:tr>
              <a:tr h="94816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215695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16780"/>
                  </a:ext>
                </a:extLst>
              </a:tr>
              <a:tr h="73625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marL="68754" marR="68754" marT="34377" marB="343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085652"/>
                  </a:ext>
                </a:extLst>
              </a:tr>
            </a:tbl>
          </a:graphicData>
        </a:graphic>
      </p:graphicFrame>
      <p:pic>
        <p:nvPicPr>
          <p:cNvPr id="3" name="Content Placeholder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599FAF90-2873-24BC-6227-7E4FC660B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16" y="643467"/>
            <a:ext cx="4580026" cy="54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0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4F2B5B"/>
      </a:accent1>
      <a:accent2>
        <a:srgbClr val="F3C184"/>
      </a:accent2>
      <a:accent3>
        <a:srgbClr val="7B91E6"/>
      </a:accent3>
      <a:accent4>
        <a:srgbClr val="4F2B5B"/>
      </a:accent4>
      <a:accent5>
        <a:srgbClr val="CE6F85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236</TotalTime>
  <Words>1005</Words>
  <Application>Microsoft Office PowerPoint</Application>
  <PresentationFormat>Widescreen</PresentationFormat>
  <Paragraphs>167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Tw Cen MT</vt:lpstr>
      <vt:lpstr>Tw Cen MT Condensed</vt:lpstr>
      <vt:lpstr>Wingdings 3</vt:lpstr>
      <vt:lpstr>Integral</vt:lpstr>
      <vt:lpstr>Multimedia &amp; Future Networking</vt:lpstr>
      <vt:lpstr>Introduction to Multimedia Streaming</vt:lpstr>
      <vt:lpstr>SCTP Overview</vt:lpstr>
      <vt:lpstr>Features of SCTP</vt:lpstr>
      <vt:lpstr>SDN Overview</vt:lpstr>
      <vt:lpstr>Data plane</vt:lpstr>
      <vt:lpstr>Control plane</vt:lpstr>
      <vt:lpstr>Control Plane vs Data Plane</vt:lpstr>
      <vt:lpstr>SDN Architecture</vt:lpstr>
      <vt:lpstr>Features of SDN</vt:lpstr>
      <vt:lpstr>SCTP vs SDN in Multimedia Streaming</vt:lpstr>
      <vt:lpstr>NFV</vt:lpstr>
      <vt:lpstr>NFV Architecture</vt:lpstr>
      <vt:lpstr>Advantages and Disadvantages</vt:lpstr>
      <vt:lpstr>NGN</vt:lpstr>
      <vt:lpstr>NGN Architecture</vt:lpstr>
      <vt:lpstr>Advantages and Disadvantages</vt:lpstr>
      <vt:lpstr>Uses</vt:lpstr>
      <vt:lpstr>NFV &amp; NGN Combined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Abhilekh Subedi</dc:creator>
  <cp:lastModifiedBy>Ayush Tuladhar</cp:lastModifiedBy>
  <cp:revision>2</cp:revision>
  <dcterms:created xsi:type="dcterms:W3CDTF">2025-08-16T01:40:52Z</dcterms:created>
  <dcterms:modified xsi:type="dcterms:W3CDTF">2025-08-16T09:40:40Z</dcterms:modified>
</cp:coreProperties>
</file>