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9" r:id="rId4"/>
    <p:sldId id="270" r:id="rId5"/>
    <p:sldId id="260" r:id="rId6"/>
    <p:sldId id="261" r:id="rId7"/>
    <p:sldId id="271" r:id="rId8"/>
    <p:sldId id="272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F668F3-4CFE-4182-AB6A-198AA26A36B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D61EDBB-D7FF-40D3-BBE0-361C43C119C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Digital logging of workouts</a:t>
          </a:r>
          <a:endParaRPr lang="en-US" dirty="0"/>
        </a:p>
      </dgm:t>
    </dgm:pt>
    <dgm:pt modelId="{E03DB35A-481F-4A74-BE2F-66DA606EC004}" type="parTrans" cxnId="{78FAF396-D469-4168-B95B-D06F91030249}">
      <dgm:prSet/>
      <dgm:spPr/>
      <dgm:t>
        <a:bodyPr/>
        <a:lstStyle/>
        <a:p>
          <a:endParaRPr lang="en-US"/>
        </a:p>
      </dgm:t>
    </dgm:pt>
    <dgm:pt modelId="{9ACB8402-91D4-4284-A46E-1903316C6F31}" type="sibTrans" cxnId="{78FAF396-D469-4168-B95B-D06F9103024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181BA2E-12D9-49C5-8AD0-FBB7058DFEE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Built with Java Swing, JDBC, MySQL (XAMPP/SQLyog)</a:t>
          </a:r>
          <a:endParaRPr lang="en-US" dirty="0"/>
        </a:p>
      </dgm:t>
    </dgm:pt>
    <dgm:pt modelId="{36B939FC-8132-4A01-ADDF-C409DED8A7FE}" type="parTrans" cxnId="{5D6B9BEE-0B9E-46AF-9E1F-BF23D11FD7E1}">
      <dgm:prSet/>
      <dgm:spPr/>
      <dgm:t>
        <a:bodyPr/>
        <a:lstStyle/>
        <a:p>
          <a:endParaRPr lang="en-US"/>
        </a:p>
      </dgm:t>
    </dgm:pt>
    <dgm:pt modelId="{EC03BA7B-713B-4D6D-9307-36A7366D2AAB}" type="sibTrans" cxnId="{5D6B9BEE-0B9E-46AF-9E1F-BF23D11FD7E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18C6437-DC2C-473A-BFEA-2441C2D3FD0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Benefits: Accuracy, time-saving, structured progress tracking</a:t>
          </a:r>
          <a:endParaRPr lang="en-US" dirty="0"/>
        </a:p>
      </dgm:t>
    </dgm:pt>
    <dgm:pt modelId="{142020BC-EC7D-4CB6-83AE-64D830D61BFA}" type="parTrans" cxnId="{E7870532-F978-4F8F-B5DC-ED5E92A1DBC7}">
      <dgm:prSet/>
      <dgm:spPr/>
      <dgm:t>
        <a:bodyPr/>
        <a:lstStyle/>
        <a:p>
          <a:endParaRPr lang="en-US"/>
        </a:p>
      </dgm:t>
    </dgm:pt>
    <dgm:pt modelId="{64564522-C042-4715-998F-B3838804F54B}" type="sibTrans" cxnId="{E7870532-F978-4F8F-B5DC-ED5E92A1DBC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D6811E8-F915-478D-8CF0-C80C9D88893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Scalable for future features (AI, mobile, visualization)</a:t>
          </a:r>
          <a:endParaRPr lang="en-US" dirty="0"/>
        </a:p>
      </dgm:t>
    </dgm:pt>
    <dgm:pt modelId="{E6892B06-A695-4F20-8BBA-28F7803A2028}" type="parTrans" cxnId="{60520A3D-E229-4166-A1D4-D7E25C6AF72C}">
      <dgm:prSet/>
      <dgm:spPr/>
      <dgm:t>
        <a:bodyPr/>
        <a:lstStyle/>
        <a:p>
          <a:endParaRPr lang="en-US"/>
        </a:p>
      </dgm:t>
    </dgm:pt>
    <dgm:pt modelId="{5FD760A4-ACD2-4DDA-A53C-DEF9FF02F1CB}" type="sibTrans" cxnId="{60520A3D-E229-4166-A1D4-D7E25C6AF72C}">
      <dgm:prSet/>
      <dgm:spPr/>
      <dgm:t>
        <a:bodyPr/>
        <a:lstStyle/>
        <a:p>
          <a:endParaRPr lang="en-US"/>
        </a:p>
      </dgm:t>
    </dgm:pt>
    <dgm:pt modelId="{E5C0386B-672D-4B23-8A0E-56CD7BED88F2}" type="pres">
      <dgm:prSet presAssocID="{8BF668F3-4CFE-4182-AB6A-198AA26A36B9}" presName="root" presStyleCnt="0">
        <dgm:presLayoutVars>
          <dgm:dir/>
          <dgm:resizeHandles val="exact"/>
        </dgm:presLayoutVars>
      </dgm:prSet>
      <dgm:spPr/>
    </dgm:pt>
    <dgm:pt modelId="{EA81EADD-80F6-4E7E-9523-B9676467880C}" type="pres">
      <dgm:prSet presAssocID="{8BF668F3-4CFE-4182-AB6A-198AA26A36B9}" presName="container" presStyleCnt="0">
        <dgm:presLayoutVars>
          <dgm:dir/>
          <dgm:resizeHandles val="exact"/>
        </dgm:presLayoutVars>
      </dgm:prSet>
      <dgm:spPr/>
    </dgm:pt>
    <dgm:pt modelId="{F04C55CE-7A1F-4D2C-A7DC-86A986F6959A}" type="pres">
      <dgm:prSet presAssocID="{2D61EDBB-D7FF-40D3-BBE0-361C43C119C8}" presName="compNode" presStyleCnt="0"/>
      <dgm:spPr/>
    </dgm:pt>
    <dgm:pt modelId="{F1001F79-5F95-44CE-A86C-85F079B9EEAF}" type="pres">
      <dgm:prSet presAssocID="{2D61EDBB-D7FF-40D3-BBE0-361C43C119C8}" presName="iconBgRect" presStyleLbl="bgShp" presStyleIdx="0" presStyleCnt="4"/>
      <dgm:spPr/>
    </dgm:pt>
    <dgm:pt modelId="{BBEC92F7-D52E-499B-8945-2095BEBF21ED}" type="pres">
      <dgm:prSet presAssocID="{2D61EDBB-D7FF-40D3-BBE0-361C43C119C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8B94AD59-814A-4BE0-83ED-1D3B46DB0091}" type="pres">
      <dgm:prSet presAssocID="{2D61EDBB-D7FF-40D3-BBE0-361C43C119C8}" presName="spaceRect" presStyleCnt="0"/>
      <dgm:spPr/>
    </dgm:pt>
    <dgm:pt modelId="{CD617723-A314-4343-89F9-7F0B1EE0737C}" type="pres">
      <dgm:prSet presAssocID="{2D61EDBB-D7FF-40D3-BBE0-361C43C119C8}" presName="textRect" presStyleLbl="revTx" presStyleIdx="0" presStyleCnt="4">
        <dgm:presLayoutVars>
          <dgm:chMax val="1"/>
          <dgm:chPref val="1"/>
        </dgm:presLayoutVars>
      </dgm:prSet>
      <dgm:spPr/>
    </dgm:pt>
    <dgm:pt modelId="{435FA209-9760-40D9-AE79-02F197A3C4A3}" type="pres">
      <dgm:prSet presAssocID="{9ACB8402-91D4-4284-A46E-1903316C6F31}" presName="sibTrans" presStyleLbl="sibTrans2D1" presStyleIdx="0" presStyleCnt="0"/>
      <dgm:spPr/>
    </dgm:pt>
    <dgm:pt modelId="{B09E43EB-31D5-4EEE-A8DD-FA051D62C565}" type="pres">
      <dgm:prSet presAssocID="{8181BA2E-12D9-49C5-8AD0-FBB7058DFEE5}" presName="compNode" presStyleCnt="0"/>
      <dgm:spPr/>
    </dgm:pt>
    <dgm:pt modelId="{15C31ADB-7147-48FE-B408-3204A41C487F}" type="pres">
      <dgm:prSet presAssocID="{8181BA2E-12D9-49C5-8AD0-FBB7058DFEE5}" presName="iconBgRect" presStyleLbl="bgShp" presStyleIdx="1" presStyleCnt="4"/>
      <dgm:spPr/>
    </dgm:pt>
    <dgm:pt modelId="{55969B67-CE89-445E-9CB5-C05688DA77C8}" type="pres">
      <dgm:prSet presAssocID="{8181BA2E-12D9-49C5-8AD0-FBB7058DFEE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130C1C7-DC9F-4212-B0C4-D6C9FC3C6B40}" type="pres">
      <dgm:prSet presAssocID="{8181BA2E-12D9-49C5-8AD0-FBB7058DFEE5}" presName="spaceRect" presStyleCnt="0"/>
      <dgm:spPr/>
    </dgm:pt>
    <dgm:pt modelId="{0ED04BEF-57B3-474C-AC52-ACB17855AF06}" type="pres">
      <dgm:prSet presAssocID="{8181BA2E-12D9-49C5-8AD0-FBB7058DFEE5}" presName="textRect" presStyleLbl="revTx" presStyleIdx="1" presStyleCnt="4">
        <dgm:presLayoutVars>
          <dgm:chMax val="1"/>
          <dgm:chPref val="1"/>
        </dgm:presLayoutVars>
      </dgm:prSet>
      <dgm:spPr/>
    </dgm:pt>
    <dgm:pt modelId="{65AFAB94-5529-4FC8-8B32-72F13BA29233}" type="pres">
      <dgm:prSet presAssocID="{EC03BA7B-713B-4D6D-9307-36A7366D2AAB}" presName="sibTrans" presStyleLbl="sibTrans2D1" presStyleIdx="0" presStyleCnt="0"/>
      <dgm:spPr/>
    </dgm:pt>
    <dgm:pt modelId="{ADBE447D-6140-4F60-BEA7-81494538C679}" type="pres">
      <dgm:prSet presAssocID="{C18C6437-DC2C-473A-BFEA-2441C2D3FD0C}" presName="compNode" presStyleCnt="0"/>
      <dgm:spPr/>
    </dgm:pt>
    <dgm:pt modelId="{3AEE0E62-BF77-4BFB-8F05-0ED562E2075E}" type="pres">
      <dgm:prSet presAssocID="{C18C6437-DC2C-473A-BFEA-2441C2D3FD0C}" presName="iconBgRect" presStyleLbl="bgShp" presStyleIdx="2" presStyleCnt="4"/>
      <dgm:spPr/>
    </dgm:pt>
    <dgm:pt modelId="{CA166B4E-AB56-431E-A9D0-84F8C0815DE9}" type="pres">
      <dgm:prSet presAssocID="{C18C6437-DC2C-473A-BFEA-2441C2D3FD0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B9EAD5E0-5B55-4315-A33D-5C634088FC8C}" type="pres">
      <dgm:prSet presAssocID="{C18C6437-DC2C-473A-BFEA-2441C2D3FD0C}" presName="spaceRect" presStyleCnt="0"/>
      <dgm:spPr/>
    </dgm:pt>
    <dgm:pt modelId="{754856E4-0D3B-49CB-B025-18D64EB1A119}" type="pres">
      <dgm:prSet presAssocID="{C18C6437-DC2C-473A-BFEA-2441C2D3FD0C}" presName="textRect" presStyleLbl="revTx" presStyleIdx="2" presStyleCnt="4">
        <dgm:presLayoutVars>
          <dgm:chMax val="1"/>
          <dgm:chPref val="1"/>
        </dgm:presLayoutVars>
      </dgm:prSet>
      <dgm:spPr/>
    </dgm:pt>
    <dgm:pt modelId="{3F8EE92C-876A-4594-B4B1-B36330A345C7}" type="pres">
      <dgm:prSet presAssocID="{64564522-C042-4715-998F-B3838804F54B}" presName="sibTrans" presStyleLbl="sibTrans2D1" presStyleIdx="0" presStyleCnt="0"/>
      <dgm:spPr/>
    </dgm:pt>
    <dgm:pt modelId="{52EB428D-6CD7-4EC1-B317-85B112556289}" type="pres">
      <dgm:prSet presAssocID="{DD6811E8-F915-478D-8CF0-C80C9D88893D}" presName="compNode" presStyleCnt="0"/>
      <dgm:spPr/>
    </dgm:pt>
    <dgm:pt modelId="{B4CF1687-731C-4160-B578-9FEB320C7DEF}" type="pres">
      <dgm:prSet presAssocID="{DD6811E8-F915-478D-8CF0-C80C9D88893D}" presName="iconBgRect" presStyleLbl="bgShp" presStyleIdx="3" presStyleCnt="4"/>
      <dgm:spPr/>
    </dgm:pt>
    <dgm:pt modelId="{989B4712-81ED-42C2-B4B8-89BE011DAEE0}" type="pres">
      <dgm:prSet presAssocID="{DD6811E8-F915-478D-8CF0-C80C9D88893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A9730BF1-19F3-42A2-B0E4-E03141327D3B}" type="pres">
      <dgm:prSet presAssocID="{DD6811E8-F915-478D-8CF0-C80C9D88893D}" presName="spaceRect" presStyleCnt="0"/>
      <dgm:spPr/>
    </dgm:pt>
    <dgm:pt modelId="{396CCE0E-902E-43C1-83D8-525D22F4AC43}" type="pres">
      <dgm:prSet presAssocID="{DD6811E8-F915-478D-8CF0-C80C9D88893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6503412-4D3D-47F5-91FA-7B636ABDD72F}" type="presOf" srcId="{EC03BA7B-713B-4D6D-9307-36A7366D2AAB}" destId="{65AFAB94-5529-4FC8-8B32-72F13BA29233}" srcOrd="0" destOrd="0" presId="urn:microsoft.com/office/officeart/2018/2/layout/IconCircleList"/>
    <dgm:cxn modelId="{4A54D622-2F03-4291-9A7B-E34B860DB29A}" type="presOf" srcId="{C18C6437-DC2C-473A-BFEA-2441C2D3FD0C}" destId="{754856E4-0D3B-49CB-B025-18D64EB1A119}" srcOrd="0" destOrd="0" presId="urn:microsoft.com/office/officeart/2018/2/layout/IconCircleList"/>
    <dgm:cxn modelId="{E7870532-F978-4F8F-B5DC-ED5E92A1DBC7}" srcId="{8BF668F3-4CFE-4182-AB6A-198AA26A36B9}" destId="{C18C6437-DC2C-473A-BFEA-2441C2D3FD0C}" srcOrd="2" destOrd="0" parTransId="{142020BC-EC7D-4CB6-83AE-64D830D61BFA}" sibTransId="{64564522-C042-4715-998F-B3838804F54B}"/>
    <dgm:cxn modelId="{60520A3D-E229-4166-A1D4-D7E25C6AF72C}" srcId="{8BF668F3-4CFE-4182-AB6A-198AA26A36B9}" destId="{DD6811E8-F915-478D-8CF0-C80C9D88893D}" srcOrd="3" destOrd="0" parTransId="{E6892B06-A695-4F20-8BBA-28F7803A2028}" sibTransId="{5FD760A4-ACD2-4DDA-A53C-DEF9FF02F1CB}"/>
    <dgm:cxn modelId="{2E4F4E48-013E-4C0B-A03B-7C2A0D0F2F4C}" type="presOf" srcId="{9ACB8402-91D4-4284-A46E-1903316C6F31}" destId="{435FA209-9760-40D9-AE79-02F197A3C4A3}" srcOrd="0" destOrd="0" presId="urn:microsoft.com/office/officeart/2018/2/layout/IconCircleList"/>
    <dgm:cxn modelId="{78FAF396-D469-4168-B95B-D06F91030249}" srcId="{8BF668F3-4CFE-4182-AB6A-198AA26A36B9}" destId="{2D61EDBB-D7FF-40D3-BBE0-361C43C119C8}" srcOrd="0" destOrd="0" parTransId="{E03DB35A-481F-4A74-BE2F-66DA606EC004}" sibTransId="{9ACB8402-91D4-4284-A46E-1903316C6F31}"/>
    <dgm:cxn modelId="{F7B932A0-C467-4A4D-AB75-48CEC968AD96}" type="presOf" srcId="{2D61EDBB-D7FF-40D3-BBE0-361C43C119C8}" destId="{CD617723-A314-4343-89F9-7F0B1EE0737C}" srcOrd="0" destOrd="0" presId="urn:microsoft.com/office/officeart/2018/2/layout/IconCircleList"/>
    <dgm:cxn modelId="{4490D0A5-8DAE-4006-A4D3-30C4F41E32AE}" type="presOf" srcId="{DD6811E8-F915-478D-8CF0-C80C9D88893D}" destId="{396CCE0E-902E-43C1-83D8-525D22F4AC43}" srcOrd="0" destOrd="0" presId="urn:microsoft.com/office/officeart/2018/2/layout/IconCircleList"/>
    <dgm:cxn modelId="{819CD1C2-81AE-4F61-B7B4-1919705525BD}" type="presOf" srcId="{8181BA2E-12D9-49C5-8AD0-FBB7058DFEE5}" destId="{0ED04BEF-57B3-474C-AC52-ACB17855AF06}" srcOrd="0" destOrd="0" presId="urn:microsoft.com/office/officeart/2018/2/layout/IconCircleList"/>
    <dgm:cxn modelId="{55C8D7C5-E205-4299-A8B6-016FEB6BDF13}" type="presOf" srcId="{8BF668F3-4CFE-4182-AB6A-198AA26A36B9}" destId="{E5C0386B-672D-4B23-8A0E-56CD7BED88F2}" srcOrd="0" destOrd="0" presId="urn:microsoft.com/office/officeart/2018/2/layout/IconCircleList"/>
    <dgm:cxn modelId="{7B3226DD-C742-428A-B147-80B2A1312106}" type="presOf" srcId="{64564522-C042-4715-998F-B3838804F54B}" destId="{3F8EE92C-876A-4594-B4B1-B36330A345C7}" srcOrd="0" destOrd="0" presId="urn:microsoft.com/office/officeart/2018/2/layout/IconCircleList"/>
    <dgm:cxn modelId="{5D6B9BEE-0B9E-46AF-9E1F-BF23D11FD7E1}" srcId="{8BF668F3-4CFE-4182-AB6A-198AA26A36B9}" destId="{8181BA2E-12D9-49C5-8AD0-FBB7058DFEE5}" srcOrd="1" destOrd="0" parTransId="{36B939FC-8132-4A01-ADDF-C409DED8A7FE}" sibTransId="{EC03BA7B-713B-4D6D-9307-36A7366D2AAB}"/>
    <dgm:cxn modelId="{16B0DB79-8308-4F72-878A-D8A931C316BE}" type="presParOf" srcId="{E5C0386B-672D-4B23-8A0E-56CD7BED88F2}" destId="{EA81EADD-80F6-4E7E-9523-B9676467880C}" srcOrd="0" destOrd="0" presId="urn:microsoft.com/office/officeart/2018/2/layout/IconCircleList"/>
    <dgm:cxn modelId="{F7226535-FD69-45BD-B698-26DE1C26D3CB}" type="presParOf" srcId="{EA81EADD-80F6-4E7E-9523-B9676467880C}" destId="{F04C55CE-7A1F-4D2C-A7DC-86A986F6959A}" srcOrd="0" destOrd="0" presId="urn:microsoft.com/office/officeart/2018/2/layout/IconCircleList"/>
    <dgm:cxn modelId="{92E7039B-44A8-476D-A341-C6419FAECA8D}" type="presParOf" srcId="{F04C55CE-7A1F-4D2C-A7DC-86A986F6959A}" destId="{F1001F79-5F95-44CE-A86C-85F079B9EEAF}" srcOrd="0" destOrd="0" presId="urn:microsoft.com/office/officeart/2018/2/layout/IconCircleList"/>
    <dgm:cxn modelId="{E7DEF216-0EF8-4607-A9F8-03588C65A17E}" type="presParOf" srcId="{F04C55CE-7A1F-4D2C-A7DC-86A986F6959A}" destId="{BBEC92F7-D52E-499B-8945-2095BEBF21ED}" srcOrd="1" destOrd="0" presId="urn:microsoft.com/office/officeart/2018/2/layout/IconCircleList"/>
    <dgm:cxn modelId="{BE42731B-6B46-49B9-830F-15ABFD9C78E8}" type="presParOf" srcId="{F04C55CE-7A1F-4D2C-A7DC-86A986F6959A}" destId="{8B94AD59-814A-4BE0-83ED-1D3B46DB0091}" srcOrd="2" destOrd="0" presId="urn:microsoft.com/office/officeart/2018/2/layout/IconCircleList"/>
    <dgm:cxn modelId="{95A0B6E0-2682-491A-ACC8-2F19E8361ADC}" type="presParOf" srcId="{F04C55CE-7A1F-4D2C-A7DC-86A986F6959A}" destId="{CD617723-A314-4343-89F9-7F0B1EE0737C}" srcOrd="3" destOrd="0" presId="urn:microsoft.com/office/officeart/2018/2/layout/IconCircleList"/>
    <dgm:cxn modelId="{44E53A53-BD8F-4CA1-9949-0B85CA1082DF}" type="presParOf" srcId="{EA81EADD-80F6-4E7E-9523-B9676467880C}" destId="{435FA209-9760-40D9-AE79-02F197A3C4A3}" srcOrd="1" destOrd="0" presId="urn:microsoft.com/office/officeart/2018/2/layout/IconCircleList"/>
    <dgm:cxn modelId="{B9743C1B-86F6-4701-828E-3888A5A2A5C0}" type="presParOf" srcId="{EA81EADD-80F6-4E7E-9523-B9676467880C}" destId="{B09E43EB-31D5-4EEE-A8DD-FA051D62C565}" srcOrd="2" destOrd="0" presId="urn:microsoft.com/office/officeart/2018/2/layout/IconCircleList"/>
    <dgm:cxn modelId="{0015EB3B-E88B-47C2-97B1-EEACD3E93538}" type="presParOf" srcId="{B09E43EB-31D5-4EEE-A8DD-FA051D62C565}" destId="{15C31ADB-7147-48FE-B408-3204A41C487F}" srcOrd="0" destOrd="0" presId="urn:microsoft.com/office/officeart/2018/2/layout/IconCircleList"/>
    <dgm:cxn modelId="{9289FFD7-50CB-4002-89F3-680BEE4D00E8}" type="presParOf" srcId="{B09E43EB-31D5-4EEE-A8DD-FA051D62C565}" destId="{55969B67-CE89-445E-9CB5-C05688DA77C8}" srcOrd="1" destOrd="0" presId="urn:microsoft.com/office/officeart/2018/2/layout/IconCircleList"/>
    <dgm:cxn modelId="{F2F601C9-F9ED-48EA-9D61-47928B90F57D}" type="presParOf" srcId="{B09E43EB-31D5-4EEE-A8DD-FA051D62C565}" destId="{6130C1C7-DC9F-4212-B0C4-D6C9FC3C6B40}" srcOrd="2" destOrd="0" presId="urn:microsoft.com/office/officeart/2018/2/layout/IconCircleList"/>
    <dgm:cxn modelId="{ABE83E96-4792-482A-9385-EA1A184E02A0}" type="presParOf" srcId="{B09E43EB-31D5-4EEE-A8DD-FA051D62C565}" destId="{0ED04BEF-57B3-474C-AC52-ACB17855AF06}" srcOrd="3" destOrd="0" presId="urn:microsoft.com/office/officeart/2018/2/layout/IconCircleList"/>
    <dgm:cxn modelId="{876C582F-9582-4E1E-B084-4E89647AB8C2}" type="presParOf" srcId="{EA81EADD-80F6-4E7E-9523-B9676467880C}" destId="{65AFAB94-5529-4FC8-8B32-72F13BA29233}" srcOrd="3" destOrd="0" presId="urn:microsoft.com/office/officeart/2018/2/layout/IconCircleList"/>
    <dgm:cxn modelId="{DE8A4EBE-132F-4EC2-93DE-8EF960219100}" type="presParOf" srcId="{EA81EADD-80F6-4E7E-9523-B9676467880C}" destId="{ADBE447D-6140-4F60-BEA7-81494538C679}" srcOrd="4" destOrd="0" presId="urn:microsoft.com/office/officeart/2018/2/layout/IconCircleList"/>
    <dgm:cxn modelId="{ACE32C7A-BD65-4FAA-8079-B4A5EC2E55AE}" type="presParOf" srcId="{ADBE447D-6140-4F60-BEA7-81494538C679}" destId="{3AEE0E62-BF77-4BFB-8F05-0ED562E2075E}" srcOrd="0" destOrd="0" presId="urn:microsoft.com/office/officeart/2018/2/layout/IconCircleList"/>
    <dgm:cxn modelId="{CBFDFE77-6600-4CD2-A6AE-73BC3B7670E6}" type="presParOf" srcId="{ADBE447D-6140-4F60-BEA7-81494538C679}" destId="{CA166B4E-AB56-431E-A9D0-84F8C0815DE9}" srcOrd="1" destOrd="0" presId="urn:microsoft.com/office/officeart/2018/2/layout/IconCircleList"/>
    <dgm:cxn modelId="{BA82090A-6BD8-41AD-8E5B-512EFDE2D583}" type="presParOf" srcId="{ADBE447D-6140-4F60-BEA7-81494538C679}" destId="{B9EAD5E0-5B55-4315-A33D-5C634088FC8C}" srcOrd="2" destOrd="0" presId="urn:microsoft.com/office/officeart/2018/2/layout/IconCircleList"/>
    <dgm:cxn modelId="{1D9B60FD-FD21-4EDC-B8BA-B20CE34B370E}" type="presParOf" srcId="{ADBE447D-6140-4F60-BEA7-81494538C679}" destId="{754856E4-0D3B-49CB-B025-18D64EB1A119}" srcOrd="3" destOrd="0" presId="urn:microsoft.com/office/officeart/2018/2/layout/IconCircleList"/>
    <dgm:cxn modelId="{A5A7776F-B213-4C62-AF07-7ECB3EE27FF9}" type="presParOf" srcId="{EA81EADD-80F6-4E7E-9523-B9676467880C}" destId="{3F8EE92C-876A-4594-B4B1-B36330A345C7}" srcOrd="5" destOrd="0" presId="urn:microsoft.com/office/officeart/2018/2/layout/IconCircleList"/>
    <dgm:cxn modelId="{E9DD86A9-A066-4E58-A60B-FB0E82E59416}" type="presParOf" srcId="{EA81EADD-80F6-4E7E-9523-B9676467880C}" destId="{52EB428D-6CD7-4EC1-B317-85B112556289}" srcOrd="6" destOrd="0" presId="urn:microsoft.com/office/officeart/2018/2/layout/IconCircleList"/>
    <dgm:cxn modelId="{E861AFC3-550F-458E-BE25-2CC0394FEC5C}" type="presParOf" srcId="{52EB428D-6CD7-4EC1-B317-85B112556289}" destId="{B4CF1687-731C-4160-B578-9FEB320C7DEF}" srcOrd="0" destOrd="0" presId="urn:microsoft.com/office/officeart/2018/2/layout/IconCircleList"/>
    <dgm:cxn modelId="{376E6598-252D-4806-8966-1595B02AC365}" type="presParOf" srcId="{52EB428D-6CD7-4EC1-B317-85B112556289}" destId="{989B4712-81ED-42C2-B4B8-89BE011DAEE0}" srcOrd="1" destOrd="0" presId="urn:microsoft.com/office/officeart/2018/2/layout/IconCircleList"/>
    <dgm:cxn modelId="{60070C40-C624-44A9-9383-05588C447217}" type="presParOf" srcId="{52EB428D-6CD7-4EC1-B317-85B112556289}" destId="{A9730BF1-19F3-42A2-B0E4-E03141327D3B}" srcOrd="2" destOrd="0" presId="urn:microsoft.com/office/officeart/2018/2/layout/IconCircleList"/>
    <dgm:cxn modelId="{FEEB6480-1FC4-4386-B5DB-273BCFBC4B43}" type="presParOf" srcId="{52EB428D-6CD7-4EC1-B317-85B112556289}" destId="{396CCE0E-902E-43C1-83D8-525D22F4AC4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F668F3-4CFE-4182-AB6A-198AA26A36B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D61EDBB-D7FF-40D3-BBE0-361C43C119C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Manual logs are inconsistent, hard to analyse, and prone to loss</a:t>
          </a:r>
          <a:endParaRPr lang="en-US" dirty="0"/>
        </a:p>
      </dgm:t>
    </dgm:pt>
    <dgm:pt modelId="{E03DB35A-481F-4A74-BE2F-66DA606EC004}" type="parTrans" cxnId="{78FAF396-D469-4168-B95B-D06F91030249}">
      <dgm:prSet/>
      <dgm:spPr/>
      <dgm:t>
        <a:bodyPr/>
        <a:lstStyle/>
        <a:p>
          <a:endParaRPr lang="en-US"/>
        </a:p>
      </dgm:t>
    </dgm:pt>
    <dgm:pt modelId="{9ACB8402-91D4-4284-A46E-1903316C6F31}" type="sibTrans" cxnId="{78FAF396-D469-4168-B95B-D06F9103024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D5CA3EF-0F86-4052-804D-C58C1A90419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Digital solution improves consistency, searchability, and motivation</a:t>
          </a:r>
          <a:endParaRPr lang="en-US" dirty="0"/>
        </a:p>
      </dgm:t>
    </dgm:pt>
    <dgm:pt modelId="{D123AB05-9459-4F61-BF8A-A1CDA66AC552}" type="parTrans" cxnId="{1CDFE3BD-C4D0-4326-972E-F3556BD302AC}">
      <dgm:prSet/>
      <dgm:spPr/>
      <dgm:t>
        <a:bodyPr/>
        <a:lstStyle/>
        <a:p>
          <a:endParaRPr lang="en-GB"/>
        </a:p>
      </dgm:t>
    </dgm:pt>
    <dgm:pt modelId="{18CDF221-E8B1-40F9-846A-C9CEA95FABE1}" type="sibTrans" cxnId="{1CDFE3BD-C4D0-4326-972E-F3556BD302AC}">
      <dgm:prSet/>
      <dgm:spPr/>
      <dgm:t>
        <a:bodyPr/>
        <a:lstStyle/>
        <a:p>
          <a:endParaRPr lang="en-GB"/>
        </a:p>
      </dgm:t>
    </dgm:pt>
    <dgm:pt modelId="{E5C0386B-672D-4B23-8A0E-56CD7BED88F2}" type="pres">
      <dgm:prSet presAssocID="{8BF668F3-4CFE-4182-AB6A-198AA26A36B9}" presName="root" presStyleCnt="0">
        <dgm:presLayoutVars>
          <dgm:dir/>
          <dgm:resizeHandles val="exact"/>
        </dgm:presLayoutVars>
      </dgm:prSet>
      <dgm:spPr/>
    </dgm:pt>
    <dgm:pt modelId="{EA81EADD-80F6-4E7E-9523-B9676467880C}" type="pres">
      <dgm:prSet presAssocID="{8BF668F3-4CFE-4182-AB6A-198AA26A36B9}" presName="container" presStyleCnt="0">
        <dgm:presLayoutVars>
          <dgm:dir/>
          <dgm:resizeHandles val="exact"/>
        </dgm:presLayoutVars>
      </dgm:prSet>
      <dgm:spPr/>
    </dgm:pt>
    <dgm:pt modelId="{F04C55CE-7A1F-4D2C-A7DC-86A986F6959A}" type="pres">
      <dgm:prSet presAssocID="{2D61EDBB-D7FF-40D3-BBE0-361C43C119C8}" presName="compNode" presStyleCnt="0"/>
      <dgm:spPr/>
    </dgm:pt>
    <dgm:pt modelId="{F1001F79-5F95-44CE-A86C-85F079B9EEAF}" type="pres">
      <dgm:prSet presAssocID="{2D61EDBB-D7FF-40D3-BBE0-361C43C119C8}" presName="iconBgRect" presStyleLbl="bgShp" presStyleIdx="0" presStyleCnt="2"/>
      <dgm:spPr/>
    </dgm:pt>
    <dgm:pt modelId="{BBEC92F7-D52E-499B-8945-2095BEBF21ED}" type="pres">
      <dgm:prSet presAssocID="{2D61EDBB-D7FF-40D3-BBE0-361C43C119C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8B94AD59-814A-4BE0-83ED-1D3B46DB0091}" type="pres">
      <dgm:prSet presAssocID="{2D61EDBB-D7FF-40D3-BBE0-361C43C119C8}" presName="spaceRect" presStyleCnt="0"/>
      <dgm:spPr/>
    </dgm:pt>
    <dgm:pt modelId="{CD617723-A314-4343-89F9-7F0B1EE0737C}" type="pres">
      <dgm:prSet presAssocID="{2D61EDBB-D7FF-40D3-BBE0-361C43C119C8}" presName="textRect" presStyleLbl="revTx" presStyleIdx="0" presStyleCnt="2">
        <dgm:presLayoutVars>
          <dgm:chMax val="1"/>
          <dgm:chPref val="1"/>
        </dgm:presLayoutVars>
      </dgm:prSet>
      <dgm:spPr/>
    </dgm:pt>
    <dgm:pt modelId="{435FA209-9760-40D9-AE79-02F197A3C4A3}" type="pres">
      <dgm:prSet presAssocID="{9ACB8402-91D4-4284-A46E-1903316C6F31}" presName="sibTrans" presStyleLbl="sibTrans2D1" presStyleIdx="0" presStyleCnt="0"/>
      <dgm:spPr/>
    </dgm:pt>
    <dgm:pt modelId="{4B4F5DD2-BA08-48F1-93A4-4012AD0D0081}" type="pres">
      <dgm:prSet presAssocID="{9D5CA3EF-0F86-4052-804D-C58C1A90419F}" presName="compNode" presStyleCnt="0"/>
      <dgm:spPr/>
    </dgm:pt>
    <dgm:pt modelId="{DD25DB01-33E8-4355-AB17-4A879DC9D876}" type="pres">
      <dgm:prSet presAssocID="{9D5CA3EF-0F86-4052-804D-C58C1A90419F}" presName="iconBgRect" presStyleLbl="bgShp" presStyleIdx="1" presStyleCnt="2"/>
      <dgm:spPr/>
    </dgm:pt>
    <dgm:pt modelId="{F6C178C4-389F-4DA1-9E7C-C26646F63B3C}" type="pres">
      <dgm:prSet presAssocID="{9D5CA3EF-0F86-4052-804D-C58C1A90419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B94EBC90-072F-4EFC-8752-BB0D34638236}" type="pres">
      <dgm:prSet presAssocID="{9D5CA3EF-0F86-4052-804D-C58C1A90419F}" presName="spaceRect" presStyleCnt="0"/>
      <dgm:spPr/>
    </dgm:pt>
    <dgm:pt modelId="{E9829F20-C88C-449C-BB47-A0E3976CB2B9}" type="pres">
      <dgm:prSet presAssocID="{9D5CA3EF-0F86-4052-804D-C58C1A90419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0348D26-FE08-4630-842C-385D6FD88A1B}" type="presOf" srcId="{9D5CA3EF-0F86-4052-804D-C58C1A90419F}" destId="{E9829F20-C88C-449C-BB47-A0E3976CB2B9}" srcOrd="0" destOrd="0" presId="urn:microsoft.com/office/officeart/2018/2/layout/IconCircleList"/>
    <dgm:cxn modelId="{2E4F4E48-013E-4C0B-A03B-7C2A0D0F2F4C}" type="presOf" srcId="{9ACB8402-91D4-4284-A46E-1903316C6F31}" destId="{435FA209-9760-40D9-AE79-02F197A3C4A3}" srcOrd="0" destOrd="0" presId="urn:microsoft.com/office/officeart/2018/2/layout/IconCircleList"/>
    <dgm:cxn modelId="{78FAF396-D469-4168-B95B-D06F91030249}" srcId="{8BF668F3-4CFE-4182-AB6A-198AA26A36B9}" destId="{2D61EDBB-D7FF-40D3-BBE0-361C43C119C8}" srcOrd="0" destOrd="0" parTransId="{E03DB35A-481F-4A74-BE2F-66DA606EC004}" sibTransId="{9ACB8402-91D4-4284-A46E-1903316C6F31}"/>
    <dgm:cxn modelId="{F7B932A0-C467-4A4D-AB75-48CEC968AD96}" type="presOf" srcId="{2D61EDBB-D7FF-40D3-BBE0-361C43C119C8}" destId="{CD617723-A314-4343-89F9-7F0B1EE0737C}" srcOrd="0" destOrd="0" presId="urn:microsoft.com/office/officeart/2018/2/layout/IconCircleList"/>
    <dgm:cxn modelId="{1CDFE3BD-C4D0-4326-972E-F3556BD302AC}" srcId="{8BF668F3-4CFE-4182-AB6A-198AA26A36B9}" destId="{9D5CA3EF-0F86-4052-804D-C58C1A90419F}" srcOrd="1" destOrd="0" parTransId="{D123AB05-9459-4F61-BF8A-A1CDA66AC552}" sibTransId="{18CDF221-E8B1-40F9-846A-C9CEA95FABE1}"/>
    <dgm:cxn modelId="{55C8D7C5-E205-4299-A8B6-016FEB6BDF13}" type="presOf" srcId="{8BF668F3-4CFE-4182-AB6A-198AA26A36B9}" destId="{E5C0386B-672D-4B23-8A0E-56CD7BED88F2}" srcOrd="0" destOrd="0" presId="urn:microsoft.com/office/officeart/2018/2/layout/IconCircleList"/>
    <dgm:cxn modelId="{16B0DB79-8308-4F72-878A-D8A931C316BE}" type="presParOf" srcId="{E5C0386B-672D-4B23-8A0E-56CD7BED88F2}" destId="{EA81EADD-80F6-4E7E-9523-B9676467880C}" srcOrd="0" destOrd="0" presId="urn:microsoft.com/office/officeart/2018/2/layout/IconCircleList"/>
    <dgm:cxn modelId="{F7226535-FD69-45BD-B698-26DE1C26D3CB}" type="presParOf" srcId="{EA81EADD-80F6-4E7E-9523-B9676467880C}" destId="{F04C55CE-7A1F-4D2C-A7DC-86A986F6959A}" srcOrd="0" destOrd="0" presId="urn:microsoft.com/office/officeart/2018/2/layout/IconCircleList"/>
    <dgm:cxn modelId="{92E7039B-44A8-476D-A341-C6419FAECA8D}" type="presParOf" srcId="{F04C55CE-7A1F-4D2C-A7DC-86A986F6959A}" destId="{F1001F79-5F95-44CE-A86C-85F079B9EEAF}" srcOrd="0" destOrd="0" presId="urn:microsoft.com/office/officeart/2018/2/layout/IconCircleList"/>
    <dgm:cxn modelId="{E7DEF216-0EF8-4607-A9F8-03588C65A17E}" type="presParOf" srcId="{F04C55CE-7A1F-4D2C-A7DC-86A986F6959A}" destId="{BBEC92F7-D52E-499B-8945-2095BEBF21ED}" srcOrd="1" destOrd="0" presId="urn:microsoft.com/office/officeart/2018/2/layout/IconCircleList"/>
    <dgm:cxn modelId="{BE42731B-6B46-49B9-830F-15ABFD9C78E8}" type="presParOf" srcId="{F04C55CE-7A1F-4D2C-A7DC-86A986F6959A}" destId="{8B94AD59-814A-4BE0-83ED-1D3B46DB0091}" srcOrd="2" destOrd="0" presId="urn:microsoft.com/office/officeart/2018/2/layout/IconCircleList"/>
    <dgm:cxn modelId="{95A0B6E0-2682-491A-ACC8-2F19E8361ADC}" type="presParOf" srcId="{F04C55CE-7A1F-4D2C-A7DC-86A986F6959A}" destId="{CD617723-A314-4343-89F9-7F0B1EE0737C}" srcOrd="3" destOrd="0" presId="urn:microsoft.com/office/officeart/2018/2/layout/IconCircleList"/>
    <dgm:cxn modelId="{44E53A53-BD8F-4CA1-9949-0B85CA1082DF}" type="presParOf" srcId="{EA81EADD-80F6-4E7E-9523-B9676467880C}" destId="{435FA209-9760-40D9-AE79-02F197A3C4A3}" srcOrd="1" destOrd="0" presId="urn:microsoft.com/office/officeart/2018/2/layout/IconCircleList"/>
    <dgm:cxn modelId="{19CA96BE-84C9-4B7E-9FAB-D5C31519D2CC}" type="presParOf" srcId="{EA81EADD-80F6-4E7E-9523-B9676467880C}" destId="{4B4F5DD2-BA08-48F1-93A4-4012AD0D0081}" srcOrd="2" destOrd="0" presId="urn:microsoft.com/office/officeart/2018/2/layout/IconCircleList"/>
    <dgm:cxn modelId="{ED5C5C61-7C0F-4378-8669-8FE74E564520}" type="presParOf" srcId="{4B4F5DD2-BA08-48F1-93A4-4012AD0D0081}" destId="{DD25DB01-33E8-4355-AB17-4A879DC9D876}" srcOrd="0" destOrd="0" presId="urn:microsoft.com/office/officeart/2018/2/layout/IconCircleList"/>
    <dgm:cxn modelId="{EF9EEF6F-16B9-457E-969B-38B69B551FD1}" type="presParOf" srcId="{4B4F5DD2-BA08-48F1-93A4-4012AD0D0081}" destId="{F6C178C4-389F-4DA1-9E7C-C26646F63B3C}" srcOrd="1" destOrd="0" presId="urn:microsoft.com/office/officeart/2018/2/layout/IconCircleList"/>
    <dgm:cxn modelId="{C56864D8-5C67-4519-A6EB-0AC060CC0BC8}" type="presParOf" srcId="{4B4F5DD2-BA08-48F1-93A4-4012AD0D0081}" destId="{B94EBC90-072F-4EFC-8752-BB0D34638236}" srcOrd="2" destOrd="0" presId="urn:microsoft.com/office/officeart/2018/2/layout/IconCircleList"/>
    <dgm:cxn modelId="{91B1478A-AF58-4EC0-B18E-948E2A884C8A}" type="presParOf" srcId="{4B4F5DD2-BA08-48F1-93A4-4012AD0D0081}" destId="{E9829F20-C88C-449C-BB47-A0E3976CB2B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F668F3-4CFE-4182-AB6A-198AA26A36B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D61EDBB-D7FF-40D3-BBE0-361C43C119C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Log exercises with sets, reps, weights, and rest time</a:t>
          </a:r>
          <a:endParaRPr lang="en-US" dirty="0"/>
        </a:p>
      </dgm:t>
    </dgm:pt>
    <dgm:pt modelId="{E03DB35A-481F-4A74-BE2F-66DA606EC004}" type="parTrans" cxnId="{78FAF396-D469-4168-B95B-D06F91030249}">
      <dgm:prSet/>
      <dgm:spPr/>
      <dgm:t>
        <a:bodyPr/>
        <a:lstStyle/>
        <a:p>
          <a:endParaRPr lang="en-US"/>
        </a:p>
      </dgm:t>
    </dgm:pt>
    <dgm:pt modelId="{9ACB8402-91D4-4284-A46E-1903316C6F31}" type="sibTrans" cxnId="{78FAF396-D469-4168-B95B-D06F9103024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106E10-9415-4141-B5F5-0400FD43766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Provide searchable workout history</a:t>
          </a:r>
          <a:endParaRPr lang="en-US" dirty="0"/>
        </a:p>
      </dgm:t>
    </dgm:pt>
    <dgm:pt modelId="{E09ECD66-FD4C-46F4-ACB2-E503192580D5}" type="parTrans" cxnId="{68A1D295-D5A9-41BA-87EA-203B07AF4828}">
      <dgm:prSet/>
      <dgm:spPr/>
      <dgm:t>
        <a:bodyPr/>
        <a:lstStyle/>
        <a:p>
          <a:endParaRPr lang="en-GB"/>
        </a:p>
      </dgm:t>
    </dgm:pt>
    <dgm:pt modelId="{16130C04-33F1-4C29-BE05-2E94DD72AC2D}" type="sibTrans" cxnId="{68A1D295-D5A9-41BA-87EA-203B07AF4828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4D3AFD7A-A134-48BF-A538-F131115DB03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Secure MySQL data storage</a:t>
          </a:r>
          <a:endParaRPr lang="en-US" dirty="0"/>
        </a:p>
      </dgm:t>
    </dgm:pt>
    <dgm:pt modelId="{A9B76608-F094-47B0-98E6-D1B9C6E190C2}" type="parTrans" cxnId="{49A18E79-94C6-4E24-A895-F17BF1AB5A71}">
      <dgm:prSet/>
      <dgm:spPr/>
      <dgm:t>
        <a:bodyPr/>
        <a:lstStyle/>
        <a:p>
          <a:endParaRPr lang="en-GB"/>
        </a:p>
      </dgm:t>
    </dgm:pt>
    <dgm:pt modelId="{544647EB-7D6D-4F94-9467-7AF770D76889}" type="sibTrans" cxnId="{49A18E79-94C6-4E24-A895-F17BF1AB5A71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457D338A-F846-47D9-BDBD-285617183DB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Extendable for future features</a:t>
          </a:r>
          <a:endParaRPr lang="en-US" dirty="0"/>
        </a:p>
      </dgm:t>
    </dgm:pt>
    <dgm:pt modelId="{78C1842E-AFB4-47BB-BCC8-9DFE16061CC0}" type="parTrans" cxnId="{6E0E6B72-B558-48B4-9F1A-0772C26D4EE2}">
      <dgm:prSet/>
      <dgm:spPr/>
      <dgm:t>
        <a:bodyPr/>
        <a:lstStyle/>
        <a:p>
          <a:endParaRPr lang="en-GB"/>
        </a:p>
      </dgm:t>
    </dgm:pt>
    <dgm:pt modelId="{B817A06F-74FC-45D1-8B3D-71EE519A7EE5}" type="sibTrans" cxnId="{6E0E6B72-B558-48B4-9F1A-0772C26D4EE2}">
      <dgm:prSet/>
      <dgm:spPr/>
      <dgm:t>
        <a:bodyPr/>
        <a:lstStyle/>
        <a:p>
          <a:endParaRPr lang="en-GB"/>
        </a:p>
      </dgm:t>
    </dgm:pt>
    <dgm:pt modelId="{E5C0386B-672D-4B23-8A0E-56CD7BED88F2}" type="pres">
      <dgm:prSet presAssocID="{8BF668F3-4CFE-4182-AB6A-198AA26A36B9}" presName="root" presStyleCnt="0">
        <dgm:presLayoutVars>
          <dgm:dir/>
          <dgm:resizeHandles val="exact"/>
        </dgm:presLayoutVars>
      </dgm:prSet>
      <dgm:spPr/>
    </dgm:pt>
    <dgm:pt modelId="{EA81EADD-80F6-4E7E-9523-B9676467880C}" type="pres">
      <dgm:prSet presAssocID="{8BF668F3-4CFE-4182-AB6A-198AA26A36B9}" presName="container" presStyleCnt="0">
        <dgm:presLayoutVars>
          <dgm:dir/>
          <dgm:resizeHandles val="exact"/>
        </dgm:presLayoutVars>
      </dgm:prSet>
      <dgm:spPr/>
    </dgm:pt>
    <dgm:pt modelId="{F04C55CE-7A1F-4D2C-A7DC-86A986F6959A}" type="pres">
      <dgm:prSet presAssocID="{2D61EDBB-D7FF-40D3-BBE0-361C43C119C8}" presName="compNode" presStyleCnt="0"/>
      <dgm:spPr/>
    </dgm:pt>
    <dgm:pt modelId="{F1001F79-5F95-44CE-A86C-85F079B9EEAF}" type="pres">
      <dgm:prSet presAssocID="{2D61EDBB-D7FF-40D3-BBE0-361C43C119C8}" presName="iconBgRect" presStyleLbl="bgShp" presStyleIdx="0" presStyleCnt="4"/>
      <dgm:spPr/>
    </dgm:pt>
    <dgm:pt modelId="{BBEC92F7-D52E-499B-8945-2095BEBF21ED}" type="pres">
      <dgm:prSet presAssocID="{2D61EDBB-D7FF-40D3-BBE0-361C43C119C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8B94AD59-814A-4BE0-83ED-1D3B46DB0091}" type="pres">
      <dgm:prSet presAssocID="{2D61EDBB-D7FF-40D3-BBE0-361C43C119C8}" presName="spaceRect" presStyleCnt="0"/>
      <dgm:spPr/>
    </dgm:pt>
    <dgm:pt modelId="{CD617723-A314-4343-89F9-7F0B1EE0737C}" type="pres">
      <dgm:prSet presAssocID="{2D61EDBB-D7FF-40D3-BBE0-361C43C119C8}" presName="textRect" presStyleLbl="revTx" presStyleIdx="0" presStyleCnt="4">
        <dgm:presLayoutVars>
          <dgm:chMax val="1"/>
          <dgm:chPref val="1"/>
        </dgm:presLayoutVars>
      </dgm:prSet>
      <dgm:spPr/>
    </dgm:pt>
    <dgm:pt modelId="{435FA209-9760-40D9-AE79-02F197A3C4A3}" type="pres">
      <dgm:prSet presAssocID="{9ACB8402-91D4-4284-A46E-1903316C6F31}" presName="sibTrans" presStyleLbl="sibTrans2D1" presStyleIdx="0" presStyleCnt="0"/>
      <dgm:spPr/>
    </dgm:pt>
    <dgm:pt modelId="{55A7B81A-68E8-46AB-8230-BEC6B0EF0E2B}" type="pres">
      <dgm:prSet presAssocID="{92106E10-9415-4141-B5F5-0400FD437668}" presName="compNode" presStyleCnt="0"/>
      <dgm:spPr/>
    </dgm:pt>
    <dgm:pt modelId="{E2C609F7-6480-4C87-BD6E-8DF72EFB768E}" type="pres">
      <dgm:prSet presAssocID="{92106E10-9415-4141-B5F5-0400FD437668}" presName="iconBgRect" presStyleLbl="bgShp" presStyleIdx="1" presStyleCnt="4"/>
      <dgm:spPr/>
    </dgm:pt>
    <dgm:pt modelId="{D4F168EA-BC4A-484C-B1DA-276EFD771EDC}" type="pres">
      <dgm:prSet presAssocID="{92106E10-9415-4141-B5F5-0400FD43766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31E4F87-D1A2-47B3-8D39-837B584CBFD6}" type="pres">
      <dgm:prSet presAssocID="{92106E10-9415-4141-B5F5-0400FD437668}" presName="spaceRect" presStyleCnt="0"/>
      <dgm:spPr/>
    </dgm:pt>
    <dgm:pt modelId="{C82170FA-4CD5-4E94-87DB-72868BBFD62A}" type="pres">
      <dgm:prSet presAssocID="{92106E10-9415-4141-B5F5-0400FD437668}" presName="textRect" presStyleLbl="revTx" presStyleIdx="1" presStyleCnt="4">
        <dgm:presLayoutVars>
          <dgm:chMax val="1"/>
          <dgm:chPref val="1"/>
        </dgm:presLayoutVars>
      </dgm:prSet>
      <dgm:spPr/>
    </dgm:pt>
    <dgm:pt modelId="{B0F3CBF8-2FA2-4457-8990-4887A5443E60}" type="pres">
      <dgm:prSet presAssocID="{16130C04-33F1-4C29-BE05-2E94DD72AC2D}" presName="sibTrans" presStyleLbl="sibTrans2D1" presStyleIdx="0" presStyleCnt="0"/>
      <dgm:spPr/>
    </dgm:pt>
    <dgm:pt modelId="{CD22CC3F-5400-46D3-BFEA-65B2779DA3FA}" type="pres">
      <dgm:prSet presAssocID="{4D3AFD7A-A134-48BF-A538-F131115DB03F}" presName="compNode" presStyleCnt="0"/>
      <dgm:spPr/>
    </dgm:pt>
    <dgm:pt modelId="{367EB731-3A81-4103-B06F-AB97E1A41600}" type="pres">
      <dgm:prSet presAssocID="{4D3AFD7A-A134-48BF-A538-F131115DB03F}" presName="iconBgRect" presStyleLbl="bgShp" presStyleIdx="2" presStyleCnt="4"/>
      <dgm:spPr/>
    </dgm:pt>
    <dgm:pt modelId="{ED2A1B51-B22B-4F2B-8072-70396DE567FB}" type="pres">
      <dgm:prSet presAssocID="{4D3AFD7A-A134-48BF-A538-F131115DB03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63CEEBF-679B-4CEC-A123-818BABBE792D}" type="pres">
      <dgm:prSet presAssocID="{4D3AFD7A-A134-48BF-A538-F131115DB03F}" presName="spaceRect" presStyleCnt="0"/>
      <dgm:spPr/>
    </dgm:pt>
    <dgm:pt modelId="{34D3A623-01B8-4A5A-BC21-99857E9AE812}" type="pres">
      <dgm:prSet presAssocID="{4D3AFD7A-A134-48BF-A538-F131115DB03F}" presName="textRect" presStyleLbl="revTx" presStyleIdx="2" presStyleCnt="4">
        <dgm:presLayoutVars>
          <dgm:chMax val="1"/>
          <dgm:chPref val="1"/>
        </dgm:presLayoutVars>
      </dgm:prSet>
      <dgm:spPr/>
    </dgm:pt>
    <dgm:pt modelId="{DB889498-1D9B-494A-BCCA-53E82990EEE1}" type="pres">
      <dgm:prSet presAssocID="{544647EB-7D6D-4F94-9467-7AF770D76889}" presName="sibTrans" presStyleLbl="sibTrans2D1" presStyleIdx="0" presStyleCnt="0"/>
      <dgm:spPr/>
    </dgm:pt>
    <dgm:pt modelId="{9367D26F-0808-43C3-B63B-8F6C0FFBAE21}" type="pres">
      <dgm:prSet presAssocID="{457D338A-F846-47D9-BDBD-285617183DBA}" presName="compNode" presStyleCnt="0"/>
      <dgm:spPr/>
    </dgm:pt>
    <dgm:pt modelId="{0E5EACAE-4B80-461B-A67D-E9085F395BF2}" type="pres">
      <dgm:prSet presAssocID="{457D338A-F846-47D9-BDBD-285617183DBA}" presName="iconBgRect" presStyleLbl="bgShp" presStyleIdx="3" presStyleCnt="4"/>
      <dgm:spPr/>
    </dgm:pt>
    <dgm:pt modelId="{C27E951A-6526-45E1-9447-A4188C9683CB}" type="pres">
      <dgm:prSet presAssocID="{457D338A-F846-47D9-BDBD-285617183DB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6CC3AF9-2CF7-43FC-9082-BC90EC87D777}" type="pres">
      <dgm:prSet presAssocID="{457D338A-F846-47D9-BDBD-285617183DBA}" presName="spaceRect" presStyleCnt="0"/>
      <dgm:spPr/>
    </dgm:pt>
    <dgm:pt modelId="{1B4C3EEC-B561-4CB3-B681-A077D3498B9C}" type="pres">
      <dgm:prSet presAssocID="{457D338A-F846-47D9-BDBD-285617183DB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E55F408-6610-42BE-ADB9-25BFD86D84B0}" type="presOf" srcId="{4D3AFD7A-A134-48BF-A538-F131115DB03F}" destId="{34D3A623-01B8-4A5A-BC21-99857E9AE812}" srcOrd="0" destOrd="0" presId="urn:microsoft.com/office/officeart/2018/2/layout/IconCircleList"/>
    <dgm:cxn modelId="{2E4F4E48-013E-4C0B-A03B-7C2A0D0F2F4C}" type="presOf" srcId="{9ACB8402-91D4-4284-A46E-1903316C6F31}" destId="{435FA209-9760-40D9-AE79-02F197A3C4A3}" srcOrd="0" destOrd="0" presId="urn:microsoft.com/office/officeart/2018/2/layout/IconCircleList"/>
    <dgm:cxn modelId="{2DC4364A-0617-49EE-AA08-E554B12DAE19}" type="presOf" srcId="{92106E10-9415-4141-B5F5-0400FD437668}" destId="{C82170FA-4CD5-4E94-87DB-72868BBFD62A}" srcOrd="0" destOrd="0" presId="urn:microsoft.com/office/officeart/2018/2/layout/IconCircleList"/>
    <dgm:cxn modelId="{4C97094B-E5E0-4A98-B09D-72D75B84BC54}" type="presOf" srcId="{457D338A-F846-47D9-BDBD-285617183DBA}" destId="{1B4C3EEC-B561-4CB3-B681-A077D3498B9C}" srcOrd="0" destOrd="0" presId="urn:microsoft.com/office/officeart/2018/2/layout/IconCircleList"/>
    <dgm:cxn modelId="{6E0E6B72-B558-48B4-9F1A-0772C26D4EE2}" srcId="{8BF668F3-4CFE-4182-AB6A-198AA26A36B9}" destId="{457D338A-F846-47D9-BDBD-285617183DBA}" srcOrd="3" destOrd="0" parTransId="{78C1842E-AFB4-47BB-BCC8-9DFE16061CC0}" sibTransId="{B817A06F-74FC-45D1-8B3D-71EE519A7EE5}"/>
    <dgm:cxn modelId="{49A18E79-94C6-4E24-A895-F17BF1AB5A71}" srcId="{8BF668F3-4CFE-4182-AB6A-198AA26A36B9}" destId="{4D3AFD7A-A134-48BF-A538-F131115DB03F}" srcOrd="2" destOrd="0" parTransId="{A9B76608-F094-47B0-98E6-D1B9C6E190C2}" sibTransId="{544647EB-7D6D-4F94-9467-7AF770D76889}"/>
    <dgm:cxn modelId="{68A1D295-D5A9-41BA-87EA-203B07AF4828}" srcId="{8BF668F3-4CFE-4182-AB6A-198AA26A36B9}" destId="{92106E10-9415-4141-B5F5-0400FD437668}" srcOrd="1" destOrd="0" parTransId="{E09ECD66-FD4C-46F4-ACB2-E503192580D5}" sibTransId="{16130C04-33F1-4C29-BE05-2E94DD72AC2D}"/>
    <dgm:cxn modelId="{78FAF396-D469-4168-B95B-D06F91030249}" srcId="{8BF668F3-4CFE-4182-AB6A-198AA26A36B9}" destId="{2D61EDBB-D7FF-40D3-BBE0-361C43C119C8}" srcOrd="0" destOrd="0" parTransId="{E03DB35A-481F-4A74-BE2F-66DA606EC004}" sibTransId="{9ACB8402-91D4-4284-A46E-1903316C6F31}"/>
    <dgm:cxn modelId="{8E5E769A-6DC2-4CEE-B2E1-BBA85708F3D2}" type="presOf" srcId="{544647EB-7D6D-4F94-9467-7AF770D76889}" destId="{DB889498-1D9B-494A-BCCA-53E82990EEE1}" srcOrd="0" destOrd="0" presId="urn:microsoft.com/office/officeart/2018/2/layout/IconCircleList"/>
    <dgm:cxn modelId="{F7B932A0-C467-4A4D-AB75-48CEC968AD96}" type="presOf" srcId="{2D61EDBB-D7FF-40D3-BBE0-361C43C119C8}" destId="{CD617723-A314-4343-89F9-7F0B1EE0737C}" srcOrd="0" destOrd="0" presId="urn:microsoft.com/office/officeart/2018/2/layout/IconCircleList"/>
    <dgm:cxn modelId="{55C8D7C5-E205-4299-A8B6-016FEB6BDF13}" type="presOf" srcId="{8BF668F3-4CFE-4182-AB6A-198AA26A36B9}" destId="{E5C0386B-672D-4B23-8A0E-56CD7BED88F2}" srcOrd="0" destOrd="0" presId="urn:microsoft.com/office/officeart/2018/2/layout/IconCircleList"/>
    <dgm:cxn modelId="{518AC6C8-EA54-4BB6-B90E-0F32BA3ACFA9}" type="presOf" srcId="{16130C04-33F1-4C29-BE05-2E94DD72AC2D}" destId="{B0F3CBF8-2FA2-4457-8990-4887A5443E60}" srcOrd="0" destOrd="0" presId="urn:microsoft.com/office/officeart/2018/2/layout/IconCircleList"/>
    <dgm:cxn modelId="{16B0DB79-8308-4F72-878A-D8A931C316BE}" type="presParOf" srcId="{E5C0386B-672D-4B23-8A0E-56CD7BED88F2}" destId="{EA81EADD-80F6-4E7E-9523-B9676467880C}" srcOrd="0" destOrd="0" presId="urn:microsoft.com/office/officeart/2018/2/layout/IconCircleList"/>
    <dgm:cxn modelId="{F7226535-FD69-45BD-B698-26DE1C26D3CB}" type="presParOf" srcId="{EA81EADD-80F6-4E7E-9523-B9676467880C}" destId="{F04C55CE-7A1F-4D2C-A7DC-86A986F6959A}" srcOrd="0" destOrd="0" presId="urn:microsoft.com/office/officeart/2018/2/layout/IconCircleList"/>
    <dgm:cxn modelId="{92E7039B-44A8-476D-A341-C6419FAECA8D}" type="presParOf" srcId="{F04C55CE-7A1F-4D2C-A7DC-86A986F6959A}" destId="{F1001F79-5F95-44CE-A86C-85F079B9EEAF}" srcOrd="0" destOrd="0" presId="urn:microsoft.com/office/officeart/2018/2/layout/IconCircleList"/>
    <dgm:cxn modelId="{E7DEF216-0EF8-4607-A9F8-03588C65A17E}" type="presParOf" srcId="{F04C55CE-7A1F-4D2C-A7DC-86A986F6959A}" destId="{BBEC92F7-D52E-499B-8945-2095BEBF21ED}" srcOrd="1" destOrd="0" presId="urn:microsoft.com/office/officeart/2018/2/layout/IconCircleList"/>
    <dgm:cxn modelId="{BE42731B-6B46-49B9-830F-15ABFD9C78E8}" type="presParOf" srcId="{F04C55CE-7A1F-4D2C-A7DC-86A986F6959A}" destId="{8B94AD59-814A-4BE0-83ED-1D3B46DB0091}" srcOrd="2" destOrd="0" presId="urn:microsoft.com/office/officeart/2018/2/layout/IconCircleList"/>
    <dgm:cxn modelId="{95A0B6E0-2682-491A-ACC8-2F19E8361ADC}" type="presParOf" srcId="{F04C55CE-7A1F-4D2C-A7DC-86A986F6959A}" destId="{CD617723-A314-4343-89F9-7F0B1EE0737C}" srcOrd="3" destOrd="0" presId="urn:microsoft.com/office/officeart/2018/2/layout/IconCircleList"/>
    <dgm:cxn modelId="{44E53A53-BD8F-4CA1-9949-0B85CA1082DF}" type="presParOf" srcId="{EA81EADD-80F6-4E7E-9523-B9676467880C}" destId="{435FA209-9760-40D9-AE79-02F197A3C4A3}" srcOrd="1" destOrd="0" presId="urn:microsoft.com/office/officeart/2018/2/layout/IconCircleList"/>
    <dgm:cxn modelId="{78E61259-21B5-4693-9CB8-B9D8FB967A18}" type="presParOf" srcId="{EA81EADD-80F6-4E7E-9523-B9676467880C}" destId="{55A7B81A-68E8-46AB-8230-BEC6B0EF0E2B}" srcOrd="2" destOrd="0" presId="urn:microsoft.com/office/officeart/2018/2/layout/IconCircleList"/>
    <dgm:cxn modelId="{998CB2EC-6D6E-4396-A7CE-E6590E08FA00}" type="presParOf" srcId="{55A7B81A-68E8-46AB-8230-BEC6B0EF0E2B}" destId="{E2C609F7-6480-4C87-BD6E-8DF72EFB768E}" srcOrd="0" destOrd="0" presId="urn:microsoft.com/office/officeart/2018/2/layout/IconCircleList"/>
    <dgm:cxn modelId="{38913E5C-8F0C-49B0-8871-70716457F0DD}" type="presParOf" srcId="{55A7B81A-68E8-46AB-8230-BEC6B0EF0E2B}" destId="{D4F168EA-BC4A-484C-B1DA-276EFD771EDC}" srcOrd="1" destOrd="0" presId="urn:microsoft.com/office/officeart/2018/2/layout/IconCircleList"/>
    <dgm:cxn modelId="{5C6D6476-AB5C-432D-BABB-E5F873235F2F}" type="presParOf" srcId="{55A7B81A-68E8-46AB-8230-BEC6B0EF0E2B}" destId="{E31E4F87-D1A2-47B3-8D39-837B584CBFD6}" srcOrd="2" destOrd="0" presId="urn:microsoft.com/office/officeart/2018/2/layout/IconCircleList"/>
    <dgm:cxn modelId="{8DF66320-E260-453F-A9F0-43296C48339C}" type="presParOf" srcId="{55A7B81A-68E8-46AB-8230-BEC6B0EF0E2B}" destId="{C82170FA-4CD5-4E94-87DB-72868BBFD62A}" srcOrd="3" destOrd="0" presId="urn:microsoft.com/office/officeart/2018/2/layout/IconCircleList"/>
    <dgm:cxn modelId="{B1AE37B6-84AC-4C1B-A68C-AD53BB1914A8}" type="presParOf" srcId="{EA81EADD-80F6-4E7E-9523-B9676467880C}" destId="{B0F3CBF8-2FA2-4457-8990-4887A5443E60}" srcOrd="3" destOrd="0" presId="urn:microsoft.com/office/officeart/2018/2/layout/IconCircleList"/>
    <dgm:cxn modelId="{44A5BC8F-C261-4144-B575-6D1D91F70DDE}" type="presParOf" srcId="{EA81EADD-80F6-4E7E-9523-B9676467880C}" destId="{CD22CC3F-5400-46D3-BFEA-65B2779DA3FA}" srcOrd="4" destOrd="0" presId="urn:microsoft.com/office/officeart/2018/2/layout/IconCircleList"/>
    <dgm:cxn modelId="{24CF526B-7467-48ED-9B9E-06D8A9200FB8}" type="presParOf" srcId="{CD22CC3F-5400-46D3-BFEA-65B2779DA3FA}" destId="{367EB731-3A81-4103-B06F-AB97E1A41600}" srcOrd="0" destOrd="0" presId="urn:microsoft.com/office/officeart/2018/2/layout/IconCircleList"/>
    <dgm:cxn modelId="{D0F3675F-1864-4EA7-B65F-AA59E9A98D44}" type="presParOf" srcId="{CD22CC3F-5400-46D3-BFEA-65B2779DA3FA}" destId="{ED2A1B51-B22B-4F2B-8072-70396DE567FB}" srcOrd="1" destOrd="0" presId="urn:microsoft.com/office/officeart/2018/2/layout/IconCircleList"/>
    <dgm:cxn modelId="{75C48699-10DF-4BE7-A4A1-C92D7B04996B}" type="presParOf" srcId="{CD22CC3F-5400-46D3-BFEA-65B2779DA3FA}" destId="{863CEEBF-679B-4CEC-A123-818BABBE792D}" srcOrd="2" destOrd="0" presId="urn:microsoft.com/office/officeart/2018/2/layout/IconCircleList"/>
    <dgm:cxn modelId="{2E1A3BE9-6061-4657-A75C-C879CA660AD9}" type="presParOf" srcId="{CD22CC3F-5400-46D3-BFEA-65B2779DA3FA}" destId="{34D3A623-01B8-4A5A-BC21-99857E9AE812}" srcOrd="3" destOrd="0" presId="urn:microsoft.com/office/officeart/2018/2/layout/IconCircleList"/>
    <dgm:cxn modelId="{89E22932-7830-4FF1-8138-927BB6F41256}" type="presParOf" srcId="{EA81EADD-80F6-4E7E-9523-B9676467880C}" destId="{DB889498-1D9B-494A-BCCA-53E82990EEE1}" srcOrd="5" destOrd="0" presId="urn:microsoft.com/office/officeart/2018/2/layout/IconCircleList"/>
    <dgm:cxn modelId="{1ECBF48E-F841-4EE3-9932-34755B94182C}" type="presParOf" srcId="{EA81EADD-80F6-4E7E-9523-B9676467880C}" destId="{9367D26F-0808-43C3-B63B-8F6C0FFBAE21}" srcOrd="6" destOrd="0" presId="urn:microsoft.com/office/officeart/2018/2/layout/IconCircleList"/>
    <dgm:cxn modelId="{3B132055-AA9F-4666-A5ED-F7FB01F87F63}" type="presParOf" srcId="{9367D26F-0808-43C3-B63B-8F6C0FFBAE21}" destId="{0E5EACAE-4B80-461B-A67D-E9085F395BF2}" srcOrd="0" destOrd="0" presId="urn:microsoft.com/office/officeart/2018/2/layout/IconCircleList"/>
    <dgm:cxn modelId="{8EFDA3D7-8737-4E70-B9A1-FF89E04E52A5}" type="presParOf" srcId="{9367D26F-0808-43C3-B63B-8F6C0FFBAE21}" destId="{C27E951A-6526-45E1-9447-A4188C9683CB}" srcOrd="1" destOrd="0" presId="urn:microsoft.com/office/officeart/2018/2/layout/IconCircleList"/>
    <dgm:cxn modelId="{303330D8-CAD0-4487-AF4A-DE6A4ED154A8}" type="presParOf" srcId="{9367D26F-0808-43C3-B63B-8F6C0FFBAE21}" destId="{56CC3AF9-2CF7-43FC-9082-BC90EC87D777}" srcOrd="2" destOrd="0" presId="urn:microsoft.com/office/officeart/2018/2/layout/IconCircleList"/>
    <dgm:cxn modelId="{6DBB2613-5059-4FA4-A44E-8B0BD04C3C6A}" type="presParOf" srcId="{9367D26F-0808-43C3-B63B-8F6C0FFBAE21}" destId="{1B4C3EEC-B561-4CB3-B681-A077D3498B9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F668F3-4CFE-4182-AB6A-198AA26A36B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D61EDBB-D7FF-40D3-BBE0-361C43C119C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Graphical progress charts</a:t>
          </a:r>
          <a:endParaRPr lang="en-US" dirty="0"/>
        </a:p>
      </dgm:t>
    </dgm:pt>
    <dgm:pt modelId="{E03DB35A-481F-4A74-BE2F-66DA606EC004}" type="parTrans" cxnId="{78FAF396-D469-4168-B95B-D06F91030249}">
      <dgm:prSet/>
      <dgm:spPr/>
      <dgm:t>
        <a:bodyPr/>
        <a:lstStyle/>
        <a:p>
          <a:endParaRPr lang="en-US"/>
        </a:p>
      </dgm:t>
    </dgm:pt>
    <dgm:pt modelId="{9ACB8402-91D4-4284-A46E-1903316C6F31}" type="sibTrans" cxnId="{78FAF396-D469-4168-B95B-D06F9103024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217E5B9-DC2D-4370-989C-E2F5B87D52D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Mobile app integration</a:t>
          </a:r>
        </a:p>
      </dgm:t>
    </dgm:pt>
    <dgm:pt modelId="{04D8840E-6CA1-44B6-BB13-D470A5B5FEFC}" type="parTrans" cxnId="{DC9A6293-3619-45AA-8BB1-3A0DF6504FD6}">
      <dgm:prSet/>
      <dgm:spPr/>
      <dgm:t>
        <a:bodyPr/>
        <a:lstStyle/>
        <a:p>
          <a:endParaRPr lang="en-GB"/>
        </a:p>
      </dgm:t>
    </dgm:pt>
    <dgm:pt modelId="{90057B86-CDCE-4DEF-B4A3-FA5E542E9465}" type="sibTrans" cxnId="{DC9A6293-3619-45AA-8BB1-3A0DF6504FD6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AB7E94E0-A07A-44FD-8934-E5664D67492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Cloud deployment</a:t>
          </a:r>
        </a:p>
      </dgm:t>
    </dgm:pt>
    <dgm:pt modelId="{35B07FEB-3CF8-4E5F-91F7-6925B661EEC7}" type="parTrans" cxnId="{B1044C31-D1DF-40F1-8766-C51FCDF4E520}">
      <dgm:prSet/>
      <dgm:spPr/>
      <dgm:t>
        <a:bodyPr/>
        <a:lstStyle/>
        <a:p>
          <a:endParaRPr lang="en-GB"/>
        </a:p>
      </dgm:t>
    </dgm:pt>
    <dgm:pt modelId="{1361E858-E6B7-428D-9BEB-41559C4BE7CD}" type="sibTrans" cxnId="{B1044C31-D1DF-40F1-8766-C51FCDF4E520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AAC695F6-D10D-41AA-B2E2-9B0591D07F3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AI-driven recommendations</a:t>
          </a:r>
        </a:p>
      </dgm:t>
    </dgm:pt>
    <dgm:pt modelId="{3DD4B962-4C72-460C-8D22-4EC7141C29C6}" type="parTrans" cxnId="{877718F0-B1A8-4B4F-B242-1BF4AE8B3C83}">
      <dgm:prSet/>
      <dgm:spPr/>
      <dgm:t>
        <a:bodyPr/>
        <a:lstStyle/>
        <a:p>
          <a:endParaRPr lang="en-GB"/>
        </a:p>
      </dgm:t>
    </dgm:pt>
    <dgm:pt modelId="{247B73F2-8516-4053-9497-A4E4ABFD1709}" type="sibTrans" cxnId="{877718F0-B1A8-4B4F-B242-1BF4AE8B3C83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6CD85C6D-75DD-4CAA-B98F-469FC3C2C5C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Wearable device integration</a:t>
          </a:r>
        </a:p>
      </dgm:t>
    </dgm:pt>
    <dgm:pt modelId="{9F78B31B-2BFF-43A7-8E14-224C8D99CCB6}" type="parTrans" cxnId="{CCEC7A77-56DC-4DDE-B309-91D067059539}">
      <dgm:prSet/>
      <dgm:spPr/>
      <dgm:t>
        <a:bodyPr/>
        <a:lstStyle/>
        <a:p>
          <a:endParaRPr lang="en-GB"/>
        </a:p>
      </dgm:t>
    </dgm:pt>
    <dgm:pt modelId="{AAB6242C-3783-4489-BE77-FB7D175A35BC}" type="sibTrans" cxnId="{CCEC7A77-56DC-4DDE-B309-91D067059539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E5C0386B-672D-4B23-8A0E-56CD7BED88F2}" type="pres">
      <dgm:prSet presAssocID="{8BF668F3-4CFE-4182-AB6A-198AA26A36B9}" presName="root" presStyleCnt="0">
        <dgm:presLayoutVars>
          <dgm:dir/>
          <dgm:resizeHandles val="exact"/>
        </dgm:presLayoutVars>
      </dgm:prSet>
      <dgm:spPr/>
    </dgm:pt>
    <dgm:pt modelId="{EA81EADD-80F6-4E7E-9523-B9676467880C}" type="pres">
      <dgm:prSet presAssocID="{8BF668F3-4CFE-4182-AB6A-198AA26A36B9}" presName="container" presStyleCnt="0">
        <dgm:presLayoutVars>
          <dgm:dir/>
          <dgm:resizeHandles val="exact"/>
        </dgm:presLayoutVars>
      </dgm:prSet>
      <dgm:spPr/>
    </dgm:pt>
    <dgm:pt modelId="{F04C55CE-7A1F-4D2C-A7DC-86A986F6959A}" type="pres">
      <dgm:prSet presAssocID="{2D61EDBB-D7FF-40D3-BBE0-361C43C119C8}" presName="compNode" presStyleCnt="0"/>
      <dgm:spPr/>
    </dgm:pt>
    <dgm:pt modelId="{F1001F79-5F95-44CE-A86C-85F079B9EEAF}" type="pres">
      <dgm:prSet presAssocID="{2D61EDBB-D7FF-40D3-BBE0-361C43C119C8}" presName="iconBgRect" presStyleLbl="bgShp" presStyleIdx="0" presStyleCnt="5"/>
      <dgm:spPr/>
    </dgm:pt>
    <dgm:pt modelId="{BBEC92F7-D52E-499B-8945-2095BEBF21ED}" type="pres">
      <dgm:prSet presAssocID="{2D61EDBB-D7FF-40D3-BBE0-361C43C119C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8B94AD59-814A-4BE0-83ED-1D3B46DB0091}" type="pres">
      <dgm:prSet presAssocID="{2D61EDBB-D7FF-40D3-BBE0-361C43C119C8}" presName="spaceRect" presStyleCnt="0"/>
      <dgm:spPr/>
    </dgm:pt>
    <dgm:pt modelId="{CD617723-A314-4343-89F9-7F0B1EE0737C}" type="pres">
      <dgm:prSet presAssocID="{2D61EDBB-D7FF-40D3-BBE0-361C43C119C8}" presName="textRect" presStyleLbl="revTx" presStyleIdx="0" presStyleCnt="5">
        <dgm:presLayoutVars>
          <dgm:chMax val="1"/>
          <dgm:chPref val="1"/>
        </dgm:presLayoutVars>
      </dgm:prSet>
      <dgm:spPr/>
    </dgm:pt>
    <dgm:pt modelId="{435FA209-9760-40D9-AE79-02F197A3C4A3}" type="pres">
      <dgm:prSet presAssocID="{9ACB8402-91D4-4284-A46E-1903316C6F31}" presName="sibTrans" presStyleLbl="sibTrans2D1" presStyleIdx="0" presStyleCnt="0"/>
      <dgm:spPr/>
    </dgm:pt>
    <dgm:pt modelId="{C642E78A-E838-429E-88C9-D6BCB109FD25}" type="pres">
      <dgm:prSet presAssocID="{2217E5B9-DC2D-4370-989C-E2F5B87D52D2}" presName="compNode" presStyleCnt="0"/>
      <dgm:spPr/>
    </dgm:pt>
    <dgm:pt modelId="{7BF3ABCD-2960-4D43-8E35-C20D2AA3AA50}" type="pres">
      <dgm:prSet presAssocID="{2217E5B9-DC2D-4370-989C-E2F5B87D52D2}" presName="iconBgRect" presStyleLbl="bgShp" presStyleIdx="1" presStyleCnt="5"/>
      <dgm:spPr/>
    </dgm:pt>
    <dgm:pt modelId="{9ECD347C-0C8A-4471-8BC8-98C0A7C8C11A}" type="pres">
      <dgm:prSet presAssocID="{2217E5B9-DC2D-4370-989C-E2F5B87D52D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 with solid fill"/>
        </a:ext>
      </dgm:extLst>
    </dgm:pt>
    <dgm:pt modelId="{162737E3-7CF1-4195-8BA9-CE8140A7AA3A}" type="pres">
      <dgm:prSet presAssocID="{2217E5B9-DC2D-4370-989C-E2F5B87D52D2}" presName="spaceRect" presStyleCnt="0"/>
      <dgm:spPr/>
    </dgm:pt>
    <dgm:pt modelId="{19C9EED5-2B18-4988-AA2F-C7A919FA1D9D}" type="pres">
      <dgm:prSet presAssocID="{2217E5B9-DC2D-4370-989C-E2F5B87D52D2}" presName="textRect" presStyleLbl="revTx" presStyleIdx="1" presStyleCnt="5">
        <dgm:presLayoutVars>
          <dgm:chMax val="1"/>
          <dgm:chPref val="1"/>
        </dgm:presLayoutVars>
      </dgm:prSet>
      <dgm:spPr/>
    </dgm:pt>
    <dgm:pt modelId="{78B18E56-9B2F-475D-989A-1C2BF1D497C0}" type="pres">
      <dgm:prSet presAssocID="{90057B86-CDCE-4DEF-B4A3-FA5E542E9465}" presName="sibTrans" presStyleLbl="sibTrans2D1" presStyleIdx="0" presStyleCnt="0"/>
      <dgm:spPr/>
    </dgm:pt>
    <dgm:pt modelId="{C34ED44C-844F-4FE9-974D-1A2371279362}" type="pres">
      <dgm:prSet presAssocID="{AB7E94E0-A07A-44FD-8934-E5664D674927}" presName="compNode" presStyleCnt="0"/>
      <dgm:spPr/>
    </dgm:pt>
    <dgm:pt modelId="{7C7156C0-C043-4866-928B-EAE591B743BD}" type="pres">
      <dgm:prSet presAssocID="{AB7E94E0-A07A-44FD-8934-E5664D674927}" presName="iconBgRect" presStyleLbl="bgShp" presStyleIdx="2" presStyleCnt="5"/>
      <dgm:spPr/>
    </dgm:pt>
    <dgm:pt modelId="{060F8413-C726-4F04-B0A4-5D63231FCD0D}" type="pres">
      <dgm:prSet presAssocID="{AB7E94E0-A07A-44FD-8934-E5664D67492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load with solid fill"/>
        </a:ext>
      </dgm:extLst>
    </dgm:pt>
    <dgm:pt modelId="{DB80ED48-AA69-400A-9C5D-09D98B77791A}" type="pres">
      <dgm:prSet presAssocID="{AB7E94E0-A07A-44FD-8934-E5664D674927}" presName="spaceRect" presStyleCnt="0"/>
      <dgm:spPr/>
    </dgm:pt>
    <dgm:pt modelId="{54AFA0E1-96AC-469D-A3E3-C31D6A6DD9C0}" type="pres">
      <dgm:prSet presAssocID="{AB7E94E0-A07A-44FD-8934-E5664D674927}" presName="textRect" presStyleLbl="revTx" presStyleIdx="2" presStyleCnt="5">
        <dgm:presLayoutVars>
          <dgm:chMax val="1"/>
          <dgm:chPref val="1"/>
        </dgm:presLayoutVars>
      </dgm:prSet>
      <dgm:spPr/>
    </dgm:pt>
    <dgm:pt modelId="{100C795E-7AA0-489A-9CE5-85F0AEE17938}" type="pres">
      <dgm:prSet presAssocID="{1361E858-E6B7-428D-9BEB-41559C4BE7CD}" presName="sibTrans" presStyleLbl="sibTrans2D1" presStyleIdx="0" presStyleCnt="0"/>
      <dgm:spPr/>
    </dgm:pt>
    <dgm:pt modelId="{D3F0D5F5-DC92-47C5-A0A6-9861D2ABC825}" type="pres">
      <dgm:prSet presAssocID="{AAC695F6-D10D-41AA-B2E2-9B0591D07F3A}" presName="compNode" presStyleCnt="0"/>
      <dgm:spPr/>
    </dgm:pt>
    <dgm:pt modelId="{38B42AD7-1814-4C36-AB4B-D4FB1B568698}" type="pres">
      <dgm:prSet presAssocID="{AAC695F6-D10D-41AA-B2E2-9B0591D07F3A}" presName="iconBgRect" presStyleLbl="bgShp" presStyleIdx="3" presStyleCnt="5"/>
      <dgm:spPr/>
    </dgm:pt>
    <dgm:pt modelId="{EBAF8619-B4BD-4213-BCDF-1770C453F9F1}" type="pres">
      <dgm:prSet presAssocID="{AAC695F6-D10D-41AA-B2E2-9B0591D07F3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tificial Intelligence with solid fill"/>
        </a:ext>
      </dgm:extLst>
    </dgm:pt>
    <dgm:pt modelId="{5254D5F5-2919-4976-ADCA-D3ECB5F065EC}" type="pres">
      <dgm:prSet presAssocID="{AAC695F6-D10D-41AA-B2E2-9B0591D07F3A}" presName="spaceRect" presStyleCnt="0"/>
      <dgm:spPr/>
    </dgm:pt>
    <dgm:pt modelId="{3B88F251-9E28-483A-9AAA-6A8C5F52A3AD}" type="pres">
      <dgm:prSet presAssocID="{AAC695F6-D10D-41AA-B2E2-9B0591D07F3A}" presName="textRect" presStyleLbl="revTx" presStyleIdx="3" presStyleCnt="5">
        <dgm:presLayoutVars>
          <dgm:chMax val="1"/>
          <dgm:chPref val="1"/>
        </dgm:presLayoutVars>
      </dgm:prSet>
      <dgm:spPr/>
    </dgm:pt>
    <dgm:pt modelId="{5616D847-3960-42A5-A3AE-556203155D9F}" type="pres">
      <dgm:prSet presAssocID="{247B73F2-8516-4053-9497-A4E4ABFD1709}" presName="sibTrans" presStyleLbl="sibTrans2D1" presStyleIdx="0" presStyleCnt="0"/>
      <dgm:spPr/>
    </dgm:pt>
    <dgm:pt modelId="{709EF7E0-8075-449F-A092-408254E62568}" type="pres">
      <dgm:prSet presAssocID="{6CD85C6D-75DD-4CAA-B98F-469FC3C2C5C2}" presName="compNode" presStyleCnt="0"/>
      <dgm:spPr/>
    </dgm:pt>
    <dgm:pt modelId="{37899F53-6CFB-4338-9DF9-76CD576EE0ED}" type="pres">
      <dgm:prSet presAssocID="{6CD85C6D-75DD-4CAA-B98F-469FC3C2C5C2}" presName="iconBgRect" presStyleLbl="bgShp" presStyleIdx="4" presStyleCnt="5"/>
      <dgm:spPr/>
    </dgm:pt>
    <dgm:pt modelId="{CFE79D82-4CF2-4432-841A-C2E701053084}" type="pres">
      <dgm:prSet presAssocID="{6CD85C6D-75DD-4CAA-B98F-469FC3C2C5C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tch with solid fill"/>
        </a:ext>
      </dgm:extLst>
    </dgm:pt>
    <dgm:pt modelId="{FB6A9587-01C8-43E8-AC8F-51A27D307E85}" type="pres">
      <dgm:prSet presAssocID="{6CD85C6D-75DD-4CAA-B98F-469FC3C2C5C2}" presName="spaceRect" presStyleCnt="0"/>
      <dgm:spPr/>
    </dgm:pt>
    <dgm:pt modelId="{DECA77BF-E166-4528-9F52-DA4FD34AE4B8}" type="pres">
      <dgm:prSet presAssocID="{6CD85C6D-75DD-4CAA-B98F-469FC3C2C5C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20AB511-BCA1-4C7D-9C77-0ACE79E3B7F6}" type="presOf" srcId="{2217E5B9-DC2D-4370-989C-E2F5B87D52D2}" destId="{19C9EED5-2B18-4988-AA2F-C7A919FA1D9D}" srcOrd="0" destOrd="0" presId="urn:microsoft.com/office/officeart/2018/2/layout/IconCircleList"/>
    <dgm:cxn modelId="{98949E24-C108-47A8-A3FE-65C25D8C3BF6}" type="presOf" srcId="{AAC695F6-D10D-41AA-B2E2-9B0591D07F3A}" destId="{3B88F251-9E28-483A-9AAA-6A8C5F52A3AD}" srcOrd="0" destOrd="0" presId="urn:microsoft.com/office/officeart/2018/2/layout/IconCircleList"/>
    <dgm:cxn modelId="{B1044C31-D1DF-40F1-8766-C51FCDF4E520}" srcId="{8BF668F3-4CFE-4182-AB6A-198AA26A36B9}" destId="{AB7E94E0-A07A-44FD-8934-E5664D674927}" srcOrd="2" destOrd="0" parTransId="{35B07FEB-3CF8-4E5F-91F7-6925B661EEC7}" sibTransId="{1361E858-E6B7-428D-9BEB-41559C4BE7CD}"/>
    <dgm:cxn modelId="{2E4F4E48-013E-4C0B-A03B-7C2A0D0F2F4C}" type="presOf" srcId="{9ACB8402-91D4-4284-A46E-1903316C6F31}" destId="{435FA209-9760-40D9-AE79-02F197A3C4A3}" srcOrd="0" destOrd="0" presId="urn:microsoft.com/office/officeart/2018/2/layout/IconCircleList"/>
    <dgm:cxn modelId="{CCEC7A77-56DC-4DDE-B309-91D067059539}" srcId="{8BF668F3-4CFE-4182-AB6A-198AA26A36B9}" destId="{6CD85C6D-75DD-4CAA-B98F-469FC3C2C5C2}" srcOrd="4" destOrd="0" parTransId="{9F78B31B-2BFF-43A7-8E14-224C8D99CCB6}" sibTransId="{AAB6242C-3783-4489-BE77-FB7D175A35BC}"/>
    <dgm:cxn modelId="{FDB1C67F-CA29-4236-9D03-909D0A85261C}" type="presOf" srcId="{90057B86-CDCE-4DEF-B4A3-FA5E542E9465}" destId="{78B18E56-9B2F-475D-989A-1C2BF1D497C0}" srcOrd="0" destOrd="0" presId="urn:microsoft.com/office/officeart/2018/2/layout/IconCircleList"/>
    <dgm:cxn modelId="{DC9A6293-3619-45AA-8BB1-3A0DF6504FD6}" srcId="{8BF668F3-4CFE-4182-AB6A-198AA26A36B9}" destId="{2217E5B9-DC2D-4370-989C-E2F5B87D52D2}" srcOrd="1" destOrd="0" parTransId="{04D8840E-6CA1-44B6-BB13-D470A5B5FEFC}" sibTransId="{90057B86-CDCE-4DEF-B4A3-FA5E542E9465}"/>
    <dgm:cxn modelId="{78FAF396-D469-4168-B95B-D06F91030249}" srcId="{8BF668F3-4CFE-4182-AB6A-198AA26A36B9}" destId="{2D61EDBB-D7FF-40D3-BBE0-361C43C119C8}" srcOrd="0" destOrd="0" parTransId="{E03DB35A-481F-4A74-BE2F-66DA606EC004}" sibTransId="{9ACB8402-91D4-4284-A46E-1903316C6F31}"/>
    <dgm:cxn modelId="{F7B932A0-C467-4A4D-AB75-48CEC968AD96}" type="presOf" srcId="{2D61EDBB-D7FF-40D3-BBE0-361C43C119C8}" destId="{CD617723-A314-4343-89F9-7F0B1EE0737C}" srcOrd="0" destOrd="0" presId="urn:microsoft.com/office/officeart/2018/2/layout/IconCircleList"/>
    <dgm:cxn modelId="{2EA5EBAA-0DBC-492F-B9E6-CE2E5324491E}" type="presOf" srcId="{6CD85C6D-75DD-4CAA-B98F-469FC3C2C5C2}" destId="{DECA77BF-E166-4528-9F52-DA4FD34AE4B8}" srcOrd="0" destOrd="0" presId="urn:microsoft.com/office/officeart/2018/2/layout/IconCircleList"/>
    <dgm:cxn modelId="{EF53FEB1-9713-48EF-90AC-7D85490643B7}" type="presOf" srcId="{247B73F2-8516-4053-9497-A4E4ABFD1709}" destId="{5616D847-3960-42A5-A3AE-556203155D9F}" srcOrd="0" destOrd="0" presId="urn:microsoft.com/office/officeart/2018/2/layout/IconCircleList"/>
    <dgm:cxn modelId="{55C8D7C5-E205-4299-A8B6-016FEB6BDF13}" type="presOf" srcId="{8BF668F3-4CFE-4182-AB6A-198AA26A36B9}" destId="{E5C0386B-672D-4B23-8A0E-56CD7BED88F2}" srcOrd="0" destOrd="0" presId="urn:microsoft.com/office/officeart/2018/2/layout/IconCircleList"/>
    <dgm:cxn modelId="{A5B766EC-9777-45D6-8E9A-E4961FE925FC}" type="presOf" srcId="{AB7E94E0-A07A-44FD-8934-E5664D674927}" destId="{54AFA0E1-96AC-469D-A3E3-C31D6A6DD9C0}" srcOrd="0" destOrd="0" presId="urn:microsoft.com/office/officeart/2018/2/layout/IconCircleList"/>
    <dgm:cxn modelId="{877718F0-B1A8-4B4F-B242-1BF4AE8B3C83}" srcId="{8BF668F3-4CFE-4182-AB6A-198AA26A36B9}" destId="{AAC695F6-D10D-41AA-B2E2-9B0591D07F3A}" srcOrd="3" destOrd="0" parTransId="{3DD4B962-4C72-460C-8D22-4EC7141C29C6}" sibTransId="{247B73F2-8516-4053-9497-A4E4ABFD1709}"/>
    <dgm:cxn modelId="{D08BEAFE-8E22-4886-A814-5E99C38D9CE8}" type="presOf" srcId="{1361E858-E6B7-428D-9BEB-41559C4BE7CD}" destId="{100C795E-7AA0-489A-9CE5-85F0AEE17938}" srcOrd="0" destOrd="0" presId="urn:microsoft.com/office/officeart/2018/2/layout/IconCircleList"/>
    <dgm:cxn modelId="{16B0DB79-8308-4F72-878A-D8A931C316BE}" type="presParOf" srcId="{E5C0386B-672D-4B23-8A0E-56CD7BED88F2}" destId="{EA81EADD-80F6-4E7E-9523-B9676467880C}" srcOrd="0" destOrd="0" presId="urn:microsoft.com/office/officeart/2018/2/layout/IconCircleList"/>
    <dgm:cxn modelId="{F7226535-FD69-45BD-B698-26DE1C26D3CB}" type="presParOf" srcId="{EA81EADD-80F6-4E7E-9523-B9676467880C}" destId="{F04C55CE-7A1F-4D2C-A7DC-86A986F6959A}" srcOrd="0" destOrd="0" presId="urn:microsoft.com/office/officeart/2018/2/layout/IconCircleList"/>
    <dgm:cxn modelId="{92E7039B-44A8-476D-A341-C6419FAECA8D}" type="presParOf" srcId="{F04C55CE-7A1F-4D2C-A7DC-86A986F6959A}" destId="{F1001F79-5F95-44CE-A86C-85F079B9EEAF}" srcOrd="0" destOrd="0" presId="urn:microsoft.com/office/officeart/2018/2/layout/IconCircleList"/>
    <dgm:cxn modelId="{E7DEF216-0EF8-4607-A9F8-03588C65A17E}" type="presParOf" srcId="{F04C55CE-7A1F-4D2C-A7DC-86A986F6959A}" destId="{BBEC92F7-D52E-499B-8945-2095BEBF21ED}" srcOrd="1" destOrd="0" presId="urn:microsoft.com/office/officeart/2018/2/layout/IconCircleList"/>
    <dgm:cxn modelId="{BE42731B-6B46-49B9-830F-15ABFD9C78E8}" type="presParOf" srcId="{F04C55CE-7A1F-4D2C-A7DC-86A986F6959A}" destId="{8B94AD59-814A-4BE0-83ED-1D3B46DB0091}" srcOrd="2" destOrd="0" presId="urn:microsoft.com/office/officeart/2018/2/layout/IconCircleList"/>
    <dgm:cxn modelId="{95A0B6E0-2682-491A-ACC8-2F19E8361ADC}" type="presParOf" srcId="{F04C55CE-7A1F-4D2C-A7DC-86A986F6959A}" destId="{CD617723-A314-4343-89F9-7F0B1EE0737C}" srcOrd="3" destOrd="0" presId="urn:microsoft.com/office/officeart/2018/2/layout/IconCircleList"/>
    <dgm:cxn modelId="{44E53A53-BD8F-4CA1-9949-0B85CA1082DF}" type="presParOf" srcId="{EA81EADD-80F6-4E7E-9523-B9676467880C}" destId="{435FA209-9760-40D9-AE79-02F197A3C4A3}" srcOrd="1" destOrd="0" presId="urn:microsoft.com/office/officeart/2018/2/layout/IconCircleList"/>
    <dgm:cxn modelId="{2EDEAA90-2D07-426F-89DD-E50B752D13E4}" type="presParOf" srcId="{EA81EADD-80F6-4E7E-9523-B9676467880C}" destId="{C642E78A-E838-429E-88C9-D6BCB109FD25}" srcOrd="2" destOrd="0" presId="urn:microsoft.com/office/officeart/2018/2/layout/IconCircleList"/>
    <dgm:cxn modelId="{7B3C3E92-F5EF-4F75-B89A-8688A7189D84}" type="presParOf" srcId="{C642E78A-E838-429E-88C9-D6BCB109FD25}" destId="{7BF3ABCD-2960-4D43-8E35-C20D2AA3AA50}" srcOrd="0" destOrd="0" presId="urn:microsoft.com/office/officeart/2018/2/layout/IconCircleList"/>
    <dgm:cxn modelId="{74C71B36-613D-4DBD-AD28-0B918AD07DBF}" type="presParOf" srcId="{C642E78A-E838-429E-88C9-D6BCB109FD25}" destId="{9ECD347C-0C8A-4471-8BC8-98C0A7C8C11A}" srcOrd="1" destOrd="0" presId="urn:microsoft.com/office/officeart/2018/2/layout/IconCircleList"/>
    <dgm:cxn modelId="{8FF6E442-DB88-4428-8128-3268343C4D07}" type="presParOf" srcId="{C642E78A-E838-429E-88C9-D6BCB109FD25}" destId="{162737E3-7CF1-4195-8BA9-CE8140A7AA3A}" srcOrd="2" destOrd="0" presId="urn:microsoft.com/office/officeart/2018/2/layout/IconCircleList"/>
    <dgm:cxn modelId="{35615A45-471A-4944-A764-4D598626799F}" type="presParOf" srcId="{C642E78A-E838-429E-88C9-D6BCB109FD25}" destId="{19C9EED5-2B18-4988-AA2F-C7A919FA1D9D}" srcOrd="3" destOrd="0" presId="urn:microsoft.com/office/officeart/2018/2/layout/IconCircleList"/>
    <dgm:cxn modelId="{20EFCC6C-EEFE-4A13-8A5F-36EA024D1FB2}" type="presParOf" srcId="{EA81EADD-80F6-4E7E-9523-B9676467880C}" destId="{78B18E56-9B2F-475D-989A-1C2BF1D497C0}" srcOrd="3" destOrd="0" presId="urn:microsoft.com/office/officeart/2018/2/layout/IconCircleList"/>
    <dgm:cxn modelId="{8B00C6DC-3E0F-4841-B9DB-79EE2FC71AE0}" type="presParOf" srcId="{EA81EADD-80F6-4E7E-9523-B9676467880C}" destId="{C34ED44C-844F-4FE9-974D-1A2371279362}" srcOrd="4" destOrd="0" presId="urn:microsoft.com/office/officeart/2018/2/layout/IconCircleList"/>
    <dgm:cxn modelId="{1C2120B3-BE7C-4FED-9FF2-75F666B9FCFA}" type="presParOf" srcId="{C34ED44C-844F-4FE9-974D-1A2371279362}" destId="{7C7156C0-C043-4866-928B-EAE591B743BD}" srcOrd="0" destOrd="0" presId="urn:microsoft.com/office/officeart/2018/2/layout/IconCircleList"/>
    <dgm:cxn modelId="{232F800A-9466-4BF4-952C-4CA89CD1D055}" type="presParOf" srcId="{C34ED44C-844F-4FE9-974D-1A2371279362}" destId="{060F8413-C726-4F04-B0A4-5D63231FCD0D}" srcOrd="1" destOrd="0" presId="urn:microsoft.com/office/officeart/2018/2/layout/IconCircleList"/>
    <dgm:cxn modelId="{442A5066-D590-403F-B5AC-0AD0689B6DE0}" type="presParOf" srcId="{C34ED44C-844F-4FE9-974D-1A2371279362}" destId="{DB80ED48-AA69-400A-9C5D-09D98B77791A}" srcOrd="2" destOrd="0" presId="urn:microsoft.com/office/officeart/2018/2/layout/IconCircleList"/>
    <dgm:cxn modelId="{2292E852-302C-4A3D-A97C-B568846C8ED9}" type="presParOf" srcId="{C34ED44C-844F-4FE9-974D-1A2371279362}" destId="{54AFA0E1-96AC-469D-A3E3-C31D6A6DD9C0}" srcOrd="3" destOrd="0" presId="urn:microsoft.com/office/officeart/2018/2/layout/IconCircleList"/>
    <dgm:cxn modelId="{803E7694-E1CE-41FF-AA63-4DCFF7461FE0}" type="presParOf" srcId="{EA81EADD-80F6-4E7E-9523-B9676467880C}" destId="{100C795E-7AA0-489A-9CE5-85F0AEE17938}" srcOrd="5" destOrd="0" presId="urn:microsoft.com/office/officeart/2018/2/layout/IconCircleList"/>
    <dgm:cxn modelId="{3C4C0D1B-F132-4E87-A69A-E1C5AA93A4EA}" type="presParOf" srcId="{EA81EADD-80F6-4E7E-9523-B9676467880C}" destId="{D3F0D5F5-DC92-47C5-A0A6-9861D2ABC825}" srcOrd="6" destOrd="0" presId="urn:microsoft.com/office/officeart/2018/2/layout/IconCircleList"/>
    <dgm:cxn modelId="{6E4D9C25-6600-41B9-988F-25E6A96DB08A}" type="presParOf" srcId="{D3F0D5F5-DC92-47C5-A0A6-9861D2ABC825}" destId="{38B42AD7-1814-4C36-AB4B-D4FB1B568698}" srcOrd="0" destOrd="0" presId="urn:microsoft.com/office/officeart/2018/2/layout/IconCircleList"/>
    <dgm:cxn modelId="{A94F35BA-AD78-4268-9E1D-CE07DF2FE870}" type="presParOf" srcId="{D3F0D5F5-DC92-47C5-A0A6-9861D2ABC825}" destId="{EBAF8619-B4BD-4213-BCDF-1770C453F9F1}" srcOrd="1" destOrd="0" presId="urn:microsoft.com/office/officeart/2018/2/layout/IconCircleList"/>
    <dgm:cxn modelId="{5ABC2620-A129-43D4-9062-5D7416FB5989}" type="presParOf" srcId="{D3F0D5F5-DC92-47C5-A0A6-9861D2ABC825}" destId="{5254D5F5-2919-4976-ADCA-D3ECB5F065EC}" srcOrd="2" destOrd="0" presId="urn:microsoft.com/office/officeart/2018/2/layout/IconCircleList"/>
    <dgm:cxn modelId="{853EBFD1-2BD3-425D-AB84-53B9459F0D30}" type="presParOf" srcId="{D3F0D5F5-DC92-47C5-A0A6-9861D2ABC825}" destId="{3B88F251-9E28-483A-9AAA-6A8C5F52A3AD}" srcOrd="3" destOrd="0" presId="urn:microsoft.com/office/officeart/2018/2/layout/IconCircleList"/>
    <dgm:cxn modelId="{06D2F6A0-DCEA-43F4-8F08-298654E1EA45}" type="presParOf" srcId="{EA81EADD-80F6-4E7E-9523-B9676467880C}" destId="{5616D847-3960-42A5-A3AE-556203155D9F}" srcOrd="7" destOrd="0" presId="urn:microsoft.com/office/officeart/2018/2/layout/IconCircleList"/>
    <dgm:cxn modelId="{EB1ECC09-777B-4DB7-A0D8-169E63A62014}" type="presParOf" srcId="{EA81EADD-80F6-4E7E-9523-B9676467880C}" destId="{709EF7E0-8075-449F-A092-408254E62568}" srcOrd="8" destOrd="0" presId="urn:microsoft.com/office/officeart/2018/2/layout/IconCircleList"/>
    <dgm:cxn modelId="{9B2C4566-A8FD-4888-84EC-92708A1B6B22}" type="presParOf" srcId="{709EF7E0-8075-449F-A092-408254E62568}" destId="{37899F53-6CFB-4338-9DF9-76CD576EE0ED}" srcOrd="0" destOrd="0" presId="urn:microsoft.com/office/officeart/2018/2/layout/IconCircleList"/>
    <dgm:cxn modelId="{9718F163-A05D-4157-8AB1-36F96FB62B22}" type="presParOf" srcId="{709EF7E0-8075-449F-A092-408254E62568}" destId="{CFE79D82-4CF2-4432-841A-C2E701053084}" srcOrd="1" destOrd="0" presId="urn:microsoft.com/office/officeart/2018/2/layout/IconCircleList"/>
    <dgm:cxn modelId="{8BCDF2AA-2EEB-44B4-BA44-45E3B8C954AF}" type="presParOf" srcId="{709EF7E0-8075-449F-A092-408254E62568}" destId="{FB6A9587-01C8-43E8-AC8F-51A27D307E85}" srcOrd="2" destOrd="0" presId="urn:microsoft.com/office/officeart/2018/2/layout/IconCircleList"/>
    <dgm:cxn modelId="{C62714F5-A8D0-4F15-B275-B8D58686E365}" type="presParOf" srcId="{709EF7E0-8075-449F-A092-408254E62568}" destId="{DECA77BF-E166-4528-9F52-DA4FD34AE4B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F668F3-4CFE-4182-AB6A-198AA26A36B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D61EDBB-D7FF-40D3-BBE0-361C43C119C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Reliable, user-friendly digital tool for fitness tracking</a:t>
          </a:r>
          <a:endParaRPr lang="en-US" dirty="0"/>
        </a:p>
      </dgm:t>
    </dgm:pt>
    <dgm:pt modelId="{E03DB35A-481F-4A74-BE2F-66DA606EC004}" type="parTrans" cxnId="{78FAF396-D469-4168-B95B-D06F91030249}">
      <dgm:prSet/>
      <dgm:spPr/>
      <dgm:t>
        <a:bodyPr/>
        <a:lstStyle/>
        <a:p>
          <a:endParaRPr lang="en-US"/>
        </a:p>
      </dgm:t>
    </dgm:pt>
    <dgm:pt modelId="{9ACB8402-91D4-4284-A46E-1903316C6F31}" type="sibTrans" cxnId="{78FAF396-D469-4168-B95B-D06F9103024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492D492-83FA-4AEB-A077-DFF7857CA8A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Reduces errors and improves workout management</a:t>
          </a:r>
        </a:p>
      </dgm:t>
    </dgm:pt>
    <dgm:pt modelId="{54CFAF59-5362-4F87-A358-1DFBC2F4E00E}" type="parTrans" cxnId="{6E045D7A-DB88-432D-8783-F9FECBE19ECC}">
      <dgm:prSet/>
      <dgm:spPr/>
      <dgm:t>
        <a:bodyPr/>
        <a:lstStyle/>
        <a:p>
          <a:endParaRPr lang="en-GB"/>
        </a:p>
      </dgm:t>
    </dgm:pt>
    <dgm:pt modelId="{328DDE90-F9B3-4AFC-A3A4-318DDB0C164F}" type="sibTrans" cxnId="{6E045D7A-DB88-432D-8783-F9FECBE19ECC}">
      <dgm:prSet/>
      <dgm:spPr/>
      <dgm:t>
        <a:bodyPr/>
        <a:lstStyle/>
        <a:p>
          <a:endParaRPr lang="en-GB"/>
        </a:p>
      </dgm:t>
    </dgm:pt>
    <dgm:pt modelId="{E5C0386B-672D-4B23-8A0E-56CD7BED88F2}" type="pres">
      <dgm:prSet presAssocID="{8BF668F3-4CFE-4182-AB6A-198AA26A36B9}" presName="root" presStyleCnt="0">
        <dgm:presLayoutVars>
          <dgm:dir/>
          <dgm:resizeHandles val="exact"/>
        </dgm:presLayoutVars>
      </dgm:prSet>
      <dgm:spPr/>
    </dgm:pt>
    <dgm:pt modelId="{EA81EADD-80F6-4E7E-9523-B9676467880C}" type="pres">
      <dgm:prSet presAssocID="{8BF668F3-4CFE-4182-AB6A-198AA26A36B9}" presName="container" presStyleCnt="0">
        <dgm:presLayoutVars>
          <dgm:dir/>
          <dgm:resizeHandles val="exact"/>
        </dgm:presLayoutVars>
      </dgm:prSet>
      <dgm:spPr/>
    </dgm:pt>
    <dgm:pt modelId="{F04C55CE-7A1F-4D2C-A7DC-86A986F6959A}" type="pres">
      <dgm:prSet presAssocID="{2D61EDBB-D7FF-40D3-BBE0-361C43C119C8}" presName="compNode" presStyleCnt="0"/>
      <dgm:spPr/>
    </dgm:pt>
    <dgm:pt modelId="{F1001F79-5F95-44CE-A86C-85F079B9EEAF}" type="pres">
      <dgm:prSet presAssocID="{2D61EDBB-D7FF-40D3-BBE0-361C43C119C8}" presName="iconBgRect" presStyleLbl="bgShp" presStyleIdx="0" presStyleCnt="2"/>
      <dgm:spPr/>
    </dgm:pt>
    <dgm:pt modelId="{BBEC92F7-D52E-499B-8945-2095BEBF21ED}" type="pres">
      <dgm:prSet presAssocID="{2D61EDBB-D7FF-40D3-BBE0-361C43C119C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8B94AD59-814A-4BE0-83ED-1D3B46DB0091}" type="pres">
      <dgm:prSet presAssocID="{2D61EDBB-D7FF-40D3-BBE0-361C43C119C8}" presName="spaceRect" presStyleCnt="0"/>
      <dgm:spPr/>
    </dgm:pt>
    <dgm:pt modelId="{CD617723-A314-4343-89F9-7F0B1EE0737C}" type="pres">
      <dgm:prSet presAssocID="{2D61EDBB-D7FF-40D3-BBE0-361C43C119C8}" presName="textRect" presStyleLbl="revTx" presStyleIdx="0" presStyleCnt="2">
        <dgm:presLayoutVars>
          <dgm:chMax val="1"/>
          <dgm:chPref val="1"/>
        </dgm:presLayoutVars>
      </dgm:prSet>
      <dgm:spPr/>
    </dgm:pt>
    <dgm:pt modelId="{435FA209-9760-40D9-AE79-02F197A3C4A3}" type="pres">
      <dgm:prSet presAssocID="{9ACB8402-91D4-4284-A46E-1903316C6F31}" presName="sibTrans" presStyleLbl="sibTrans2D1" presStyleIdx="0" presStyleCnt="0"/>
      <dgm:spPr/>
    </dgm:pt>
    <dgm:pt modelId="{823DA00C-85D0-49F1-8F5F-A0BDDF7CC01D}" type="pres">
      <dgm:prSet presAssocID="{6492D492-83FA-4AEB-A077-DFF7857CA8AF}" presName="compNode" presStyleCnt="0"/>
      <dgm:spPr/>
    </dgm:pt>
    <dgm:pt modelId="{6E838010-7BC6-4E2A-932D-F20B445C7D8E}" type="pres">
      <dgm:prSet presAssocID="{6492D492-83FA-4AEB-A077-DFF7857CA8AF}" presName="iconBgRect" presStyleLbl="bgShp" presStyleIdx="1" presStyleCnt="2"/>
      <dgm:spPr/>
    </dgm:pt>
    <dgm:pt modelId="{E2A10002-384C-411D-A090-2CDC44BE88E4}" type="pres">
      <dgm:prSet presAssocID="{6492D492-83FA-4AEB-A077-DFF7857CA8A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 with solid fill"/>
        </a:ext>
      </dgm:extLst>
    </dgm:pt>
    <dgm:pt modelId="{161DCCF3-07B8-4C01-9171-794869E1DA9F}" type="pres">
      <dgm:prSet presAssocID="{6492D492-83FA-4AEB-A077-DFF7857CA8AF}" presName="spaceRect" presStyleCnt="0"/>
      <dgm:spPr/>
    </dgm:pt>
    <dgm:pt modelId="{81DE54EA-9C43-4358-B85D-BADC50AE6865}" type="pres">
      <dgm:prSet presAssocID="{6492D492-83FA-4AEB-A077-DFF7857CA8A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E3D743D-92DF-4157-9FAC-ADBF7DDFFC6D}" type="presOf" srcId="{6492D492-83FA-4AEB-A077-DFF7857CA8AF}" destId="{81DE54EA-9C43-4358-B85D-BADC50AE6865}" srcOrd="0" destOrd="0" presId="urn:microsoft.com/office/officeart/2018/2/layout/IconCircleList"/>
    <dgm:cxn modelId="{2E4F4E48-013E-4C0B-A03B-7C2A0D0F2F4C}" type="presOf" srcId="{9ACB8402-91D4-4284-A46E-1903316C6F31}" destId="{435FA209-9760-40D9-AE79-02F197A3C4A3}" srcOrd="0" destOrd="0" presId="urn:microsoft.com/office/officeart/2018/2/layout/IconCircleList"/>
    <dgm:cxn modelId="{6E045D7A-DB88-432D-8783-F9FECBE19ECC}" srcId="{8BF668F3-4CFE-4182-AB6A-198AA26A36B9}" destId="{6492D492-83FA-4AEB-A077-DFF7857CA8AF}" srcOrd="1" destOrd="0" parTransId="{54CFAF59-5362-4F87-A358-1DFBC2F4E00E}" sibTransId="{328DDE90-F9B3-4AFC-A3A4-318DDB0C164F}"/>
    <dgm:cxn modelId="{78FAF396-D469-4168-B95B-D06F91030249}" srcId="{8BF668F3-4CFE-4182-AB6A-198AA26A36B9}" destId="{2D61EDBB-D7FF-40D3-BBE0-361C43C119C8}" srcOrd="0" destOrd="0" parTransId="{E03DB35A-481F-4A74-BE2F-66DA606EC004}" sibTransId="{9ACB8402-91D4-4284-A46E-1903316C6F31}"/>
    <dgm:cxn modelId="{F7B932A0-C467-4A4D-AB75-48CEC968AD96}" type="presOf" srcId="{2D61EDBB-D7FF-40D3-BBE0-361C43C119C8}" destId="{CD617723-A314-4343-89F9-7F0B1EE0737C}" srcOrd="0" destOrd="0" presId="urn:microsoft.com/office/officeart/2018/2/layout/IconCircleList"/>
    <dgm:cxn modelId="{55C8D7C5-E205-4299-A8B6-016FEB6BDF13}" type="presOf" srcId="{8BF668F3-4CFE-4182-AB6A-198AA26A36B9}" destId="{E5C0386B-672D-4B23-8A0E-56CD7BED88F2}" srcOrd="0" destOrd="0" presId="urn:microsoft.com/office/officeart/2018/2/layout/IconCircleList"/>
    <dgm:cxn modelId="{16B0DB79-8308-4F72-878A-D8A931C316BE}" type="presParOf" srcId="{E5C0386B-672D-4B23-8A0E-56CD7BED88F2}" destId="{EA81EADD-80F6-4E7E-9523-B9676467880C}" srcOrd="0" destOrd="0" presId="urn:microsoft.com/office/officeart/2018/2/layout/IconCircleList"/>
    <dgm:cxn modelId="{F7226535-FD69-45BD-B698-26DE1C26D3CB}" type="presParOf" srcId="{EA81EADD-80F6-4E7E-9523-B9676467880C}" destId="{F04C55CE-7A1F-4D2C-A7DC-86A986F6959A}" srcOrd="0" destOrd="0" presId="urn:microsoft.com/office/officeart/2018/2/layout/IconCircleList"/>
    <dgm:cxn modelId="{92E7039B-44A8-476D-A341-C6419FAECA8D}" type="presParOf" srcId="{F04C55CE-7A1F-4D2C-A7DC-86A986F6959A}" destId="{F1001F79-5F95-44CE-A86C-85F079B9EEAF}" srcOrd="0" destOrd="0" presId="urn:microsoft.com/office/officeart/2018/2/layout/IconCircleList"/>
    <dgm:cxn modelId="{E7DEF216-0EF8-4607-A9F8-03588C65A17E}" type="presParOf" srcId="{F04C55CE-7A1F-4D2C-A7DC-86A986F6959A}" destId="{BBEC92F7-D52E-499B-8945-2095BEBF21ED}" srcOrd="1" destOrd="0" presId="urn:microsoft.com/office/officeart/2018/2/layout/IconCircleList"/>
    <dgm:cxn modelId="{BE42731B-6B46-49B9-830F-15ABFD9C78E8}" type="presParOf" srcId="{F04C55CE-7A1F-4D2C-A7DC-86A986F6959A}" destId="{8B94AD59-814A-4BE0-83ED-1D3B46DB0091}" srcOrd="2" destOrd="0" presId="urn:microsoft.com/office/officeart/2018/2/layout/IconCircleList"/>
    <dgm:cxn modelId="{95A0B6E0-2682-491A-ACC8-2F19E8361ADC}" type="presParOf" srcId="{F04C55CE-7A1F-4D2C-A7DC-86A986F6959A}" destId="{CD617723-A314-4343-89F9-7F0B1EE0737C}" srcOrd="3" destOrd="0" presId="urn:microsoft.com/office/officeart/2018/2/layout/IconCircleList"/>
    <dgm:cxn modelId="{44E53A53-BD8F-4CA1-9949-0B85CA1082DF}" type="presParOf" srcId="{EA81EADD-80F6-4E7E-9523-B9676467880C}" destId="{435FA209-9760-40D9-AE79-02F197A3C4A3}" srcOrd="1" destOrd="0" presId="urn:microsoft.com/office/officeart/2018/2/layout/IconCircleList"/>
    <dgm:cxn modelId="{A2D3D68E-A8AA-49AA-B58D-9738897F66E6}" type="presParOf" srcId="{EA81EADD-80F6-4E7E-9523-B9676467880C}" destId="{823DA00C-85D0-49F1-8F5F-A0BDDF7CC01D}" srcOrd="2" destOrd="0" presId="urn:microsoft.com/office/officeart/2018/2/layout/IconCircleList"/>
    <dgm:cxn modelId="{6B9095D5-3E10-4397-B98C-1397BD5FA13B}" type="presParOf" srcId="{823DA00C-85D0-49F1-8F5F-A0BDDF7CC01D}" destId="{6E838010-7BC6-4E2A-932D-F20B445C7D8E}" srcOrd="0" destOrd="0" presId="urn:microsoft.com/office/officeart/2018/2/layout/IconCircleList"/>
    <dgm:cxn modelId="{CC03E374-C067-46E7-975E-A13AF868BCA7}" type="presParOf" srcId="{823DA00C-85D0-49F1-8F5F-A0BDDF7CC01D}" destId="{E2A10002-384C-411D-A090-2CDC44BE88E4}" srcOrd="1" destOrd="0" presId="urn:microsoft.com/office/officeart/2018/2/layout/IconCircleList"/>
    <dgm:cxn modelId="{9BBCF07B-AC84-42A1-8D84-F98DFF7D5178}" type="presParOf" srcId="{823DA00C-85D0-49F1-8F5F-A0BDDF7CC01D}" destId="{161DCCF3-07B8-4C01-9171-794869E1DA9F}" srcOrd="2" destOrd="0" presId="urn:microsoft.com/office/officeart/2018/2/layout/IconCircleList"/>
    <dgm:cxn modelId="{606022D8-24A5-4618-AD53-FE7C96EEA49C}" type="presParOf" srcId="{823DA00C-85D0-49F1-8F5F-A0BDDF7CC01D}" destId="{81DE54EA-9C43-4358-B85D-BADC50AE686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01F79-5F95-44CE-A86C-85F079B9EEAF}">
      <dsp:nvSpPr>
        <dsp:cNvPr id="0" name=""/>
        <dsp:cNvSpPr/>
      </dsp:nvSpPr>
      <dsp:spPr>
        <a:xfrm>
          <a:off x="276926" y="23126"/>
          <a:ext cx="1369252" cy="136925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EC92F7-D52E-499B-8945-2095BEBF21ED}">
      <dsp:nvSpPr>
        <dsp:cNvPr id="0" name=""/>
        <dsp:cNvSpPr/>
      </dsp:nvSpPr>
      <dsp:spPr>
        <a:xfrm>
          <a:off x="564469" y="310669"/>
          <a:ext cx="794166" cy="7941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17723-A314-4343-89F9-7F0B1EE0737C}">
      <dsp:nvSpPr>
        <dsp:cNvPr id="0" name=""/>
        <dsp:cNvSpPr/>
      </dsp:nvSpPr>
      <dsp:spPr>
        <a:xfrm>
          <a:off x="1939590" y="23126"/>
          <a:ext cx="3227523" cy="1369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Digital logging of workouts</a:t>
          </a:r>
          <a:endParaRPr lang="en-US" sz="2400" kern="1200" dirty="0"/>
        </a:p>
      </dsp:txBody>
      <dsp:txXfrm>
        <a:off x="1939590" y="23126"/>
        <a:ext cx="3227523" cy="1369252"/>
      </dsp:txXfrm>
    </dsp:sp>
    <dsp:sp modelId="{15C31ADB-7147-48FE-B408-3204A41C487F}">
      <dsp:nvSpPr>
        <dsp:cNvPr id="0" name=""/>
        <dsp:cNvSpPr/>
      </dsp:nvSpPr>
      <dsp:spPr>
        <a:xfrm>
          <a:off x="5729485" y="23126"/>
          <a:ext cx="1369252" cy="136925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69B67-CE89-445E-9CB5-C05688DA77C8}">
      <dsp:nvSpPr>
        <dsp:cNvPr id="0" name=""/>
        <dsp:cNvSpPr/>
      </dsp:nvSpPr>
      <dsp:spPr>
        <a:xfrm>
          <a:off x="6017028" y="310669"/>
          <a:ext cx="794166" cy="7941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04BEF-57B3-474C-AC52-ACB17855AF06}">
      <dsp:nvSpPr>
        <dsp:cNvPr id="0" name=""/>
        <dsp:cNvSpPr/>
      </dsp:nvSpPr>
      <dsp:spPr>
        <a:xfrm>
          <a:off x="7392149" y="23126"/>
          <a:ext cx="3227523" cy="1369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Built with Java Swing, JDBC, MySQL (XAMPP/SQLyog)</a:t>
          </a:r>
          <a:endParaRPr lang="en-US" sz="2400" kern="1200" dirty="0"/>
        </a:p>
      </dsp:txBody>
      <dsp:txXfrm>
        <a:off x="7392149" y="23126"/>
        <a:ext cx="3227523" cy="1369252"/>
      </dsp:txXfrm>
    </dsp:sp>
    <dsp:sp modelId="{3AEE0E62-BF77-4BFB-8F05-0ED562E2075E}">
      <dsp:nvSpPr>
        <dsp:cNvPr id="0" name=""/>
        <dsp:cNvSpPr/>
      </dsp:nvSpPr>
      <dsp:spPr>
        <a:xfrm>
          <a:off x="276926" y="1962751"/>
          <a:ext cx="1369252" cy="136925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66B4E-AB56-431E-A9D0-84F8C0815DE9}">
      <dsp:nvSpPr>
        <dsp:cNvPr id="0" name=""/>
        <dsp:cNvSpPr/>
      </dsp:nvSpPr>
      <dsp:spPr>
        <a:xfrm>
          <a:off x="564469" y="2250294"/>
          <a:ext cx="794166" cy="7941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856E4-0D3B-49CB-B025-18D64EB1A119}">
      <dsp:nvSpPr>
        <dsp:cNvPr id="0" name=""/>
        <dsp:cNvSpPr/>
      </dsp:nvSpPr>
      <dsp:spPr>
        <a:xfrm>
          <a:off x="1939590" y="1962751"/>
          <a:ext cx="3227523" cy="1369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Benefits: Accuracy, time-saving, structured progress tracking</a:t>
          </a:r>
          <a:endParaRPr lang="en-US" sz="2400" kern="1200" dirty="0"/>
        </a:p>
      </dsp:txBody>
      <dsp:txXfrm>
        <a:off x="1939590" y="1962751"/>
        <a:ext cx="3227523" cy="1369252"/>
      </dsp:txXfrm>
    </dsp:sp>
    <dsp:sp modelId="{B4CF1687-731C-4160-B578-9FEB320C7DEF}">
      <dsp:nvSpPr>
        <dsp:cNvPr id="0" name=""/>
        <dsp:cNvSpPr/>
      </dsp:nvSpPr>
      <dsp:spPr>
        <a:xfrm>
          <a:off x="5729485" y="1962751"/>
          <a:ext cx="1369252" cy="136925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B4712-81ED-42C2-B4B8-89BE011DAEE0}">
      <dsp:nvSpPr>
        <dsp:cNvPr id="0" name=""/>
        <dsp:cNvSpPr/>
      </dsp:nvSpPr>
      <dsp:spPr>
        <a:xfrm>
          <a:off x="6017028" y="2250294"/>
          <a:ext cx="794166" cy="7941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CCE0E-902E-43C1-83D8-525D22F4AC43}">
      <dsp:nvSpPr>
        <dsp:cNvPr id="0" name=""/>
        <dsp:cNvSpPr/>
      </dsp:nvSpPr>
      <dsp:spPr>
        <a:xfrm>
          <a:off x="7392149" y="1962751"/>
          <a:ext cx="3227523" cy="1369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Scalable for future features (AI, mobile, visualization)</a:t>
          </a:r>
          <a:endParaRPr lang="en-US" sz="2400" kern="1200" dirty="0"/>
        </a:p>
      </dsp:txBody>
      <dsp:txXfrm>
        <a:off x="7392149" y="1962751"/>
        <a:ext cx="3227523" cy="1369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01F79-5F95-44CE-A86C-85F079B9EEAF}">
      <dsp:nvSpPr>
        <dsp:cNvPr id="0" name=""/>
        <dsp:cNvSpPr/>
      </dsp:nvSpPr>
      <dsp:spPr>
        <a:xfrm>
          <a:off x="565644" y="1031161"/>
          <a:ext cx="1292807" cy="129280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EC92F7-D52E-499B-8945-2095BEBF21ED}">
      <dsp:nvSpPr>
        <dsp:cNvPr id="0" name=""/>
        <dsp:cNvSpPr/>
      </dsp:nvSpPr>
      <dsp:spPr>
        <a:xfrm>
          <a:off x="837133" y="1302650"/>
          <a:ext cx="749828" cy="7498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17723-A314-4343-89F9-7F0B1EE0737C}">
      <dsp:nvSpPr>
        <dsp:cNvPr id="0" name=""/>
        <dsp:cNvSpPr/>
      </dsp:nvSpPr>
      <dsp:spPr>
        <a:xfrm>
          <a:off x="2135481" y="1031161"/>
          <a:ext cx="3047331" cy="1292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Manual logs are inconsistent, hard to analyse, and prone to loss</a:t>
          </a:r>
          <a:endParaRPr lang="en-US" sz="2300" kern="1200" dirty="0"/>
        </a:p>
      </dsp:txBody>
      <dsp:txXfrm>
        <a:off x="2135481" y="1031161"/>
        <a:ext cx="3047331" cy="1292807"/>
      </dsp:txXfrm>
    </dsp:sp>
    <dsp:sp modelId="{DD25DB01-33E8-4355-AB17-4A879DC9D876}">
      <dsp:nvSpPr>
        <dsp:cNvPr id="0" name=""/>
        <dsp:cNvSpPr/>
      </dsp:nvSpPr>
      <dsp:spPr>
        <a:xfrm>
          <a:off x="5713787" y="1031161"/>
          <a:ext cx="1292807" cy="129280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C178C4-389F-4DA1-9E7C-C26646F63B3C}">
      <dsp:nvSpPr>
        <dsp:cNvPr id="0" name=""/>
        <dsp:cNvSpPr/>
      </dsp:nvSpPr>
      <dsp:spPr>
        <a:xfrm>
          <a:off x="5985276" y="1302650"/>
          <a:ext cx="749828" cy="7498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829F20-C88C-449C-BB47-A0E3976CB2B9}">
      <dsp:nvSpPr>
        <dsp:cNvPr id="0" name=""/>
        <dsp:cNvSpPr/>
      </dsp:nvSpPr>
      <dsp:spPr>
        <a:xfrm>
          <a:off x="7283624" y="1031161"/>
          <a:ext cx="3047331" cy="1292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Digital solution improves consistency, searchability, and motivation</a:t>
          </a:r>
          <a:endParaRPr lang="en-US" sz="2300" kern="1200" dirty="0"/>
        </a:p>
      </dsp:txBody>
      <dsp:txXfrm>
        <a:off x="7283624" y="1031161"/>
        <a:ext cx="3047331" cy="12928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01F79-5F95-44CE-A86C-85F079B9EEAF}">
      <dsp:nvSpPr>
        <dsp:cNvPr id="0" name=""/>
        <dsp:cNvSpPr/>
      </dsp:nvSpPr>
      <dsp:spPr>
        <a:xfrm>
          <a:off x="276926" y="23126"/>
          <a:ext cx="1369252" cy="136925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EC92F7-D52E-499B-8945-2095BEBF21ED}">
      <dsp:nvSpPr>
        <dsp:cNvPr id="0" name=""/>
        <dsp:cNvSpPr/>
      </dsp:nvSpPr>
      <dsp:spPr>
        <a:xfrm>
          <a:off x="564469" y="310669"/>
          <a:ext cx="794166" cy="7941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17723-A314-4343-89F9-7F0B1EE0737C}">
      <dsp:nvSpPr>
        <dsp:cNvPr id="0" name=""/>
        <dsp:cNvSpPr/>
      </dsp:nvSpPr>
      <dsp:spPr>
        <a:xfrm>
          <a:off x="1939590" y="23126"/>
          <a:ext cx="3227523" cy="1369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Log exercises with sets, reps, weights, and rest time</a:t>
          </a:r>
          <a:endParaRPr lang="en-US" sz="2400" kern="1200" dirty="0"/>
        </a:p>
      </dsp:txBody>
      <dsp:txXfrm>
        <a:off x="1939590" y="23126"/>
        <a:ext cx="3227523" cy="1369252"/>
      </dsp:txXfrm>
    </dsp:sp>
    <dsp:sp modelId="{E2C609F7-6480-4C87-BD6E-8DF72EFB768E}">
      <dsp:nvSpPr>
        <dsp:cNvPr id="0" name=""/>
        <dsp:cNvSpPr/>
      </dsp:nvSpPr>
      <dsp:spPr>
        <a:xfrm>
          <a:off x="5729485" y="23126"/>
          <a:ext cx="1369252" cy="136925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168EA-BC4A-484C-B1DA-276EFD771EDC}">
      <dsp:nvSpPr>
        <dsp:cNvPr id="0" name=""/>
        <dsp:cNvSpPr/>
      </dsp:nvSpPr>
      <dsp:spPr>
        <a:xfrm>
          <a:off x="6017028" y="310669"/>
          <a:ext cx="794166" cy="7941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170FA-4CD5-4E94-87DB-72868BBFD62A}">
      <dsp:nvSpPr>
        <dsp:cNvPr id="0" name=""/>
        <dsp:cNvSpPr/>
      </dsp:nvSpPr>
      <dsp:spPr>
        <a:xfrm>
          <a:off x="7392149" y="23126"/>
          <a:ext cx="3227523" cy="1369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Provide searchable workout history</a:t>
          </a:r>
          <a:endParaRPr lang="en-US" sz="2400" kern="1200" dirty="0"/>
        </a:p>
      </dsp:txBody>
      <dsp:txXfrm>
        <a:off x="7392149" y="23126"/>
        <a:ext cx="3227523" cy="1369252"/>
      </dsp:txXfrm>
    </dsp:sp>
    <dsp:sp modelId="{367EB731-3A81-4103-B06F-AB97E1A41600}">
      <dsp:nvSpPr>
        <dsp:cNvPr id="0" name=""/>
        <dsp:cNvSpPr/>
      </dsp:nvSpPr>
      <dsp:spPr>
        <a:xfrm>
          <a:off x="276926" y="1962751"/>
          <a:ext cx="1369252" cy="136925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2A1B51-B22B-4F2B-8072-70396DE567FB}">
      <dsp:nvSpPr>
        <dsp:cNvPr id="0" name=""/>
        <dsp:cNvSpPr/>
      </dsp:nvSpPr>
      <dsp:spPr>
        <a:xfrm>
          <a:off x="564469" y="2250294"/>
          <a:ext cx="794166" cy="7941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3A623-01B8-4A5A-BC21-99857E9AE812}">
      <dsp:nvSpPr>
        <dsp:cNvPr id="0" name=""/>
        <dsp:cNvSpPr/>
      </dsp:nvSpPr>
      <dsp:spPr>
        <a:xfrm>
          <a:off x="1939590" y="1962751"/>
          <a:ext cx="3227523" cy="1369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Secure MySQL data storage</a:t>
          </a:r>
          <a:endParaRPr lang="en-US" sz="2400" kern="1200" dirty="0"/>
        </a:p>
      </dsp:txBody>
      <dsp:txXfrm>
        <a:off x="1939590" y="1962751"/>
        <a:ext cx="3227523" cy="1369252"/>
      </dsp:txXfrm>
    </dsp:sp>
    <dsp:sp modelId="{0E5EACAE-4B80-461B-A67D-E9085F395BF2}">
      <dsp:nvSpPr>
        <dsp:cNvPr id="0" name=""/>
        <dsp:cNvSpPr/>
      </dsp:nvSpPr>
      <dsp:spPr>
        <a:xfrm>
          <a:off x="5729485" y="1962751"/>
          <a:ext cx="1369252" cy="136925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E951A-6526-45E1-9447-A4188C9683CB}">
      <dsp:nvSpPr>
        <dsp:cNvPr id="0" name=""/>
        <dsp:cNvSpPr/>
      </dsp:nvSpPr>
      <dsp:spPr>
        <a:xfrm>
          <a:off x="6017028" y="2250294"/>
          <a:ext cx="794166" cy="7941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4C3EEC-B561-4CB3-B681-A077D3498B9C}">
      <dsp:nvSpPr>
        <dsp:cNvPr id="0" name=""/>
        <dsp:cNvSpPr/>
      </dsp:nvSpPr>
      <dsp:spPr>
        <a:xfrm>
          <a:off x="7392149" y="1962751"/>
          <a:ext cx="3227523" cy="1369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Extendable for future features</a:t>
          </a:r>
          <a:endParaRPr lang="en-US" sz="2400" kern="1200" dirty="0"/>
        </a:p>
      </dsp:txBody>
      <dsp:txXfrm>
        <a:off x="7392149" y="1962751"/>
        <a:ext cx="3227523" cy="13692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01F79-5F95-44CE-A86C-85F079B9EEAF}">
      <dsp:nvSpPr>
        <dsp:cNvPr id="0" name=""/>
        <dsp:cNvSpPr/>
      </dsp:nvSpPr>
      <dsp:spPr>
        <a:xfrm>
          <a:off x="196198" y="481797"/>
          <a:ext cx="910581" cy="91058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EC92F7-D52E-499B-8945-2095BEBF21ED}">
      <dsp:nvSpPr>
        <dsp:cNvPr id="0" name=""/>
        <dsp:cNvSpPr/>
      </dsp:nvSpPr>
      <dsp:spPr>
        <a:xfrm>
          <a:off x="387420" y="673019"/>
          <a:ext cx="528136" cy="528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17723-A314-4343-89F9-7F0B1EE0737C}">
      <dsp:nvSpPr>
        <dsp:cNvPr id="0" name=""/>
        <dsp:cNvSpPr/>
      </dsp:nvSpPr>
      <dsp:spPr>
        <a:xfrm>
          <a:off x="1301904" y="481797"/>
          <a:ext cx="2146369" cy="910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Graphical progress charts</a:t>
          </a:r>
          <a:endParaRPr lang="en-US" sz="2400" kern="1200" dirty="0"/>
        </a:p>
      </dsp:txBody>
      <dsp:txXfrm>
        <a:off x="1301904" y="481797"/>
        <a:ext cx="2146369" cy="910581"/>
      </dsp:txXfrm>
    </dsp:sp>
    <dsp:sp modelId="{7BF3ABCD-2960-4D43-8E35-C20D2AA3AA50}">
      <dsp:nvSpPr>
        <dsp:cNvPr id="0" name=""/>
        <dsp:cNvSpPr/>
      </dsp:nvSpPr>
      <dsp:spPr>
        <a:xfrm>
          <a:off x="3822262" y="481797"/>
          <a:ext cx="910581" cy="91058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CD347C-0C8A-4471-8BC8-98C0A7C8C11A}">
      <dsp:nvSpPr>
        <dsp:cNvPr id="0" name=""/>
        <dsp:cNvSpPr/>
      </dsp:nvSpPr>
      <dsp:spPr>
        <a:xfrm>
          <a:off x="4013484" y="673019"/>
          <a:ext cx="528136" cy="528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9EED5-2B18-4988-AA2F-C7A919FA1D9D}">
      <dsp:nvSpPr>
        <dsp:cNvPr id="0" name=""/>
        <dsp:cNvSpPr/>
      </dsp:nvSpPr>
      <dsp:spPr>
        <a:xfrm>
          <a:off x="4927968" y="481797"/>
          <a:ext cx="2146369" cy="910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Mobile app integration</a:t>
          </a:r>
        </a:p>
      </dsp:txBody>
      <dsp:txXfrm>
        <a:off x="4927968" y="481797"/>
        <a:ext cx="2146369" cy="910581"/>
      </dsp:txXfrm>
    </dsp:sp>
    <dsp:sp modelId="{7C7156C0-C043-4866-928B-EAE591B743BD}">
      <dsp:nvSpPr>
        <dsp:cNvPr id="0" name=""/>
        <dsp:cNvSpPr/>
      </dsp:nvSpPr>
      <dsp:spPr>
        <a:xfrm>
          <a:off x="7448326" y="481797"/>
          <a:ext cx="910581" cy="91058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0F8413-C726-4F04-B0A4-5D63231FCD0D}">
      <dsp:nvSpPr>
        <dsp:cNvPr id="0" name=""/>
        <dsp:cNvSpPr/>
      </dsp:nvSpPr>
      <dsp:spPr>
        <a:xfrm>
          <a:off x="7639548" y="673019"/>
          <a:ext cx="528136" cy="528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AFA0E1-96AC-469D-A3E3-C31D6A6DD9C0}">
      <dsp:nvSpPr>
        <dsp:cNvPr id="0" name=""/>
        <dsp:cNvSpPr/>
      </dsp:nvSpPr>
      <dsp:spPr>
        <a:xfrm>
          <a:off x="8554031" y="481797"/>
          <a:ext cx="2146369" cy="910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Cloud deployment</a:t>
          </a:r>
        </a:p>
      </dsp:txBody>
      <dsp:txXfrm>
        <a:off x="8554031" y="481797"/>
        <a:ext cx="2146369" cy="910581"/>
      </dsp:txXfrm>
    </dsp:sp>
    <dsp:sp modelId="{38B42AD7-1814-4C36-AB4B-D4FB1B568698}">
      <dsp:nvSpPr>
        <dsp:cNvPr id="0" name=""/>
        <dsp:cNvSpPr/>
      </dsp:nvSpPr>
      <dsp:spPr>
        <a:xfrm>
          <a:off x="196198" y="1962751"/>
          <a:ext cx="910581" cy="91058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AF8619-B4BD-4213-BCDF-1770C453F9F1}">
      <dsp:nvSpPr>
        <dsp:cNvPr id="0" name=""/>
        <dsp:cNvSpPr/>
      </dsp:nvSpPr>
      <dsp:spPr>
        <a:xfrm>
          <a:off x="387420" y="2153973"/>
          <a:ext cx="528136" cy="528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8F251-9E28-483A-9AAA-6A8C5F52A3AD}">
      <dsp:nvSpPr>
        <dsp:cNvPr id="0" name=""/>
        <dsp:cNvSpPr/>
      </dsp:nvSpPr>
      <dsp:spPr>
        <a:xfrm>
          <a:off x="1301904" y="1962751"/>
          <a:ext cx="2146369" cy="910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AI-driven recommendations</a:t>
          </a:r>
        </a:p>
      </dsp:txBody>
      <dsp:txXfrm>
        <a:off x="1301904" y="1962751"/>
        <a:ext cx="2146369" cy="910581"/>
      </dsp:txXfrm>
    </dsp:sp>
    <dsp:sp modelId="{37899F53-6CFB-4338-9DF9-76CD576EE0ED}">
      <dsp:nvSpPr>
        <dsp:cNvPr id="0" name=""/>
        <dsp:cNvSpPr/>
      </dsp:nvSpPr>
      <dsp:spPr>
        <a:xfrm>
          <a:off x="3822262" y="1962751"/>
          <a:ext cx="910581" cy="91058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79D82-4CF2-4432-841A-C2E701053084}">
      <dsp:nvSpPr>
        <dsp:cNvPr id="0" name=""/>
        <dsp:cNvSpPr/>
      </dsp:nvSpPr>
      <dsp:spPr>
        <a:xfrm>
          <a:off x="4013484" y="2153973"/>
          <a:ext cx="528136" cy="52813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CA77BF-E166-4528-9F52-DA4FD34AE4B8}">
      <dsp:nvSpPr>
        <dsp:cNvPr id="0" name=""/>
        <dsp:cNvSpPr/>
      </dsp:nvSpPr>
      <dsp:spPr>
        <a:xfrm>
          <a:off x="4927968" y="1962751"/>
          <a:ext cx="2146369" cy="910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Wearable device integration</a:t>
          </a:r>
        </a:p>
      </dsp:txBody>
      <dsp:txXfrm>
        <a:off x="4927968" y="1962751"/>
        <a:ext cx="2146369" cy="9105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01F79-5F95-44CE-A86C-85F079B9EEAF}">
      <dsp:nvSpPr>
        <dsp:cNvPr id="0" name=""/>
        <dsp:cNvSpPr/>
      </dsp:nvSpPr>
      <dsp:spPr>
        <a:xfrm>
          <a:off x="565644" y="1031161"/>
          <a:ext cx="1292807" cy="129280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EC92F7-D52E-499B-8945-2095BEBF21ED}">
      <dsp:nvSpPr>
        <dsp:cNvPr id="0" name=""/>
        <dsp:cNvSpPr/>
      </dsp:nvSpPr>
      <dsp:spPr>
        <a:xfrm>
          <a:off x="837133" y="1302650"/>
          <a:ext cx="749828" cy="7498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17723-A314-4343-89F9-7F0B1EE0737C}">
      <dsp:nvSpPr>
        <dsp:cNvPr id="0" name=""/>
        <dsp:cNvSpPr/>
      </dsp:nvSpPr>
      <dsp:spPr>
        <a:xfrm>
          <a:off x="2135481" y="1031161"/>
          <a:ext cx="3047331" cy="1292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Reliable, user-friendly digital tool for fitness tracking</a:t>
          </a:r>
          <a:endParaRPr lang="en-US" sz="2400" kern="1200" dirty="0"/>
        </a:p>
      </dsp:txBody>
      <dsp:txXfrm>
        <a:off x="2135481" y="1031161"/>
        <a:ext cx="3047331" cy="1292807"/>
      </dsp:txXfrm>
    </dsp:sp>
    <dsp:sp modelId="{6E838010-7BC6-4E2A-932D-F20B445C7D8E}">
      <dsp:nvSpPr>
        <dsp:cNvPr id="0" name=""/>
        <dsp:cNvSpPr/>
      </dsp:nvSpPr>
      <dsp:spPr>
        <a:xfrm>
          <a:off x="5713787" y="1031161"/>
          <a:ext cx="1292807" cy="129280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A10002-384C-411D-A090-2CDC44BE88E4}">
      <dsp:nvSpPr>
        <dsp:cNvPr id="0" name=""/>
        <dsp:cNvSpPr/>
      </dsp:nvSpPr>
      <dsp:spPr>
        <a:xfrm>
          <a:off x="5985276" y="1302650"/>
          <a:ext cx="749828" cy="7498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E54EA-9C43-4358-B85D-BADC50AE6865}">
      <dsp:nvSpPr>
        <dsp:cNvPr id="0" name=""/>
        <dsp:cNvSpPr/>
      </dsp:nvSpPr>
      <dsp:spPr>
        <a:xfrm>
          <a:off x="7283624" y="1031161"/>
          <a:ext cx="3047331" cy="1292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Reduces errors and improves workout management</a:t>
          </a:r>
        </a:p>
      </dsp:txBody>
      <dsp:txXfrm>
        <a:off x="7283624" y="1031161"/>
        <a:ext cx="3047331" cy="1292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A8B2216-3555-4848-9DB4-77035AD677A4}" type="datetimeFigureOut">
              <a:rPr lang="en-GB" smtClean="0"/>
              <a:t>23/08/2025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F33A-FA71-4535-B302-0A058B3097A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08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216-3555-4848-9DB4-77035AD677A4}" type="datetimeFigureOut">
              <a:rPr lang="en-GB" smtClean="0"/>
              <a:t>23/08/2025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F33A-FA71-4535-B302-0A058B3097A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425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216-3555-4848-9DB4-77035AD677A4}" type="datetimeFigureOut">
              <a:rPr lang="en-GB" smtClean="0"/>
              <a:t>23/08/2025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F33A-FA71-4535-B302-0A058B3097A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28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216-3555-4848-9DB4-77035AD677A4}" type="datetimeFigureOut">
              <a:rPr lang="en-GB" smtClean="0"/>
              <a:t>23/08/2025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F33A-FA71-4535-B302-0A058B3097A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620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216-3555-4848-9DB4-77035AD677A4}" type="datetimeFigureOut">
              <a:rPr lang="en-GB" smtClean="0"/>
              <a:t>23/08/2025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F33A-FA71-4535-B302-0A058B3097A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5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216-3555-4848-9DB4-77035AD677A4}" type="datetimeFigureOut">
              <a:rPr lang="en-GB" smtClean="0"/>
              <a:t>23/08/2025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F33A-FA71-4535-B302-0A058B3097A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120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216-3555-4848-9DB4-77035AD677A4}" type="datetimeFigureOut">
              <a:rPr lang="en-GB" smtClean="0"/>
              <a:t>23/08/2025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F33A-FA71-4535-B302-0A058B3097A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484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216-3555-4848-9DB4-77035AD677A4}" type="datetimeFigureOut">
              <a:rPr lang="en-GB" smtClean="0"/>
              <a:t>23/08/2025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F33A-FA71-4535-B302-0A058B3097A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112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216-3555-4848-9DB4-77035AD677A4}" type="datetimeFigureOut">
              <a:rPr lang="en-GB" smtClean="0"/>
              <a:t>23/08/2025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F33A-FA71-4535-B302-0A058B3097A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97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216-3555-4848-9DB4-77035AD677A4}" type="datetimeFigureOut">
              <a:rPr lang="en-GB" smtClean="0"/>
              <a:t>23/08/2025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F33A-FA71-4535-B302-0A058B3097A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12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216-3555-4848-9DB4-77035AD677A4}" type="datetimeFigureOut">
              <a:rPr lang="en-GB" smtClean="0"/>
              <a:t>23/08/2025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F33A-FA71-4535-B302-0A058B3097A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80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A8B2216-3555-4848-9DB4-77035AD677A4}" type="datetimeFigureOut">
              <a:rPr lang="en-GB" smtClean="0"/>
              <a:t>23/08/2025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920F33A-FA71-4535-B302-0A058B3097A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095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group of people doing exercises&#10;&#10;AI-generated content may be incorrect.">
            <a:extLst>
              <a:ext uri="{FF2B5EF4-FFF2-40B4-BE49-F238E27FC236}">
                <a16:creationId xmlns:a16="http://schemas.microsoft.com/office/drawing/2014/main" id="{D051BBA4-CAA9-F148-8906-C8B67FA962B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7" r="8954"/>
          <a:stretch>
            <a:fillRect/>
          </a:stretch>
        </p:blipFill>
        <p:spPr>
          <a:xfrm>
            <a:off x="20" y="-1"/>
            <a:ext cx="12188932" cy="685800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D053B1-5585-F517-EB98-8781D5883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Workout Logger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3291B-654A-FCBD-A330-1D2F3342E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Submitted by: Ayush Tuladhar</a:t>
            </a:r>
          </a:p>
          <a:p>
            <a:r>
              <a:rPr lang="en-GB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Bsc. CSIT IV</a:t>
            </a:r>
          </a:p>
          <a:p>
            <a:r>
              <a:rPr lang="en-GB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Subject: Java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04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5495D-ECD7-9F45-008F-92C8AAFD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Introduction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E372DFD6-774E-3783-9DD0-75F725EC3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8982890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545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2BF552-49EB-9BF6-A391-AA384FDA7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4C8A28F-FF78-47AE-4B6B-25A3C6D21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2F2F67F-F485-90FC-B069-BC36DB537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F93F1-A4F4-F73F-E860-6EA23A819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Problem Statement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3B5122C-2A24-9CE6-C142-767ED504F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17D3AB6-4B4E-CB19-838B-4576FCCA9E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924453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311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CF3203-EBAB-7282-776D-562EE183B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2606C61-DE4B-2071-9255-FDECF83F7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DD07D6A-4FF1-86A8-3C7F-B82A95641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A3B1A3-E357-7E13-BC49-F3D734D3E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Objectives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32D5F79-BE22-EF38-8666-3713CC8DD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78EDEAE-E08F-F1B6-B21C-FFE4C5565F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4379663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17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A778-C895-D4BB-3430-5E622D351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GB" sz="4000" dirty="0"/>
              <a:t>Use Case Diagram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9236BA-21FC-779C-B7B6-627680C5F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52440" cy="3931920"/>
          </a:xfrm>
        </p:spPr>
        <p:txBody>
          <a:bodyPr>
            <a:normAutofit/>
          </a:bodyPr>
          <a:lstStyle/>
          <a:p>
            <a:r>
              <a:rPr lang="en-GB" sz="2400" dirty="0"/>
              <a:t>Trainee – can log workouts, view history, track body metrics, view progress reports, register an account, and log in</a:t>
            </a:r>
          </a:p>
          <a:p>
            <a:r>
              <a:rPr lang="en-GB" sz="2400" dirty="0"/>
              <a:t>Trainer – can manage exercises, view trainee progress, and generate reports</a:t>
            </a:r>
            <a:endParaRPr lang="en-US" sz="2400" dirty="0"/>
          </a:p>
        </p:txBody>
      </p:sp>
      <p:pic>
        <p:nvPicPr>
          <p:cNvPr id="4" name="Content Placeholder 3" descr="A diagram of a person's body&#10;&#10;AI-generated content may be incorrect.">
            <a:extLst>
              <a:ext uri="{FF2B5EF4-FFF2-40B4-BE49-F238E27FC236}">
                <a16:creationId xmlns:a16="http://schemas.microsoft.com/office/drawing/2014/main" id="{A7DBE205-0968-1470-ECD5-365EBD831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458" y="640080"/>
            <a:ext cx="401156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85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0BBE4-E4A4-E70E-3421-A34394E2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GB" sz="4000" dirty="0"/>
              <a:t>ER Diagram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37B7C0C-7E1B-AF11-66FD-60D8C20E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05006"/>
            <a:ext cx="3133580" cy="4467778"/>
          </a:xfrm>
        </p:spPr>
        <p:txBody>
          <a:bodyPr>
            <a:normAutofit fontScale="92500" lnSpcReduction="10000"/>
          </a:bodyPr>
          <a:lstStyle/>
          <a:p>
            <a:r>
              <a:rPr lang="en-GB" sz="1800" dirty="0"/>
              <a:t>Users – stores login credentials and roles (trainee or trainer)</a:t>
            </a:r>
          </a:p>
          <a:p>
            <a:r>
              <a:rPr lang="en-GB" sz="1800" dirty="0"/>
              <a:t>Body Metrics – records measurements like height, weight, age, and body fat linked to a user</a:t>
            </a:r>
          </a:p>
          <a:p>
            <a:r>
              <a:rPr lang="en-GB" sz="1800" dirty="0"/>
              <a:t>Workouts – stores workout sessions performed by users, linked to workout items</a:t>
            </a:r>
          </a:p>
          <a:p>
            <a:r>
              <a:rPr lang="en-GB" sz="1800" dirty="0"/>
              <a:t>Exercises – catalogue of available exercises, grouped by muscle group</a:t>
            </a:r>
          </a:p>
          <a:p>
            <a:r>
              <a:rPr lang="en-GB" sz="1800" dirty="0"/>
              <a:t>Workout Items – details of each exercise in a workout, including sets, reps, rest time, and weights used</a:t>
            </a:r>
            <a:endParaRPr lang="en-US" sz="1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D6D6B2-C432-EEEE-50CF-5D15BBEA3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924278"/>
            <a:ext cx="6909577" cy="500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2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545AE8-C169-3D96-5F37-D31603F53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99C564A-4351-F182-1DCA-4652ACC45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9F4CD79-6A59-5A68-EFC8-639DB2B56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C5315-8040-DE93-CDF7-C9D65CFF8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GB" dirty="0"/>
              <a:t>Future Implementation</a:t>
            </a:r>
            <a:endParaRPr lang="en-GB" dirty="0">
              <a:solidFill>
                <a:srgbClr val="FFFFFF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2039828-4ED3-50A2-6DD7-9D34C108F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10166F9-9187-942B-E1E2-1EA9F6ED8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827541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390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28F304-BC0C-57C7-4CF4-7A9B386DB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1E54ACF-9009-015C-1CA7-123918B78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1F8825F-ECD3-C0FB-0948-DAF763A89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BCF8C2-1F89-675A-75AD-2846F158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GB" dirty="0"/>
              <a:t>Future Implementation</a:t>
            </a:r>
            <a:endParaRPr lang="en-GB" dirty="0">
              <a:solidFill>
                <a:srgbClr val="FFFFFF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9C30A29-722E-9A8F-2ACE-539E40DC0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EE4DC9DC-C005-9667-0C85-0529F453DF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245673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385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5FADC3-20F3-457B-6E64-E982029DC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200" dirty="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69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12">
      <a:dk1>
        <a:srgbClr val="E7B2B8"/>
      </a:dk1>
      <a:lt1>
        <a:sysClr val="window" lastClr="FFFFFF"/>
      </a:lt1>
      <a:dk2>
        <a:srgbClr val="6EC3BD"/>
      </a:dk2>
      <a:lt2>
        <a:srgbClr val="DCD8DC"/>
      </a:lt2>
      <a:accent1>
        <a:srgbClr val="6EC3BD"/>
      </a:accent1>
      <a:accent2>
        <a:srgbClr val="425B72"/>
      </a:accent2>
      <a:accent3>
        <a:srgbClr val="4E7817"/>
      </a:accent3>
      <a:accent4>
        <a:srgbClr val="915983"/>
      </a:accent4>
      <a:accent5>
        <a:srgbClr val="EE7E0C"/>
      </a:accent5>
      <a:accent6>
        <a:srgbClr val="B2C3C2"/>
      </a:accent6>
      <a:hlink>
        <a:srgbClr val="69A020"/>
      </a:hlink>
      <a:folHlink>
        <a:srgbClr val="8C8C8C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88</TotalTime>
  <Words>253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Tw Cen MT</vt:lpstr>
      <vt:lpstr>Tw Cen MT Condensed</vt:lpstr>
      <vt:lpstr>Wingdings 3</vt:lpstr>
      <vt:lpstr>Integral</vt:lpstr>
      <vt:lpstr>Workout Logger</vt:lpstr>
      <vt:lpstr>Introduction</vt:lpstr>
      <vt:lpstr>Problem Statement</vt:lpstr>
      <vt:lpstr>Objectives</vt:lpstr>
      <vt:lpstr>Use Case Diagram</vt:lpstr>
      <vt:lpstr>ER Diagram</vt:lpstr>
      <vt:lpstr>Future Implementation</vt:lpstr>
      <vt:lpstr>Future Implementation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 Tuladhar</dc:creator>
  <cp:lastModifiedBy>Ayush Tuladhar</cp:lastModifiedBy>
  <cp:revision>1</cp:revision>
  <dcterms:created xsi:type="dcterms:W3CDTF">2025-08-23T17:22:03Z</dcterms:created>
  <dcterms:modified xsi:type="dcterms:W3CDTF">2025-08-23T18:50:37Z</dcterms:modified>
</cp:coreProperties>
</file>