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5"/>
  </p:notesMasterIdLst>
  <p:sldIdLst>
    <p:sldId id="297" r:id="rId2"/>
    <p:sldId id="268" r:id="rId3"/>
    <p:sldId id="284" r:id="rId4"/>
    <p:sldId id="283" r:id="rId5"/>
    <p:sldId id="271" r:id="rId6"/>
    <p:sldId id="285" r:id="rId7"/>
    <p:sldId id="286" r:id="rId8"/>
    <p:sldId id="279" r:id="rId9"/>
    <p:sldId id="287" r:id="rId10"/>
    <p:sldId id="288" r:id="rId11"/>
    <p:sldId id="273" r:id="rId12"/>
    <p:sldId id="265" r:id="rId13"/>
    <p:sldId id="258" r:id="rId14"/>
    <p:sldId id="262" r:id="rId15"/>
    <p:sldId id="294" r:id="rId16"/>
    <p:sldId id="266" r:id="rId17"/>
    <p:sldId id="260" r:id="rId18"/>
    <p:sldId id="295" r:id="rId19"/>
    <p:sldId id="292" r:id="rId20"/>
    <p:sldId id="293" r:id="rId21"/>
    <p:sldId id="263" r:id="rId22"/>
    <p:sldId id="276" r:id="rId23"/>
    <p:sldId id="29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3217"/>
    <a:srgbClr val="0E8190"/>
    <a:srgbClr val="09515B"/>
    <a:srgbClr val="13A3B7"/>
    <a:srgbClr val="FFFFFF"/>
    <a:srgbClr val="7B9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CF5AD-CFC5-4456-9B64-733EAD1761BD}" v="29" dt="2025-08-16T04:08:26.944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svg"/><Relationship Id="rId1" Type="http://schemas.openxmlformats.org/officeDocument/2006/relationships/image" Target="../media/image79.png"/><Relationship Id="rId6" Type="http://schemas.openxmlformats.org/officeDocument/2006/relationships/image" Target="../media/image84.svg"/><Relationship Id="rId5" Type="http://schemas.openxmlformats.org/officeDocument/2006/relationships/image" Target="../media/image83.png"/><Relationship Id="rId4" Type="http://schemas.openxmlformats.org/officeDocument/2006/relationships/image" Target="../media/image82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svg"/><Relationship Id="rId1" Type="http://schemas.openxmlformats.org/officeDocument/2006/relationships/image" Target="../media/image85.png"/><Relationship Id="rId6" Type="http://schemas.openxmlformats.org/officeDocument/2006/relationships/image" Target="../media/image90.svg"/><Relationship Id="rId5" Type="http://schemas.openxmlformats.org/officeDocument/2006/relationships/image" Target="../media/image89.png"/><Relationship Id="rId4" Type="http://schemas.openxmlformats.org/officeDocument/2006/relationships/image" Target="../media/image88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svg"/><Relationship Id="rId1" Type="http://schemas.openxmlformats.org/officeDocument/2006/relationships/image" Target="../media/image72.png"/><Relationship Id="rId4" Type="http://schemas.openxmlformats.org/officeDocument/2006/relationships/image" Target="../media/image93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sv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svg"/><Relationship Id="rId1" Type="http://schemas.openxmlformats.org/officeDocument/2006/relationships/image" Target="../media/image94.png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sv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2.svg"/><Relationship Id="rId2" Type="http://schemas.openxmlformats.org/officeDocument/2006/relationships/image" Target="../media/image103.svg"/><Relationship Id="rId1" Type="http://schemas.openxmlformats.org/officeDocument/2006/relationships/image" Target="../media/image102.png"/><Relationship Id="rId6" Type="http://schemas.openxmlformats.org/officeDocument/2006/relationships/image" Target="../media/image107.svg"/><Relationship Id="rId11" Type="http://schemas.openxmlformats.org/officeDocument/2006/relationships/image" Target="../media/image11.png"/><Relationship Id="rId5" Type="http://schemas.openxmlformats.org/officeDocument/2006/relationships/image" Target="../media/image106.png"/><Relationship Id="rId10" Type="http://schemas.openxmlformats.org/officeDocument/2006/relationships/image" Target="../media/image111.svg"/><Relationship Id="rId4" Type="http://schemas.openxmlformats.org/officeDocument/2006/relationships/image" Target="../media/image105.svg"/><Relationship Id="rId9" Type="http://schemas.openxmlformats.org/officeDocument/2006/relationships/image" Target="../media/image1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7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5.svg"/><Relationship Id="rId5" Type="http://schemas.openxmlformats.org/officeDocument/2006/relationships/image" Target="../media/image53.png"/><Relationship Id="rId4" Type="http://schemas.openxmlformats.org/officeDocument/2006/relationships/image" Target="../media/image6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svg"/><Relationship Id="rId1" Type="http://schemas.openxmlformats.org/officeDocument/2006/relationships/image" Target="../media/image79.png"/><Relationship Id="rId6" Type="http://schemas.openxmlformats.org/officeDocument/2006/relationships/image" Target="../media/image84.svg"/><Relationship Id="rId5" Type="http://schemas.openxmlformats.org/officeDocument/2006/relationships/image" Target="../media/image83.png"/><Relationship Id="rId4" Type="http://schemas.openxmlformats.org/officeDocument/2006/relationships/image" Target="../media/image82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svg"/><Relationship Id="rId1" Type="http://schemas.openxmlformats.org/officeDocument/2006/relationships/image" Target="../media/image85.png"/><Relationship Id="rId6" Type="http://schemas.openxmlformats.org/officeDocument/2006/relationships/image" Target="../media/image90.svg"/><Relationship Id="rId5" Type="http://schemas.openxmlformats.org/officeDocument/2006/relationships/image" Target="../media/image89.png"/><Relationship Id="rId4" Type="http://schemas.openxmlformats.org/officeDocument/2006/relationships/image" Target="../media/image88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svg"/><Relationship Id="rId1" Type="http://schemas.openxmlformats.org/officeDocument/2006/relationships/image" Target="../media/image72.png"/><Relationship Id="rId4" Type="http://schemas.openxmlformats.org/officeDocument/2006/relationships/image" Target="../media/image93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sv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svg"/><Relationship Id="rId1" Type="http://schemas.openxmlformats.org/officeDocument/2006/relationships/image" Target="../media/image94.png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sv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2.svg"/><Relationship Id="rId2" Type="http://schemas.openxmlformats.org/officeDocument/2006/relationships/image" Target="../media/image103.svg"/><Relationship Id="rId1" Type="http://schemas.openxmlformats.org/officeDocument/2006/relationships/image" Target="../media/image102.png"/><Relationship Id="rId6" Type="http://schemas.openxmlformats.org/officeDocument/2006/relationships/image" Target="../media/image107.svg"/><Relationship Id="rId11" Type="http://schemas.openxmlformats.org/officeDocument/2006/relationships/image" Target="../media/image11.png"/><Relationship Id="rId5" Type="http://schemas.openxmlformats.org/officeDocument/2006/relationships/image" Target="../media/image106.png"/><Relationship Id="rId10" Type="http://schemas.openxmlformats.org/officeDocument/2006/relationships/image" Target="../media/image111.svg"/><Relationship Id="rId4" Type="http://schemas.openxmlformats.org/officeDocument/2006/relationships/image" Target="../media/image105.svg"/><Relationship Id="rId9" Type="http://schemas.openxmlformats.org/officeDocument/2006/relationships/image" Target="../media/image1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7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5.svg"/><Relationship Id="rId5" Type="http://schemas.openxmlformats.org/officeDocument/2006/relationships/image" Target="../media/image53.png"/><Relationship Id="rId4" Type="http://schemas.openxmlformats.org/officeDocument/2006/relationships/image" Target="../media/image6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E0099-515F-47CC-9778-72C126437B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216FBC-F522-46A6-8F3E-6B82854983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solidFill>
                <a:srgbClr val="FFFFFF"/>
              </a:solidFill>
            </a:rPr>
            <a:t>Multimedia streaming requires reliable, efficient, and flexible transport and network protocols</a:t>
          </a:r>
        </a:p>
      </dgm:t>
    </dgm:pt>
    <dgm:pt modelId="{10FDF43A-14DD-4C05-9FBD-54B3E5F23550}" type="parTrans" cxnId="{52EBAEBA-6897-4D09-839C-1DEFC1AD8EA8}">
      <dgm:prSet/>
      <dgm:spPr/>
      <dgm:t>
        <a:bodyPr/>
        <a:lstStyle/>
        <a:p>
          <a:endParaRPr lang="en-US"/>
        </a:p>
      </dgm:t>
    </dgm:pt>
    <dgm:pt modelId="{C8405D87-1979-44F4-9F8F-466B01C02378}" type="sibTrans" cxnId="{52EBAEBA-6897-4D09-839C-1DEFC1AD8EA8}">
      <dgm:prSet/>
      <dgm:spPr/>
      <dgm:t>
        <a:bodyPr/>
        <a:lstStyle/>
        <a:p>
          <a:endParaRPr lang="en-US"/>
        </a:p>
      </dgm:t>
    </dgm:pt>
    <dgm:pt modelId="{A8046690-28A0-4D0B-AF07-F8309E1A4E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SCTP (Stream Control Transmission Protocol)</a:t>
          </a:r>
        </a:p>
        <a:p>
          <a:pPr>
            <a:lnSpc>
              <a:spcPct val="100000"/>
            </a:lnSpc>
          </a:pPr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SDN (Software Defined Networking)</a:t>
          </a:r>
        </a:p>
      </dgm:t>
    </dgm:pt>
    <dgm:pt modelId="{A8C06732-EF47-406E-ADD2-52F5ADDDFA89}" type="parTrans" cxnId="{D956D23F-2560-4F19-8399-C6C252F90FD2}">
      <dgm:prSet/>
      <dgm:spPr/>
      <dgm:t>
        <a:bodyPr/>
        <a:lstStyle/>
        <a:p>
          <a:endParaRPr lang="en-US"/>
        </a:p>
      </dgm:t>
    </dgm:pt>
    <dgm:pt modelId="{119D1666-21E5-4996-BD20-0561BA7C24F3}" type="sibTrans" cxnId="{D956D23F-2560-4F19-8399-C6C252F90FD2}">
      <dgm:prSet/>
      <dgm:spPr/>
      <dgm:t>
        <a:bodyPr/>
        <a:lstStyle/>
        <a:p>
          <a:endParaRPr lang="en-US"/>
        </a:p>
      </dgm:t>
    </dgm:pt>
    <dgm:pt modelId="{4FDD738F-1843-4354-9900-1EEE77E7591C}" type="pres">
      <dgm:prSet presAssocID="{ABBE0099-515F-47CC-9778-72C126437BB7}" presName="root" presStyleCnt="0">
        <dgm:presLayoutVars>
          <dgm:dir/>
          <dgm:resizeHandles val="exact"/>
        </dgm:presLayoutVars>
      </dgm:prSet>
      <dgm:spPr/>
    </dgm:pt>
    <dgm:pt modelId="{B4BD3401-609A-4A99-8EDA-826F2151E2E7}" type="pres">
      <dgm:prSet presAssocID="{E4216FBC-F522-46A6-8F3E-6B82854983EB}" presName="compNode" presStyleCnt="0"/>
      <dgm:spPr/>
    </dgm:pt>
    <dgm:pt modelId="{086C3818-FB9C-4B22-BC19-6687F8C42DA5}" type="pres">
      <dgm:prSet presAssocID="{E4216FBC-F522-46A6-8F3E-6B82854983EB}" presName="bgRect" presStyleLbl="bgShp" presStyleIdx="0" presStyleCnt="2"/>
      <dgm:spPr>
        <a:solidFill>
          <a:srgbClr val="0E8190"/>
        </a:solidFill>
      </dgm:spPr>
    </dgm:pt>
    <dgm:pt modelId="{A3E9AB9C-98A6-4933-90C1-5A81B52FE0FA}" type="pres">
      <dgm:prSet presAssocID="{E4216FBC-F522-46A6-8F3E-6B82854983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4D017BDB-C8FC-42B5-829A-E747A4D3D3C8}" type="pres">
      <dgm:prSet presAssocID="{E4216FBC-F522-46A6-8F3E-6B82854983EB}" presName="spaceRect" presStyleCnt="0"/>
      <dgm:spPr/>
    </dgm:pt>
    <dgm:pt modelId="{BF8E166F-9DC7-44B7-9A2B-3B0FFF61BB8E}" type="pres">
      <dgm:prSet presAssocID="{E4216FBC-F522-46A6-8F3E-6B82854983EB}" presName="parTx" presStyleLbl="revTx" presStyleIdx="0" presStyleCnt="2" custLinFactNeighborX="873" custLinFactNeighborY="-1190">
        <dgm:presLayoutVars>
          <dgm:chMax val="0"/>
          <dgm:chPref val="0"/>
        </dgm:presLayoutVars>
      </dgm:prSet>
      <dgm:spPr/>
    </dgm:pt>
    <dgm:pt modelId="{001CCE2F-3108-40F0-A84A-9B9B98B4F62F}" type="pres">
      <dgm:prSet presAssocID="{C8405D87-1979-44F4-9F8F-466B01C02378}" presName="sibTrans" presStyleCnt="0"/>
      <dgm:spPr/>
    </dgm:pt>
    <dgm:pt modelId="{720ADCCD-5669-41D6-801E-C071486C0475}" type="pres">
      <dgm:prSet presAssocID="{A8046690-28A0-4D0B-AF07-F8309E1A4E10}" presName="compNode" presStyleCnt="0"/>
      <dgm:spPr/>
    </dgm:pt>
    <dgm:pt modelId="{CA97ED48-D9B3-4E54-B82E-1892F3FF640D}" type="pres">
      <dgm:prSet presAssocID="{A8046690-28A0-4D0B-AF07-F8309E1A4E10}" presName="bgRect" presStyleLbl="bgShp" presStyleIdx="1" presStyleCnt="2"/>
      <dgm:spPr>
        <a:xfrm>
          <a:off x="0" y="2656083"/>
          <a:ext cx="6596063" cy="190986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F66FFBA1-AC6B-408F-B60D-68495501D9B1}" type="pres">
      <dgm:prSet presAssocID="{A8046690-28A0-4D0B-AF07-F8309E1A4E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55B0643-A52D-4E8A-AFBA-24A751BCB8C6}" type="pres">
      <dgm:prSet presAssocID="{A8046690-28A0-4D0B-AF07-F8309E1A4E10}" presName="spaceRect" presStyleCnt="0"/>
      <dgm:spPr/>
    </dgm:pt>
    <dgm:pt modelId="{1F8C5EC0-245C-4CFF-84A6-B593124E534E}" type="pres">
      <dgm:prSet presAssocID="{A8046690-28A0-4D0B-AF07-F8309E1A4E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956D23F-2560-4F19-8399-C6C252F90FD2}" srcId="{ABBE0099-515F-47CC-9778-72C126437BB7}" destId="{A8046690-28A0-4D0B-AF07-F8309E1A4E10}" srcOrd="1" destOrd="0" parTransId="{A8C06732-EF47-406E-ADD2-52F5ADDDFA89}" sibTransId="{119D1666-21E5-4996-BD20-0561BA7C24F3}"/>
    <dgm:cxn modelId="{BEF6F442-944A-4807-86F8-FE81CF519E6B}" type="presOf" srcId="{ABBE0099-515F-47CC-9778-72C126437BB7}" destId="{4FDD738F-1843-4354-9900-1EEE77E7591C}" srcOrd="0" destOrd="0" presId="urn:microsoft.com/office/officeart/2018/2/layout/IconVerticalSolidList"/>
    <dgm:cxn modelId="{6F008DB2-1041-412E-A2AC-BBDEB4DE7FC1}" type="presOf" srcId="{E4216FBC-F522-46A6-8F3E-6B82854983EB}" destId="{BF8E166F-9DC7-44B7-9A2B-3B0FFF61BB8E}" srcOrd="0" destOrd="0" presId="urn:microsoft.com/office/officeart/2018/2/layout/IconVerticalSolidList"/>
    <dgm:cxn modelId="{52EBAEBA-6897-4D09-839C-1DEFC1AD8EA8}" srcId="{ABBE0099-515F-47CC-9778-72C126437BB7}" destId="{E4216FBC-F522-46A6-8F3E-6B82854983EB}" srcOrd="0" destOrd="0" parTransId="{10FDF43A-14DD-4C05-9FBD-54B3E5F23550}" sibTransId="{C8405D87-1979-44F4-9F8F-466B01C02378}"/>
    <dgm:cxn modelId="{8D12B1D2-A42C-466F-858D-A356922FCB24}" type="presOf" srcId="{A8046690-28A0-4D0B-AF07-F8309E1A4E10}" destId="{1F8C5EC0-245C-4CFF-84A6-B593124E534E}" srcOrd="0" destOrd="0" presId="urn:microsoft.com/office/officeart/2018/2/layout/IconVerticalSolidList"/>
    <dgm:cxn modelId="{CBE9C308-22FB-4538-A24B-F83236FB83EC}" type="presParOf" srcId="{4FDD738F-1843-4354-9900-1EEE77E7591C}" destId="{B4BD3401-609A-4A99-8EDA-826F2151E2E7}" srcOrd="0" destOrd="0" presId="urn:microsoft.com/office/officeart/2018/2/layout/IconVerticalSolidList"/>
    <dgm:cxn modelId="{0CCED095-F550-409A-8535-B585929A899E}" type="presParOf" srcId="{B4BD3401-609A-4A99-8EDA-826F2151E2E7}" destId="{086C3818-FB9C-4B22-BC19-6687F8C42DA5}" srcOrd="0" destOrd="0" presId="urn:microsoft.com/office/officeart/2018/2/layout/IconVerticalSolidList"/>
    <dgm:cxn modelId="{CFE94ABB-1A8A-4650-A3C9-C9393C69229F}" type="presParOf" srcId="{B4BD3401-609A-4A99-8EDA-826F2151E2E7}" destId="{A3E9AB9C-98A6-4933-90C1-5A81B52FE0FA}" srcOrd="1" destOrd="0" presId="urn:microsoft.com/office/officeart/2018/2/layout/IconVerticalSolidList"/>
    <dgm:cxn modelId="{D4DD7EA5-6886-492E-9140-865D15DF4E68}" type="presParOf" srcId="{B4BD3401-609A-4A99-8EDA-826F2151E2E7}" destId="{4D017BDB-C8FC-42B5-829A-E747A4D3D3C8}" srcOrd="2" destOrd="0" presId="urn:microsoft.com/office/officeart/2018/2/layout/IconVerticalSolidList"/>
    <dgm:cxn modelId="{123CE226-9538-48CB-A9C2-F8118E262541}" type="presParOf" srcId="{B4BD3401-609A-4A99-8EDA-826F2151E2E7}" destId="{BF8E166F-9DC7-44B7-9A2B-3B0FFF61BB8E}" srcOrd="3" destOrd="0" presId="urn:microsoft.com/office/officeart/2018/2/layout/IconVerticalSolidList"/>
    <dgm:cxn modelId="{ADD47294-42F0-4328-BCA7-847EEEFBA321}" type="presParOf" srcId="{4FDD738F-1843-4354-9900-1EEE77E7591C}" destId="{001CCE2F-3108-40F0-A84A-9B9B98B4F62F}" srcOrd="1" destOrd="0" presId="urn:microsoft.com/office/officeart/2018/2/layout/IconVerticalSolidList"/>
    <dgm:cxn modelId="{2FAC40F2-E27F-4D57-8800-F708D6E9BD83}" type="presParOf" srcId="{4FDD738F-1843-4354-9900-1EEE77E7591C}" destId="{720ADCCD-5669-41D6-801E-C071486C0475}" srcOrd="2" destOrd="0" presId="urn:microsoft.com/office/officeart/2018/2/layout/IconVerticalSolidList"/>
    <dgm:cxn modelId="{D0C1DC5B-6FC2-4270-B94B-B07B9FCA9013}" type="presParOf" srcId="{720ADCCD-5669-41D6-801E-C071486C0475}" destId="{CA97ED48-D9B3-4E54-B82E-1892F3FF640D}" srcOrd="0" destOrd="0" presId="urn:microsoft.com/office/officeart/2018/2/layout/IconVerticalSolidList"/>
    <dgm:cxn modelId="{5B1C5178-A96B-464F-8809-53AAD2565ADE}" type="presParOf" srcId="{720ADCCD-5669-41D6-801E-C071486C0475}" destId="{F66FFBA1-AC6B-408F-B60D-68495501D9B1}" srcOrd="1" destOrd="0" presId="urn:microsoft.com/office/officeart/2018/2/layout/IconVerticalSolidList"/>
    <dgm:cxn modelId="{4D526C47-F3BD-4D75-A790-258DC3F2D7BA}" type="presParOf" srcId="{720ADCCD-5669-41D6-801E-C071486C0475}" destId="{955B0643-A52D-4E8A-AFBA-24A751BCB8C6}" srcOrd="2" destOrd="0" presId="urn:microsoft.com/office/officeart/2018/2/layout/IconVerticalSolidList"/>
    <dgm:cxn modelId="{7766F255-9C98-4E22-B199-53DF8EA40BF8}" type="presParOf" srcId="{720ADCCD-5669-41D6-801E-C071486C0475}" destId="{1F8C5EC0-245C-4CFF-84A6-B593124E53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112620-3FE9-40DC-BFB4-FAFFCDF231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406043-3A72-4374-9B8B-382F0D9C8F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Performance overhead</a:t>
          </a:r>
        </a:p>
      </dgm:t>
    </dgm:pt>
    <dgm:pt modelId="{00E0DDA6-C3B4-481B-8DA0-90B4E62F3860}" type="parTrans" cxnId="{6284D5EC-02D1-4F4D-A884-C062E474E4DF}">
      <dgm:prSet/>
      <dgm:spPr/>
      <dgm:t>
        <a:bodyPr/>
        <a:lstStyle/>
        <a:p>
          <a:endParaRPr lang="en-GB"/>
        </a:p>
      </dgm:t>
    </dgm:pt>
    <dgm:pt modelId="{BDD26B93-122E-464A-89DB-08B54AB11EDB}" type="sibTrans" cxnId="{6284D5EC-02D1-4F4D-A884-C062E474E4DF}">
      <dgm:prSet/>
      <dgm:spPr/>
      <dgm:t>
        <a:bodyPr/>
        <a:lstStyle/>
        <a:p>
          <a:endParaRPr lang="en-GB"/>
        </a:p>
      </dgm:t>
    </dgm:pt>
    <dgm:pt modelId="{8ACCCFF5-0769-4F14-8BF0-5B0CDF3567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Security risks</a:t>
          </a:r>
        </a:p>
      </dgm:t>
    </dgm:pt>
    <dgm:pt modelId="{984E15C4-1ACC-47E8-BBB4-9DF938F2F7C8}" type="parTrans" cxnId="{EFF227A9-E77D-48DD-A86A-ACE198A7B417}">
      <dgm:prSet/>
      <dgm:spPr/>
      <dgm:t>
        <a:bodyPr/>
        <a:lstStyle/>
        <a:p>
          <a:endParaRPr lang="en-GB"/>
        </a:p>
      </dgm:t>
    </dgm:pt>
    <dgm:pt modelId="{036C82EB-AF00-447B-A251-B58C5E483AC8}" type="sibTrans" cxnId="{EFF227A9-E77D-48DD-A86A-ACE198A7B417}">
      <dgm:prSet/>
      <dgm:spPr/>
      <dgm:t>
        <a:bodyPr/>
        <a:lstStyle/>
        <a:p>
          <a:endParaRPr lang="en-GB"/>
        </a:p>
      </dgm:t>
    </dgm:pt>
    <dgm:pt modelId="{EB908A28-CB92-4E09-B84A-74C42E80F2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Interoperability issues</a:t>
          </a:r>
        </a:p>
      </dgm:t>
    </dgm:pt>
    <dgm:pt modelId="{CB658E8B-9231-4B71-95B5-000CB342D475}" type="parTrans" cxnId="{54DF1AFB-394A-4D47-9EDB-23120039592D}">
      <dgm:prSet/>
      <dgm:spPr/>
      <dgm:t>
        <a:bodyPr/>
        <a:lstStyle/>
        <a:p>
          <a:endParaRPr lang="en-GB"/>
        </a:p>
      </dgm:t>
    </dgm:pt>
    <dgm:pt modelId="{D4D2DAEE-76D3-4CA6-B0FF-36FF1A9E78C8}" type="sibTrans" cxnId="{54DF1AFB-394A-4D47-9EDB-23120039592D}">
      <dgm:prSet/>
      <dgm:spPr/>
      <dgm:t>
        <a:bodyPr/>
        <a:lstStyle/>
        <a:p>
          <a:endParaRPr lang="en-GB"/>
        </a:p>
      </dgm:t>
    </dgm:pt>
    <dgm:pt modelId="{F8950EE1-2353-4B4F-9ACD-4B27A38461F7}" type="pres">
      <dgm:prSet presAssocID="{A4112620-3FE9-40DC-BFB4-FAFFCDF23168}" presName="root" presStyleCnt="0">
        <dgm:presLayoutVars>
          <dgm:dir/>
          <dgm:resizeHandles val="exact"/>
        </dgm:presLayoutVars>
      </dgm:prSet>
      <dgm:spPr/>
    </dgm:pt>
    <dgm:pt modelId="{3E655D1D-271F-4BC9-B817-0CF73F0EFCB2}" type="pres">
      <dgm:prSet presAssocID="{14406043-3A72-4374-9B8B-382F0D9C8F62}" presName="compNode" presStyleCnt="0"/>
      <dgm:spPr/>
    </dgm:pt>
    <dgm:pt modelId="{548BE65B-5365-4256-A8F2-44D55443AA7D}" type="pres">
      <dgm:prSet presAssocID="{14406043-3A72-4374-9B8B-382F0D9C8F62}" presName="iconBgRect" presStyleLbl="bgShp" presStyleIdx="0" presStyleCnt="3"/>
      <dgm:spPr/>
    </dgm:pt>
    <dgm:pt modelId="{4CA5071C-CA51-4C16-8FDA-07E73FD9A5B2}" type="pres">
      <dgm:prSet presAssocID="{14406043-3A72-4374-9B8B-382F0D9C8F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9D930B7-6785-41F4-A1A3-C6B8825DB9E3}" type="pres">
      <dgm:prSet presAssocID="{14406043-3A72-4374-9B8B-382F0D9C8F62}" presName="spaceRect" presStyleCnt="0"/>
      <dgm:spPr/>
    </dgm:pt>
    <dgm:pt modelId="{AFD06743-5A63-454E-A9CE-95F0046A4797}" type="pres">
      <dgm:prSet presAssocID="{14406043-3A72-4374-9B8B-382F0D9C8F62}" presName="textRect" presStyleLbl="revTx" presStyleIdx="0" presStyleCnt="3">
        <dgm:presLayoutVars>
          <dgm:chMax val="1"/>
          <dgm:chPref val="1"/>
        </dgm:presLayoutVars>
      </dgm:prSet>
      <dgm:spPr/>
    </dgm:pt>
    <dgm:pt modelId="{3B678ADB-C380-48FC-90BA-A80CA6E85F8A}" type="pres">
      <dgm:prSet presAssocID="{BDD26B93-122E-464A-89DB-08B54AB11EDB}" presName="sibTrans" presStyleCnt="0"/>
      <dgm:spPr/>
    </dgm:pt>
    <dgm:pt modelId="{4ED1C744-0C6A-487A-9992-90D93BDF73BA}" type="pres">
      <dgm:prSet presAssocID="{8ACCCFF5-0769-4F14-8BF0-5B0CDF35671E}" presName="compNode" presStyleCnt="0"/>
      <dgm:spPr/>
    </dgm:pt>
    <dgm:pt modelId="{4BC8B324-6BF6-4DF5-BF65-D410A3957537}" type="pres">
      <dgm:prSet presAssocID="{8ACCCFF5-0769-4F14-8BF0-5B0CDF35671E}" presName="iconBgRect" presStyleLbl="bgShp" presStyleIdx="1" presStyleCnt="3"/>
      <dgm:spPr/>
    </dgm:pt>
    <dgm:pt modelId="{9ACE60BD-C4ED-4ED5-91EF-606FB967179D}" type="pres">
      <dgm:prSet presAssocID="{8ACCCFF5-0769-4F14-8BF0-5B0CDF3567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61F9F60-3694-4EC0-969C-28E564A4623F}" type="pres">
      <dgm:prSet presAssocID="{8ACCCFF5-0769-4F14-8BF0-5B0CDF35671E}" presName="spaceRect" presStyleCnt="0"/>
      <dgm:spPr/>
    </dgm:pt>
    <dgm:pt modelId="{19FA085F-034C-4C5A-B70C-564731687B2D}" type="pres">
      <dgm:prSet presAssocID="{8ACCCFF5-0769-4F14-8BF0-5B0CDF35671E}" presName="textRect" presStyleLbl="revTx" presStyleIdx="1" presStyleCnt="3">
        <dgm:presLayoutVars>
          <dgm:chMax val="1"/>
          <dgm:chPref val="1"/>
        </dgm:presLayoutVars>
      </dgm:prSet>
      <dgm:spPr/>
    </dgm:pt>
    <dgm:pt modelId="{5AE7CBA3-DDC5-41E0-BCD0-B43840E39AE4}" type="pres">
      <dgm:prSet presAssocID="{036C82EB-AF00-447B-A251-B58C5E483AC8}" presName="sibTrans" presStyleCnt="0"/>
      <dgm:spPr/>
    </dgm:pt>
    <dgm:pt modelId="{F8300BB7-2415-43CA-8DBD-7C50A5730F90}" type="pres">
      <dgm:prSet presAssocID="{EB908A28-CB92-4E09-B84A-74C42E80F2C2}" presName="compNode" presStyleCnt="0"/>
      <dgm:spPr/>
    </dgm:pt>
    <dgm:pt modelId="{DC3C6AAF-4B3D-4728-AA52-CB616C846827}" type="pres">
      <dgm:prSet presAssocID="{EB908A28-CB92-4E09-B84A-74C42E80F2C2}" presName="iconBgRect" presStyleLbl="bgShp" presStyleIdx="2" presStyleCnt="3"/>
      <dgm:spPr/>
    </dgm:pt>
    <dgm:pt modelId="{B7E6A844-5BCA-44DC-8592-44D29AB167CB}" type="pres">
      <dgm:prSet presAssocID="{EB908A28-CB92-4E09-B84A-74C42E80F2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BA520FD-A0E9-400E-8282-77CC8A682675}" type="pres">
      <dgm:prSet presAssocID="{EB908A28-CB92-4E09-B84A-74C42E80F2C2}" presName="spaceRect" presStyleCnt="0"/>
      <dgm:spPr/>
    </dgm:pt>
    <dgm:pt modelId="{5737F966-2E28-4E63-B20D-AD83D117C04D}" type="pres">
      <dgm:prSet presAssocID="{EB908A28-CB92-4E09-B84A-74C42E80F2C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91473E-0707-4288-ADAB-68452BCA04D9}" type="presOf" srcId="{8ACCCFF5-0769-4F14-8BF0-5B0CDF35671E}" destId="{19FA085F-034C-4C5A-B70C-564731687B2D}" srcOrd="0" destOrd="0" presId="urn:microsoft.com/office/officeart/2018/5/layout/IconCircleLabelList"/>
    <dgm:cxn modelId="{D1AF8AA6-529C-4118-BAB2-9FCD212D06D2}" type="presOf" srcId="{EB908A28-CB92-4E09-B84A-74C42E80F2C2}" destId="{5737F966-2E28-4E63-B20D-AD83D117C04D}" srcOrd="0" destOrd="0" presId="urn:microsoft.com/office/officeart/2018/5/layout/IconCircleLabelList"/>
    <dgm:cxn modelId="{EFF227A9-E77D-48DD-A86A-ACE198A7B417}" srcId="{A4112620-3FE9-40DC-BFB4-FAFFCDF23168}" destId="{8ACCCFF5-0769-4F14-8BF0-5B0CDF35671E}" srcOrd="1" destOrd="0" parTransId="{984E15C4-1ACC-47E8-BBB4-9DF938F2F7C8}" sibTransId="{036C82EB-AF00-447B-A251-B58C5E483AC8}"/>
    <dgm:cxn modelId="{549BBBAA-AAE6-4219-8172-E6338975C98F}" type="presOf" srcId="{14406043-3A72-4374-9B8B-382F0D9C8F62}" destId="{AFD06743-5A63-454E-A9CE-95F0046A4797}" srcOrd="0" destOrd="0" presId="urn:microsoft.com/office/officeart/2018/5/layout/IconCircleLabelList"/>
    <dgm:cxn modelId="{FD00A1DA-3601-4990-AAC4-21F09817858E}" type="presOf" srcId="{A4112620-3FE9-40DC-BFB4-FAFFCDF23168}" destId="{F8950EE1-2353-4B4F-9ACD-4B27A38461F7}" srcOrd="0" destOrd="0" presId="urn:microsoft.com/office/officeart/2018/5/layout/IconCircleLabelList"/>
    <dgm:cxn modelId="{6284D5EC-02D1-4F4D-A884-C062E474E4DF}" srcId="{A4112620-3FE9-40DC-BFB4-FAFFCDF23168}" destId="{14406043-3A72-4374-9B8B-382F0D9C8F62}" srcOrd="0" destOrd="0" parTransId="{00E0DDA6-C3B4-481B-8DA0-90B4E62F3860}" sibTransId="{BDD26B93-122E-464A-89DB-08B54AB11EDB}"/>
    <dgm:cxn modelId="{54DF1AFB-394A-4D47-9EDB-23120039592D}" srcId="{A4112620-3FE9-40DC-BFB4-FAFFCDF23168}" destId="{EB908A28-CB92-4E09-B84A-74C42E80F2C2}" srcOrd="2" destOrd="0" parTransId="{CB658E8B-9231-4B71-95B5-000CB342D475}" sibTransId="{D4D2DAEE-76D3-4CA6-B0FF-36FF1A9E78C8}"/>
    <dgm:cxn modelId="{B559363D-C998-4374-B805-21954A8A2E98}" type="presParOf" srcId="{F8950EE1-2353-4B4F-9ACD-4B27A38461F7}" destId="{3E655D1D-271F-4BC9-B817-0CF73F0EFCB2}" srcOrd="0" destOrd="0" presId="urn:microsoft.com/office/officeart/2018/5/layout/IconCircleLabelList"/>
    <dgm:cxn modelId="{E522E8EB-F08B-428A-B744-EF3BFF01D41B}" type="presParOf" srcId="{3E655D1D-271F-4BC9-B817-0CF73F0EFCB2}" destId="{548BE65B-5365-4256-A8F2-44D55443AA7D}" srcOrd="0" destOrd="0" presId="urn:microsoft.com/office/officeart/2018/5/layout/IconCircleLabelList"/>
    <dgm:cxn modelId="{071B8E0B-D1F2-4760-AE6C-662DFE426DAF}" type="presParOf" srcId="{3E655D1D-271F-4BC9-B817-0CF73F0EFCB2}" destId="{4CA5071C-CA51-4C16-8FDA-07E73FD9A5B2}" srcOrd="1" destOrd="0" presId="urn:microsoft.com/office/officeart/2018/5/layout/IconCircleLabelList"/>
    <dgm:cxn modelId="{A7D0BAFA-AB79-4C8C-9954-25A4D3B4AD90}" type="presParOf" srcId="{3E655D1D-271F-4BC9-B817-0CF73F0EFCB2}" destId="{A9D930B7-6785-41F4-A1A3-C6B8825DB9E3}" srcOrd="2" destOrd="0" presId="urn:microsoft.com/office/officeart/2018/5/layout/IconCircleLabelList"/>
    <dgm:cxn modelId="{AE807FC3-05ED-4370-928A-8C947874C440}" type="presParOf" srcId="{3E655D1D-271F-4BC9-B817-0CF73F0EFCB2}" destId="{AFD06743-5A63-454E-A9CE-95F0046A4797}" srcOrd="3" destOrd="0" presId="urn:microsoft.com/office/officeart/2018/5/layout/IconCircleLabelList"/>
    <dgm:cxn modelId="{DC8ABDB2-2C33-4C2A-BF9B-F6D5D4698333}" type="presParOf" srcId="{F8950EE1-2353-4B4F-9ACD-4B27A38461F7}" destId="{3B678ADB-C380-48FC-90BA-A80CA6E85F8A}" srcOrd="1" destOrd="0" presId="urn:microsoft.com/office/officeart/2018/5/layout/IconCircleLabelList"/>
    <dgm:cxn modelId="{FA2F3D7F-B448-425A-B8A4-908A9D116A46}" type="presParOf" srcId="{F8950EE1-2353-4B4F-9ACD-4B27A38461F7}" destId="{4ED1C744-0C6A-487A-9992-90D93BDF73BA}" srcOrd="2" destOrd="0" presId="urn:microsoft.com/office/officeart/2018/5/layout/IconCircleLabelList"/>
    <dgm:cxn modelId="{099C084E-A760-43D4-87AF-910E16E88191}" type="presParOf" srcId="{4ED1C744-0C6A-487A-9992-90D93BDF73BA}" destId="{4BC8B324-6BF6-4DF5-BF65-D410A3957537}" srcOrd="0" destOrd="0" presId="urn:microsoft.com/office/officeart/2018/5/layout/IconCircleLabelList"/>
    <dgm:cxn modelId="{FFBC7AA5-16AB-40B1-9FDE-FEE7D07A76B4}" type="presParOf" srcId="{4ED1C744-0C6A-487A-9992-90D93BDF73BA}" destId="{9ACE60BD-C4ED-4ED5-91EF-606FB967179D}" srcOrd="1" destOrd="0" presId="urn:microsoft.com/office/officeart/2018/5/layout/IconCircleLabelList"/>
    <dgm:cxn modelId="{AED9BE14-7858-4357-94DD-407435E20260}" type="presParOf" srcId="{4ED1C744-0C6A-487A-9992-90D93BDF73BA}" destId="{561F9F60-3694-4EC0-969C-28E564A4623F}" srcOrd="2" destOrd="0" presId="urn:microsoft.com/office/officeart/2018/5/layout/IconCircleLabelList"/>
    <dgm:cxn modelId="{2604F377-8A6F-4E2F-91B7-E027DBE095B2}" type="presParOf" srcId="{4ED1C744-0C6A-487A-9992-90D93BDF73BA}" destId="{19FA085F-034C-4C5A-B70C-564731687B2D}" srcOrd="3" destOrd="0" presId="urn:microsoft.com/office/officeart/2018/5/layout/IconCircleLabelList"/>
    <dgm:cxn modelId="{C26BF1D5-8E9F-42F0-98FD-27CED5C3217F}" type="presParOf" srcId="{F8950EE1-2353-4B4F-9ACD-4B27A38461F7}" destId="{5AE7CBA3-DDC5-41E0-BCD0-B43840E39AE4}" srcOrd="3" destOrd="0" presId="urn:microsoft.com/office/officeart/2018/5/layout/IconCircleLabelList"/>
    <dgm:cxn modelId="{7D14A41D-5760-482B-AC35-546765D29772}" type="presParOf" srcId="{F8950EE1-2353-4B4F-9ACD-4B27A38461F7}" destId="{F8300BB7-2415-43CA-8DBD-7C50A5730F90}" srcOrd="4" destOrd="0" presId="urn:microsoft.com/office/officeart/2018/5/layout/IconCircleLabelList"/>
    <dgm:cxn modelId="{158A02C0-84BA-4FE3-95DF-8CAD16738276}" type="presParOf" srcId="{F8300BB7-2415-43CA-8DBD-7C50A5730F90}" destId="{DC3C6AAF-4B3D-4728-AA52-CB616C846827}" srcOrd="0" destOrd="0" presId="urn:microsoft.com/office/officeart/2018/5/layout/IconCircleLabelList"/>
    <dgm:cxn modelId="{A21FB411-D003-4356-ADC3-64037870DE79}" type="presParOf" srcId="{F8300BB7-2415-43CA-8DBD-7C50A5730F90}" destId="{B7E6A844-5BCA-44DC-8592-44D29AB167CB}" srcOrd="1" destOrd="0" presId="urn:microsoft.com/office/officeart/2018/5/layout/IconCircleLabelList"/>
    <dgm:cxn modelId="{6F213117-7BCB-4A19-B1E9-B53440991A70}" type="presParOf" srcId="{F8300BB7-2415-43CA-8DBD-7C50A5730F90}" destId="{DBA520FD-A0E9-400E-8282-77CC8A682675}" srcOrd="2" destOrd="0" presId="urn:microsoft.com/office/officeart/2018/5/layout/IconCircleLabelList"/>
    <dgm:cxn modelId="{5369D502-C909-4C90-AC43-0491EC4FD08E}" type="presParOf" srcId="{F8300BB7-2415-43CA-8DBD-7C50A5730F90}" destId="{5737F966-2E28-4E63-B20D-AD83D117C0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746EBC6-F93A-4AAE-9ABC-495ADA6ACCD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103C8C-E8D6-4DCF-AFCE-4249D0BDC6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Packet-based, IP-based converged network</a:t>
          </a:r>
        </a:p>
      </dgm:t>
    </dgm:pt>
    <dgm:pt modelId="{11881E52-9BAE-4ED9-941C-8848464F0223}" type="parTrans" cxnId="{7DBECC16-B022-42A3-8EFF-D07386FE72A8}">
      <dgm:prSet/>
      <dgm:spPr/>
      <dgm:t>
        <a:bodyPr/>
        <a:lstStyle/>
        <a:p>
          <a:endParaRPr lang="en-US"/>
        </a:p>
      </dgm:t>
    </dgm:pt>
    <dgm:pt modelId="{D0484B26-61C9-4653-A5BC-47B41F53AF5E}" type="sibTrans" cxnId="{7DBECC16-B022-42A3-8EFF-D07386FE72A8}">
      <dgm:prSet/>
      <dgm:spPr/>
      <dgm:t>
        <a:bodyPr/>
        <a:lstStyle/>
        <a:p>
          <a:endParaRPr lang="en-US"/>
        </a:p>
      </dgm:t>
    </dgm:pt>
    <dgm:pt modelId="{83D66CA5-3570-4E5D-BB97-96A3D4AF4D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Supports voice, data, video, mobility on same platform</a:t>
          </a:r>
        </a:p>
      </dgm:t>
    </dgm:pt>
    <dgm:pt modelId="{FA34335D-6A92-4AB4-A7FB-E5ECC004F298}" type="parTrans" cxnId="{86EAF0FE-DFD7-4BA1-8F2C-3A5B1B52F8B7}">
      <dgm:prSet/>
      <dgm:spPr/>
      <dgm:t>
        <a:bodyPr/>
        <a:lstStyle/>
        <a:p>
          <a:endParaRPr lang="en-US"/>
        </a:p>
      </dgm:t>
    </dgm:pt>
    <dgm:pt modelId="{C9500071-C75D-4EB7-B2C1-EE8F9BEE7629}" type="sibTrans" cxnId="{86EAF0FE-DFD7-4BA1-8F2C-3A5B1B52F8B7}">
      <dgm:prSet/>
      <dgm:spPr/>
      <dgm:t>
        <a:bodyPr/>
        <a:lstStyle/>
        <a:p>
          <a:endParaRPr lang="en-US"/>
        </a:p>
      </dgm:t>
    </dgm:pt>
    <dgm:pt modelId="{CB393413-F4BF-43FF-8A53-FC6414AB1A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Separation of service layer and transport layer</a:t>
          </a:r>
        </a:p>
      </dgm:t>
    </dgm:pt>
    <dgm:pt modelId="{9673AE1F-0207-4795-8BED-4AD61EB7640F}" type="parTrans" cxnId="{1371F7A3-A80C-4B60-9A29-383E5C57C134}">
      <dgm:prSet/>
      <dgm:spPr/>
      <dgm:t>
        <a:bodyPr/>
        <a:lstStyle/>
        <a:p>
          <a:endParaRPr lang="en-US"/>
        </a:p>
      </dgm:t>
    </dgm:pt>
    <dgm:pt modelId="{E6563617-13B3-4E2A-BA71-013E0F3593DA}" type="sibTrans" cxnId="{1371F7A3-A80C-4B60-9A29-383E5C57C134}">
      <dgm:prSet/>
      <dgm:spPr/>
      <dgm:t>
        <a:bodyPr/>
        <a:lstStyle/>
        <a:p>
          <a:endParaRPr lang="en-US"/>
        </a:p>
      </dgm:t>
    </dgm:pt>
    <dgm:pt modelId="{5619FD2F-2A59-4DAD-BD6D-5D5F5249998F}" type="pres">
      <dgm:prSet presAssocID="{A746EBC6-F93A-4AAE-9ABC-495ADA6ACCDC}" presName="root" presStyleCnt="0">
        <dgm:presLayoutVars>
          <dgm:dir/>
          <dgm:resizeHandles val="exact"/>
        </dgm:presLayoutVars>
      </dgm:prSet>
      <dgm:spPr/>
    </dgm:pt>
    <dgm:pt modelId="{62C3D0FB-665D-4588-A14E-44DB180F9766}" type="pres">
      <dgm:prSet presAssocID="{30103C8C-E8D6-4DCF-AFCE-4249D0BDC61D}" presName="compNode" presStyleCnt="0"/>
      <dgm:spPr/>
    </dgm:pt>
    <dgm:pt modelId="{1E145C02-CE53-4E13-A1AE-07FD9C2C0336}" type="pres">
      <dgm:prSet presAssocID="{30103C8C-E8D6-4DCF-AFCE-4249D0BDC61D}" presName="iconBgRect" presStyleLbl="bgShp" presStyleIdx="0" presStyleCnt="3"/>
      <dgm:spPr/>
    </dgm:pt>
    <dgm:pt modelId="{AA6C7A43-B2B1-40B0-BBF3-2B1E8247C61A}" type="pres">
      <dgm:prSet presAssocID="{30103C8C-E8D6-4DCF-AFCE-4249D0BDC6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701BA03-FD57-4D96-BC07-CE17F6C30740}" type="pres">
      <dgm:prSet presAssocID="{30103C8C-E8D6-4DCF-AFCE-4249D0BDC61D}" presName="spaceRect" presStyleCnt="0"/>
      <dgm:spPr/>
    </dgm:pt>
    <dgm:pt modelId="{E5339070-ACCC-4328-80E5-796E10BC30D2}" type="pres">
      <dgm:prSet presAssocID="{30103C8C-E8D6-4DCF-AFCE-4249D0BDC61D}" presName="textRect" presStyleLbl="revTx" presStyleIdx="0" presStyleCnt="3">
        <dgm:presLayoutVars>
          <dgm:chMax val="1"/>
          <dgm:chPref val="1"/>
        </dgm:presLayoutVars>
      </dgm:prSet>
      <dgm:spPr/>
    </dgm:pt>
    <dgm:pt modelId="{E78BD823-1D30-4B34-AF89-0177D0A6D075}" type="pres">
      <dgm:prSet presAssocID="{D0484B26-61C9-4653-A5BC-47B41F53AF5E}" presName="sibTrans" presStyleCnt="0"/>
      <dgm:spPr/>
    </dgm:pt>
    <dgm:pt modelId="{77ECCDC7-D90D-4662-8412-4121C040CAEF}" type="pres">
      <dgm:prSet presAssocID="{83D66CA5-3570-4E5D-BB97-96A3D4AF4DB2}" presName="compNode" presStyleCnt="0"/>
      <dgm:spPr/>
    </dgm:pt>
    <dgm:pt modelId="{9220B717-9A47-485F-B824-940CD8DD6757}" type="pres">
      <dgm:prSet presAssocID="{83D66CA5-3570-4E5D-BB97-96A3D4AF4DB2}" presName="iconBgRect" presStyleLbl="bgShp" presStyleIdx="1" presStyleCnt="3"/>
      <dgm:spPr/>
    </dgm:pt>
    <dgm:pt modelId="{E4DE1981-CC0A-4439-B8E2-7189AFB82321}" type="pres">
      <dgm:prSet presAssocID="{83D66CA5-3570-4E5D-BB97-96A3D4AF4D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F2BC09A-2A1B-4356-A8E6-8C6265925548}" type="pres">
      <dgm:prSet presAssocID="{83D66CA5-3570-4E5D-BB97-96A3D4AF4DB2}" presName="spaceRect" presStyleCnt="0"/>
      <dgm:spPr/>
    </dgm:pt>
    <dgm:pt modelId="{1290980B-A42B-4B30-9F88-03FD47ADDC91}" type="pres">
      <dgm:prSet presAssocID="{83D66CA5-3570-4E5D-BB97-96A3D4AF4DB2}" presName="textRect" presStyleLbl="revTx" presStyleIdx="1" presStyleCnt="3">
        <dgm:presLayoutVars>
          <dgm:chMax val="1"/>
          <dgm:chPref val="1"/>
        </dgm:presLayoutVars>
      </dgm:prSet>
      <dgm:spPr/>
    </dgm:pt>
    <dgm:pt modelId="{232A6F57-8B5C-468B-A2AC-2C5CC77D5F18}" type="pres">
      <dgm:prSet presAssocID="{C9500071-C75D-4EB7-B2C1-EE8F9BEE7629}" presName="sibTrans" presStyleCnt="0"/>
      <dgm:spPr/>
    </dgm:pt>
    <dgm:pt modelId="{665A199D-CF26-4633-AF00-EB4EBE726A30}" type="pres">
      <dgm:prSet presAssocID="{CB393413-F4BF-43FF-8A53-FC6414AB1A7A}" presName="compNode" presStyleCnt="0"/>
      <dgm:spPr/>
    </dgm:pt>
    <dgm:pt modelId="{12835A72-9BB9-4B94-A419-888377673D78}" type="pres">
      <dgm:prSet presAssocID="{CB393413-F4BF-43FF-8A53-FC6414AB1A7A}" presName="iconBgRect" presStyleLbl="bgShp" presStyleIdx="2" presStyleCnt="3"/>
      <dgm:spPr/>
    </dgm:pt>
    <dgm:pt modelId="{A8EA159D-A52F-4888-8F91-936233349DF0}" type="pres">
      <dgm:prSet presAssocID="{CB393413-F4BF-43FF-8A53-FC6414AB1A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7AE240A-298B-4204-9A99-8517489E88B4}" type="pres">
      <dgm:prSet presAssocID="{CB393413-F4BF-43FF-8A53-FC6414AB1A7A}" presName="spaceRect" presStyleCnt="0"/>
      <dgm:spPr/>
    </dgm:pt>
    <dgm:pt modelId="{BDF6F47A-42BE-457F-99F3-748F8F635F7E}" type="pres">
      <dgm:prSet presAssocID="{CB393413-F4BF-43FF-8A53-FC6414AB1A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BECC16-B022-42A3-8EFF-D07386FE72A8}" srcId="{A746EBC6-F93A-4AAE-9ABC-495ADA6ACCDC}" destId="{30103C8C-E8D6-4DCF-AFCE-4249D0BDC61D}" srcOrd="0" destOrd="0" parTransId="{11881E52-9BAE-4ED9-941C-8848464F0223}" sibTransId="{D0484B26-61C9-4653-A5BC-47B41F53AF5E}"/>
    <dgm:cxn modelId="{1371F7A3-A80C-4B60-9A29-383E5C57C134}" srcId="{A746EBC6-F93A-4AAE-9ABC-495ADA6ACCDC}" destId="{CB393413-F4BF-43FF-8A53-FC6414AB1A7A}" srcOrd="2" destOrd="0" parTransId="{9673AE1F-0207-4795-8BED-4AD61EB7640F}" sibTransId="{E6563617-13B3-4E2A-BA71-013E0F3593DA}"/>
    <dgm:cxn modelId="{7C55CDAB-3C37-4689-8118-329FBE0C3C55}" type="presOf" srcId="{A746EBC6-F93A-4AAE-9ABC-495ADA6ACCDC}" destId="{5619FD2F-2A59-4DAD-BD6D-5D5F5249998F}" srcOrd="0" destOrd="0" presId="urn:microsoft.com/office/officeart/2018/5/layout/IconCircleLabelList"/>
    <dgm:cxn modelId="{05678ECB-7B25-4D99-9F97-096722A7CC0E}" type="presOf" srcId="{83D66CA5-3570-4E5D-BB97-96A3D4AF4DB2}" destId="{1290980B-A42B-4B30-9F88-03FD47ADDC91}" srcOrd="0" destOrd="0" presId="urn:microsoft.com/office/officeart/2018/5/layout/IconCircleLabelList"/>
    <dgm:cxn modelId="{DC22BCDE-C47E-4F91-B803-15D4E704B116}" type="presOf" srcId="{CB393413-F4BF-43FF-8A53-FC6414AB1A7A}" destId="{BDF6F47A-42BE-457F-99F3-748F8F635F7E}" srcOrd="0" destOrd="0" presId="urn:microsoft.com/office/officeart/2018/5/layout/IconCircleLabelList"/>
    <dgm:cxn modelId="{9B7C0EEB-BBF3-45C1-BF11-59EAFB6F4898}" type="presOf" srcId="{30103C8C-E8D6-4DCF-AFCE-4249D0BDC61D}" destId="{E5339070-ACCC-4328-80E5-796E10BC30D2}" srcOrd="0" destOrd="0" presId="urn:microsoft.com/office/officeart/2018/5/layout/IconCircleLabelList"/>
    <dgm:cxn modelId="{86EAF0FE-DFD7-4BA1-8F2C-3A5B1B52F8B7}" srcId="{A746EBC6-F93A-4AAE-9ABC-495ADA6ACCDC}" destId="{83D66CA5-3570-4E5D-BB97-96A3D4AF4DB2}" srcOrd="1" destOrd="0" parTransId="{FA34335D-6A92-4AB4-A7FB-E5ECC004F298}" sibTransId="{C9500071-C75D-4EB7-B2C1-EE8F9BEE7629}"/>
    <dgm:cxn modelId="{F122BD16-0B13-4711-833F-771BCA449B61}" type="presParOf" srcId="{5619FD2F-2A59-4DAD-BD6D-5D5F5249998F}" destId="{62C3D0FB-665D-4588-A14E-44DB180F9766}" srcOrd="0" destOrd="0" presId="urn:microsoft.com/office/officeart/2018/5/layout/IconCircleLabelList"/>
    <dgm:cxn modelId="{6DC2798E-5217-4C90-8D7C-F76123DAACA2}" type="presParOf" srcId="{62C3D0FB-665D-4588-A14E-44DB180F9766}" destId="{1E145C02-CE53-4E13-A1AE-07FD9C2C0336}" srcOrd="0" destOrd="0" presId="urn:microsoft.com/office/officeart/2018/5/layout/IconCircleLabelList"/>
    <dgm:cxn modelId="{C9DAFB43-8F03-4619-B501-4B3BACB62235}" type="presParOf" srcId="{62C3D0FB-665D-4588-A14E-44DB180F9766}" destId="{AA6C7A43-B2B1-40B0-BBF3-2B1E8247C61A}" srcOrd="1" destOrd="0" presId="urn:microsoft.com/office/officeart/2018/5/layout/IconCircleLabelList"/>
    <dgm:cxn modelId="{1A4120F9-27A7-4535-A609-AE459D25DE61}" type="presParOf" srcId="{62C3D0FB-665D-4588-A14E-44DB180F9766}" destId="{8701BA03-FD57-4D96-BC07-CE17F6C30740}" srcOrd="2" destOrd="0" presId="urn:microsoft.com/office/officeart/2018/5/layout/IconCircleLabelList"/>
    <dgm:cxn modelId="{5CB63811-9AD3-480C-A2C1-058032E304C3}" type="presParOf" srcId="{62C3D0FB-665D-4588-A14E-44DB180F9766}" destId="{E5339070-ACCC-4328-80E5-796E10BC30D2}" srcOrd="3" destOrd="0" presId="urn:microsoft.com/office/officeart/2018/5/layout/IconCircleLabelList"/>
    <dgm:cxn modelId="{E2BCC048-BC81-4723-A3AA-E22707924BF0}" type="presParOf" srcId="{5619FD2F-2A59-4DAD-BD6D-5D5F5249998F}" destId="{E78BD823-1D30-4B34-AF89-0177D0A6D075}" srcOrd="1" destOrd="0" presId="urn:microsoft.com/office/officeart/2018/5/layout/IconCircleLabelList"/>
    <dgm:cxn modelId="{8BA7E501-B096-4382-8F78-99A12B68B999}" type="presParOf" srcId="{5619FD2F-2A59-4DAD-BD6D-5D5F5249998F}" destId="{77ECCDC7-D90D-4662-8412-4121C040CAEF}" srcOrd="2" destOrd="0" presId="urn:microsoft.com/office/officeart/2018/5/layout/IconCircleLabelList"/>
    <dgm:cxn modelId="{C98C2677-8387-45D9-AD94-AE50E90F2E16}" type="presParOf" srcId="{77ECCDC7-D90D-4662-8412-4121C040CAEF}" destId="{9220B717-9A47-485F-B824-940CD8DD6757}" srcOrd="0" destOrd="0" presId="urn:microsoft.com/office/officeart/2018/5/layout/IconCircleLabelList"/>
    <dgm:cxn modelId="{800F1FF0-EED1-471C-B71B-48DB43D6EDB5}" type="presParOf" srcId="{77ECCDC7-D90D-4662-8412-4121C040CAEF}" destId="{E4DE1981-CC0A-4439-B8E2-7189AFB82321}" srcOrd="1" destOrd="0" presId="urn:microsoft.com/office/officeart/2018/5/layout/IconCircleLabelList"/>
    <dgm:cxn modelId="{8EB3D4CB-B7AA-46C9-B93A-CB3A69B9A0CE}" type="presParOf" srcId="{77ECCDC7-D90D-4662-8412-4121C040CAEF}" destId="{5F2BC09A-2A1B-4356-A8E6-8C6265925548}" srcOrd="2" destOrd="0" presId="urn:microsoft.com/office/officeart/2018/5/layout/IconCircleLabelList"/>
    <dgm:cxn modelId="{7EF82A82-288E-4A43-ACBB-CB416D9AC7AC}" type="presParOf" srcId="{77ECCDC7-D90D-4662-8412-4121C040CAEF}" destId="{1290980B-A42B-4B30-9F88-03FD47ADDC91}" srcOrd="3" destOrd="0" presId="urn:microsoft.com/office/officeart/2018/5/layout/IconCircleLabelList"/>
    <dgm:cxn modelId="{EC9ADE8F-9D40-4163-BFB4-CF21B25409C4}" type="presParOf" srcId="{5619FD2F-2A59-4DAD-BD6D-5D5F5249998F}" destId="{232A6F57-8B5C-468B-A2AC-2C5CC77D5F18}" srcOrd="3" destOrd="0" presId="urn:microsoft.com/office/officeart/2018/5/layout/IconCircleLabelList"/>
    <dgm:cxn modelId="{5F43C413-8AB6-453D-B901-F1CA93E55394}" type="presParOf" srcId="{5619FD2F-2A59-4DAD-BD6D-5D5F5249998F}" destId="{665A199D-CF26-4633-AF00-EB4EBE726A30}" srcOrd="4" destOrd="0" presId="urn:microsoft.com/office/officeart/2018/5/layout/IconCircleLabelList"/>
    <dgm:cxn modelId="{F509E34A-C2DE-4452-965E-3166CD0CAF32}" type="presParOf" srcId="{665A199D-CF26-4633-AF00-EB4EBE726A30}" destId="{12835A72-9BB9-4B94-A419-888377673D78}" srcOrd="0" destOrd="0" presId="urn:microsoft.com/office/officeart/2018/5/layout/IconCircleLabelList"/>
    <dgm:cxn modelId="{86926EBD-CE99-4E24-9637-7DE1593FAEE2}" type="presParOf" srcId="{665A199D-CF26-4633-AF00-EB4EBE726A30}" destId="{A8EA159D-A52F-4888-8F91-936233349DF0}" srcOrd="1" destOrd="0" presId="urn:microsoft.com/office/officeart/2018/5/layout/IconCircleLabelList"/>
    <dgm:cxn modelId="{26BAEA11-D169-45F1-9A15-1AED2E989461}" type="presParOf" srcId="{665A199D-CF26-4633-AF00-EB4EBE726A30}" destId="{37AE240A-298B-4204-9A99-8517489E88B4}" srcOrd="2" destOrd="0" presId="urn:microsoft.com/office/officeart/2018/5/layout/IconCircleLabelList"/>
    <dgm:cxn modelId="{ACC7E04C-388B-4FBB-B758-24E044E87F6C}" type="presParOf" srcId="{665A199D-CF26-4633-AF00-EB4EBE726A30}" destId="{BDF6F47A-42BE-457F-99F3-748F8F635F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4112620-3FE9-40DC-BFB4-FAFFCDF231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0D2A3B-44B7-4B28-91F6-97BE2F0B55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Convergence of multiple services</a:t>
          </a:r>
          <a:endParaRPr lang="en-US" dirty="0"/>
        </a:p>
      </dgm:t>
    </dgm:pt>
    <dgm:pt modelId="{C50AD661-8BC4-496D-AED4-A598AEE300A2}" type="parTrans" cxnId="{46FA902A-7E57-4196-A0EE-3BDF0EC0B8FB}">
      <dgm:prSet/>
      <dgm:spPr/>
      <dgm:t>
        <a:bodyPr/>
        <a:lstStyle/>
        <a:p>
          <a:endParaRPr lang="en-GB"/>
        </a:p>
      </dgm:t>
    </dgm:pt>
    <dgm:pt modelId="{420E8210-8657-4025-85B7-94F6FD4B5293}" type="sibTrans" cxnId="{46FA902A-7E57-4196-A0EE-3BDF0EC0B8FB}">
      <dgm:prSet/>
      <dgm:spPr/>
      <dgm:t>
        <a:bodyPr/>
        <a:lstStyle/>
        <a:p>
          <a:endParaRPr lang="en-GB"/>
        </a:p>
      </dgm:t>
    </dgm:pt>
    <dgm:pt modelId="{5202C094-5239-4AC4-B1C4-CB2005AD7D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Better QoS &amp; mobility support</a:t>
          </a:r>
          <a:endParaRPr lang="en-US" dirty="0"/>
        </a:p>
      </dgm:t>
    </dgm:pt>
    <dgm:pt modelId="{6F1EAC06-7A89-4D6A-9569-E882182D520F}" type="parTrans" cxnId="{3C897859-99E7-41E7-90A3-D4B26BFBD8B1}">
      <dgm:prSet/>
      <dgm:spPr/>
      <dgm:t>
        <a:bodyPr/>
        <a:lstStyle/>
        <a:p>
          <a:endParaRPr lang="en-GB"/>
        </a:p>
      </dgm:t>
    </dgm:pt>
    <dgm:pt modelId="{7E4EB9F9-A82F-459C-A562-23DDDAF96341}" type="sibTrans" cxnId="{3C897859-99E7-41E7-90A3-D4B26BFBD8B1}">
      <dgm:prSet/>
      <dgm:spPr/>
      <dgm:t>
        <a:bodyPr/>
        <a:lstStyle/>
        <a:p>
          <a:endParaRPr lang="en-GB"/>
        </a:p>
      </dgm:t>
    </dgm:pt>
    <dgm:pt modelId="{9873A493-F510-4D08-9D9D-9DD8F9CB0A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Scalability for future services</a:t>
          </a:r>
          <a:endParaRPr lang="en-US" dirty="0"/>
        </a:p>
      </dgm:t>
    </dgm:pt>
    <dgm:pt modelId="{FE2D88D7-2E04-48E3-8182-C5AAB6EC0820}" type="parTrans" cxnId="{EA124AFA-8FDA-4FD0-87BE-631C2BA953F2}">
      <dgm:prSet/>
      <dgm:spPr/>
      <dgm:t>
        <a:bodyPr/>
        <a:lstStyle/>
        <a:p>
          <a:endParaRPr lang="en-GB"/>
        </a:p>
      </dgm:t>
    </dgm:pt>
    <dgm:pt modelId="{C6A5B1BD-611E-4245-8389-839B152C1B94}" type="sibTrans" cxnId="{EA124AFA-8FDA-4FD0-87BE-631C2BA953F2}">
      <dgm:prSet/>
      <dgm:spPr/>
      <dgm:t>
        <a:bodyPr/>
        <a:lstStyle/>
        <a:p>
          <a:endParaRPr lang="en-GB"/>
        </a:p>
      </dgm:t>
    </dgm:pt>
    <dgm:pt modelId="{15EEAC45-66F3-4DB5-BE51-BAE5C5C6478C}" type="pres">
      <dgm:prSet presAssocID="{A4112620-3FE9-40DC-BFB4-FAFFCDF23168}" presName="root" presStyleCnt="0">
        <dgm:presLayoutVars>
          <dgm:dir/>
          <dgm:resizeHandles val="exact"/>
        </dgm:presLayoutVars>
      </dgm:prSet>
      <dgm:spPr/>
    </dgm:pt>
    <dgm:pt modelId="{25D9A9BC-1366-4A71-9A67-173C533E64D6}" type="pres">
      <dgm:prSet presAssocID="{0E0D2A3B-44B7-4B28-91F6-97BE2F0B55E6}" presName="compNode" presStyleCnt="0"/>
      <dgm:spPr/>
    </dgm:pt>
    <dgm:pt modelId="{06821D2B-4C9A-4BB7-AC09-A4E99B401F5C}" type="pres">
      <dgm:prSet presAssocID="{0E0D2A3B-44B7-4B28-91F6-97BE2F0B55E6}" presName="iconBgRect" presStyleLbl="bgShp" presStyleIdx="0" presStyleCnt="3"/>
      <dgm:spPr/>
    </dgm:pt>
    <dgm:pt modelId="{444D1319-15DF-4130-B125-BB8C00EAB5D2}" type="pres">
      <dgm:prSet presAssocID="{0E0D2A3B-44B7-4B28-91F6-97BE2F0B55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 with solid fill"/>
        </a:ext>
      </dgm:extLst>
    </dgm:pt>
    <dgm:pt modelId="{9066D1A1-727B-473E-8FA7-B89D5768C59B}" type="pres">
      <dgm:prSet presAssocID="{0E0D2A3B-44B7-4B28-91F6-97BE2F0B55E6}" presName="spaceRect" presStyleCnt="0"/>
      <dgm:spPr/>
    </dgm:pt>
    <dgm:pt modelId="{0ED64A53-A257-4E94-90C0-235B68C1794B}" type="pres">
      <dgm:prSet presAssocID="{0E0D2A3B-44B7-4B28-91F6-97BE2F0B55E6}" presName="textRect" presStyleLbl="revTx" presStyleIdx="0" presStyleCnt="3">
        <dgm:presLayoutVars>
          <dgm:chMax val="1"/>
          <dgm:chPref val="1"/>
        </dgm:presLayoutVars>
      </dgm:prSet>
      <dgm:spPr/>
    </dgm:pt>
    <dgm:pt modelId="{35E045F9-2891-491E-A293-01D84E70733F}" type="pres">
      <dgm:prSet presAssocID="{420E8210-8657-4025-85B7-94F6FD4B5293}" presName="sibTrans" presStyleCnt="0"/>
      <dgm:spPr/>
    </dgm:pt>
    <dgm:pt modelId="{4F845BF1-07E6-4C24-8C8A-8DCE5A2057E2}" type="pres">
      <dgm:prSet presAssocID="{5202C094-5239-4AC4-B1C4-CB2005AD7DED}" presName="compNode" presStyleCnt="0"/>
      <dgm:spPr/>
    </dgm:pt>
    <dgm:pt modelId="{77CC8631-DB05-4AEF-8B15-C7F345270FCE}" type="pres">
      <dgm:prSet presAssocID="{5202C094-5239-4AC4-B1C4-CB2005AD7DED}" presName="iconBgRect" presStyleLbl="bgShp" presStyleIdx="1" presStyleCnt="3"/>
      <dgm:spPr/>
    </dgm:pt>
    <dgm:pt modelId="{12656637-A47B-4705-8ED3-F5DC0D312735}" type="pres">
      <dgm:prSet presAssocID="{5202C094-5239-4AC4-B1C4-CB2005AD7D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Badge with solid fill"/>
        </a:ext>
      </dgm:extLst>
    </dgm:pt>
    <dgm:pt modelId="{3C057A07-19D9-460D-8012-F52A82E0559E}" type="pres">
      <dgm:prSet presAssocID="{5202C094-5239-4AC4-B1C4-CB2005AD7DED}" presName="spaceRect" presStyleCnt="0"/>
      <dgm:spPr/>
    </dgm:pt>
    <dgm:pt modelId="{62B46F9F-8F6F-4B22-842F-115D20067A25}" type="pres">
      <dgm:prSet presAssocID="{5202C094-5239-4AC4-B1C4-CB2005AD7DED}" presName="textRect" presStyleLbl="revTx" presStyleIdx="1" presStyleCnt="3">
        <dgm:presLayoutVars>
          <dgm:chMax val="1"/>
          <dgm:chPref val="1"/>
        </dgm:presLayoutVars>
      </dgm:prSet>
      <dgm:spPr/>
    </dgm:pt>
    <dgm:pt modelId="{B3557F86-817D-4A47-A7AB-E76DD48945B4}" type="pres">
      <dgm:prSet presAssocID="{7E4EB9F9-A82F-459C-A562-23DDDAF96341}" presName="sibTrans" presStyleCnt="0"/>
      <dgm:spPr/>
    </dgm:pt>
    <dgm:pt modelId="{85176AB6-4B88-41C4-B3AB-7ED838B22425}" type="pres">
      <dgm:prSet presAssocID="{9873A493-F510-4D08-9D9D-9DD8F9CB0A30}" presName="compNode" presStyleCnt="0"/>
      <dgm:spPr/>
    </dgm:pt>
    <dgm:pt modelId="{D1C3A22F-5E8D-4DE3-92E6-5330B03CBD9E}" type="pres">
      <dgm:prSet presAssocID="{9873A493-F510-4D08-9D9D-9DD8F9CB0A30}" presName="iconBgRect" presStyleLbl="bgShp" presStyleIdx="2" presStyleCnt="3"/>
      <dgm:spPr/>
    </dgm:pt>
    <dgm:pt modelId="{A51E7C43-DC3E-4549-B3F8-FFA431495CBE}" type="pres">
      <dgm:prSet presAssocID="{9873A493-F510-4D08-9D9D-9DD8F9CB0A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 with solid fill"/>
        </a:ext>
      </dgm:extLst>
    </dgm:pt>
    <dgm:pt modelId="{C4CDEC32-56C5-4D55-A589-95A4F619983F}" type="pres">
      <dgm:prSet presAssocID="{9873A493-F510-4D08-9D9D-9DD8F9CB0A30}" presName="spaceRect" presStyleCnt="0"/>
      <dgm:spPr/>
    </dgm:pt>
    <dgm:pt modelId="{C7EE8247-2A90-44A7-AEB2-0D9A31FA3983}" type="pres">
      <dgm:prSet presAssocID="{9873A493-F510-4D08-9D9D-9DD8F9CB0A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FA902A-7E57-4196-A0EE-3BDF0EC0B8FB}" srcId="{A4112620-3FE9-40DC-BFB4-FAFFCDF23168}" destId="{0E0D2A3B-44B7-4B28-91F6-97BE2F0B55E6}" srcOrd="0" destOrd="0" parTransId="{C50AD661-8BC4-496D-AED4-A598AEE300A2}" sibTransId="{420E8210-8657-4025-85B7-94F6FD4B5293}"/>
    <dgm:cxn modelId="{82D0B633-0B8B-43C3-ACA5-A236E1D07057}" type="presOf" srcId="{9873A493-F510-4D08-9D9D-9DD8F9CB0A30}" destId="{C7EE8247-2A90-44A7-AEB2-0D9A31FA3983}" srcOrd="0" destOrd="0" presId="urn:microsoft.com/office/officeart/2018/5/layout/IconCircleLabelList"/>
    <dgm:cxn modelId="{CB112552-B566-42E1-A663-91E8B40E4E1F}" type="presOf" srcId="{5202C094-5239-4AC4-B1C4-CB2005AD7DED}" destId="{62B46F9F-8F6F-4B22-842F-115D20067A25}" srcOrd="0" destOrd="0" presId="urn:microsoft.com/office/officeart/2018/5/layout/IconCircleLabelList"/>
    <dgm:cxn modelId="{3C897859-99E7-41E7-90A3-D4B26BFBD8B1}" srcId="{A4112620-3FE9-40DC-BFB4-FAFFCDF23168}" destId="{5202C094-5239-4AC4-B1C4-CB2005AD7DED}" srcOrd="1" destOrd="0" parTransId="{6F1EAC06-7A89-4D6A-9569-E882182D520F}" sibTransId="{7E4EB9F9-A82F-459C-A562-23DDDAF96341}"/>
    <dgm:cxn modelId="{04F10186-CB11-4408-94DD-D2F2C534C6F5}" type="presOf" srcId="{0E0D2A3B-44B7-4B28-91F6-97BE2F0B55E6}" destId="{0ED64A53-A257-4E94-90C0-235B68C1794B}" srcOrd="0" destOrd="0" presId="urn:microsoft.com/office/officeart/2018/5/layout/IconCircleLabelList"/>
    <dgm:cxn modelId="{2F2B21E4-843E-4399-A2BC-91CA4BCDEB2E}" type="presOf" srcId="{A4112620-3FE9-40DC-BFB4-FAFFCDF23168}" destId="{15EEAC45-66F3-4DB5-BE51-BAE5C5C6478C}" srcOrd="0" destOrd="0" presId="urn:microsoft.com/office/officeart/2018/5/layout/IconCircleLabelList"/>
    <dgm:cxn modelId="{EA124AFA-8FDA-4FD0-87BE-631C2BA953F2}" srcId="{A4112620-3FE9-40DC-BFB4-FAFFCDF23168}" destId="{9873A493-F510-4D08-9D9D-9DD8F9CB0A30}" srcOrd="2" destOrd="0" parTransId="{FE2D88D7-2E04-48E3-8182-C5AAB6EC0820}" sibTransId="{C6A5B1BD-611E-4245-8389-839B152C1B94}"/>
    <dgm:cxn modelId="{F5D2F2DF-0862-44CE-AB31-8A15B10B1EC3}" type="presParOf" srcId="{15EEAC45-66F3-4DB5-BE51-BAE5C5C6478C}" destId="{25D9A9BC-1366-4A71-9A67-173C533E64D6}" srcOrd="0" destOrd="0" presId="urn:microsoft.com/office/officeart/2018/5/layout/IconCircleLabelList"/>
    <dgm:cxn modelId="{D948E4D7-B83B-4E44-ABF9-0DFC2FFC54F2}" type="presParOf" srcId="{25D9A9BC-1366-4A71-9A67-173C533E64D6}" destId="{06821D2B-4C9A-4BB7-AC09-A4E99B401F5C}" srcOrd="0" destOrd="0" presId="urn:microsoft.com/office/officeart/2018/5/layout/IconCircleLabelList"/>
    <dgm:cxn modelId="{8EBCCF59-DF50-4226-97FF-8D4E04F4C625}" type="presParOf" srcId="{25D9A9BC-1366-4A71-9A67-173C533E64D6}" destId="{444D1319-15DF-4130-B125-BB8C00EAB5D2}" srcOrd="1" destOrd="0" presId="urn:microsoft.com/office/officeart/2018/5/layout/IconCircleLabelList"/>
    <dgm:cxn modelId="{A0C4917F-4A40-42F4-92AD-8E9B66A8360D}" type="presParOf" srcId="{25D9A9BC-1366-4A71-9A67-173C533E64D6}" destId="{9066D1A1-727B-473E-8FA7-B89D5768C59B}" srcOrd="2" destOrd="0" presId="urn:microsoft.com/office/officeart/2018/5/layout/IconCircleLabelList"/>
    <dgm:cxn modelId="{7B1BB9F9-F885-486C-9858-818B9AE4D637}" type="presParOf" srcId="{25D9A9BC-1366-4A71-9A67-173C533E64D6}" destId="{0ED64A53-A257-4E94-90C0-235B68C1794B}" srcOrd="3" destOrd="0" presId="urn:microsoft.com/office/officeart/2018/5/layout/IconCircleLabelList"/>
    <dgm:cxn modelId="{50DD6B04-0876-40C3-802E-28360CA0691D}" type="presParOf" srcId="{15EEAC45-66F3-4DB5-BE51-BAE5C5C6478C}" destId="{35E045F9-2891-491E-A293-01D84E70733F}" srcOrd="1" destOrd="0" presId="urn:microsoft.com/office/officeart/2018/5/layout/IconCircleLabelList"/>
    <dgm:cxn modelId="{11721FAB-126D-445E-B4A6-9D9336B5B385}" type="presParOf" srcId="{15EEAC45-66F3-4DB5-BE51-BAE5C5C6478C}" destId="{4F845BF1-07E6-4C24-8C8A-8DCE5A2057E2}" srcOrd="2" destOrd="0" presId="urn:microsoft.com/office/officeart/2018/5/layout/IconCircleLabelList"/>
    <dgm:cxn modelId="{391CCB12-8473-461D-9DDE-213F4C150DAF}" type="presParOf" srcId="{4F845BF1-07E6-4C24-8C8A-8DCE5A2057E2}" destId="{77CC8631-DB05-4AEF-8B15-C7F345270FCE}" srcOrd="0" destOrd="0" presId="urn:microsoft.com/office/officeart/2018/5/layout/IconCircleLabelList"/>
    <dgm:cxn modelId="{BE979B7F-78BE-488C-BDC1-B1F6B585DA7E}" type="presParOf" srcId="{4F845BF1-07E6-4C24-8C8A-8DCE5A2057E2}" destId="{12656637-A47B-4705-8ED3-F5DC0D312735}" srcOrd="1" destOrd="0" presId="urn:microsoft.com/office/officeart/2018/5/layout/IconCircleLabelList"/>
    <dgm:cxn modelId="{24A94877-F893-4CB0-926E-8AC0712533D3}" type="presParOf" srcId="{4F845BF1-07E6-4C24-8C8A-8DCE5A2057E2}" destId="{3C057A07-19D9-460D-8012-F52A82E0559E}" srcOrd="2" destOrd="0" presId="urn:microsoft.com/office/officeart/2018/5/layout/IconCircleLabelList"/>
    <dgm:cxn modelId="{C2920CDC-8A0B-4E49-BA7E-3C63ADA3921D}" type="presParOf" srcId="{4F845BF1-07E6-4C24-8C8A-8DCE5A2057E2}" destId="{62B46F9F-8F6F-4B22-842F-115D20067A25}" srcOrd="3" destOrd="0" presId="urn:microsoft.com/office/officeart/2018/5/layout/IconCircleLabelList"/>
    <dgm:cxn modelId="{EDC710D4-B04E-4CAA-98FE-9EEDD42E9E42}" type="presParOf" srcId="{15EEAC45-66F3-4DB5-BE51-BAE5C5C6478C}" destId="{B3557F86-817D-4A47-A7AB-E76DD48945B4}" srcOrd="3" destOrd="0" presId="urn:microsoft.com/office/officeart/2018/5/layout/IconCircleLabelList"/>
    <dgm:cxn modelId="{BB53D91B-43CA-486E-B21F-A69B4B548381}" type="presParOf" srcId="{15EEAC45-66F3-4DB5-BE51-BAE5C5C6478C}" destId="{85176AB6-4B88-41C4-B3AB-7ED838B22425}" srcOrd="4" destOrd="0" presId="urn:microsoft.com/office/officeart/2018/5/layout/IconCircleLabelList"/>
    <dgm:cxn modelId="{DBD41D37-1FF5-4C0A-A184-A85AA88BA5D7}" type="presParOf" srcId="{85176AB6-4B88-41C4-B3AB-7ED838B22425}" destId="{D1C3A22F-5E8D-4DE3-92E6-5330B03CBD9E}" srcOrd="0" destOrd="0" presId="urn:microsoft.com/office/officeart/2018/5/layout/IconCircleLabelList"/>
    <dgm:cxn modelId="{9AAFF181-6E26-4A40-810C-A206B93B454D}" type="presParOf" srcId="{85176AB6-4B88-41C4-B3AB-7ED838B22425}" destId="{A51E7C43-DC3E-4549-B3F8-FFA431495CBE}" srcOrd="1" destOrd="0" presId="urn:microsoft.com/office/officeart/2018/5/layout/IconCircleLabelList"/>
    <dgm:cxn modelId="{C703B9AE-8959-431B-AA1C-4F35382C60EF}" type="presParOf" srcId="{85176AB6-4B88-41C4-B3AB-7ED838B22425}" destId="{C4CDEC32-56C5-4D55-A589-95A4F619983F}" srcOrd="2" destOrd="0" presId="urn:microsoft.com/office/officeart/2018/5/layout/IconCircleLabelList"/>
    <dgm:cxn modelId="{DE0A4208-A0C1-480B-8DBE-FAB0956281B8}" type="presParOf" srcId="{85176AB6-4B88-41C4-B3AB-7ED838B22425}" destId="{C7EE8247-2A90-44A7-AEB2-0D9A31FA39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4112620-3FE9-40DC-BFB4-FAFFCDF231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A70913-9C45-4466-BED3-685DC9AAE0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Migration from legacy systems</a:t>
          </a:r>
        </a:p>
      </dgm:t>
    </dgm:pt>
    <dgm:pt modelId="{948AEF68-CAAB-4396-B040-98D6ED75DD27}" type="parTrans" cxnId="{B209AF4A-C1E3-481B-9655-8ACF92A82A0A}">
      <dgm:prSet/>
      <dgm:spPr/>
      <dgm:t>
        <a:bodyPr/>
        <a:lstStyle/>
        <a:p>
          <a:endParaRPr lang="en-GB"/>
        </a:p>
      </dgm:t>
    </dgm:pt>
    <dgm:pt modelId="{59985539-3176-4E1B-B6B2-6663E09E08A6}" type="sibTrans" cxnId="{B209AF4A-C1E3-481B-9655-8ACF92A82A0A}">
      <dgm:prSet/>
      <dgm:spPr/>
      <dgm:t>
        <a:bodyPr/>
        <a:lstStyle/>
        <a:p>
          <a:endParaRPr lang="en-GB"/>
        </a:p>
      </dgm:t>
    </dgm:pt>
    <dgm:pt modelId="{78EE3EA4-31CF-45A0-B8CE-5022DD3F45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Security threats</a:t>
          </a:r>
        </a:p>
      </dgm:t>
    </dgm:pt>
    <dgm:pt modelId="{A437E76D-9722-4B93-8696-4D95B792E8A8}" type="parTrans" cxnId="{687166AA-9AC6-4D26-92D5-5508799B939A}">
      <dgm:prSet/>
      <dgm:spPr/>
      <dgm:t>
        <a:bodyPr/>
        <a:lstStyle/>
        <a:p>
          <a:endParaRPr lang="en-GB"/>
        </a:p>
      </dgm:t>
    </dgm:pt>
    <dgm:pt modelId="{398F1965-73C3-4198-8109-7E205F2AE190}" type="sibTrans" cxnId="{687166AA-9AC6-4D26-92D5-5508799B939A}">
      <dgm:prSet/>
      <dgm:spPr/>
      <dgm:t>
        <a:bodyPr/>
        <a:lstStyle/>
        <a:p>
          <a:endParaRPr lang="en-GB"/>
        </a:p>
      </dgm:t>
    </dgm:pt>
    <dgm:pt modelId="{1F6C3199-2380-4502-BDA4-9FE2CAAE43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Standardization &amp; regulation</a:t>
          </a:r>
        </a:p>
      </dgm:t>
    </dgm:pt>
    <dgm:pt modelId="{7F54BAC7-F8C6-4101-8014-E7D71DD69A54}" type="parTrans" cxnId="{537F308E-5B44-404F-8621-4ED1EB883281}">
      <dgm:prSet/>
      <dgm:spPr/>
      <dgm:t>
        <a:bodyPr/>
        <a:lstStyle/>
        <a:p>
          <a:endParaRPr lang="en-GB"/>
        </a:p>
      </dgm:t>
    </dgm:pt>
    <dgm:pt modelId="{0FFFA52D-4671-45AA-A614-DDF5FDF29D46}" type="sibTrans" cxnId="{537F308E-5B44-404F-8621-4ED1EB883281}">
      <dgm:prSet/>
      <dgm:spPr/>
      <dgm:t>
        <a:bodyPr/>
        <a:lstStyle/>
        <a:p>
          <a:endParaRPr lang="en-GB"/>
        </a:p>
      </dgm:t>
    </dgm:pt>
    <dgm:pt modelId="{15EEAC45-66F3-4DB5-BE51-BAE5C5C6478C}" type="pres">
      <dgm:prSet presAssocID="{A4112620-3FE9-40DC-BFB4-FAFFCDF23168}" presName="root" presStyleCnt="0">
        <dgm:presLayoutVars>
          <dgm:dir/>
          <dgm:resizeHandles val="exact"/>
        </dgm:presLayoutVars>
      </dgm:prSet>
      <dgm:spPr/>
    </dgm:pt>
    <dgm:pt modelId="{86FBF330-9B49-426F-9024-9C0E5961DFCC}" type="pres">
      <dgm:prSet presAssocID="{1CA70913-9C45-4466-BED3-685DC9AAE07C}" presName="compNode" presStyleCnt="0"/>
      <dgm:spPr/>
    </dgm:pt>
    <dgm:pt modelId="{17CFBD02-F69D-4A83-89E6-CC7E67880FFC}" type="pres">
      <dgm:prSet presAssocID="{1CA70913-9C45-4466-BED3-685DC9AAE07C}" presName="iconBgRect" presStyleLbl="bgShp" presStyleIdx="0" presStyleCnt="3"/>
      <dgm:spPr/>
    </dgm:pt>
    <dgm:pt modelId="{F20B4C75-E628-4378-9128-B87DFF489719}" type="pres">
      <dgm:prSet presAssocID="{1CA70913-9C45-4466-BED3-685DC9AAE0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051A9F7-E3FB-4558-B1CD-F24B430CC743}" type="pres">
      <dgm:prSet presAssocID="{1CA70913-9C45-4466-BED3-685DC9AAE07C}" presName="spaceRect" presStyleCnt="0"/>
      <dgm:spPr/>
    </dgm:pt>
    <dgm:pt modelId="{568C1A10-34BC-4F79-AFD9-19B2CAA5C0DD}" type="pres">
      <dgm:prSet presAssocID="{1CA70913-9C45-4466-BED3-685DC9AAE07C}" presName="textRect" presStyleLbl="revTx" presStyleIdx="0" presStyleCnt="3">
        <dgm:presLayoutVars>
          <dgm:chMax val="1"/>
          <dgm:chPref val="1"/>
        </dgm:presLayoutVars>
      </dgm:prSet>
      <dgm:spPr/>
    </dgm:pt>
    <dgm:pt modelId="{2A12DCCB-20B9-4FF8-BC1E-F86CFD16092C}" type="pres">
      <dgm:prSet presAssocID="{59985539-3176-4E1B-B6B2-6663E09E08A6}" presName="sibTrans" presStyleCnt="0"/>
      <dgm:spPr/>
    </dgm:pt>
    <dgm:pt modelId="{7A75F7BB-2273-4306-BDBF-B55FDC017AB0}" type="pres">
      <dgm:prSet presAssocID="{78EE3EA4-31CF-45A0-B8CE-5022DD3F45F0}" presName="compNode" presStyleCnt="0"/>
      <dgm:spPr/>
    </dgm:pt>
    <dgm:pt modelId="{DFA7AAF4-C381-4310-9A9C-854569C31675}" type="pres">
      <dgm:prSet presAssocID="{78EE3EA4-31CF-45A0-B8CE-5022DD3F45F0}" presName="iconBgRect" presStyleLbl="bgShp" presStyleIdx="1" presStyleCnt="3"/>
      <dgm:spPr/>
    </dgm:pt>
    <dgm:pt modelId="{0A15D809-60A3-49FE-9D9B-6FDB0A25212D}" type="pres">
      <dgm:prSet presAssocID="{78EE3EA4-31CF-45A0-B8CE-5022DD3F45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1EB78D1-C28F-4F50-A768-BCDD5B1CBA56}" type="pres">
      <dgm:prSet presAssocID="{78EE3EA4-31CF-45A0-B8CE-5022DD3F45F0}" presName="spaceRect" presStyleCnt="0"/>
      <dgm:spPr/>
    </dgm:pt>
    <dgm:pt modelId="{95EA94A4-E308-4035-B328-6F521B093AA5}" type="pres">
      <dgm:prSet presAssocID="{78EE3EA4-31CF-45A0-B8CE-5022DD3F45F0}" presName="textRect" presStyleLbl="revTx" presStyleIdx="1" presStyleCnt="3">
        <dgm:presLayoutVars>
          <dgm:chMax val="1"/>
          <dgm:chPref val="1"/>
        </dgm:presLayoutVars>
      </dgm:prSet>
      <dgm:spPr/>
    </dgm:pt>
    <dgm:pt modelId="{7EE9237E-0381-494E-A8A7-F0E473F51961}" type="pres">
      <dgm:prSet presAssocID="{398F1965-73C3-4198-8109-7E205F2AE190}" presName="sibTrans" presStyleCnt="0"/>
      <dgm:spPr/>
    </dgm:pt>
    <dgm:pt modelId="{28130469-0A05-4F4D-AFBC-C18B5080B05D}" type="pres">
      <dgm:prSet presAssocID="{1F6C3199-2380-4502-BDA4-9FE2CAAE4365}" presName="compNode" presStyleCnt="0"/>
      <dgm:spPr/>
    </dgm:pt>
    <dgm:pt modelId="{69583DE4-32A7-42B9-B30E-FF92E17C66C6}" type="pres">
      <dgm:prSet presAssocID="{1F6C3199-2380-4502-BDA4-9FE2CAAE4365}" presName="iconBgRect" presStyleLbl="bgShp" presStyleIdx="2" presStyleCnt="3"/>
      <dgm:spPr/>
    </dgm:pt>
    <dgm:pt modelId="{95181873-7D3A-4DD3-954D-4BCCCF9943C6}" type="pres">
      <dgm:prSet presAssocID="{1F6C3199-2380-4502-BDA4-9FE2CAAE43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D5BBF55-42FA-42EE-804A-7FAB253C4C6F}" type="pres">
      <dgm:prSet presAssocID="{1F6C3199-2380-4502-BDA4-9FE2CAAE4365}" presName="spaceRect" presStyleCnt="0"/>
      <dgm:spPr/>
    </dgm:pt>
    <dgm:pt modelId="{B137E063-DF03-43FC-89B2-B0890B0911A3}" type="pres">
      <dgm:prSet presAssocID="{1F6C3199-2380-4502-BDA4-9FE2CAAE43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F86502C-11D2-440B-91B3-266DC2B06FFF}" type="presOf" srcId="{78EE3EA4-31CF-45A0-B8CE-5022DD3F45F0}" destId="{95EA94A4-E308-4035-B328-6F521B093AA5}" srcOrd="0" destOrd="0" presId="urn:microsoft.com/office/officeart/2018/5/layout/IconCircleLabelList"/>
    <dgm:cxn modelId="{4B21CD31-5224-4691-A71F-2A5C785C8A7D}" type="presOf" srcId="{1F6C3199-2380-4502-BDA4-9FE2CAAE4365}" destId="{B137E063-DF03-43FC-89B2-B0890B0911A3}" srcOrd="0" destOrd="0" presId="urn:microsoft.com/office/officeart/2018/5/layout/IconCircleLabelList"/>
    <dgm:cxn modelId="{B209AF4A-C1E3-481B-9655-8ACF92A82A0A}" srcId="{A4112620-3FE9-40DC-BFB4-FAFFCDF23168}" destId="{1CA70913-9C45-4466-BED3-685DC9AAE07C}" srcOrd="0" destOrd="0" parTransId="{948AEF68-CAAB-4396-B040-98D6ED75DD27}" sibTransId="{59985539-3176-4E1B-B6B2-6663E09E08A6}"/>
    <dgm:cxn modelId="{537F308E-5B44-404F-8621-4ED1EB883281}" srcId="{A4112620-3FE9-40DC-BFB4-FAFFCDF23168}" destId="{1F6C3199-2380-4502-BDA4-9FE2CAAE4365}" srcOrd="2" destOrd="0" parTransId="{7F54BAC7-F8C6-4101-8014-E7D71DD69A54}" sibTransId="{0FFFA52D-4671-45AA-A614-DDF5FDF29D46}"/>
    <dgm:cxn modelId="{687166AA-9AC6-4D26-92D5-5508799B939A}" srcId="{A4112620-3FE9-40DC-BFB4-FAFFCDF23168}" destId="{78EE3EA4-31CF-45A0-B8CE-5022DD3F45F0}" srcOrd="1" destOrd="0" parTransId="{A437E76D-9722-4B93-8696-4D95B792E8A8}" sibTransId="{398F1965-73C3-4198-8109-7E205F2AE190}"/>
    <dgm:cxn modelId="{2F2B21E4-843E-4399-A2BC-91CA4BCDEB2E}" type="presOf" srcId="{A4112620-3FE9-40DC-BFB4-FAFFCDF23168}" destId="{15EEAC45-66F3-4DB5-BE51-BAE5C5C6478C}" srcOrd="0" destOrd="0" presId="urn:microsoft.com/office/officeart/2018/5/layout/IconCircleLabelList"/>
    <dgm:cxn modelId="{A13E3AED-BFDA-4B38-B91F-EA501E05F114}" type="presOf" srcId="{1CA70913-9C45-4466-BED3-685DC9AAE07C}" destId="{568C1A10-34BC-4F79-AFD9-19B2CAA5C0DD}" srcOrd="0" destOrd="0" presId="urn:microsoft.com/office/officeart/2018/5/layout/IconCircleLabelList"/>
    <dgm:cxn modelId="{7BF9E9F9-E876-4A50-B354-4C254C1F4513}" type="presParOf" srcId="{15EEAC45-66F3-4DB5-BE51-BAE5C5C6478C}" destId="{86FBF330-9B49-426F-9024-9C0E5961DFCC}" srcOrd="0" destOrd="0" presId="urn:microsoft.com/office/officeart/2018/5/layout/IconCircleLabelList"/>
    <dgm:cxn modelId="{D68D70B6-56BE-4DE0-AF9A-980899BEAB43}" type="presParOf" srcId="{86FBF330-9B49-426F-9024-9C0E5961DFCC}" destId="{17CFBD02-F69D-4A83-89E6-CC7E67880FFC}" srcOrd="0" destOrd="0" presId="urn:microsoft.com/office/officeart/2018/5/layout/IconCircleLabelList"/>
    <dgm:cxn modelId="{989AE611-7B87-46D8-BBFD-902C71D8C8FB}" type="presParOf" srcId="{86FBF330-9B49-426F-9024-9C0E5961DFCC}" destId="{F20B4C75-E628-4378-9128-B87DFF489719}" srcOrd="1" destOrd="0" presId="urn:microsoft.com/office/officeart/2018/5/layout/IconCircleLabelList"/>
    <dgm:cxn modelId="{68EB5FBE-25B9-4A00-BFA0-A4C29EBD59A5}" type="presParOf" srcId="{86FBF330-9B49-426F-9024-9C0E5961DFCC}" destId="{5051A9F7-E3FB-4558-B1CD-F24B430CC743}" srcOrd="2" destOrd="0" presId="urn:microsoft.com/office/officeart/2018/5/layout/IconCircleLabelList"/>
    <dgm:cxn modelId="{FC882807-B490-449D-906B-70E69131B9EF}" type="presParOf" srcId="{86FBF330-9B49-426F-9024-9C0E5961DFCC}" destId="{568C1A10-34BC-4F79-AFD9-19B2CAA5C0DD}" srcOrd="3" destOrd="0" presId="urn:microsoft.com/office/officeart/2018/5/layout/IconCircleLabelList"/>
    <dgm:cxn modelId="{5E048915-E1FC-4346-BB74-6A756520FA1B}" type="presParOf" srcId="{15EEAC45-66F3-4DB5-BE51-BAE5C5C6478C}" destId="{2A12DCCB-20B9-4FF8-BC1E-F86CFD16092C}" srcOrd="1" destOrd="0" presId="urn:microsoft.com/office/officeart/2018/5/layout/IconCircleLabelList"/>
    <dgm:cxn modelId="{65ED78FD-B0D4-4421-829C-41C6288EE0CC}" type="presParOf" srcId="{15EEAC45-66F3-4DB5-BE51-BAE5C5C6478C}" destId="{7A75F7BB-2273-4306-BDBF-B55FDC017AB0}" srcOrd="2" destOrd="0" presId="urn:microsoft.com/office/officeart/2018/5/layout/IconCircleLabelList"/>
    <dgm:cxn modelId="{8DD1282B-62C5-4914-B45B-ED4471322F2B}" type="presParOf" srcId="{7A75F7BB-2273-4306-BDBF-B55FDC017AB0}" destId="{DFA7AAF4-C381-4310-9A9C-854569C31675}" srcOrd="0" destOrd="0" presId="urn:microsoft.com/office/officeart/2018/5/layout/IconCircleLabelList"/>
    <dgm:cxn modelId="{2455096D-15EA-466E-B2A2-C2E8FC3F7360}" type="presParOf" srcId="{7A75F7BB-2273-4306-BDBF-B55FDC017AB0}" destId="{0A15D809-60A3-49FE-9D9B-6FDB0A25212D}" srcOrd="1" destOrd="0" presId="urn:microsoft.com/office/officeart/2018/5/layout/IconCircleLabelList"/>
    <dgm:cxn modelId="{DBEF8542-0576-4E0B-BF34-E177F4DE6D1D}" type="presParOf" srcId="{7A75F7BB-2273-4306-BDBF-B55FDC017AB0}" destId="{41EB78D1-C28F-4F50-A768-BCDD5B1CBA56}" srcOrd="2" destOrd="0" presId="urn:microsoft.com/office/officeart/2018/5/layout/IconCircleLabelList"/>
    <dgm:cxn modelId="{5E68AA30-166D-4FCC-8731-B31234B57D62}" type="presParOf" srcId="{7A75F7BB-2273-4306-BDBF-B55FDC017AB0}" destId="{95EA94A4-E308-4035-B328-6F521B093AA5}" srcOrd="3" destOrd="0" presId="urn:microsoft.com/office/officeart/2018/5/layout/IconCircleLabelList"/>
    <dgm:cxn modelId="{23B6B849-5CB8-42AA-A98A-C20EEF5972DB}" type="presParOf" srcId="{15EEAC45-66F3-4DB5-BE51-BAE5C5C6478C}" destId="{7EE9237E-0381-494E-A8A7-F0E473F51961}" srcOrd="3" destOrd="0" presId="urn:microsoft.com/office/officeart/2018/5/layout/IconCircleLabelList"/>
    <dgm:cxn modelId="{6FEBC3D9-3A09-4E7E-B8DE-2B1116ADDA76}" type="presParOf" srcId="{15EEAC45-66F3-4DB5-BE51-BAE5C5C6478C}" destId="{28130469-0A05-4F4D-AFBC-C18B5080B05D}" srcOrd="4" destOrd="0" presId="urn:microsoft.com/office/officeart/2018/5/layout/IconCircleLabelList"/>
    <dgm:cxn modelId="{DCE09402-680B-4070-AA48-29070AF73B1A}" type="presParOf" srcId="{28130469-0A05-4F4D-AFBC-C18B5080B05D}" destId="{69583DE4-32A7-42B9-B30E-FF92E17C66C6}" srcOrd="0" destOrd="0" presId="urn:microsoft.com/office/officeart/2018/5/layout/IconCircleLabelList"/>
    <dgm:cxn modelId="{CBE1EF35-D2D5-428A-861E-C630287265EA}" type="presParOf" srcId="{28130469-0A05-4F4D-AFBC-C18B5080B05D}" destId="{95181873-7D3A-4DD3-954D-4BCCCF9943C6}" srcOrd="1" destOrd="0" presId="urn:microsoft.com/office/officeart/2018/5/layout/IconCircleLabelList"/>
    <dgm:cxn modelId="{850AC358-2B1C-4C12-9D0F-8DC0229C5FE8}" type="presParOf" srcId="{28130469-0A05-4F4D-AFBC-C18B5080B05D}" destId="{7D5BBF55-42FA-42EE-804A-7FAB253C4C6F}" srcOrd="2" destOrd="0" presId="urn:microsoft.com/office/officeart/2018/5/layout/IconCircleLabelList"/>
    <dgm:cxn modelId="{4F62B889-B100-46F5-867E-978627290543}" type="presParOf" srcId="{28130469-0A05-4F4D-AFBC-C18B5080B05D}" destId="{B137E063-DF03-43FC-89B2-B0890B0911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4112620-3FE9-40DC-BFB4-FAFFCDF231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D538B52D-F7CA-4C58-9E6A-272BC2046E8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NFV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Virtual firewalls, routers, EPC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SD-WAN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5G Core &amp; Cloud-native telecom</a:t>
          </a:r>
          <a:r>
            <a:rPr lang="en-US" sz="1400" b="1" dirty="0"/>
            <a:t> </a:t>
          </a:r>
          <a:endParaRPr lang="en-US" sz="1400" dirty="0"/>
        </a:p>
      </dgm:t>
    </dgm:pt>
    <dgm:pt modelId="{9F983C5B-6EDE-4D87-BF09-A41262AB7ACE}" type="parTrans" cxnId="{E393D5FA-B3DE-4965-AE0B-FA46182472D5}">
      <dgm:prSet/>
      <dgm:spPr/>
      <dgm:t>
        <a:bodyPr/>
        <a:lstStyle/>
        <a:p>
          <a:endParaRPr lang="en-GB"/>
        </a:p>
      </dgm:t>
    </dgm:pt>
    <dgm:pt modelId="{F063A8D2-9370-4AAC-BF80-D9953F12A2FF}" type="sibTrans" cxnId="{E393D5FA-B3DE-4965-AE0B-FA46182472D5}">
      <dgm:prSet/>
      <dgm:spPr/>
      <dgm:t>
        <a:bodyPr/>
        <a:lstStyle/>
        <a:p>
          <a:endParaRPr lang="en-GB"/>
        </a:p>
      </dgm:t>
    </dgm:pt>
    <dgm:pt modelId="{9D9BD08D-EB81-494A-B640-2236E2ECD732}">
      <dgm:prSet/>
      <dgm:spPr/>
      <dgm:t>
        <a:bodyPr/>
        <a:lstStyle/>
        <a:p>
          <a:endParaRPr lang="en-US" sz="1600"/>
        </a:p>
      </dgm:t>
    </dgm:pt>
    <dgm:pt modelId="{83C8238C-FDC7-43DD-92D9-5F7CB0B2C04B}" type="parTrans" cxnId="{5297A33A-BBCD-4681-9C5A-B4A920C22CC6}">
      <dgm:prSet/>
      <dgm:spPr/>
      <dgm:t>
        <a:bodyPr/>
        <a:lstStyle/>
        <a:p>
          <a:endParaRPr lang="en-GB"/>
        </a:p>
      </dgm:t>
    </dgm:pt>
    <dgm:pt modelId="{FDAA58BF-92DD-406A-BBAE-94B955BDE7E0}" type="sibTrans" cxnId="{5297A33A-BBCD-4681-9C5A-B4A920C22CC6}">
      <dgm:prSet/>
      <dgm:spPr/>
      <dgm:t>
        <a:bodyPr/>
        <a:lstStyle/>
        <a:p>
          <a:endParaRPr lang="en-GB"/>
        </a:p>
      </dgm:t>
    </dgm:pt>
    <dgm:pt modelId="{038D7C00-A996-4702-A32C-DEE93F5D5F06}">
      <dgm:prSet/>
      <dgm:spPr/>
      <dgm:t>
        <a:bodyPr/>
        <a:lstStyle/>
        <a:p>
          <a:endParaRPr lang="en-US" sz="1600"/>
        </a:p>
      </dgm:t>
    </dgm:pt>
    <dgm:pt modelId="{C58B500E-05C4-49CC-90ED-09B7D202FDA0}" type="parTrans" cxnId="{29828C61-CBC3-445A-B974-C4A3450E05DD}">
      <dgm:prSet/>
      <dgm:spPr/>
      <dgm:t>
        <a:bodyPr/>
        <a:lstStyle/>
        <a:p>
          <a:endParaRPr lang="en-GB"/>
        </a:p>
      </dgm:t>
    </dgm:pt>
    <dgm:pt modelId="{D589A808-0A8A-41B0-900A-46D71AB9D2A1}" type="sibTrans" cxnId="{29828C61-CBC3-445A-B974-C4A3450E05DD}">
      <dgm:prSet/>
      <dgm:spPr/>
      <dgm:t>
        <a:bodyPr/>
        <a:lstStyle/>
        <a:p>
          <a:endParaRPr lang="en-GB"/>
        </a:p>
      </dgm:t>
    </dgm:pt>
    <dgm:pt modelId="{BC8305A2-B5A9-4C73-96B0-BAFC048257D1}">
      <dgm:prSet/>
      <dgm:spPr/>
      <dgm:t>
        <a:bodyPr/>
        <a:lstStyle/>
        <a:p>
          <a:endParaRPr lang="en-US" sz="1600"/>
        </a:p>
      </dgm:t>
    </dgm:pt>
    <dgm:pt modelId="{615D2966-51C8-4F50-8296-B6195FD0FB5E}" type="parTrans" cxnId="{7CB52B7C-33D6-4AEB-893B-1B21D450407F}">
      <dgm:prSet/>
      <dgm:spPr/>
      <dgm:t>
        <a:bodyPr/>
        <a:lstStyle/>
        <a:p>
          <a:endParaRPr lang="en-GB"/>
        </a:p>
      </dgm:t>
    </dgm:pt>
    <dgm:pt modelId="{BDC9FA57-0862-448E-BD09-95851431B8B8}" type="sibTrans" cxnId="{7CB52B7C-33D6-4AEB-893B-1B21D450407F}">
      <dgm:prSet/>
      <dgm:spPr/>
      <dgm:t>
        <a:bodyPr/>
        <a:lstStyle/>
        <a:p>
          <a:endParaRPr lang="en-GB"/>
        </a:p>
      </dgm:t>
    </dgm:pt>
    <dgm:pt modelId="{42E97DB4-C51C-446B-B114-49F268F82A5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NGN 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VoIP replacing PSTN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IPTV over broadband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Mobile broadband (4G/5G)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IoT device connectivity</a:t>
          </a:r>
        </a:p>
      </dgm:t>
    </dgm:pt>
    <dgm:pt modelId="{4C83268F-AF5E-4BF1-BA96-5CBD9AD126B8}" type="parTrans" cxnId="{C4192AC2-A5D5-4530-874B-AC6A8C3CA5A4}">
      <dgm:prSet/>
      <dgm:spPr/>
      <dgm:t>
        <a:bodyPr/>
        <a:lstStyle/>
        <a:p>
          <a:endParaRPr lang="en-GB"/>
        </a:p>
      </dgm:t>
    </dgm:pt>
    <dgm:pt modelId="{9B7AD780-62DC-4A70-8390-5EA74AD88468}" type="sibTrans" cxnId="{C4192AC2-A5D5-4530-874B-AC6A8C3CA5A4}">
      <dgm:prSet/>
      <dgm:spPr/>
      <dgm:t>
        <a:bodyPr/>
        <a:lstStyle/>
        <a:p>
          <a:endParaRPr lang="en-GB"/>
        </a:p>
      </dgm:t>
    </dgm:pt>
    <dgm:pt modelId="{214B9C1B-C935-45A0-8E1C-E374856D7A08}">
      <dgm:prSet/>
      <dgm:spPr/>
      <dgm:t>
        <a:bodyPr/>
        <a:lstStyle/>
        <a:p>
          <a:endParaRPr lang="en-US" sz="1600"/>
        </a:p>
      </dgm:t>
    </dgm:pt>
    <dgm:pt modelId="{2455E22D-A76D-4A43-8ACC-875CA1943C17}" type="parTrans" cxnId="{A771AE9B-B055-4C07-9E7D-8BE23FD9C36D}">
      <dgm:prSet/>
      <dgm:spPr/>
      <dgm:t>
        <a:bodyPr/>
        <a:lstStyle/>
        <a:p>
          <a:endParaRPr lang="en-GB"/>
        </a:p>
      </dgm:t>
    </dgm:pt>
    <dgm:pt modelId="{BBB06607-A7D6-4F96-B82C-FED2DA7E46A6}" type="sibTrans" cxnId="{A771AE9B-B055-4C07-9E7D-8BE23FD9C36D}">
      <dgm:prSet/>
      <dgm:spPr/>
      <dgm:t>
        <a:bodyPr/>
        <a:lstStyle/>
        <a:p>
          <a:endParaRPr lang="en-GB"/>
        </a:p>
      </dgm:t>
    </dgm:pt>
    <dgm:pt modelId="{F9FAD093-2A28-4027-BA68-5E41B14DAA38}">
      <dgm:prSet/>
      <dgm:spPr/>
      <dgm:t>
        <a:bodyPr/>
        <a:lstStyle/>
        <a:p>
          <a:endParaRPr lang="en-US" sz="1600"/>
        </a:p>
      </dgm:t>
    </dgm:pt>
    <dgm:pt modelId="{713172F8-1AF1-4B17-A757-35ABE3333F0E}" type="parTrans" cxnId="{80129015-5EEB-4361-90DB-D29A9D0CB5A8}">
      <dgm:prSet/>
      <dgm:spPr/>
      <dgm:t>
        <a:bodyPr/>
        <a:lstStyle/>
        <a:p>
          <a:endParaRPr lang="en-GB"/>
        </a:p>
      </dgm:t>
    </dgm:pt>
    <dgm:pt modelId="{1259FC37-034D-4AC3-97D3-2BD7774366D0}" type="sibTrans" cxnId="{80129015-5EEB-4361-90DB-D29A9D0CB5A8}">
      <dgm:prSet/>
      <dgm:spPr/>
      <dgm:t>
        <a:bodyPr/>
        <a:lstStyle/>
        <a:p>
          <a:endParaRPr lang="en-GB"/>
        </a:p>
      </dgm:t>
    </dgm:pt>
    <dgm:pt modelId="{8806FB2F-6D01-4EA2-B3EE-AD5AC378139F}">
      <dgm:prSet/>
      <dgm:spPr/>
      <dgm:t>
        <a:bodyPr/>
        <a:lstStyle/>
        <a:p>
          <a:endParaRPr lang="en-US" sz="1600"/>
        </a:p>
      </dgm:t>
    </dgm:pt>
    <dgm:pt modelId="{4EC07D96-9F9E-4B32-BBD3-BFEBFFB842EC}" type="parTrans" cxnId="{DE9AB872-56F0-47C2-89B4-88E9853D9F81}">
      <dgm:prSet/>
      <dgm:spPr/>
      <dgm:t>
        <a:bodyPr/>
        <a:lstStyle/>
        <a:p>
          <a:endParaRPr lang="en-GB"/>
        </a:p>
      </dgm:t>
    </dgm:pt>
    <dgm:pt modelId="{292D9394-71EB-4E7B-8E11-8EA6C3C31B95}" type="sibTrans" cxnId="{DE9AB872-56F0-47C2-89B4-88E9853D9F81}">
      <dgm:prSet/>
      <dgm:spPr/>
      <dgm:t>
        <a:bodyPr/>
        <a:lstStyle/>
        <a:p>
          <a:endParaRPr lang="en-GB"/>
        </a:p>
      </dgm:t>
    </dgm:pt>
    <dgm:pt modelId="{D7BE9DFD-9CAA-4A4B-BDAB-3299CCC71C29}">
      <dgm:prSet/>
      <dgm:spPr/>
      <dgm:t>
        <a:bodyPr/>
        <a:lstStyle/>
        <a:p>
          <a:endParaRPr lang="en-US" sz="1600"/>
        </a:p>
      </dgm:t>
    </dgm:pt>
    <dgm:pt modelId="{36A45F33-094D-4E60-BFA0-F130E6D38DFA}" type="parTrans" cxnId="{39934222-52CF-4AAA-97AD-0420F651D91D}">
      <dgm:prSet/>
      <dgm:spPr/>
      <dgm:t>
        <a:bodyPr/>
        <a:lstStyle/>
        <a:p>
          <a:endParaRPr lang="en-GB"/>
        </a:p>
      </dgm:t>
    </dgm:pt>
    <dgm:pt modelId="{68FFBDC7-E69B-4D9F-899D-5178744631C5}" type="sibTrans" cxnId="{39934222-52CF-4AAA-97AD-0420F651D91D}">
      <dgm:prSet/>
      <dgm:spPr/>
      <dgm:t>
        <a:bodyPr/>
        <a:lstStyle/>
        <a:p>
          <a:endParaRPr lang="en-GB"/>
        </a:p>
      </dgm:t>
    </dgm:pt>
    <dgm:pt modelId="{15EEAC45-66F3-4DB5-BE51-BAE5C5C6478C}" type="pres">
      <dgm:prSet presAssocID="{A4112620-3FE9-40DC-BFB4-FAFFCDF23168}" presName="root" presStyleCnt="0">
        <dgm:presLayoutVars>
          <dgm:dir/>
          <dgm:resizeHandles val="exact"/>
        </dgm:presLayoutVars>
      </dgm:prSet>
      <dgm:spPr/>
    </dgm:pt>
    <dgm:pt modelId="{8AF4560B-83A9-4B91-AA5D-C328B5469144}" type="pres">
      <dgm:prSet presAssocID="{D538B52D-F7CA-4C58-9E6A-272BC2046E81}" presName="compNode" presStyleCnt="0"/>
      <dgm:spPr/>
    </dgm:pt>
    <dgm:pt modelId="{2972BAB3-30E1-40BA-8D61-F8BAEE5A3F2C}" type="pres">
      <dgm:prSet presAssocID="{D538B52D-F7CA-4C58-9E6A-272BC2046E81}" presName="iconBgRect" presStyleLbl="bgShp" presStyleIdx="0" presStyleCnt="2"/>
      <dgm:spPr>
        <a:solidFill>
          <a:schemeClr val="accent2"/>
        </a:solidFill>
      </dgm:spPr>
    </dgm:pt>
    <dgm:pt modelId="{AAB52DC0-DA18-4261-805B-9446BB679FD3}" type="pres">
      <dgm:prSet presAssocID="{D538B52D-F7CA-4C58-9E6A-272BC2046E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6166DA3C-B833-4A2A-8A80-1E987A3FA22B}" type="pres">
      <dgm:prSet presAssocID="{D538B52D-F7CA-4C58-9E6A-272BC2046E81}" presName="spaceRect" presStyleCnt="0"/>
      <dgm:spPr/>
    </dgm:pt>
    <dgm:pt modelId="{3CF7039B-7242-4139-9963-C8093F488CC0}" type="pres">
      <dgm:prSet presAssocID="{D538B52D-F7CA-4C58-9E6A-272BC2046E81}" presName="textRect" presStyleLbl="revTx" presStyleIdx="0" presStyleCnt="2">
        <dgm:presLayoutVars>
          <dgm:chMax val="1"/>
          <dgm:chPref val="1"/>
        </dgm:presLayoutVars>
      </dgm:prSet>
      <dgm:spPr/>
    </dgm:pt>
    <dgm:pt modelId="{BF9FC4F7-87A7-4453-8229-017008F3CE5E}" type="pres">
      <dgm:prSet presAssocID="{F063A8D2-9370-4AAC-BF80-D9953F12A2FF}" presName="sibTrans" presStyleCnt="0"/>
      <dgm:spPr/>
    </dgm:pt>
    <dgm:pt modelId="{A2BB4FE5-99A2-491B-801E-15C891FB088B}" type="pres">
      <dgm:prSet presAssocID="{42E97DB4-C51C-446B-B114-49F268F82A52}" presName="compNode" presStyleCnt="0"/>
      <dgm:spPr/>
    </dgm:pt>
    <dgm:pt modelId="{56EF5698-D157-4139-98D5-4CF962BD00B3}" type="pres">
      <dgm:prSet presAssocID="{42E97DB4-C51C-446B-B114-49F268F82A52}" presName="iconBgRect" presStyleLbl="bgShp" presStyleIdx="1" presStyleCnt="2"/>
      <dgm:spPr>
        <a:solidFill>
          <a:schemeClr val="accent3"/>
        </a:solidFill>
      </dgm:spPr>
    </dgm:pt>
    <dgm:pt modelId="{B23FD293-1899-4AE4-B2CF-F47C8021953F}" type="pres">
      <dgm:prSet presAssocID="{42E97DB4-C51C-446B-B114-49F268F82A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330CB417-6F1C-4FC7-AB0B-FE7B6FE1EEA0}" type="pres">
      <dgm:prSet presAssocID="{42E97DB4-C51C-446B-B114-49F268F82A52}" presName="spaceRect" presStyleCnt="0"/>
      <dgm:spPr/>
    </dgm:pt>
    <dgm:pt modelId="{4CF749A4-2E86-41D6-8F2A-5D7CE597AB55}" type="pres">
      <dgm:prSet presAssocID="{42E97DB4-C51C-446B-B114-49F268F82A5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0129015-5EEB-4361-90DB-D29A9D0CB5A8}" srcId="{42E97DB4-C51C-446B-B114-49F268F82A52}" destId="{F9FAD093-2A28-4027-BA68-5E41B14DAA38}" srcOrd="1" destOrd="0" parTransId="{713172F8-1AF1-4B17-A757-35ABE3333F0E}" sibTransId="{1259FC37-034D-4AC3-97D3-2BD7774366D0}"/>
    <dgm:cxn modelId="{39934222-52CF-4AAA-97AD-0420F651D91D}" srcId="{42E97DB4-C51C-446B-B114-49F268F82A52}" destId="{D7BE9DFD-9CAA-4A4B-BDAB-3299CCC71C29}" srcOrd="3" destOrd="0" parTransId="{36A45F33-094D-4E60-BFA0-F130E6D38DFA}" sibTransId="{68FFBDC7-E69B-4D9F-899D-5178744631C5}"/>
    <dgm:cxn modelId="{FD31772B-2E53-49B7-A0BC-A28F49CCD824}" type="presOf" srcId="{A4112620-3FE9-40DC-BFB4-FAFFCDF23168}" destId="{15EEAC45-66F3-4DB5-BE51-BAE5C5C6478C}" srcOrd="0" destOrd="0" presId="urn:microsoft.com/office/officeart/2018/5/layout/IconCircleLabelList"/>
    <dgm:cxn modelId="{5297A33A-BBCD-4681-9C5A-B4A920C22CC6}" srcId="{D538B52D-F7CA-4C58-9E6A-272BC2046E81}" destId="{9D9BD08D-EB81-494A-B640-2236E2ECD732}" srcOrd="0" destOrd="0" parTransId="{83C8238C-FDC7-43DD-92D9-5F7CB0B2C04B}" sibTransId="{FDAA58BF-92DD-406A-BBAE-94B955BDE7E0}"/>
    <dgm:cxn modelId="{CF22225D-46ED-4A36-953E-7B80BC303774}" type="presOf" srcId="{D538B52D-F7CA-4C58-9E6A-272BC2046E81}" destId="{3CF7039B-7242-4139-9963-C8093F488CC0}" srcOrd="0" destOrd="0" presId="urn:microsoft.com/office/officeart/2018/5/layout/IconCircleLabelList"/>
    <dgm:cxn modelId="{29828C61-CBC3-445A-B974-C4A3450E05DD}" srcId="{D538B52D-F7CA-4C58-9E6A-272BC2046E81}" destId="{038D7C00-A996-4702-A32C-DEE93F5D5F06}" srcOrd="1" destOrd="0" parTransId="{C58B500E-05C4-49CC-90ED-09B7D202FDA0}" sibTransId="{D589A808-0A8A-41B0-900A-46D71AB9D2A1}"/>
    <dgm:cxn modelId="{14B8604D-B339-466C-B8BA-DF586AA00F2F}" type="presOf" srcId="{42E97DB4-C51C-446B-B114-49F268F82A52}" destId="{4CF749A4-2E86-41D6-8F2A-5D7CE597AB55}" srcOrd="0" destOrd="0" presId="urn:microsoft.com/office/officeart/2018/5/layout/IconCircleLabelList"/>
    <dgm:cxn modelId="{DE9AB872-56F0-47C2-89B4-88E9853D9F81}" srcId="{42E97DB4-C51C-446B-B114-49F268F82A52}" destId="{8806FB2F-6D01-4EA2-B3EE-AD5AC378139F}" srcOrd="2" destOrd="0" parTransId="{4EC07D96-9F9E-4B32-BBD3-BFEBFFB842EC}" sibTransId="{292D9394-71EB-4E7B-8E11-8EA6C3C31B95}"/>
    <dgm:cxn modelId="{7CB52B7C-33D6-4AEB-893B-1B21D450407F}" srcId="{D538B52D-F7CA-4C58-9E6A-272BC2046E81}" destId="{BC8305A2-B5A9-4C73-96B0-BAFC048257D1}" srcOrd="2" destOrd="0" parTransId="{615D2966-51C8-4F50-8296-B6195FD0FB5E}" sibTransId="{BDC9FA57-0862-448E-BD09-95851431B8B8}"/>
    <dgm:cxn modelId="{A771AE9B-B055-4C07-9E7D-8BE23FD9C36D}" srcId="{42E97DB4-C51C-446B-B114-49F268F82A52}" destId="{214B9C1B-C935-45A0-8E1C-E374856D7A08}" srcOrd="0" destOrd="0" parTransId="{2455E22D-A76D-4A43-8ACC-875CA1943C17}" sibTransId="{BBB06607-A7D6-4F96-B82C-FED2DA7E46A6}"/>
    <dgm:cxn modelId="{C4192AC2-A5D5-4530-874B-AC6A8C3CA5A4}" srcId="{A4112620-3FE9-40DC-BFB4-FAFFCDF23168}" destId="{42E97DB4-C51C-446B-B114-49F268F82A52}" srcOrd="1" destOrd="0" parTransId="{4C83268F-AF5E-4BF1-BA96-5CBD9AD126B8}" sibTransId="{9B7AD780-62DC-4A70-8390-5EA74AD88468}"/>
    <dgm:cxn modelId="{E393D5FA-B3DE-4965-AE0B-FA46182472D5}" srcId="{A4112620-3FE9-40DC-BFB4-FAFFCDF23168}" destId="{D538B52D-F7CA-4C58-9E6A-272BC2046E81}" srcOrd="0" destOrd="0" parTransId="{9F983C5B-6EDE-4D87-BF09-A41262AB7ACE}" sibTransId="{F063A8D2-9370-4AAC-BF80-D9953F12A2FF}"/>
    <dgm:cxn modelId="{F871526F-F27D-4769-84D9-ADBD50F8D099}" type="presParOf" srcId="{15EEAC45-66F3-4DB5-BE51-BAE5C5C6478C}" destId="{8AF4560B-83A9-4B91-AA5D-C328B5469144}" srcOrd="0" destOrd="0" presId="urn:microsoft.com/office/officeart/2018/5/layout/IconCircleLabelList"/>
    <dgm:cxn modelId="{DC52BECC-56C7-4C13-A609-CF7993C5AF46}" type="presParOf" srcId="{8AF4560B-83A9-4B91-AA5D-C328B5469144}" destId="{2972BAB3-30E1-40BA-8D61-F8BAEE5A3F2C}" srcOrd="0" destOrd="0" presId="urn:microsoft.com/office/officeart/2018/5/layout/IconCircleLabelList"/>
    <dgm:cxn modelId="{9104AA00-EC6E-4CF6-BEF9-0FDF089CBFFA}" type="presParOf" srcId="{8AF4560B-83A9-4B91-AA5D-C328B5469144}" destId="{AAB52DC0-DA18-4261-805B-9446BB679FD3}" srcOrd="1" destOrd="0" presId="urn:microsoft.com/office/officeart/2018/5/layout/IconCircleLabelList"/>
    <dgm:cxn modelId="{6E38749A-375D-4D8B-A5E1-CD36BE2DDF48}" type="presParOf" srcId="{8AF4560B-83A9-4B91-AA5D-C328B5469144}" destId="{6166DA3C-B833-4A2A-8A80-1E987A3FA22B}" srcOrd="2" destOrd="0" presId="urn:microsoft.com/office/officeart/2018/5/layout/IconCircleLabelList"/>
    <dgm:cxn modelId="{B4D35494-3331-4A26-8CCB-F2DDC0B91858}" type="presParOf" srcId="{8AF4560B-83A9-4B91-AA5D-C328B5469144}" destId="{3CF7039B-7242-4139-9963-C8093F488CC0}" srcOrd="3" destOrd="0" presId="urn:microsoft.com/office/officeart/2018/5/layout/IconCircleLabelList"/>
    <dgm:cxn modelId="{93E67F83-0355-46E7-917E-1425C9821CCD}" type="presParOf" srcId="{15EEAC45-66F3-4DB5-BE51-BAE5C5C6478C}" destId="{BF9FC4F7-87A7-4453-8229-017008F3CE5E}" srcOrd="1" destOrd="0" presId="urn:microsoft.com/office/officeart/2018/5/layout/IconCircleLabelList"/>
    <dgm:cxn modelId="{532DB46B-9EB5-4677-974D-6AC8F72D65E1}" type="presParOf" srcId="{15EEAC45-66F3-4DB5-BE51-BAE5C5C6478C}" destId="{A2BB4FE5-99A2-491B-801E-15C891FB088B}" srcOrd="2" destOrd="0" presId="urn:microsoft.com/office/officeart/2018/5/layout/IconCircleLabelList"/>
    <dgm:cxn modelId="{DED552F8-8362-43C7-8999-589DCF8EA1AD}" type="presParOf" srcId="{A2BB4FE5-99A2-491B-801E-15C891FB088B}" destId="{56EF5698-D157-4139-98D5-4CF962BD00B3}" srcOrd="0" destOrd="0" presId="urn:microsoft.com/office/officeart/2018/5/layout/IconCircleLabelList"/>
    <dgm:cxn modelId="{535C9889-8941-42D9-806F-A8A4D5581A84}" type="presParOf" srcId="{A2BB4FE5-99A2-491B-801E-15C891FB088B}" destId="{B23FD293-1899-4AE4-B2CF-F47C8021953F}" srcOrd="1" destOrd="0" presId="urn:microsoft.com/office/officeart/2018/5/layout/IconCircleLabelList"/>
    <dgm:cxn modelId="{32A2A746-85A9-454B-8B2D-746E8BB1C24B}" type="presParOf" srcId="{A2BB4FE5-99A2-491B-801E-15C891FB088B}" destId="{330CB417-6F1C-4FC7-AB0B-FE7B6FE1EEA0}" srcOrd="2" destOrd="0" presId="urn:microsoft.com/office/officeart/2018/5/layout/IconCircleLabelList"/>
    <dgm:cxn modelId="{4917CF38-1E5F-4C4C-BDAB-D1F0DD34F532}" type="presParOf" srcId="{A2BB4FE5-99A2-491B-801E-15C891FB088B}" destId="{4CF749A4-2E86-41D6-8F2A-5D7CE597AB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9B6838B-A052-469F-8C64-9E9D03755B9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405943-ABFA-4351-BDD7-CD641EEC530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NFV enables NGN by providing flexible virtualized infrastructure</a:t>
          </a:r>
        </a:p>
      </dgm:t>
    </dgm:pt>
    <dgm:pt modelId="{174CD914-EBE0-46F8-8FE2-1C7E71DE7CB4}" type="parTrans" cxnId="{CF080408-6E1D-49AF-9BE9-C4AC137B3055}">
      <dgm:prSet/>
      <dgm:spPr/>
      <dgm:t>
        <a:bodyPr/>
        <a:lstStyle/>
        <a:p>
          <a:endParaRPr lang="en-US"/>
        </a:p>
      </dgm:t>
    </dgm:pt>
    <dgm:pt modelId="{DBDD8E9E-196C-4D84-B75C-F2FD06A3E5A7}" type="sibTrans" cxnId="{CF080408-6E1D-49AF-9BE9-C4AC137B30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406B10-6421-46E2-9A05-5ED7F2963B5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NGN needs NFV for cost efficiency and scalability</a:t>
          </a:r>
        </a:p>
      </dgm:t>
    </dgm:pt>
    <dgm:pt modelId="{E260FED0-93E3-4F54-BFD5-0940068400B7}" type="parTrans" cxnId="{1FE33973-D137-4496-BDE1-5CC9DC2EA3CD}">
      <dgm:prSet/>
      <dgm:spPr/>
      <dgm:t>
        <a:bodyPr/>
        <a:lstStyle/>
        <a:p>
          <a:endParaRPr lang="en-US"/>
        </a:p>
      </dgm:t>
    </dgm:pt>
    <dgm:pt modelId="{682C06C9-AF36-401F-9756-A4610F4783A8}" type="sibTrans" cxnId="{1FE33973-D137-4496-BDE1-5CC9DC2EA3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131EB4-A48F-4D12-822E-AEF3BE3C910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support 5G, IoT, edge computing, smart cities</a:t>
          </a:r>
        </a:p>
      </dgm:t>
    </dgm:pt>
    <dgm:pt modelId="{29BEB887-6275-4A0B-A34A-D65D5F30D986}" type="parTrans" cxnId="{BEB20C0B-325F-482D-9267-E9F9F90D872E}">
      <dgm:prSet/>
      <dgm:spPr/>
      <dgm:t>
        <a:bodyPr/>
        <a:lstStyle/>
        <a:p>
          <a:endParaRPr lang="en-US"/>
        </a:p>
      </dgm:t>
    </dgm:pt>
    <dgm:pt modelId="{DAEC7C70-D8FE-4643-BFB2-6B6A7E69478F}" type="sibTrans" cxnId="{BEB20C0B-325F-482D-9267-E9F9F90D87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408E5E-0E51-4FF5-B55B-162D65D68E7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Future Trends</a:t>
          </a:r>
        </a:p>
      </dgm:t>
    </dgm:pt>
    <dgm:pt modelId="{01FAC729-44ED-4DF0-B890-C7D5FFCB559B}" type="parTrans" cxnId="{F0E01B51-4B37-46C3-B81F-A6B05FEA9A9A}">
      <dgm:prSet/>
      <dgm:spPr/>
      <dgm:t>
        <a:bodyPr/>
        <a:lstStyle/>
        <a:p>
          <a:endParaRPr lang="en-US"/>
        </a:p>
      </dgm:t>
    </dgm:pt>
    <dgm:pt modelId="{656C766D-AF9F-47D7-8CD2-0F9B77E7243D}" type="sibTrans" cxnId="{F0E01B51-4B37-46C3-B81F-A6B05FEA9A9A}">
      <dgm:prSet/>
      <dgm:spPr/>
      <dgm:t>
        <a:bodyPr/>
        <a:lstStyle/>
        <a:p>
          <a:endParaRPr lang="en-US"/>
        </a:p>
      </dgm:t>
    </dgm:pt>
    <dgm:pt modelId="{DD9F54D9-438E-4138-A76B-DD67CD7F1706}" type="pres">
      <dgm:prSet presAssocID="{B9B6838B-A052-469F-8C64-9E9D03755B9B}" presName="root" presStyleCnt="0">
        <dgm:presLayoutVars>
          <dgm:dir/>
          <dgm:resizeHandles val="exact"/>
        </dgm:presLayoutVars>
      </dgm:prSet>
      <dgm:spPr/>
    </dgm:pt>
    <dgm:pt modelId="{AE94A512-80EB-41C3-BA08-7A25F61C626E}" type="pres">
      <dgm:prSet presAssocID="{69405943-ABFA-4351-BDD7-CD641EEC5306}" presName="compNode" presStyleCnt="0"/>
      <dgm:spPr/>
    </dgm:pt>
    <dgm:pt modelId="{B7137DEE-1095-480D-B2AD-8563C1286B14}" type="pres">
      <dgm:prSet presAssocID="{69405943-ABFA-4351-BDD7-CD641EEC5306}" presName="iconBgRect" presStyleLbl="bgShp" presStyleIdx="0" presStyleCnt="4"/>
      <dgm:spPr/>
    </dgm:pt>
    <dgm:pt modelId="{971AB6A0-4214-4759-A5D4-4FE3B906D2B4}" type="pres">
      <dgm:prSet presAssocID="{69405943-ABFA-4351-BDD7-CD641EEC53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982FE82-B900-46CE-AA5F-A27D756A20E9}" type="pres">
      <dgm:prSet presAssocID="{69405943-ABFA-4351-BDD7-CD641EEC5306}" presName="spaceRect" presStyleCnt="0"/>
      <dgm:spPr/>
    </dgm:pt>
    <dgm:pt modelId="{C6E1DF53-24E8-43C0-8BCD-C1B80577C94D}" type="pres">
      <dgm:prSet presAssocID="{69405943-ABFA-4351-BDD7-CD641EEC5306}" presName="textRect" presStyleLbl="revTx" presStyleIdx="0" presStyleCnt="4">
        <dgm:presLayoutVars>
          <dgm:chMax val="1"/>
          <dgm:chPref val="1"/>
        </dgm:presLayoutVars>
      </dgm:prSet>
      <dgm:spPr/>
    </dgm:pt>
    <dgm:pt modelId="{B72B498A-1C5A-4AF9-8ADA-2857A70C53BF}" type="pres">
      <dgm:prSet presAssocID="{DBDD8E9E-196C-4D84-B75C-F2FD06A3E5A7}" presName="sibTrans" presStyleCnt="0"/>
      <dgm:spPr/>
    </dgm:pt>
    <dgm:pt modelId="{0D0A71D3-7D34-465C-8B25-EFCC0E1DA89D}" type="pres">
      <dgm:prSet presAssocID="{5E406B10-6421-46E2-9A05-5ED7F2963B58}" presName="compNode" presStyleCnt="0"/>
      <dgm:spPr/>
    </dgm:pt>
    <dgm:pt modelId="{611964EE-2107-42CD-B406-DAB487D28154}" type="pres">
      <dgm:prSet presAssocID="{5E406B10-6421-46E2-9A05-5ED7F2963B58}" presName="iconBgRect" presStyleLbl="bgShp" presStyleIdx="1" presStyleCnt="4"/>
      <dgm:spPr/>
    </dgm:pt>
    <dgm:pt modelId="{50AF3551-788A-405A-A95A-5092F8118FBE}" type="pres">
      <dgm:prSet presAssocID="{5E406B10-6421-46E2-9A05-5ED7F2963B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30CA5C8-0EC6-4A97-B120-031C576FA7FB}" type="pres">
      <dgm:prSet presAssocID="{5E406B10-6421-46E2-9A05-5ED7F2963B58}" presName="spaceRect" presStyleCnt="0"/>
      <dgm:spPr/>
    </dgm:pt>
    <dgm:pt modelId="{18B44FE1-C288-4B3A-A4C6-F22334D0292C}" type="pres">
      <dgm:prSet presAssocID="{5E406B10-6421-46E2-9A05-5ED7F2963B58}" presName="textRect" presStyleLbl="revTx" presStyleIdx="1" presStyleCnt="4">
        <dgm:presLayoutVars>
          <dgm:chMax val="1"/>
          <dgm:chPref val="1"/>
        </dgm:presLayoutVars>
      </dgm:prSet>
      <dgm:spPr/>
    </dgm:pt>
    <dgm:pt modelId="{659A251A-E5B6-4642-8A8B-9B4C05AE115C}" type="pres">
      <dgm:prSet presAssocID="{682C06C9-AF36-401F-9756-A4610F4783A8}" presName="sibTrans" presStyleCnt="0"/>
      <dgm:spPr/>
    </dgm:pt>
    <dgm:pt modelId="{67131B5C-E043-4DE0-9FFA-6E8F348BFE4C}" type="pres">
      <dgm:prSet presAssocID="{6E131EB4-A48F-4D12-822E-AEF3BE3C910E}" presName="compNode" presStyleCnt="0"/>
      <dgm:spPr/>
    </dgm:pt>
    <dgm:pt modelId="{1D49FFFF-E956-4161-83E8-CA305D72A1F8}" type="pres">
      <dgm:prSet presAssocID="{6E131EB4-A48F-4D12-822E-AEF3BE3C910E}" presName="iconBgRect" presStyleLbl="bgShp" presStyleIdx="2" presStyleCnt="4"/>
      <dgm:spPr/>
    </dgm:pt>
    <dgm:pt modelId="{CA77DBA5-66DC-4C8A-9BF4-1699528E38C6}" type="pres">
      <dgm:prSet presAssocID="{6E131EB4-A48F-4D12-822E-AEF3BE3C91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89CE82E3-BF99-4359-8CBF-822540F13585}" type="pres">
      <dgm:prSet presAssocID="{6E131EB4-A48F-4D12-822E-AEF3BE3C910E}" presName="spaceRect" presStyleCnt="0"/>
      <dgm:spPr/>
    </dgm:pt>
    <dgm:pt modelId="{1106E9A5-C49E-420C-B971-1034E43F05F1}" type="pres">
      <dgm:prSet presAssocID="{6E131EB4-A48F-4D12-822E-AEF3BE3C910E}" presName="textRect" presStyleLbl="revTx" presStyleIdx="2" presStyleCnt="4">
        <dgm:presLayoutVars>
          <dgm:chMax val="1"/>
          <dgm:chPref val="1"/>
        </dgm:presLayoutVars>
      </dgm:prSet>
      <dgm:spPr/>
    </dgm:pt>
    <dgm:pt modelId="{40B9387B-3327-4949-B6F9-44AB6266B283}" type="pres">
      <dgm:prSet presAssocID="{DAEC7C70-D8FE-4643-BFB2-6B6A7E69478F}" presName="sibTrans" presStyleCnt="0"/>
      <dgm:spPr/>
    </dgm:pt>
    <dgm:pt modelId="{5D83B1A1-EEED-4EC5-9541-12CF1D762592}" type="pres">
      <dgm:prSet presAssocID="{F5408E5E-0E51-4FF5-B55B-162D65D68E7A}" presName="compNode" presStyleCnt="0"/>
      <dgm:spPr/>
    </dgm:pt>
    <dgm:pt modelId="{C17812B3-32CA-475C-8E2F-CF3114A8B0F4}" type="pres">
      <dgm:prSet presAssocID="{F5408E5E-0E51-4FF5-B55B-162D65D68E7A}" presName="iconBgRect" presStyleLbl="bgShp" presStyleIdx="3" presStyleCnt="4"/>
      <dgm:spPr/>
    </dgm:pt>
    <dgm:pt modelId="{26930099-15E4-4FE6-9487-321B855D2751}" type="pres">
      <dgm:prSet presAssocID="{F5408E5E-0E51-4FF5-B55B-162D65D68E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952CF69-E455-4516-84B4-6439DF9BFD52}" type="pres">
      <dgm:prSet presAssocID="{F5408E5E-0E51-4FF5-B55B-162D65D68E7A}" presName="spaceRect" presStyleCnt="0"/>
      <dgm:spPr/>
    </dgm:pt>
    <dgm:pt modelId="{F9B76DE5-66A8-4E92-88FF-D6E2B97D7FFA}" type="pres">
      <dgm:prSet presAssocID="{F5408E5E-0E51-4FF5-B55B-162D65D68E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F080408-6E1D-49AF-9BE9-C4AC137B3055}" srcId="{B9B6838B-A052-469F-8C64-9E9D03755B9B}" destId="{69405943-ABFA-4351-BDD7-CD641EEC5306}" srcOrd="0" destOrd="0" parTransId="{174CD914-EBE0-46F8-8FE2-1C7E71DE7CB4}" sibTransId="{DBDD8E9E-196C-4D84-B75C-F2FD06A3E5A7}"/>
    <dgm:cxn modelId="{BEB20C0B-325F-482D-9267-E9F9F90D872E}" srcId="{B9B6838B-A052-469F-8C64-9E9D03755B9B}" destId="{6E131EB4-A48F-4D12-822E-AEF3BE3C910E}" srcOrd="2" destOrd="0" parTransId="{29BEB887-6275-4A0B-A34A-D65D5F30D986}" sibTransId="{DAEC7C70-D8FE-4643-BFB2-6B6A7E69478F}"/>
    <dgm:cxn modelId="{41794C35-3DB0-4556-9E72-F71C3847DB1E}" type="presOf" srcId="{5E406B10-6421-46E2-9A05-5ED7F2963B58}" destId="{18B44FE1-C288-4B3A-A4C6-F22334D0292C}" srcOrd="0" destOrd="0" presId="urn:microsoft.com/office/officeart/2018/5/layout/IconCircleLabelList"/>
    <dgm:cxn modelId="{649F7C4E-161F-48EE-8E0D-3B974B807C90}" type="presOf" srcId="{6E131EB4-A48F-4D12-822E-AEF3BE3C910E}" destId="{1106E9A5-C49E-420C-B971-1034E43F05F1}" srcOrd="0" destOrd="0" presId="urn:microsoft.com/office/officeart/2018/5/layout/IconCircleLabelList"/>
    <dgm:cxn modelId="{F0E01B51-4B37-46C3-B81F-A6B05FEA9A9A}" srcId="{B9B6838B-A052-469F-8C64-9E9D03755B9B}" destId="{F5408E5E-0E51-4FF5-B55B-162D65D68E7A}" srcOrd="3" destOrd="0" parTransId="{01FAC729-44ED-4DF0-B890-C7D5FFCB559B}" sibTransId="{656C766D-AF9F-47D7-8CD2-0F9B77E7243D}"/>
    <dgm:cxn modelId="{1FE33973-D137-4496-BDE1-5CC9DC2EA3CD}" srcId="{B9B6838B-A052-469F-8C64-9E9D03755B9B}" destId="{5E406B10-6421-46E2-9A05-5ED7F2963B58}" srcOrd="1" destOrd="0" parTransId="{E260FED0-93E3-4F54-BFD5-0940068400B7}" sibTransId="{682C06C9-AF36-401F-9756-A4610F4783A8}"/>
    <dgm:cxn modelId="{F1EC7DAC-7C5F-4588-909A-685749C172AB}" type="presOf" srcId="{69405943-ABFA-4351-BDD7-CD641EEC5306}" destId="{C6E1DF53-24E8-43C0-8BCD-C1B80577C94D}" srcOrd="0" destOrd="0" presId="urn:microsoft.com/office/officeart/2018/5/layout/IconCircleLabelList"/>
    <dgm:cxn modelId="{89055CDD-7E62-4ADF-A53E-0852D15EFE17}" type="presOf" srcId="{F5408E5E-0E51-4FF5-B55B-162D65D68E7A}" destId="{F9B76DE5-66A8-4E92-88FF-D6E2B97D7FFA}" srcOrd="0" destOrd="0" presId="urn:microsoft.com/office/officeart/2018/5/layout/IconCircleLabelList"/>
    <dgm:cxn modelId="{D346A4FC-0FE2-4C24-8225-6C8CFD1742CE}" type="presOf" srcId="{B9B6838B-A052-469F-8C64-9E9D03755B9B}" destId="{DD9F54D9-438E-4138-A76B-DD67CD7F1706}" srcOrd="0" destOrd="0" presId="urn:microsoft.com/office/officeart/2018/5/layout/IconCircleLabelList"/>
    <dgm:cxn modelId="{373C71B1-44B0-4DF3-8B13-2473CEAFD83F}" type="presParOf" srcId="{DD9F54D9-438E-4138-A76B-DD67CD7F1706}" destId="{AE94A512-80EB-41C3-BA08-7A25F61C626E}" srcOrd="0" destOrd="0" presId="urn:microsoft.com/office/officeart/2018/5/layout/IconCircleLabelList"/>
    <dgm:cxn modelId="{6FEFA10E-F0EC-4423-A455-7AA6E84EAC9E}" type="presParOf" srcId="{AE94A512-80EB-41C3-BA08-7A25F61C626E}" destId="{B7137DEE-1095-480D-B2AD-8563C1286B14}" srcOrd="0" destOrd="0" presId="urn:microsoft.com/office/officeart/2018/5/layout/IconCircleLabelList"/>
    <dgm:cxn modelId="{0F2672D3-5C52-442D-B984-64D826EA9269}" type="presParOf" srcId="{AE94A512-80EB-41C3-BA08-7A25F61C626E}" destId="{971AB6A0-4214-4759-A5D4-4FE3B906D2B4}" srcOrd="1" destOrd="0" presId="urn:microsoft.com/office/officeart/2018/5/layout/IconCircleLabelList"/>
    <dgm:cxn modelId="{6076D5BC-44A1-46CD-9895-D4F200FBDB3F}" type="presParOf" srcId="{AE94A512-80EB-41C3-BA08-7A25F61C626E}" destId="{6982FE82-B900-46CE-AA5F-A27D756A20E9}" srcOrd="2" destOrd="0" presId="urn:microsoft.com/office/officeart/2018/5/layout/IconCircleLabelList"/>
    <dgm:cxn modelId="{59DB76BD-5FA9-41C5-A97C-887A7A5F0A95}" type="presParOf" srcId="{AE94A512-80EB-41C3-BA08-7A25F61C626E}" destId="{C6E1DF53-24E8-43C0-8BCD-C1B80577C94D}" srcOrd="3" destOrd="0" presId="urn:microsoft.com/office/officeart/2018/5/layout/IconCircleLabelList"/>
    <dgm:cxn modelId="{F5F09417-10DD-4B20-AB76-73294C67215C}" type="presParOf" srcId="{DD9F54D9-438E-4138-A76B-DD67CD7F1706}" destId="{B72B498A-1C5A-4AF9-8ADA-2857A70C53BF}" srcOrd="1" destOrd="0" presId="urn:microsoft.com/office/officeart/2018/5/layout/IconCircleLabelList"/>
    <dgm:cxn modelId="{DD494A12-B152-4614-BC2E-E3579C75130A}" type="presParOf" srcId="{DD9F54D9-438E-4138-A76B-DD67CD7F1706}" destId="{0D0A71D3-7D34-465C-8B25-EFCC0E1DA89D}" srcOrd="2" destOrd="0" presId="urn:microsoft.com/office/officeart/2018/5/layout/IconCircleLabelList"/>
    <dgm:cxn modelId="{7C22565D-4EF1-4E99-B1A8-02681F302114}" type="presParOf" srcId="{0D0A71D3-7D34-465C-8B25-EFCC0E1DA89D}" destId="{611964EE-2107-42CD-B406-DAB487D28154}" srcOrd="0" destOrd="0" presId="urn:microsoft.com/office/officeart/2018/5/layout/IconCircleLabelList"/>
    <dgm:cxn modelId="{435A603A-259C-4737-A68C-62D530E8942F}" type="presParOf" srcId="{0D0A71D3-7D34-465C-8B25-EFCC0E1DA89D}" destId="{50AF3551-788A-405A-A95A-5092F8118FBE}" srcOrd="1" destOrd="0" presId="urn:microsoft.com/office/officeart/2018/5/layout/IconCircleLabelList"/>
    <dgm:cxn modelId="{BFEEA40D-FD9D-479B-B5E8-84557BCB9572}" type="presParOf" srcId="{0D0A71D3-7D34-465C-8B25-EFCC0E1DA89D}" destId="{030CA5C8-0EC6-4A97-B120-031C576FA7FB}" srcOrd="2" destOrd="0" presId="urn:microsoft.com/office/officeart/2018/5/layout/IconCircleLabelList"/>
    <dgm:cxn modelId="{A2FE44E1-ECA5-4334-BAD9-4145A3195243}" type="presParOf" srcId="{0D0A71D3-7D34-465C-8B25-EFCC0E1DA89D}" destId="{18B44FE1-C288-4B3A-A4C6-F22334D0292C}" srcOrd="3" destOrd="0" presId="urn:microsoft.com/office/officeart/2018/5/layout/IconCircleLabelList"/>
    <dgm:cxn modelId="{739A4A65-0537-4B5D-8478-4323F37482C7}" type="presParOf" srcId="{DD9F54D9-438E-4138-A76B-DD67CD7F1706}" destId="{659A251A-E5B6-4642-8A8B-9B4C05AE115C}" srcOrd="3" destOrd="0" presId="urn:microsoft.com/office/officeart/2018/5/layout/IconCircleLabelList"/>
    <dgm:cxn modelId="{59053FE7-183B-4854-984C-F404E910D603}" type="presParOf" srcId="{DD9F54D9-438E-4138-A76B-DD67CD7F1706}" destId="{67131B5C-E043-4DE0-9FFA-6E8F348BFE4C}" srcOrd="4" destOrd="0" presId="urn:microsoft.com/office/officeart/2018/5/layout/IconCircleLabelList"/>
    <dgm:cxn modelId="{E851BA00-2C78-420E-AC3C-4C2BB04520F9}" type="presParOf" srcId="{67131B5C-E043-4DE0-9FFA-6E8F348BFE4C}" destId="{1D49FFFF-E956-4161-83E8-CA305D72A1F8}" srcOrd="0" destOrd="0" presId="urn:microsoft.com/office/officeart/2018/5/layout/IconCircleLabelList"/>
    <dgm:cxn modelId="{40EFEDAE-679A-4542-9235-CE3C6F501E97}" type="presParOf" srcId="{67131B5C-E043-4DE0-9FFA-6E8F348BFE4C}" destId="{CA77DBA5-66DC-4C8A-9BF4-1699528E38C6}" srcOrd="1" destOrd="0" presId="urn:microsoft.com/office/officeart/2018/5/layout/IconCircleLabelList"/>
    <dgm:cxn modelId="{C185F77A-4DB6-40B8-9C96-ED7778ACB6C1}" type="presParOf" srcId="{67131B5C-E043-4DE0-9FFA-6E8F348BFE4C}" destId="{89CE82E3-BF99-4359-8CBF-822540F13585}" srcOrd="2" destOrd="0" presId="urn:microsoft.com/office/officeart/2018/5/layout/IconCircleLabelList"/>
    <dgm:cxn modelId="{C801BEC5-7E22-4EB4-9000-7EFBD9A86244}" type="presParOf" srcId="{67131B5C-E043-4DE0-9FFA-6E8F348BFE4C}" destId="{1106E9A5-C49E-420C-B971-1034E43F05F1}" srcOrd="3" destOrd="0" presId="urn:microsoft.com/office/officeart/2018/5/layout/IconCircleLabelList"/>
    <dgm:cxn modelId="{2E2349AC-A06F-4624-84F6-18B72EF62CAD}" type="presParOf" srcId="{DD9F54D9-438E-4138-A76B-DD67CD7F1706}" destId="{40B9387B-3327-4949-B6F9-44AB6266B283}" srcOrd="5" destOrd="0" presId="urn:microsoft.com/office/officeart/2018/5/layout/IconCircleLabelList"/>
    <dgm:cxn modelId="{2FD368BD-BB16-441F-B2C5-717F17B3ECF6}" type="presParOf" srcId="{DD9F54D9-438E-4138-A76B-DD67CD7F1706}" destId="{5D83B1A1-EEED-4EC5-9541-12CF1D762592}" srcOrd="6" destOrd="0" presId="urn:microsoft.com/office/officeart/2018/5/layout/IconCircleLabelList"/>
    <dgm:cxn modelId="{2F061C59-17A1-4B4B-B3E0-F357AF063724}" type="presParOf" srcId="{5D83B1A1-EEED-4EC5-9541-12CF1D762592}" destId="{C17812B3-32CA-475C-8E2F-CF3114A8B0F4}" srcOrd="0" destOrd="0" presId="urn:microsoft.com/office/officeart/2018/5/layout/IconCircleLabelList"/>
    <dgm:cxn modelId="{E60D30A2-959A-4022-8FA6-9DFB45C7F246}" type="presParOf" srcId="{5D83B1A1-EEED-4EC5-9541-12CF1D762592}" destId="{26930099-15E4-4FE6-9487-321B855D2751}" srcOrd="1" destOrd="0" presId="urn:microsoft.com/office/officeart/2018/5/layout/IconCircleLabelList"/>
    <dgm:cxn modelId="{02DA0D7F-0787-4644-A817-CA754BBE3151}" type="presParOf" srcId="{5D83B1A1-EEED-4EC5-9541-12CF1D762592}" destId="{E952CF69-E455-4516-84B4-6439DF9BFD52}" srcOrd="2" destOrd="0" presId="urn:microsoft.com/office/officeart/2018/5/layout/IconCircleLabelList"/>
    <dgm:cxn modelId="{AFE63A3E-EBA4-412B-92E4-FCEB7BEC6756}" type="presParOf" srcId="{5D83B1A1-EEED-4EC5-9541-12CF1D762592}" destId="{F9B76DE5-66A8-4E92-88FF-D6E2B97D7FF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159BF5B-2FA4-45B4-B92D-9CDA2041540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5DA9C7F-7A07-4586-8926-2A34B252C51C}">
      <dgm:prSet custT="1"/>
      <dgm:spPr/>
      <dgm:t>
        <a:bodyPr/>
        <a:lstStyle/>
        <a:p>
          <a:r>
            <a:rPr lang="en-US" sz="1800"/>
            <a:t>SCTP : Reliable, multi-streaming transport protocol for multimedia delivery</a:t>
          </a:r>
        </a:p>
      </dgm:t>
    </dgm:pt>
    <dgm:pt modelId="{FFA1011A-C04F-4700-B937-431BB40CDAF9}" type="parTrans" cxnId="{36EA981F-E64E-4E8C-A68D-BD45022A3D27}">
      <dgm:prSet/>
      <dgm:spPr/>
      <dgm:t>
        <a:bodyPr/>
        <a:lstStyle/>
        <a:p>
          <a:endParaRPr lang="en-US"/>
        </a:p>
      </dgm:t>
    </dgm:pt>
    <dgm:pt modelId="{F4D9FE9C-819C-4E14-A012-F5DA9A2D116D}" type="sibTrans" cxnId="{36EA981F-E64E-4E8C-A68D-BD45022A3D27}">
      <dgm:prSet/>
      <dgm:spPr/>
      <dgm:t>
        <a:bodyPr/>
        <a:lstStyle/>
        <a:p>
          <a:endParaRPr lang="en-US"/>
        </a:p>
      </dgm:t>
    </dgm:pt>
    <dgm:pt modelId="{0C145578-72A7-4E08-8764-0945F753BE18}">
      <dgm:prSet custT="1"/>
      <dgm:spPr/>
      <dgm:t>
        <a:bodyPr/>
        <a:lstStyle/>
        <a:p>
          <a:r>
            <a:rPr lang="en-US" sz="1800"/>
            <a:t>SDN : Flexible, programmable architecture for optimizing multimedia traffic</a:t>
          </a:r>
        </a:p>
      </dgm:t>
    </dgm:pt>
    <dgm:pt modelId="{B5C58FDE-BDC7-437F-BC68-2AB3F3E70001}" type="parTrans" cxnId="{4EF0B56A-90D7-432B-AC43-05ECCDD740F3}">
      <dgm:prSet/>
      <dgm:spPr/>
      <dgm:t>
        <a:bodyPr/>
        <a:lstStyle/>
        <a:p>
          <a:endParaRPr lang="en-US"/>
        </a:p>
      </dgm:t>
    </dgm:pt>
    <dgm:pt modelId="{7F172E7F-B38D-4E28-992B-B5884C76CFAF}" type="sibTrans" cxnId="{4EF0B56A-90D7-432B-AC43-05ECCDD740F3}">
      <dgm:prSet/>
      <dgm:spPr/>
      <dgm:t>
        <a:bodyPr/>
        <a:lstStyle/>
        <a:p>
          <a:endParaRPr lang="en-US"/>
        </a:p>
      </dgm:t>
    </dgm:pt>
    <dgm:pt modelId="{D4C276CA-8B56-404C-8F59-5B0E4BD70E01}">
      <dgm:prSet custT="1"/>
      <dgm:spPr/>
      <dgm:t>
        <a:bodyPr/>
        <a:lstStyle/>
        <a:p>
          <a:r>
            <a:rPr lang="en-US" sz="1800" dirty="0"/>
            <a:t>Together, they enhance efficiency, QoS, and scalability in multimedia streaming</a:t>
          </a:r>
        </a:p>
      </dgm:t>
    </dgm:pt>
    <dgm:pt modelId="{A5CA716A-E2DF-4BC1-9B2E-7A8CFBB19A96}" type="parTrans" cxnId="{9AB0E32F-3E03-4B18-8512-2E967FEE0DA8}">
      <dgm:prSet/>
      <dgm:spPr/>
      <dgm:t>
        <a:bodyPr/>
        <a:lstStyle/>
        <a:p>
          <a:endParaRPr lang="en-US"/>
        </a:p>
      </dgm:t>
    </dgm:pt>
    <dgm:pt modelId="{4319AC2E-DC5F-4723-8C11-5865E4D95221}" type="sibTrans" cxnId="{9AB0E32F-3E03-4B18-8512-2E967FEE0DA8}">
      <dgm:prSet/>
      <dgm:spPr/>
      <dgm:t>
        <a:bodyPr/>
        <a:lstStyle/>
        <a:p>
          <a:endParaRPr lang="en-US"/>
        </a:p>
      </dgm:t>
    </dgm:pt>
    <dgm:pt modelId="{40F7A20F-9A59-40D8-B244-8CB8240EEBAE}">
      <dgm:prSet custT="1"/>
      <dgm:spPr/>
      <dgm:t>
        <a:bodyPr/>
        <a:lstStyle/>
        <a:p>
          <a:r>
            <a:rPr lang="en-GB" sz="1800"/>
            <a:t>NFV : Virtualizes network functions </a:t>
          </a:r>
          <a:endParaRPr lang="en-US" sz="1800"/>
        </a:p>
      </dgm:t>
    </dgm:pt>
    <dgm:pt modelId="{538C0F61-76DF-454D-93E4-2DBF88F5193A}" type="parTrans" cxnId="{19C6C959-E48A-488C-AAE1-C31D0AE1FF3A}">
      <dgm:prSet/>
      <dgm:spPr/>
      <dgm:t>
        <a:bodyPr/>
        <a:lstStyle/>
        <a:p>
          <a:endParaRPr lang="en-US"/>
        </a:p>
      </dgm:t>
    </dgm:pt>
    <dgm:pt modelId="{C676C828-9E4B-4A93-95AA-6ADEC5FB2BEC}" type="sibTrans" cxnId="{19C6C959-E48A-488C-AAE1-C31D0AE1FF3A}">
      <dgm:prSet/>
      <dgm:spPr/>
      <dgm:t>
        <a:bodyPr/>
        <a:lstStyle/>
        <a:p>
          <a:endParaRPr lang="en-US"/>
        </a:p>
      </dgm:t>
    </dgm:pt>
    <dgm:pt modelId="{66AFE3AD-0417-4B21-80C0-21F878AF8455}">
      <dgm:prSet custT="1"/>
      <dgm:spPr/>
      <dgm:t>
        <a:bodyPr/>
        <a:lstStyle/>
        <a:p>
          <a:r>
            <a:rPr lang="en-GB" sz="1800"/>
            <a:t>NGN : Converged, IP-based, service-rich network </a:t>
          </a:r>
          <a:endParaRPr lang="en-US" sz="1800"/>
        </a:p>
      </dgm:t>
    </dgm:pt>
    <dgm:pt modelId="{7B51C682-45A2-41C8-AEE5-6C08EA7E582D}" type="parTrans" cxnId="{C1D0DFB8-6FC9-4CFF-B57E-C90D47B886FB}">
      <dgm:prSet/>
      <dgm:spPr/>
      <dgm:t>
        <a:bodyPr/>
        <a:lstStyle/>
        <a:p>
          <a:endParaRPr lang="en-US"/>
        </a:p>
      </dgm:t>
    </dgm:pt>
    <dgm:pt modelId="{404EDD00-C3F8-49B2-9384-04E2998EA7F6}" type="sibTrans" cxnId="{C1D0DFB8-6FC9-4CFF-B57E-C90D47B886FB}">
      <dgm:prSet/>
      <dgm:spPr/>
      <dgm:t>
        <a:bodyPr/>
        <a:lstStyle/>
        <a:p>
          <a:endParaRPr lang="en-US"/>
        </a:p>
      </dgm:t>
    </dgm:pt>
    <dgm:pt modelId="{CBC7C220-E525-4AAC-9581-041E2EB1D776}">
      <dgm:prSet custT="1"/>
      <dgm:spPr/>
      <dgm:t>
        <a:bodyPr/>
        <a:lstStyle/>
        <a:p>
          <a:r>
            <a:rPr lang="en-GB" sz="1800" dirty="0"/>
            <a:t>Together, they drive modern telecom evolution for 5G, IoT, and beyond </a:t>
          </a:r>
          <a:br>
            <a:rPr lang="en-GB" sz="1800" dirty="0"/>
          </a:br>
          <a:endParaRPr lang="en-US" sz="1800" dirty="0"/>
        </a:p>
      </dgm:t>
    </dgm:pt>
    <dgm:pt modelId="{C95CD293-3AC1-4B6C-823D-C3D18495C2A0}" type="parTrans" cxnId="{5053792E-7E61-4F28-89A8-F4A66CFD3608}">
      <dgm:prSet/>
      <dgm:spPr/>
      <dgm:t>
        <a:bodyPr/>
        <a:lstStyle/>
        <a:p>
          <a:endParaRPr lang="en-US"/>
        </a:p>
      </dgm:t>
    </dgm:pt>
    <dgm:pt modelId="{F08734A3-B42E-47FB-B12E-8F2446FF4F71}" type="sibTrans" cxnId="{5053792E-7E61-4F28-89A8-F4A66CFD3608}">
      <dgm:prSet/>
      <dgm:spPr/>
      <dgm:t>
        <a:bodyPr/>
        <a:lstStyle/>
        <a:p>
          <a:endParaRPr lang="en-US"/>
        </a:p>
      </dgm:t>
    </dgm:pt>
    <dgm:pt modelId="{CA5410D6-056A-4C1B-BFD9-3CB752B420E6}" type="pres">
      <dgm:prSet presAssocID="{D159BF5B-2FA4-45B4-B92D-9CDA2041540A}" presName="root" presStyleCnt="0">
        <dgm:presLayoutVars>
          <dgm:dir/>
          <dgm:resizeHandles val="exact"/>
        </dgm:presLayoutVars>
      </dgm:prSet>
      <dgm:spPr/>
    </dgm:pt>
    <dgm:pt modelId="{02AB0E2D-C55F-4467-8FAB-DC973811DDBA}" type="pres">
      <dgm:prSet presAssocID="{D159BF5B-2FA4-45B4-B92D-9CDA2041540A}" presName="container" presStyleCnt="0">
        <dgm:presLayoutVars>
          <dgm:dir/>
          <dgm:resizeHandles val="exact"/>
        </dgm:presLayoutVars>
      </dgm:prSet>
      <dgm:spPr/>
    </dgm:pt>
    <dgm:pt modelId="{D740C0E6-8B3E-40E9-9CC4-8BEF71D3DDF4}" type="pres">
      <dgm:prSet presAssocID="{95DA9C7F-7A07-4586-8926-2A34B252C51C}" presName="compNode" presStyleCnt="0"/>
      <dgm:spPr/>
    </dgm:pt>
    <dgm:pt modelId="{F7E8F817-A37E-45D8-B32D-7DC2238EDFE9}" type="pres">
      <dgm:prSet presAssocID="{95DA9C7F-7A07-4586-8926-2A34B252C51C}" presName="iconBgRect" presStyleLbl="bgShp" presStyleIdx="0" presStyleCnt="6"/>
      <dgm:spPr>
        <a:solidFill>
          <a:schemeClr val="accent1"/>
        </a:solidFill>
      </dgm:spPr>
    </dgm:pt>
    <dgm:pt modelId="{A5740266-FA79-4A66-B29F-E97FE3EA7934}" type="pres">
      <dgm:prSet presAssocID="{95DA9C7F-7A07-4586-8926-2A34B252C51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D7D3C14D-2C18-4C27-ACEC-3054FF3C54F6}" type="pres">
      <dgm:prSet presAssocID="{95DA9C7F-7A07-4586-8926-2A34B252C51C}" presName="spaceRect" presStyleCnt="0"/>
      <dgm:spPr/>
    </dgm:pt>
    <dgm:pt modelId="{A98364C0-F27B-405F-9723-5C4B0A126657}" type="pres">
      <dgm:prSet presAssocID="{95DA9C7F-7A07-4586-8926-2A34B252C51C}" presName="textRect" presStyleLbl="revTx" presStyleIdx="0" presStyleCnt="6">
        <dgm:presLayoutVars>
          <dgm:chMax val="1"/>
          <dgm:chPref val="1"/>
        </dgm:presLayoutVars>
      </dgm:prSet>
      <dgm:spPr/>
    </dgm:pt>
    <dgm:pt modelId="{D6E4C868-BAFA-402A-A9AC-17FA7F863AEB}" type="pres">
      <dgm:prSet presAssocID="{F4D9FE9C-819C-4E14-A012-F5DA9A2D116D}" presName="sibTrans" presStyleLbl="sibTrans2D1" presStyleIdx="0" presStyleCnt="0"/>
      <dgm:spPr/>
    </dgm:pt>
    <dgm:pt modelId="{AE112224-AF46-4833-B8F8-CF318A13E9D9}" type="pres">
      <dgm:prSet presAssocID="{0C145578-72A7-4E08-8764-0945F753BE18}" presName="compNode" presStyleCnt="0"/>
      <dgm:spPr/>
    </dgm:pt>
    <dgm:pt modelId="{7F325212-CFCE-4299-AC03-7D8DAC6CDB44}" type="pres">
      <dgm:prSet presAssocID="{0C145578-72A7-4E08-8764-0945F753BE18}" presName="iconBgRect" presStyleLbl="bgShp" presStyleIdx="1" presStyleCnt="6"/>
      <dgm:spPr>
        <a:solidFill>
          <a:schemeClr val="accent2"/>
        </a:solidFill>
      </dgm:spPr>
    </dgm:pt>
    <dgm:pt modelId="{0250282B-8669-4F03-8DF0-D609B6C96CFC}" type="pres">
      <dgm:prSet presAssocID="{0C145578-72A7-4E08-8764-0945F753BE1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0114DF7-D6C4-4847-8508-10CACF6C2E64}" type="pres">
      <dgm:prSet presAssocID="{0C145578-72A7-4E08-8764-0945F753BE18}" presName="spaceRect" presStyleCnt="0"/>
      <dgm:spPr/>
    </dgm:pt>
    <dgm:pt modelId="{28642A75-1B24-4D7A-BE57-FBABFCEA5DF5}" type="pres">
      <dgm:prSet presAssocID="{0C145578-72A7-4E08-8764-0945F753BE18}" presName="textRect" presStyleLbl="revTx" presStyleIdx="1" presStyleCnt="6">
        <dgm:presLayoutVars>
          <dgm:chMax val="1"/>
          <dgm:chPref val="1"/>
        </dgm:presLayoutVars>
      </dgm:prSet>
      <dgm:spPr/>
    </dgm:pt>
    <dgm:pt modelId="{19C0B344-1BAF-402C-89C5-4F70822B2D29}" type="pres">
      <dgm:prSet presAssocID="{7F172E7F-B38D-4E28-992B-B5884C76CFAF}" presName="sibTrans" presStyleLbl="sibTrans2D1" presStyleIdx="0" presStyleCnt="0"/>
      <dgm:spPr/>
    </dgm:pt>
    <dgm:pt modelId="{E4E4DC8C-3B02-4241-9963-79F9F2BB647A}" type="pres">
      <dgm:prSet presAssocID="{D4C276CA-8B56-404C-8F59-5B0E4BD70E01}" presName="compNode" presStyleCnt="0"/>
      <dgm:spPr/>
    </dgm:pt>
    <dgm:pt modelId="{66EE1029-D837-4F1A-9D53-8CB95875DF87}" type="pres">
      <dgm:prSet presAssocID="{D4C276CA-8B56-404C-8F59-5B0E4BD70E01}" presName="iconBgRect" presStyleLbl="bgShp" presStyleIdx="2" presStyleCnt="6"/>
      <dgm:spPr>
        <a:solidFill>
          <a:schemeClr val="accent3"/>
        </a:solidFill>
      </dgm:spPr>
    </dgm:pt>
    <dgm:pt modelId="{9E5D3785-3657-4403-A609-85FA8955B611}" type="pres">
      <dgm:prSet presAssocID="{D4C276CA-8B56-404C-8F59-5B0E4BD70E0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50CBC5A9-ADD8-49B5-9451-9D4479D1F03D}" type="pres">
      <dgm:prSet presAssocID="{D4C276CA-8B56-404C-8F59-5B0E4BD70E01}" presName="spaceRect" presStyleCnt="0"/>
      <dgm:spPr/>
    </dgm:pt>
    <dgm:pt modelId="{2630A820-B70E-4F25-925B-540823757432}" type="pres">
      <dgm:prSet presAssocID="{D4C276CA-8B56-404C-8F59-5B0E4BD70E01}" presName="textRect" presStyleLbl="revTx" presStyleIdx="2" presStyleCnt="6">
        <dgm:presLayoutVars>
          <dgm:chMax val="1"/>
          <dgm:chPref val="1"/>
        </dgm:presLayoutVars>
      </dgm:prSet>
      <dgm:spPr/>
    </dgm:pt>
    <dgm:pt modelId="{B71DDDE3-BAAA-436D-830C-EBF3251B14DD}" type="pres">
      <dgm:prSet presAssocID="{4319AC2E-DC5F-4723-8C11-5865E4D95221}" presName="sibTrans" presStyleLbl="sibTrans2D1" presStyleIdx="0" presStyleCnt="0"/>
      <dgm:spPr/>
    </dgm:pt>
    <dgm:pt modelId="{CB197366-60ED-464F-A64D-3709CFE1DA4C}" type="pres">
      <dgm:prSet presAssocID="{40F7A20F-9A59-40D8-B244-8CB8240EEBAE}" presName="compNode" presStyleCnt="0"/>
      <dgm:spPr/>
    </dgm:pt>
    <dgm:pt modelId="{C6D327E6-FC5F-4448-A2D2-60A173DD53BF}" type="pres">
      <dgm:prSet presAssocID="{40F7A20F-9A59-40D8-B244-8CB8240EEBAE}" presName="iconBgRect" presStyleLbl="bgShp" presStyleIdx="3" presStyleCnt="6"/>
      <dgm:spPr>
        <a:solidFill>
          <a:schemeClr val="accent4"/>
        </a:solidFill>
      </dgm:spPr>
    </dgm:pt>
    <dgm:pt modelId="{EEBBD915-6410-4CE8-B32A-CCACBFBFA656}" type="pres">
      <dgm:prSet presAssocID="{40F7A20F-9A59-40D8-B244-8CB8240EEBA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B0613DE-D415-4C6C-80F5-72D11602E707}" type="pres">
      <dgm:prSet presAssocID="{40F7A20F-9A59-40D8-B244-8CB8240EEBAE}" presName="spaceRect" presStyleCnt="0"/>
      <dgm:spPr/>
    </dgm:pt>
    <dgm:pt modelId="{B8F3AEBD-B02D-4B73-998B-FBA13F063B6F}" type="pres">
      <dgm:prSet presAssocID="{40F7A20F-9A59-40D8-B244-8CB8240EEBAE}" presName="textRect" presStyleLbl="revTx" presStyleIdx="3" presStyleCnt="6">
        <dgm:presLayoutVars>
          <dgm:chMax val="1"/>
          <dgm:chPref val="1"/>
        </dgm:presLayoutVars>
      </dgm:prSet>
      <dgm:spPr/>
    </dgm:pt>
    <dgm:pt modelId="{175850B9-7274-4DCE-9484-3F1E5F0E416B}" type="pres">
      <dgm:prSet presAssocID="{C676C828-9E4B-4A93-95AA-6ADEC5FB2BEC}" presName="sibTrans" presStyleLbl="sibTrans2D1" presStyleIdx="0" presStyleCnt="0"/>
      <dgm:spPr/>
    </dgm:pt>
    <dgm:pt modelId="{DA80A912-71AA-45EE-A218-4DC7C9490064}" type="pres">
      <dgm:prSet presAssocID="{66AFE3AD-0417-4B21-80C0-21F878AF8455}" presName="compNode" presStyleCnt="0"/>
      <dgm:spPr/>
    </dgm:pt>
    <dgm:pt modelId="{6F0FE02D-2C5C-44DE-8209-EE5E68F255C1}" type="pres">
      <dgm:prSet presAssocID="{66AFE3AD-0417-4B21-80C0-21F878AF8455}" presName="iconBgRect" presStyleLbl="bgShp" presStyleIdx="4" presStyleCnt="6"/>
      <dgm:spPr>
        <a:solidFill>
          <a:schemeClr val="accent5"/>
        </a:solidFill>
      </dgm:spPr>
    </dgm:pt>
    <dgm:pt modelId="{EB33C62C-7584-41C8-9FA9-C66095528B07}" type="pres">
      <dgm:prSet presAssocID="{66AFE3AD-0417-4B21-80C0-21F878AF845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0A2ECD4-3160-45FD-8B4A-893CE70FCC75}" type="pres">
      <dgm:prSet presAssocID="{66AFE3AD-0417-4B21-80C0-21F878AF8455}" presName="spaceRect" presStyleCnt="0"/>
      <dgm:spPr/>
    </dgm:pt>
    <dgm:pt modelId="{80520ACA-E4E3-448C-8DC1-0AEDD0DD25AE}" type="pres">
      <dgm:prSet presAssocID="{66AFE3AD-0417-4B21-80C0-21F878AF8455}" presName="textRect" presStyleLbl="revTx" presStyleIdx="4" presStyleCnt="6">
        <dgm:presLayoutVars>
          <dgm:chMax val="1"/>
          <dgm:chPref val="1"/>
        </dgm:presLayoutVars>
      </dgm:prSet>
      <dgm:spPr/>
    </dgm:pt>
    <dgm:pt modelId="{EFE66B81-F4B3-4CCE-A42B-E6341282C6B8}" type="pres">
      <dgm:prSet presAssocID="{404EDD00-C3F8-49B2-9384-04E2998EA7F6}" presName="sibTrans" presStyleLbl="sibTrans2D1" presStyleIdx="0" presStyleCnt="0"/>
      <dgm:spPr/>
    </dgm:pt>
    <dgm:pt modelId="{566A064A-E217-4F66-8489-8B596FF5AF84}" type="pres">
      <dgm:prSet presAssocID="{CBC7C220-E525-4AAC-9581-041E2EB1D776}" presName="compNode" presStyleCnt="0"/>
      <dgm:spPr/>
    </dgm:pt>
    <dgm:pt modelId="{72541403-F373-47D4-A4A4-FAE0F7C0C435}" type="pres">
      <dgm:prSet presAssocID="{CBC7C220-E525-4AAC-9581-041E2EB1D776}" presName="iconBgRect" presStyleLbl="bgShp" presStyleIdx="5" presStyleCnt="6"/>
      <dgm:spPr>
        <a:solidFill>
          <a:schemeClr val="accent6"/>
        </a:solidFill>
      </dgm:spPr>
    </dgm:pt>
    <dgm:pt modelId="{3323504D-BC77-4C9C-B261-18157A6DD685}" type="pres">
      <dgm:prSet presAssocID="{CBC7C220-E525-4AAC-9581-041E2EB1D7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09D5DCB-5FF5-42F2-A903-F64FCE8E3B55}" type="pres">
      <dgm:prSet presAssocID="{CBC7C220-E525-4AAC-9581-041E2EB1D776}" presName="spaceRect" presStyleCnt="0"/>
      <dgm:spPr/>
    </dgm:pt>
    <dgm:pt modelId="{82C45826-6425-49A3-865E-98C119FB8993}" type="pres">
      <dgm:prSet presAssocID="{CBC7C220-E525-4AAC-9581-041E2EB1D77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6EA981F-E64E-4E8C-A68D-BD45022A3D27}" srcId="{D159BF5B-2FA4-45B4-B92D-9CDA2041540A}" destId="{95DA9C7F-7A07-4586-8926-2A34B252C51C}" srcOrd="0" destOrd="0" parTransId="{FFA1011A-C04F-4700-B937-431BB40CDAF9}" sibTransId="{F4D9FE9C-819C-4E14-A012-F5DA9A2D116D}"/>
    <dgm:cxn modelId="{95E1E427-51A4-4349-A5BC-B27609150D53}" type="presOf" srcId="{40F7A20F-9A59-40D8-B244-8CB8240EEBAE}" destId="{B8F3AEBD-B02D-4B73-998B-FBA13F063B6F}" srcOrd="0" destOrd="0" presId="urn:microsoft.com/office/officeart/2018/2/layout/IconCircleList"/>
    <dgm:cxn modelId="{5053792E-7E61-4F28-89A8-F4A66CFD3608}" srcId="{D159BF5B-2FA4-45B4-B92D-9CDA2041540A}" destId="{CBC7C220-E525-4AAC-9581-041E2EB1D776}" srcOrd="5" destOrd="0" parTransId="{C95CD293-3AC1-4B6C-823D-C3D18495C2A0}" sibTransId="{F08734A3-B42E-47FB-B12E-8F2446FF4F71}"/>
    <dgm:cxn modelId="{9AB0E32F-3E03-4B18-8512-2E967FEE0DA8}" srcId="{D159BF5B-2FA4-45B4-B92D-9CDA2041540A}" destId="{D4C276CA-8B56-404C-8F59-5B0E4BD70E01}" srcOrd="2" destOrd="0" parTransId="{A5CA716A-E2DF-4BC1-9B2E-7A8CFBB19A96}" sibTransId="{4319AC2E-DC5F-4723-8C11-5865E4D95221}"/>
    <dgm:cxn modelId="{9ED6253E-C073-4BB9-A95A-E19454E5EBED}" type="presOf" srcId="{95DA9C7F-7A07-4586-8926-2A34B252C51C}" destId="{A98364C0-F27B-405F-9723-5C4B0A126657}" srcOrd="0" destOrd="0" presId="urn:microsoft.com/office/officeart/2018/2/layout/IconCircleList"/>
    <dgm:cxn modelId="{4EF0B56A-90D7-432B-AC43-05ECCDD740F3}" srcId="{D159BF5B-2FA4-45B4-B92D-9CDA2041540A}" destId="{0C145578-72A7-4E08-8764-0945F753BE18}" srcOrd="1" destOrd="0" parTransId="{B5C58FDE-BDC7-437F-BC68-2AB3F3E70001}" sibTransId="{7F172E7F-B38D-4E28-992B-B5884C76CFAF}"/>
    <dgm:cxn modelId="{73F0E96A-3EB8-438F-A4AF-CC5DD8B7422B}" type="presOf" srcId="{C676C828-9E4B-4A93-95AA-6ADEC5FB2BEC}" destId="{175850B9-7274-4DCE-9484-3F1E5F0E416B}" srcOrd="0" destOrd="0" presId="urn:microsoft.com/office/officeart/2018/2/layout/IconCircleList"/>
    <dgm:cxn modelId="{AD22FB6C-532E-4654-80E3-4A6B45EDCA38}" type="presOf" srcId="{404EDD00-C3F8-49B2-9384-04E2998EA7F6}" destId="{EFE66B81-F4B3-4CCE-A42B-E6341282C6B8}" srcOrd="0" destOrd="0" presId="urn:microsoft.com/office/officeart/2018/2/layout/IconCircleList"/>
    <dgm:cxn modelId="{64CE2E72-BE89-4470-8EC3-50508F73625C}" type="presOf" srcId="{D4C276CA-8B56-404C-8F59-5B0E4BD70E01}" destId="{2630A820-B70E-4F25-925B-540823757432}" srcOrd="0" destOrd="0" presId="urn:microsoft.com/office/officeart/2018/2/layout/IconCircleList"/>
    <dgm:cxn modelId="{19C6C959-E48A-488C-AAE1-C31D0AE1FF3A}" srcId="{D159BF5B-2FA4-45B4-B92D-9CDA2041540A}" destId="{40F7A20F-9A59-40D8-B244-8CB8240EEBAE}" srcOrd="3" destOrd="0" parTransId="{538C0F61-76DF-454D-93E4-2DBF88F5193A}" sibTransId="{C676C828-9E4B-4A93-95AA-6ADEC5FB2BEC}"/>
    <dgm:cxn modelId="{7E8F849F-B3FB-49A6-8715-F49E2ADE6C80}" type="presOf" srcId="{4319AC2E-DC5F-4723-8C11-5865E4D95221}" destId="{B71DDDE3-BAAA-436D-830C-EBF3251B14DD}" srcOrd="0" destOrd="0" presId="urn:microsoft.com/office/officeart/2018/2/layout/IconCircleList"/>
    <dgm:cxn modelId="{3A10E4B1-DC2F-43C5-979D-D8906FC6E495}" type="presOf" srcId="{F4D9FE9C-819C-4E14-A012-F5DA9A2D116D}" destId="{D6E4C868-BAFA-402A-A9AC-17FA7F863AEB}" srcOrd="0" destOrd="0" presId="urn:microsoft.com/office/officeart/2018/2/layout/IconCircleList"/>
    <dgm:cxn modelId="{CA84FBB7-3E40-4F26-AF93-D4E131CC6470}" type="presOf" srcId="{0C145578-72A7-4E08-8764-0945F753BE18}" destId="{28642A75-1B24-4D7A-BE57-FBABFCEA5DF5}" srcOrd="0" destOrd="0" presId="urn:microsoft.com/office/officeart/2018/2/layout/IconCircleList"/>
    <dgm:cxn modelId="{C1D0DFB8-6FC9-4CFF-B57E-C90D47B886FB}" srcId="{D159BF5B-2FA4-45B4-B92D-9CDA2041540A}" destId="{66AFE3AD-0417-4B21-80C0-21F878AF8455}" srcOrd="4" destOrd="0" parTransId="{7B51C682-45A2-41C8-AEE5-6C08EA7E582D}" sibTransId="{404EDD00-C3F8-49B2-9384-04E2998EA7F6}"/>
    <dgm:cxn modelId="{1E8B96B9-5B0F-4640-87FB-033806B1ABCE}" type="presOf" srcId="{7F172E7F-B38D-4E28-992B-B5884C76CFAF}" destId="{19C0B344-1BAF-402C-89C5-4F70822B2D29}" srcOrd="0" destOrd="0" presId="urn:microsoft.com/office/officeart/2018/2/layout/IconCircleList"/>
    <dgm:cxn modelId="{376F54C9-1291-4F52-B89D-06A38666B9BE}" type="presOf" srcId="{66AFE3AD-0417-4B21-80C0-21F878AF8455}" destId="{80520ACA-E4E3-448C-8DC1-0AEDD0DD25AE}" srcOrd="0" destOrd="0" presId="urn:microsoft.com/office/officeart/2018/2/layout/IconCircleList"/>
    <dgm:cxn modelId="{6601CAF4-73B2-4832-B9BF-521D43BB2EB9}" type="presOf" srcId="{CBC7C220-E525-4AAC-9581-041E2EB1D776}" destId="{82C45826-6425-49A3-865E-98C119FB8993}" srcOrd="0" destOrd="0" presId="urn:microsoft.com/office/officeart/2018/2/layout/IconCircleList"/>
    <dgm:cxn modelId="{450865F7-792D-40D2-8543-4B9BB46754DA}" type="presOf" srcId="{D159BF5B-2FA4-45B4-B92D-9CDA2041540A}" destId="{CA5410D6-056A-4C1B-BFD9-3CB752B420E6}" srcOrd="0" destOrd="0" presId="urn:microsoft.com/office/officeart/2018/2/layout/IconCircleList"/>
    <dgm:cxn modelId="{48E4967E-E1FD-4E3C-91A3-BFEBB47F5BF4}" type="presParOf" srcId="{CA5410D6-056A-4C1B-BFD9-3CB752B420E6}" destId="{02AB0E2D-C55F-4467-8FAB-DC973811DDBA}" srcOrd="0" destOrd="0" presId="urn:microsoft.com/office/officeart/2018/2/layout/IconCircleList"/>
    <dgm:cxn modelId="{09BD9E1F-6F3C-476D-B239-A76F4D874886}" type="presParOf" srcId="{02AB0E2D-C55F-4467-8FAB-DC973811DDBA}" destId="{D740C0E6-8B3E-40E9-9CC4-8BEF71D3DDF4}" srcOrd="0" destOrd="0" presId="urn:microsoft.com/office/officeart/2018/2/layout/IconCircleList"/>
    <dgm:cxn modelId="{D9CBB260-F136-4FE8-8A39-6B2D89D6E383}" type="presParOf" srcId="{D740C0E6-8B3E-40E9-9CC4-8BEF71D3DDF4}" destId="{F7E8F817-A37E-45D8-B32D-7DC2238EDFE9}" srcOrd="0" destOrd="0" presId="urn:microsoft.com/office/officeart/2018/2/layout/IconCircleList"/>
    <dgm:cxn modelId="{95CA0EAD-C49A-4658-A355-CB79511FCF20}" type="presParOf" srcId="{D740C0E6-8B3E-40E9-9CC4-8BEF71D3DDF4}" destId="{A5740266-FA79-4A66-B29F-E97FE3EA7934}" srcOrd="1" destOrd="0" presId="urn:microsoft.com/office/officeart/2018/2/layout/IconCircleList"/>
    <dgm:cxn modelId="{C8BCA7EC-C15D-49A8-96F3-59C583AA7B98}" type="presParOf" srcId="{D740C0E6-8B3E-40E9-9CC4-8BEF71D3DDF4}" destId="{D7D3C14D-2C18-4C27-ACEC-3054FF3C54F6}" srcOrd="2" destOrd="0" presId="urn:microsoft.com/office/officeart/2018/2/layout/IconCircleList"/>
    <dgm:cxn modelId="{94B4796F-B537-4836-8760-0752C2CC5C88}" type="presParOf" srcId="{D740C0E6-8B3E-40E9-9CC4-8BEF71D3DDF4}" destId="{A98364C0-F27B-405F-9723-5C4B0A126657}" srcOrd="3" destOrd="0" presId="urn:microsoft.com/office/officeart/2018/2/layout/IconCircleList"/>
    <dgm:cxn modelId="{3E0D1BB9-E481-4515-9CBD-64DD7BCFB53E}" type="presParOf" srcId="{02AB0E2D-C55F-4467-8FAB-DC973811DDBA}" destId="{D6E4C868-BAFA-402A-A9AC-17FA7F863AEB}" srcOrd="1" destOrd="0" presId="urn:microsoft.com/office/officeart/2018/2/layout/IconCircleList"/>
    <dgm:cxn modelId="{911433B7-3A2E-413C-ACD5-4B063E99DFAE}" type="presParOf" srcId="{02AB0E2D-C55F-4467-8FAB-DC973811DDBA}" destId="{AE112224-AF46-4833-B8F8-CF318A13E9D9}" srcOrd="2" destOrd="0" presId="urn:microsoft.com/office/officeart/2018/2/layout/IconCircleList"/>
    <dgm:cxn modelId="{17B9C73E-4ACF-45E3-8DF8-A3648FD2D23B}" type="presParOf" srcId="{AE112224-AF46-4833-B8F8-CF318A13E9D9}" destId="{7F325212-CFCE-4299-AC03-7D8DAC6CDB44}" srcOrd="0" destOrd="0" presId="urn:microsoft.com/office/officeart/2018/2/layout/IconCircleList"/>
    <dgm:cxn modelId="{4D652DBA-AE31-4FEB-8F82-4C07258693DB}" type="presParOf" srcId="{AE112224-AF46-4833-B8F8-CF318A13E9D9}" destId="{0250282B-8669-4F03-8DF0-D609B6C96CFC}" srcOrd="1" destOrd="0" presId="urn:microsoft.com/office/officeart/2018/2/layout/IconCircleList"/>
    <dgm:cxn modelId="{A4CB7688-109C-4979-B9CC-E64ADA771C44}" type="presParOf" srcId="{AE112224-AF46-4833-B8F8-CF318A13E9D9}" destId="{90114DF7-D6C4-4847-8508-10CACF6C2E64}" srcOrd="2" destOrd="0" presId="urn:microsoft.com/office/officeart/2018/2/layout/IconCircleList"/>
    <dgm:cxn modelId="{3B7BAA05-5D19-42D8-A684-3AA81E39E2A7}" type="presParOf" srcId="{AE112224-AF46-4833-B8F8-CF318A13E9D9}" destId="{28642A75-1B24-4D7A-BE57-FBABFCEA5DF5}" srcOrd="3" destOrd="0" presId="urn:microsoft.com/office/officeart/2018/2/layout/IconCircleList"/>
    <dgm:cxn modelId="{48C4B187-4B58-456F-B302-35F3AE0BBC8B}" type="presParOf" srcId="{02AB0E2D-C55F-4467-8FAB-DC973811DDBA}" destId="{19C0B344-1BAF-402C-89C5-4F70822B2D29}" srcOrd="3" destOrd="0" presId="urn:microsoft.com/office/officeart/2018/2/layout/IconCircleList"/>
    <dgm:cxn modelId="{C517E7B0-0EBD-4A05-AD29-379E65D1BA62}" type="presParOf" srcId="{02AB0E2D-C55F-4467-8FAB-DC973811DDBA}" destId="{E4E4DC8C-3B02-4241-9963-79F9F2BB647A}" srcOrd="4" destOrd="0" presId="urn:microsoft.com/office/officeart/2018/2/layout/IconCircleList"/>
    <dgm:cxn modelId="{825323A1-97EE-4CB9-8114-16028E6D1811}" type="presParOf" srcId="{E4E4DC8C-3B02-4241-9963-79F9F2BB647A}" destId="{66EE1029-D837-4F1A-9D53-8CB95875DF87}" srcOrd="0" destOrd="0" presId="urn:microsoft.com/office/officeart/2018/2/layout/IconCircleList"/>
    <dgm:cxn modelId="{478BB2E7-EE91-4D3B-8631-945E083285E3}" type="presParOf" srcId="{E4E4DC8C-3B02-4241-9963-79F9F2BB647A}" destId="{9E5D3785-3657-4403-A609-85FA8955B611}" srcOrd="1" destOrd="0" presId="urn:microsoft.com/office/officeart/2018/2/layout/IconCircleList"/>
    <dgm:cxn modelId="{8DCB29DE-4C6F-4AC7-A0A9-80BD000511E0}" type="presParOf" srcId="{E4E4DC8C-3B02-4241-9963-79F9F2BB647A}" destId="{50CBC5A9-ADD8-49B5-9451-9D4479D1F03D}" srcOrd="2" destOrd="0" presId="urn:microsoft.com/office/officeart/2018/2/layout/IconCircleList"/>
    <dgm:cxn modelId="{C2294842-4836-46AE-85D8-6CADAE7490BA}" type="presParOf" srcId="{E4E4DC8C-3B02-4241-9963-79F9F2BB647A}" destId="{2630A820-B70E-4F25-925B-540823757432}" srcOrd="3" destOrd="0" presId="urn:microsoft.com/office/officeart/2018/2/layout/IconCircleList"/>
    <dgm:cxn modelId="{2F72559D-4C0C-47AF-8D67-AE844005EC4A}" type="presParOf" srcId="{02AB0E2D-C55F-4467-8FAB-DC973811DDBA}" destId="{B71DDDE3-BAAA-436D-830C-EBF3251B14DD}" srcOrd="5" destOrd="0" presId="urn:microsoft.com/office/officeart/2018/2/layout/IconCircleList"/>
    <dgm:cxn modelId="{B6B129C6-DE5C-4641-B9C1-010774C5735A}" type="presParOf" srcId="{02AB0E2D-C55F-4467-8FAB-DC973811DDBA}" destId="{CB197366-60ED-464F-A64D-3709CFE1DA4C}" srcOrd="6" destOrd="0" presId="urn:microsoft.com/office/officeart/2018/2/layout/IconCircleList"/>
    <dgm:cxn modelId="{F41081A6-6FD0-4E00-8FB5-6CC137AEEA46}" type="presParOf" srcId="{CB197366-60ED-464F-A64D-3709CFE1DA4C}" destId="{C6D327E6-FC5F-4448-A2D2-60A173DD53BF}" srcOrd="0" destOrd="0" presId="urn:microsoft.com/office/officeart/2018/2/layout/IconCircleList"/>
    <dgm:cxn modelId="{CCD87AB1-7B33-4F1D-9166-C3A8E76DC966}" type="presParOf" srcId="{CB197366-60ED-464F-A64D-3709CFE1DA4C}" destId="{EEBBD915-6410-4CE8-B32A-CCACBFBFA656}" srcOrd="1" destOrd="0" presId="urn:microsoft.com/office/officeart/2018/2/layout/IconCircleList"/>
    <dgm:cxn modelId="{0E9BD6C2-9072-4D61-B9F7-6D6A1C47A1B9}" type="presParOf" srcId="{CB197366-60ED-464F-A64D-3709CFE1DA4C}" destId="{4B0613DE-D415-4C6C-80F5-72D11602E707}" srcOrd="2" destOrd="0" presId="urn:microsoft.com/office/officeart/2018/2/layout/IconCircleList"/>
    <dgm:cxn modelId="{2E14197B-4C65-4EB1-AEC7-82E5465FF1EF}" type="presParOf" srcId="{CB197366-60ED-464F-A64D-3709CFE1DA4C}" destId="{B8F3AEBD-B02D-4B73-998B-FBA13F063B6F}" srcOrd="3" destOrd="0" presId="urn:microsoft.com/office/officeart/2018/2/layout/IconCircleList"/>
    <dgm:cxn modelId="{B8362967-CD1B-4715-B6BF-882683A06230}" type="presParOf" srcId="{02AB0E2D-C55F-4467-8FAB-DC973811DDBA}" destId="{175850B9-7274-4DCE-9484-3F1E5F0E416B}" srcOrd="7" destOrd="0" presId="urn:microsoft.com/office/officeart/2018/2/layout/IconCircleList"/>
    <dgm:cxn modelId="{580BC2A2-73F8-4FD2-BFF0-44EE7D4D6FA5}" type="presParOf" srcId="{02AB0E2D-C55F-4467-8FAB-DC973811DDBA}" destId="{DA80A912-71AA-45EE-A218-4DC7C9490064}" srcOrd="8" destOrd="0" presId="urn:microsoft.com/office/officeart/2018/2/layout/IconCircleList"/>
    <dgm:cxn modelId="{329D47DA-931B-4B58-979F-EC4479EB680A}" type="presParOf" srcId="{DA80A912-71AA-45EE-A218-4DC7C9490064}" destId="{6F0FE02D-2C5C-44DE-8209-EE5E68F255C1}" srcOrd="0" destOrd="0" presId="urn:microsoft.com/office/officeart/2018/2/layout/IconCircleList"/>
    <dgm:cxn modelId="{BB790CBD-1AB9-4D0C-9EC4-59E305243EC1}" type="presParOf" srcId="{DA80A912-71AA-45EE-A218-4DC7C9490064}" destId="{EB33C62C-7584-41C8-9FA9-C66095528B07}" srcOrd="1" destOrd="0" presId="urn:microsoft.com/office/officeart/2018/2/layout/IconCircleList"/>
    <dgm:cxn modelId="{F5A0AF85-795C-40C6-B7D0-96C6DA5976FF}" type="presParOf" srcId="{DA80A912-71AA-45EE-A218-4DC7C9490064}" destId="{B0A2ECD4-3160-45FD-8B4A-893CE70FCC75}" srcOrd="2" destOrd="0" presId="urn:microsoft.com/office/officeart/2018/2/layout/IconCircleList"/>
    <dgm:cxn modelId="{1AEB7157-ADBF-48F3-9BAA-F6973534D12A}" type="presParOf" srcId="{DA80A912-71AA-45EE-A218-4DC7C9490064}" destId="{80520ACA-E4E3-448C-8DC1-0AEDD0DD25AE}" srcOrd="3" destOrd="0" presId="urn:microsoft.com/office/officeart/2018/2/layout/IconCircleList"/>
    <dgm:cxn modelId="{F7A56994-9795-4458-B01B-2B2BDC866B61}" type="presParOf" srcId="{02AB0E2D-C55F-4467-8FAB-DC973811DDBA}" destId="{EFE66B81-F4B3-4CCE-A42B-E6341282C6B8}" srcOrd="9" destOrd="0" presId="urn:microsoft.com/office/officeart/2018/2/layout/IconCircleList"/>
    <dgm:cxn modelId="{66C709E4-BEA3-4DD5-AE1E-AA4157902B38}" type="presParOf" srcId="{02AB0E2D-C55F-4467-8FAB-DC973811DDBA}" destId="{566A064A-E217-4F66-8489-8B596FF5AF84}" srcOrd="10" destOrd="0" presId="urn:microsoft.com/office/officeart/2018/2/layout/IconCircleList"/>
    <dgm:cxn modelId="{4DAF1FB9-74D3-4955-B4AD-A62D793D7E1C}" type="presParOf" srcId="{566A064A-E217-4F66-8489-8B596FF5AF84}" destId="{72541403-F373-47D4-A4A4-FAE0F7C0C435}" srcOrd="0" destOrd="0" presId="urn:microsoft.com/office/officeart/2018/2/layout/IconCircleList"/>
    <dgm:cxn modelId="{E31015C0-CB6D-4B91-90D7-77E14D2D004C}" type="presParOf" srcId="{566A064A-E217-4F66-8489-8B596FF5AF84}" destId="{3323504D-BC77-4C9C-B261-18157A6DD685}" srcOrd="1" destOrd="0" presId="urn:microsoft.com/office/officeart/2018/2/layout/IconCircleList"/>
    <dgm:cxn modelId="{9C1B3F7B-938F-4B1E-9F6D-13F6FFCBDA6D}" type="presParOf" srcId="{566A064A-E217-4F66-8489-8B596FF5AF84}" destId="{A09D5DCB-5FF5-42F2-A903-F64FCE8E3B55}" srcOrd="2" destOrd="0" presId="urn:microsoft.com/office/officeart/2018/2/layout/IconCircleList"/>
    <dgm:cxn modelId="{52BAB67F-770E-4184-8FE1-192436409AB7}" type="presParOf" srcId="{566A064A-E217-4F66-8489-8B596FF5AF84}" destId="{82C45826-6425-49A3-865E-98C119FB89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E0099-515F-47CC-9778-72C126437B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2D5313-7C88-4C45-849F-2CC6D005D1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Transport layer protocol (like TCP &amp; UDP)</a:t>
          </a:r>
        </a:p>
      </dgm:t>
    </dgm:pt>
    <dgm:pt modelId="{EAA4C92C-C4F0-462C-9A95-C1B96ED93233}" type="parTrans" cxnId="{E784A846-FF2B-4982-96DF-1EFFA6E731F7}">
      <dgm:prSet/>
      <dgm:spPr/>
      <dgm:t>
        <a:bodyPr/>
        <a:lstStyle/>
        <a:p>
          <a:endParaRPr lang="en-US"/>
        </a:p>
      </dgm:t>
    </dgm:pt>
    <dgm:pt modelId="{DA11038C-419B-4316-98E7-138D34BF6CD4}" type="sibTrans" cxnId="{E784A846-FF2B-4982-96DF-1EFFA6E731F7}">
      <dgm:prSet/>
      <dgm:spPr/>
      <dgm:t>
        <a:bodyPr/>
        <a:lstStyle/>
        <a:p>
          <a:endParaRPr lang="en-US"/>
        </a:p>
      </dgm:t>
    </dgm:pt>
    <dgm:pt modelId="{DB4DFEEE-FFD8-4867-93C3-17F16974EB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Designed for multimedia, telecommunication, and real-time applications</a:t>
          </a:r>
        </a:p>
      </dgm:t>
    </dgm:pt>
    <dgm:pt modelId="{9C01E1C6-6B98-48E9-828C-A0E4F1F4F9DC}" type="parTrans" cxnId="{D785FD85-A5FD-477A-8807-E7017713720A}">
      <dgm:prSet/>
      <dgm:spPr/>
      <dgm:t>
        <a:bodyPr/>
        <a:lstStyle/>
        <a:p>
          <a:endParaRPr lang="en-US"/>
        </a:p>
      </dgm:t>
    </dgm:pt>
    <dgm:pt modelId="{C97E8F2E-5081-48AA-A9B8-039081333469}" type="sibTrans" cxnId="{D785FD85-A5FD-477A-8807-E7017713720A}">
      <dgm:prSet/>
      <dgm:spPr/>
      <dgm:t>
        <a:bodyPr/>
        <a:lstStyle/>
        <a:p>
          <a:endParaRPr lang="en-US"/>
        </a:p>
      </dgm:t>
    </dgm:pt>
    <dgm:pt modelId="{314E34C3-7D97-4314-8744-93E022A4D6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Combines features of TCP (reliability, in-sequence message transportation) and UDP (multi-streaming, message-oriented)</a:t>
          </a:r>
        </a:p>
      </dgm:t>
    </dgm:pt>
    <dgm:pt modelId="{3E2D53C9-8421-4AF1-B15A-34EBBE902053}" type="parTrans" cxnId="{1584DFEC-7210-4C7D-A2DA-3FECAA70D4F5}">
      <dgm:prSet/>
      <dgm:spPr/>
      <dgm:t>
        <a:bodyPr/>
        <a:lstStyle/>
        <a:p>
          <a:endParaRPr lang="en-US"/>
        </a:p>
      </dgm:t>
    </dgm:pt>
    <dgm:pt modelId="{C82D55DE-DA34-4ED6-BAE0-250CF297E845}" type="sibTrans" cxnId="{1584DFEC-7210-4C7D-A2DA-3FECAA70D4F5}">
      <dgm:prSet/>
      <dgm:spPr/>
      <dgm:t>
        <a:bodyPr/>
        <a:lstStyle/>
        <a:p>
          <a:endParaRPr lang="en-US"/>
        </a:p>
      </dgm:t>
    </dgm:pt>
    <dgm:pt modelId="{4FDD738F-1843-4354-9900-1EEE77E7591C}" type="pres">
      <dgm:prSet presAssocID="{ABBE0099-515F-47CC-9778-72C126437BB7}" presName="root" presStyleCnt="0">
        <dgm:presLayoutVars>
          <dgm:dir/>
          <dgm:resizeHandles val="exact"/>
        </dgm:presLayoutVars>
      </dgm:prSet>
      <dgm:spPr/>
    </dgm:pt>
    <dgm:pt modelId="{96218C65-2762-44E1-AC2F-2A5D6D37D50B}" type="pres">
      <dgm:prSet presAssocID="{EA2D5313-7C88-4C45-849F-2CC6D005D1CF}" presName="compNode" presStyleCnt="0"/>
      <dgm:spPr/>
    </dgm:pt>
    <dgm:pt modelId="{FD926A92-C1E5-4163-B501-D3C20F840FA6}" type="pres">
      <dgm:prSet presAssocID="{EA2D5313-7C88-4C45-849F-2CC6D005D1CF}" presName="bgRect" presStyleLbl="bgShp" presStyleIdx="0" presStyleCnt="3"/>
      <dgm:spPr>
        <a:xfrm>
          <a:off x="0" y="2563"/>
          <a:ext cx="6596063" cy="1436864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DAB5161F-1B94-4F2E-88AC-09652C65A88E}" type="pres">
      <dgm:prSet presAssocID="{EA2D5313-7C88-4C45-849F-2CC6D005D1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F429708-4311-4CA6-BC6A-8CF70C57814B}" type="pres">
      <dgm:prSet presAssocID="{EA2D5313-7C88-4C45-849F-2CC6D005D1CF}" presName="spaceRect" presStyleCnt="0"/>
      <dgm:spPr/>
    </dgm:pt>
    <dgm:pt modelId="{1EA63B34-85CC-4413-B0CE-EEE61763BD8C}" type="pres">
      <dgm:prSet presAssocID="{EA2D5313-7C88-4C45-849F-2CC6D005D1CF}" presName="parTx" presStyleLbl="revTx" presStyleIdx="0" presStyleCnt="3">
        <dgm:presLayoutVars>
          <dgm:chMax val="0"/>
          <dgm:chPref val="0"/>
        </dgm:presLayoutVars>
      </dgm:prSet>
      <dgm:spPr/>
    </dgm:pt>
    <dgm:pt modelId="{4C30DBD0-FE4E-4EBC-9F8C-0F97B3204BC6}" type="pres">
      <dgm:prSet presAssocID="{DA11038C-419B-4316-98E7-138D34BF6CD4}" presName="sibTrans" presStyleCnt="0"/>
      <dgm:spPr/>
    </dgm:pt>
    <dgm:pt modelId="{72C5C9BC-6629-4CE9-A5E3-C176BE146228}" type="pres">
      <dgm:prSet presAssocID="{DB4DFEEE-FFD8-4867-93C3-17F16974EBA0}" presName="compNode" presStyleCnt="0"/>
      <dgm:spPr/>
    </dgm:pt>
    <dgm:pt modelId="{A9606DD6-BBD8-4F76-924C-82652551E482}" type="pres">
      <dgm:prSet presAssocID="{DB4DFEEE-FFD8-4867-93C3-17F16974EBA0}" presName="bgRect" presStyleLbl="bgShp" presStyleIdx="1" presStyleCnt="3"/>
      <dgm:spPr>
        <a:xfrm>
          <a:off x="0" y="1751809"/>
          <a:ext cx="6596063" cy="1436864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6EF8F6B7-5E09-43C2-BCDF-DB77D810ACFE}" type="pres">
      <dgm:prSet presAssocID="{DB4DFEEE-FFD8-4867-93C3-17F16974EB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93113340-8118-48C3-BAF4-35EB193DB544}" type="pres">
      <dgm:prSet presAssocID="{DB4DFEEE-FFD8-4867-93C3-17F16974EBA0}" presName="spaceRect" presStyleCnt="0"/>
      <dgm:spPr/>
    </dgm:pt>
    <dgm:pt modelId="{8E5773F1-17C5-4FDD-85D5-3199FE2109C9}" type="pres">
      <dgm:prSet presAssocID="{DB4DFEEE-FFD8-4867-93C3-17F16974EBA0}" presName="parTx" presStyleLbl="revTx" presStyleIdx="1" presStyleCnt="3">
        <dgm:presLayoutVars>
          <dgm:chMax val="0"/>
          <dgm:chPref val="0"/>
        </dgm:presLayoutVars>
      </dgm:prSet>
      <dgm:spPr/>
    </dgm:pt>
    <dgm:pt modelId="{34EB2949-D4EF-4D37-AF9E-D40706E85ADC}" type="pres">
      <dgm:prSet presAssocID="{C97E8F2E-5081-48AA-A9B8-039081333469}" presName="sibTrans" presStyleCnt="0"/>
      <dgm:spPr/>
    </dgm:pt>
    <dgm:pt modelId="{86C021AC-2CD0-4180-BFF7-9A68A3D47AF6}" type="pres">
      <dgm:prSet presAssocID="{314E34C3-7D97-4314-8744-93E022A4D633}" presName="compNode" presStyleCnt="0"/>
      <dgm:spPr/>
    </dgm:pt>
    <dgm:pt modelId="{BA4DF2C3-8957-4D3B-B328-88FFD270204C}" type="pres">
      <dgm:prSet presAssocID="{314E34C3-7D97-4314-8744-93E022A4D633}" presName="bgRect" presStyleLbl="bgShp" presStyleIdx="2" presStyleCnt="3"/>
      <dgm:spPr>
        <a:xfrm>
          <a:off x="0" y="3501055"/>
          <a:ext cx="6596063" cy="1436864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9CACD045-F568-4510-BA6C-5928459C2CF6}" type="pres">
      <dgm:prSet presAssocID="{314E34C3-7D97-4314-8744-93E022A4D6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4378CAD3-6238-438B-AB71-7F30DFC0F8D9}" type="pres">
      <dgm:prSet presAssocID="{314E34C3-7D97-4314-8744-93E022A4D633}" presName="spaceRect" presStyleCnt="0"/>
      <dgm:spPr/>
    </dgm:pt>
    <dgm:pt modelId="{184CBCD1-8712-41B8-8DFC-0B8B4DF430DF}" type="pres">
      <dgm:prSet presAssocID="{314E34C3-7D97-4314-8744-93E022A4D6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84A846-FF2B-4982-96DF-1EFFA6E731F7}" srcId="{ABBE0099-515F-47CC-9778-72C126437BB7}" destId="{EA2D5313-7C88-4C45-849F-2CC6D005D1CF}" srcOrd="0" destOrd="0" parTransId="{EAA4C92C-C4F0-462C-9A95-C1B96ED93233}" sibTransId="{DA11038C-419B-4316-98E7-138D34BF6CD4}"/>
    <dgm:cxn modelId="{AA22AF71-3556-4961-A315-AB48D9FD5F1D}" type="presOf" srcId="{ABBE0099-515F-47CC-9778-72C126437BB7}" destId="{4FDD738F-1843-4354-9900-1EEE77E7591C}" srcOrd="0" destOrd="0" presId="urn:microsoft.com/office/officeart/2018/2/layout/IconVerticalSolidList"/>
    <dgm:cxn modelId="{D785FD85-A5FD-477A-8807-E7017713720A}" srcId="{ABBE0099-515F-47CC-9778-72C126437BB7}" destId="{DB4DFEEE-FFD8-4867-93C3-17F16974EBA0}" srcOrd="1" destOrd="0" parTransId="{9C01E1C6-6B98-48E9-828C-A0E4F1F4F9DC}" sibTransId="{C97E8F2E-5081-48AA-A9B8-039081333469}"/>
    <dgm:cxn modelId="{7C21FBC4-31C0-4870-B057-F360F8282E2F}" type="presOf" srcId="{EA2D5313-7C88-4C45-849F-2CC6D005D1CF}" destId="{1EA63B34-85CC-4413-B0CE-EEE61763BD8C}" srcOrd="0" destOrd="0" presId="urn:microsoft.com/office/officeart/2018/2/layout/IconVerticalSolidList"/>
    <dgm:cxn modelId="{ED7A29DD-FE3B-4EC3-B37E-656FD418A80B}" type="presOf" srcId="{314E34C3-7D97-4314-8744-93E022A4D633}" destId="{184CBCD1-8712-41B8-8DFC-0B8B4DF430DF}" srcOrd="0" destOrd="0" presId="urn:microsoft.com/office/officeart/2018/2/layout/IconVerticalSolidList"/>
    <dgm:cxn modelId="{ACF95DEB-572E-403B-828E-4D3918282EBA}" type="presOf" srcId="{DB4DFEEE-FFD8-4867-93C3-17F16974EBA0}" destId="{8E5773F1-17C5-4FDD-85D5-3199FE2109C9}" srcOrd="0" destOrd="0" presId="urn:microsoft.com/office/officeart/2018/2/layout/IconVerticalSolidList"/>
    <dgm:cxn modelId="{1584DFEC-7210-4C7D-A2DA-3FECAA70D4F5}" srcId="{ABBE0099-515F-47CC-9778-72C126437BB7}" destId="{314E34C3-7D97-4314-8744-93E022A4D633}" srcOrd="2" destOrd="0" parTransId="{3E2D53C9-8421-4AF1-B15A-34EBBE902053}" sibTransId="{C82D55DE-DA34-4ED6-BAE0-250CF297E845}"/>
    <dgm:cxn modelId="{46603881-5174-4C2B-BEE5-1BEEF735A8D8}" type="presParOf" srcId="{4FDD738F-1843-4354-9900-1EEE77E7591C}" destId="{96218C65-2762-44E1-AC2F-2A5D6D37D50B}" srcOrd="0" destOrd="0" presId="urn:microsoft.com/office/officeart/2018/2/layout/IconVerticalSolidList"/>
    <dgm:cxn modelId="{86275A27-7CC0-4D91-969B-0C1AA0DCE3E4}" type="presParOf" srcId="{96218C65-2762-44E1-AC2F-2A5D6D37D50B}" destId="{FD926A92-C1E5-4163-B501-D3C20F840FA6}" srcOrd="0" destOrd="0" presId="urn:microsoft.com/office/officeart/2018/2/layout/IconVerticalSolidList"/>
    <dgm:cxn modelId="{3CCA1C92-54DB-45C0-8A49-C772B0968799}" type="presParOf" srcId="{96218C65-2762-44E1-AC2F-2A5D6D37D50B}" destId="{DAB5161F-1B94-4F2E-88AC-09652C65A88E}" srcOrd="1" destOrd="0" presId="urn:microsoft.com/office/officeart/2018/2/layout/IconVerticalSolidList"/>
    <dgm:cxn modelId="{B2879BEC-3CC0-4635-92ED-A97AF6356E71}" type="presParOf" srcId="{96218C65-2762-44E1-AC2F-2A5D6D37D50B}" destId="{FF429708-4311-4CA6-BC6A-8CF70C57814B}" srcOrd="2" destOrd="0" presId="urn:microsoft.com/office/officeart/2018/2/layout/IconVerticalSolidList"/>
    <dgm:cxn modelId="{7E4AC4AB-6811-45E9-957A-B1AB21169D7A}" type="presParOf" srcId="{96218C65-2762-44E1-AC2F-2A5D6D37D50B}" destId="{1EA63B34-85CC-4413-B0CE-EEE61763BD8C}" srcOrd="3" destOrd="0" presId="urn:microsoft.com/office/officeart/2018/2/layout/IconVerticalSolidList"/>
    <dgm:cxn modelId="{82A341F7-7430-4B63-BDAB-4E79A43BD196}" type="presParOf" srcId="{4FDD738F-1843-4354-9900-1EEE77E7591C}" destId="{4C30DBD0-FE4E-4EBC-9F8C-0F97B3204BC6}" srcOrd="1" destOrd="0" presId="urn:microsoft.com/office/officeart/2018/2/layout/IconVerticalSolidList"/>
    <dgm:cxn modelId="{8993F7C6-9E3C-4966-AFE1-017EFE3FEA72}" type="presParOf" srcId="{4FDD738F-1843-4354-9900-1EEE77E7591C}" destId="{72C5C9BC-6629-4CE9-A5E3-C176BE146228}" srcOrd="2" destOrd="0" presId="urn:microsoft.com/office/officeart/2018/2/layout/IconVerticalSolidList"/>
    <dgm:cxn modelId="{D5B8EA00-7ACA-49D2-BE94-C82B350FAD30}" type="presParOf" srcId="{72C5C9BC-6629-4CE9-A5E3-C176BE146228}" destId="{A9606DD6-BBD8-4F76-924C-82652551E482}" srcOrd="0" destOrd="0" presId="urn:microsoft.com/office/officeart/2018/2/layout/IconVerticalSolidList"/>
    <dgm:cxn modelId="{2DAFDD1F-2E19-4F21-9FAD-BB21BBC17143}" type="presParOf" srcId="{72C5C9BC-6629-4CE9-A5E3-C176BE146228}" destId="{6EF8F6B7-5E09-43C2-BCDF-DB77D810ACFE}" srcOrd="1" destOrd="0" presId="urn:microsoft.com/office/officeart/2018/2/layout/IconVerticalSolidList"/>
    <dgm:cxn modelId="{67097A63-CA41-4DA1-BF37-9AFBD60D64A5}" type="presParOf" srcId="{72C5C9BC-6629-4CE9-A5E3-C176BE146228}" destId="{93113340-8118-48C3-BAF4-35EB193DB544}" srcOrd="2" destOrd="0" presId="urn:microsoft.com/office/officeart/2018/2/layout/IconVerticalSolidList"/>
    <dgm:cxn modelId="{A474FCDB-5A05-4DE2-9FF0-25B117F9D896}" type="presParOf" srcId="{72C5C9BC-6629-4CE9-A5E3-C176BE146228}" destId="{8E5773F1-17C5-4FDD-85D5-3199FE2109C9}" srcOrd="3" destOrd="0" presId="urn:microsoft.com/office/officeart/2018/2/layout/IconVerticalSolidList"/>
    <dgm:cxn modelId="{DC1E6EE0-9B33-4994-84DA-F97F9B66A581}" type="presParOf" srcId="{4FDD738F-1843-4354-9900-1EEE77E7591C}" destId="{34EB2949-D4EF-4D37-AF9E-D40706E85ADC}" srcOrd="3" destOrd="0" presId="urn:microsoft.com/office/officeart/2018/2/layout/IconVerticalSolidList"/>
    <dgm:cxn modelId="{1CCE55B8-B7B9-459A-B815-432E88CB9920}" type="presParOf" srcId="{4FDD738F-1843-4354-9900-1EEE77E7591C}" destId="{86C021AC-2CD0-4180-BFF7-9A68A3D47AF6}" srcOrd="4" destOrd="0" presId="urn:microsoft.com/office/officeart/2018/2/layout/IconVerticalSolidList"/>
    <dgm:cxn modelId="{FD404EB0-E485-4D92-A093-A1F938558EE6}" type="presParOf" srcId="{86C021AC-2CD0-4180-BFF7-9A68A3D47AF6}" destId="{BA4DF2C3-8957-4D3B-B328-88FFD270204C}" srcOrd="0" destOrd="0" presId="urn:microsoft.com/office/officeart/2018/2/layout/IconVerticalSolidList"/>
    <dgm:cxn modelId="{84CA4E36-BC7E-4A7D-AE76-9BB97E291452}" type="presParOf" srcId="{86C021AC-2CD0-4180-BFF7-9A68A3D47AF6}" destId="{9CACD045-F568-4510-BA6C-5928459C2CF6}" srcOrd="1" destOrd="0" presId="urn:microsoft.com/office/officeart/2018/2/layout/IconVerticalSolidList"/>
    <dgm:cxn modelId="{81670A78-5AA0-454A-8588-C931AB0354A5}" type="presParOf" srcId="{86C021AC-2CD0-4180-BFF7-9A68A3D47AF6}" destId="{4378CAD3-6238-438B-AB71-7F30DFC0F8D9}" srcOrd="2" destOrd="0" presId="urn:microsoft.com/office/officeart/2018/2/layout/IconVerticalSolidList"/>
    <dgm:cxn modelId="{B967E5BE-6C7A-460F-9196-03FB2803A3A2}" type="presParOf" srcId="{86C021AC-2CD0-4180-BFF7-9A68A3D47AF6}" destId="{184CBCD1-8712-41B8-8DFC-0B8B4DF430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E0099-515F-47CC-9778-72C126437B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592F13-C4AB-407E-8374-E12B7CB089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Unicast : point-to-point protocol but can uses different paths to each end host</a:t>
          </a:r>
        </a:p>
      </dgm:t>
    </dgm:pt>
    <dgm:pt modelId="{7598A827-7048-4CC2-87B8-B48C620E1259}" type="parTrans" cxnId="{31D4ED96-4B48-416B-8572-472E79918A89}">
      <dgm:prSet/>
      <dgm:spPr/>
      <dgm:t>
        <a:bodyPr/>
        <a:lstStyle/>
        <a:p>
          <a:endParaRPr lang="en-US"/>
        </a:p>
      </dgm:t>
    </dgm:pt>
    <dgm:pt modelId="{201F6E7A-06F8-4ADC-8970-596E8C3769D1}" type="sibTrans" cxnId="{31D4ED96-4B48-416B-8572-472E79918A89}">
      <dgm:prSet/>
      <dgm:spPr/>
      <dgm:t>
        <a:bodyPr/>
        <a:lstStyle/>
        <a:p>
          <a:endParaRPr lang="en-US"/>
        </a:p>
      </dgm:t>
    </dgm:pt>
    <dgm:pt modelId="{8DCF42E1-78C1-456B-9D12-2CCC20526D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Multi-streaming : avoids head-of-line blocking</a:t>
          </a:r>
        </a:p>
      </dgm:t>
    </dgm:pt>
    <dgm:pt modelId="{D7BB22A7-D3A1-4984-9368-947E81BF395F}" type="parTrans" cxnId="{EAB66F31-1AC5-4BF0-B9EA-F9FDD1E497FA}">
      <dgm:prSet/>
      <dgm:spPr/>
      <dgm:t>
        <a:bodyPr/>
        <a:lstStyle/>
        <a:p>
          <a:endParaRPr lang="en-US"/>
        </a:p>
      </dgm:t>
    </dgm:pt>
    <dgm:pt modelId="{307D3C56-1E80-4DDC-BB32-BD73C8C1791A}" type="sibTrans" cxnId="{EAB66F31-1AC5-4BF0-B9EA-F9FDD1E497FA}">
      <dgm:prSet/>
      <dgm:spPr/>
      <dgm:t>
        <a:bodyPr/>
        <a:lstStyle/>
        <a:p>
          <a:endParaRPr lang="en-US"/>
        </a:p>
      </dgm:t>
    </dgm:pt>
    <dgm:pt modelId="{2B3AE8FB-FC25-411F-AB35-1053CFCD7A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Multi-homing : supports multiple IP addresses per endpoint</a:t>
          </a:r>
        </a:p>
      </dgm:t>
    </dgm:pt>
    <dgm:pt modelId="{208CE3D7-BA57-48A6-AD2D-D70376B23C83}" type="parTrans" cxnId="{023538AC-23C5-4108-BF49-14DD6D6913CE}">
      <dgm:prSet/>
      <dgm:spPr/>
      <dgm:t>
        <a:bodyPr/>
        <a:lstStyle/>
        <a:p>
          <a:endParaRPr lang="en-US"/>
        </a:p>
      </dgm:t>
    </dgm:pt>
    <dgm:pt modelId="{1575BD42-BEC9-46E6-BAD6-6B76BA151852}" type="sibTrans" cxnId="{023538AC-23C5-4108-BF49-14DD6D6913CE}">
      <dgm:prSet/>
      <dgm:spPr/>
      <dgm:t>
        <a:bodyPr/>
        <a:lstStyle/>
        <a:p>
          <a:endParaRPr lang="en-US"/>
        </a:p>
      </dgm:t>
    </dgm:pt>
    <dgm:pt modelId="{1603270E-55BE-4A78-BDC0-77CD1AFBCD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Reliable transmission with congestion &amp; flow control</a:t>
          </a:r>
        </a:p>
      </dgm:t>
    </dgm:pt>
    <dgm:pt modelId="{090CF8B9-A96B-443B-A474-47353BA6D401}" type="parTrans" cxnId="{63126E9F-BB80-44A2-8AC7-2254ED77335D}">
      <dgm:prSet/>
      <dgm:spPr/>
      <dgm:t>
        <a:bodyPr/>
        <a:lstStyle/>
        <a:p>
          <a:endParaRPr lang="en-US"/>
        </a:p>
      </dgm:t>
    </dgm:pt>
    <dgm:pt modelId="{47EE9F50-9084-4FAE-A75B-8B191D065229}" type="sibTrans" cxnId="{63126E9F-BB80-44A2-8AC7-2254ED77335D}">
      <dgm:prSet/>
      <dgm:spPr/>
      <dgm:t>
        <a:bodyPr/>
        <a:lstStyle/>
        <a:p>
          <a:endParaRPr lang="en-US"/>
        </a:p>
      </dgm:t>
    </dgm:pt>
    <dgm:pt modelId="{5D392C7F-AEC2-4233-8F5D-A819482B49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Message-oriented instead of byte stream</a:t>
          </a:r>
        </a:p>
      </dgm:t>
    </dgm:pt>
    <dgm:pt modelId="{7BF0FD0A-33C5-4A15-9859-6F0A2C7237EF}" type="parTrans" cxnId="{FE51C030-5B94-4F2B-A239-2811205CB33C}">
      <dgm:prSet/>
      <dgm:spPr/>
      <dgm:t>
        <a:bodyPr/>
        <a:lstStyle/>
        <a:p>
          <a:endParaRPr lang="en-US"/>
        </a:p>
      </dgm:t>
    </dgm:pt>
    <dgm:pt modelId="{75316799-8348-445C-8A02-A317F117AA06}" type="sibTrans" cxnId="{FE51C030-5B94-4F2B-A239-2811205CB33C}">
      <dgm:prSet/>
      <dgm:spPr/>
      <dgm:t>
        <a:bodyPr/>
        <a:lstStyle/>
        <a:p>
          <a:endParaRPr lang="en-US"/>
        </a:p>
      </dgm:t>
    </dgm:pt>
    <dgm:pt modelId="{7A4BB1FF-73A0-43E3-BBB5-916F9BB59A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Built-in security (cookie mechanism against DoS attacks)</a:t>
          </a:r>
        </a:p>
      </dgm:t>
    </dgm:pt>
    <dgm:pt modelId="{8243EE8F-DE43-4ED6-97A4-6DEFB84566D6}" type="parTrans" cxnId="{394FC71F-A01B-444B-A839-74A32DBAFFCD}">
      <dgm:prSet/>
      <dgm:spPr/>
      <dgm:t>
        <a:bodyPr/>
        <a:lstStyle/>
        <a:p>
          <a:endParaRPr lang="en-US"/>
        </a:p>
      </dgm:t>
    </dgm:pt>
    <dgm:pt modelId="{CA3F5CCB-74B7-46D4-822E-8FC529981EC0}" type="sibTrans" cxnId="{394FC71F-A01B-444B-A839-74A32DBAFFCD}">
      <dgm:prSet/>
      <dgm:spPr/>
      <dgm:t>
        <a:bodyPr/>
        <a:lstStyle/>
        <a:p>
          <a:endParaRPr lang="en-US"/>
        </a:p>
      </dgm:t>
    </dgm:pt>
    <dgm:pt modelId="{4FDD738F-1843-4354-9900-1EEE77E7591C}" type="pres">
      <dgm:prSet presAssocID="{ABBE0099-515F-47CC-9778-72C126437BB7}" presName="root" presStyleCnt="0">
        <dgm:presLayoutVars>
          <dgm:dir/>
          <dgm:resizeHandles val="exact"/>
        </dgm:presLayoutVars>
      </dgm:prSet>
      <dgm:spPr/>
    </dgm:pt>
    <dgm:pt modelId="{D21EF800-A128-435B-AC24-4A30F13BFB7E}" type="pres">
      <dgm:prSet presAssocID="{16592F13-C4AB-407E-8374-E12B7CB089E7}" presName="compNode" presStyleCnt="0"/>
      <dgm:spPr/>
    </dgm:pt>
    <dgm:pt modelId="{394FCCDA-1722-4BB3-834F-22DB9397A8A1}" type="pres">
      <dgm:prSet presAssocID="{16592F13-C4AB-407E-8374-E12B7CB089E7}" presName="bgRect" presStyleLbl="bgShp" presStyleIdx="0" presStyleCnt="6"/>
      <dgm:spPr>
        <a:solidFill>
          <a:srgbClr val="0E8190"/>
        </a:solidFill>
      </dgm:spPr>
    </dgm:pt>
    <dgm:pt modelId="{3ACBC532-931A-4AED-95BD-9C62FF31109A}" type="pres">
      <dgm:prSet presAssocID="{16592F13-C4AB-407E-8374-E12B7CB089E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725E2DF-E4AA-4F59-8B9F-DA46F0E04FBA}" type="pres">
      <dgm:prSet presAssocID="{16592F13-C4AB-407E-8374-E12B7CB089E7}" presName="spaceRect" presStyleCnt="0"/>
      <dgm:spPr/>
    </dgm:pt>
    <dgm:pt modelId="{96172894-424E-4E9B-B62E-73E4419EB162}" type="pres">
      <dgm:prSet presAssocID="{16592F13-C4AB-407E-8374-E12B7CB089E7}" presName="parTx" presStyleLbl="revTx" presStyleIdx="0" presStyleCnt="6">
        <dgm:presLayoutVars>
          <dgm:chMax val="0"/>
          <dgm:chPref val="0"/>
        </dgm:presLayoutVars>
      </dgm:prSet>
      <dgm:spPr/>
    </dgm:pt>
    <dgm:pt modelId="{5FD3340D-7798-4820-B530-38B769BDA974}" type="pres">
      <dgm:prSet presAssocID="{201F6E7A-06F8-4ADC-8970-596E8C3769D1}" presName="sibTrans" presStyleCnt="0"/>
      <dgm:spPr/>
    </dgm:pt>
    <dgm:pt modelId="{6927DB95-D15A-42B7-8632-A54724E25682}" type="pres">
      <dgm:prSet presAssocID="{8DCF42E1-78C1-456B-9D12-2CCC20526D2D}" presName="compNode" presStyleCnt="0"/>
      <dgm:spPr/>
    </dgm:pt>
    <dgm:pt modelId="{32AB0E1F-BF96-4C9B-A6C5-9A5E93D0C7EA}" type="pres">
      <dgm:prSet presAssocID="{8DCF42E1-78C1-456B-9D12-2CCC20526D2D}" presName="bgRect" presStyleLbl="bgShp" presStyleIdx="1" presStyleCnt="6"/>
      <dgm:spPr>
        <a:xfrm>
          <a:off x="0" y="854676"/>
          <a:ext cx="6596063" cy="544426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8CBFCACD-7537-47D0-84D2-75D5C2858472}" type="pres">
      <dgm:prSet presAssocID="{8DCF42E1-78C1-456B-9D12-2CCC20526D2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 with solid fill"/>
        </a:ext>
      </dgm:extLst>
    </dgm:pt>
    <dgm:pt modelId="{95CF514C-9CD2-4373-B0AE-CD4ADFCAD332}" type="pres">
      <dgm:prSet presAssocID="{8DCF42E1-78C1-456B-9D12-2CCC20526D2D}" presName="spaceRect" presStyleCnt="0"/>
      <dgm:spPr/>
    </dgm:pt>
    <dgm:pt modelId="{DA0B7EE3-CB5A-4BA4-8045-92F55F0D5A71}" type="pres">
      <dgm:prSet presAssocID="{8DCF42E1-78C1-456B-9D12-2CCC20526D2D}" presName="parTx" presStyleLbl="revTx" presStyleIdx="1" presStyleCnt="6">
        <dgm:presLayoutVars>
          <dgm:chMax val="0"/>
          <dgm:chPref val="0"/>
        </dgm:presLayoutVars>
      </dgm:prSet>
      <dgm:spPr/>
    </dgm:pt>
    <dgm:pt modelId="{9E9D8D9B-C29C-429C-98A3-867D77F69C20}" type="pres">
      <dgm:prSet presAssocID="{307D3C56-1E80-4DDC-BB32-BD73C8C1791A}" presName="sibTrans" presStyleCnt="0"/>
      <dgm:spPr/>
    </dgm:pt>
    <dgm:pt modelId="{29D48B27-E393-455D-8044-37926DC030F7}" type="pres">
      <dgm:prSet presAssocID="{2B3AE8FB-FC25-411F-AB35-1053CFCD7A27}" presName="compNode" presStyleCnt="0"/>
      <dgm:spPr/>
    </dgm:pt>
    <dgm:pt modelId="{9B3EA0AA-D61B-4032-AB9E-0B2EF1088F83}" type="pres">
      <dgm:prSet presAssocID="{2B3AE8FB-FC25-411F-AB35-1053CFCD7A27}" presName="bgRect" presStyleLbl="bgShp" presStyleIdx="2" presStyleCnt="6"/>
      <dgm:spPr>
        <a:xfrm>
          <a:off x="0" y="1705343"/>
          <a:ext cx="6596063" cy="544426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26F95527-53C9-47D7-B423-5A528CE4AD39}" type="pres">
      <dgm:prSet presAssocID="{2B3AE8FB-FC25-411F-AB35-1053CFCD7A2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In Road with solid fill"/>
        </a:ext>
      </dgm:extLst>
    </dgm:pt>
    <dgm:pt modelId="{A8A0B07B-A8DB-4F6E-958F-AB0332BC8B01}" type="pres">
      <dgm:prSet presAssocID="{2B3AE8FB-FC25-411F-AB35-1053CFCD7A27}" presName="spaceRect" presStyleCnt="0"/>
      <dgm:spPr/>
    </dgm:pt>
    <dgm:pt modelId="{5CD62351-CA4F-4650-914B-A1403ECCE422}" type="pres">
      <dgm:prSet presAssocID="{2B3AE8FB-FC25-411F-AB35-1053CFCD7A27}" presName="parTx" presStyleLbl="revTx" presStyleIdx="2" presStyleCnt="6">
        <dgm:presLayoutVars>
          <dgm:chMax val="0"/>
          <dgm:chPref val="0"/>
        </dgm:presLayoutVars>
      </dgm:prSet>
      <dgm:spPr/>
    </dgm:pt>
    <dgm:pt modelId="{3A71F610-B289-42AF-B85A-14EF5067F459}" type="pres">
      <dgm:prSet presAssocID="{1575BD42-BEC9-46E6-BAD6-6B76BA151852}" presName="sibTrans" presStyleCnt="0"/>
      <dgm:spPr/>
    </dgm:pt>
    <dgm:pt modelId="{795D2964-8C06-42C1-BFFD-27BEF24A9FC1}" type="pres">
      <dgm:prSet presAssocID="{1603270E-55BE-4A78-BDC0-77CD1AFBCDCE}" presName="compNode" presStyleCnt="0"/>
      <dgm:spPr/>
    </dgm:pt>
    <dgm:pt modelId="{83331AF4-4DAD-446E-B42A-290021C91AF7}" type="pres">
      <dgm:prSet presAssocID="{1603270E-55BE-4A78-BDC0-77CD1AFBCDCE}" presName="bgRect" presStyleLbl="bgShp" presStyleIdx="3" presStyleCnt="6"/>
      <dgm:spPr>
        <a:xfrm>
          <a:off x="0" y="2556010"/>
          <a:ext cx="6596063" cy="544426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566F2FB5-4585-4A8B-B709-80EACC0886F1}" type="pres">
      <dgm:prSet presAssocID="{1603270E-55BE-4A78-BDC0-77CD1AFBCDC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ield Tick with solid fill"/>
        </a:ext>
      </dgm:extLst>
    </dgm:pt>
    <dgm:pt modelId="{2CAE8FB4-E8C4-4DA0-AF5B-522CAA2A85E8}" type="pres">
      <dgm:prSet presAssocID="{1603270E-55BE-4A78-BDC0-77CD1AFBCDCE}" presName="spaceRect" presStyleCnt="0"/>
      <dgm:spPr/>
    </dgm:pt>
    <dgm:pt modelId="{621F3C9D-DADB-4000-9B60-926D09D78F5E}" type="pres">
      <dgm:prSet presAssocID="{1603270E-55BE-4A78-BDC0-77CD1AFBCDCE}" presName="parTx" presStyleLbl="revTx" presStyleIdx="3" presStyleCnt="6">
        <dgm:presLayoutVars>
          <dgm:chMax val="0"/>
          <dgm:chPref val="0"/>
        </dgm:presLayoutVars>
      </dgm:prSet>
      <dgm:spPr/>
    </dgm:pt>
    <dgm:pt modelId="{5127F427-0FD8-42BF-9932-3AE39D75A392}" type="pres">
      <dgm:prSet presAssocID="{47EE9F50-9084-4FAE-A75B-8B191D065229}" presName="sibTrans" presStyleCnt="0"/>
      <dgm:spPr/>
    </dgm:pt>
    <dgm:pt modelId="{7A23AAC9-5C75-4889-BB9D-5DE98F596407}" type="pres">
      <dgm:prSet presAssocID="{5D392C7F-AEC2-4233-8F5D-A819482B49C3}" presName="compNode" presStyleCnt="0"/>
      <dgm:spPr/>
    </dgm:pt>
    <dgm:pt modelId="{10BCAD6F-2DEF-42A2-86B3-B04DEF3F1BB3}" type="pres">
      <dgm:prSet presAssocID="{5D392C7F-AEC2-4233-8F5D-A819482B49C3}" presName="bgRect" presStyleLbl="bgShp" presStyleIdx="4" presStyleCnt="6"/>
      <dgm:spPr>
        <a:xfrm>
          <a:off x="0" y="3406677"/>
          <a:ext cx="6596063" cy="544426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891DB57A-C839-461F-8EEE-333BF236FC64}" type="pres">
      <dgm:prSet presAssocID="{5D392C7F-AEC2-4233-8F5D-A819482B49C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 with solid fill"/>
        </a:ext>
      </dgm:extLst>
    </dgm:pt>
    <dgm:pt modelId="{621380F7-909A-4603-9526-171991F1360F}" type="pres">
      <dgm:prSet presAssocID="{5D392C7F-AEC2-4233-8F5D-A819482B49C3}" presName="spaceRect" presStyleCnt="0"/>
      <dgm:spPr/>
    </dgm:pt>
    <dgm:pt modelId="{8297126F-6CB5-4F11-8940-8761AD247446}" type="pres">
      <dgm:prSet presAssocID="{5D392C7F-AEC2-4233-8F5D-A819482B49C3}" presName="parTx" presStyleLbl="revTx" presStyleIdx="4" presStyleCnt="6">
        <dgm:presLayoutVars>
          <dgm:chMax val="0"/>
          <dgm:chPref val="0"/>
        </dgm:presLayoutVars>
      </dgm:prSet>
      <dgm:spPr/>
    </dgm:pt>
    <dgm:pt modelId="{C5406B25-442D-41F4-829F-6C9C2D2E66C6}" type="pres">
      <dgm:prSet presAssocID="{75316799-8348-445C-8A02-A317F117AA06}" presName="sibTrans" presStyleCnt="0"/>
      <dgm:spPr/>
    </dgm:pt>
    <dgm:pt modelId="{0461D179-BF4C-4821-BA11-D0102B7D6D62}" type="pres">
      <dgm:prSet presAssocID="{7A4BB1FF-73A0-43E3-BBB5-916F9BB59A92}" presName="compNode" presStyleCnt="0"/>
      <dgm:spPr/>
    </dgm:pt>
    <dgm:pt modelId="{2C5B7B63-3ED4-456E-BF8A-14D9F2E558AA}" type="pres">
      <dgm:prSet presAssocID="{7A4BB1FF-73A0-43E3-BBB5-916F9BB59A92}" presName="bgRect" presStyleLbl="bgShp" presStyleIdx="5" presStyleCnt="6"/>
      <dgm:spPr>
        <a:xfrm>
          <a:off x="0" y="4257344"/>
          <a:ext cx="6596063" cy="544426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C4339EFB-E911-4F7B-9512-C8BE4791547C}" type="pres">
      <dgm:prSet presAssocID="{7A4BB1FF-73A0-43E3-BBB5-916F9BB59A9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 with solid fill"/>
        </a:ext>
      </dgm:extLst>
    </dgm:pt>
    <dgm:pt modelId="{E2D5A7ED-9089-413F-BA52-3A4FC531D7F4}" type="pres">
      <dgm:prSet presAssocID="{7A4BB1FF-73A0-43E3-BBB5-916F9BB59A92}" presName="spaceRect" presStyleCnt="0"/>
      <dgm:spPr/>
    </dgm:pt>
    <dgm:pt modelId="{9EDB6CE7-11F2-4B42-A8A1-0035096FE17D}" type="pres">
      <dgm:prSet presAssocID="{7A4BB1FF-73A0-43E3-BBB5-916F9BB59A9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CFAEE18-5893-4712-B776-0AE566F36BCD}" type="presOf" srcId="{1603270E-55BE-4A78-BDC0-77CD1AFBCDCE}" destId="{621F3C9D-DADB-4000-9B60-926D09D78F5E}" srcOrd="0" destOrd="0" presId="urn:microsoft.com/office/officeart/2018/2/layout/IconVerticalSolidList"/>
    <dgm:cxn modelId="{394FC71F-A01B-444B-A839-74A32DBAFFCD}" srcId="{ABBE0099-515F-47CC-9778-72C126437BB7}" destId="{7A4BB1FF-73A0-43E3-BBB5-916F9BB59A92}" srcOrd="5" destOrd="0" parTransId="{8243EE8F-DE43-4ED6-97A4-6DEFB84566D6}" sibTransId="{CA3F5CCB-74B7-46D4-822E-8FC529981EC0}"/>
    <dgm:cxn modelId="{3838182C-C63C-4397-903D-824FDC419D5B}" type="presOf" srcId="{7A4BB1FF-73A0-43E3-BBB5-916F9BB59A92}" destId="{9EDB6CE7-11F2-4B42-A8A1-0035096FE17D}" srcOrd="0" destOrd="0" presId="urn:microsoft.com/office/officeart/2018/2/layout/IconVerticalSolidList"/>
    <dgm:cxn modelId="{FE51C030-5B94-4F2B-A239-2811205CB33C}" srcId="{ABBE0099-515F-47CC-9778-72C126437BB7}" destId="{5D392C7F-AEC2-4233-8F5D-A819482B49C3}" srcOrd="4" destOrd="0" parTransId="{7BF0FD0A-33C5-4A15-9859-6F0A2C7237EF}" sibTransId="{75316799-8348-445C-8A02-A317F117AA06}"/>
    <dgm:cxn modelId="{EAB66F31-1AC5-4BF0-B9EA-F9FDD1E497FA}" srcId="{ABBE0099-515F-47CC-9778-72C126437BB7}" destId="{8DCF42E1-78C1-456B-9D12-2CCC20526D2D}" srcOrd="1" destOrd="0" parTransId="{D7BB22A7-D3A1-4984-9368-947E81BF395F}" sibTransId="{307D3C56-1E80-4DDC-BB32-BD73C8C1791A}"/>
    <dgm:cxn modelId="{82AA7E63-CC8F-4D94-BAA5-455EC617FF47}" type="presOf" srcId="{8DCF42E1-78C1-456B-9D12-2CCC20526D2D}" destId="{DA0B7EE3-CB5A-4BA4-8045-92F55F0D5A71}" srcOrd="0" destOrd="0" presId="urn:microsoft.com/office/officeart/2018/2/layout/IconVerticalSolidList"/>
    <dgm:cxn modelId="{37C9EE6F-CA7D-43D6-881F-2C764B3953B1}" type="presOf" srcId="{16592F13-C4AB-407E-8374-E12B7CB089E7}" destId="{96172894-424E-4E9B-B62E-73E4419EB162}" srcOrd="0" destOrd="0" presId="urn:microsoft.com/office/officeart/2018/2/layout/IconVerticalSolidList"/>
    <dgm:cxn modelId="{AA22AF71-3556-4961-A315-AB48D9FD5F1D}" type="presOf" srcId="{ABBE0099-515F-47CC-9778-72C126437BB7}" destId="{4FDD738F-1843-4354-9900-1EEE77E7591C}" srcOrd="0" destOrd="0" presId="urn:microsoft.com/office/officeart/2018/2/layout/IconVerticalSolidList"/>
    <dgm:cxn modelId="{CBCE5180-5F13-4411-9ACD-1F68FFC98C8C}" type="presOf" srcId="{5D392C7F-AEC2-4233-8F5D-A819482B49C3}" destId="{8297126F-6CB5-4F11-8940-8761AD247446}" srcOrd="0" destOrd="0" presId="urn:microsoft.com/office/officeart/2018/2/layout/IconVerticalSolidList"/>
    <dgm:cxn modelId="{31D4ED96-4B48-416B-8572-472E79918A89}" srcId="{ABBE0099-515F-47CC-9778-72C126437BB7}" destId="{16592F13-C4AB-407E-8374-E12B7CB089E7}" srcOrd="0" destOrd="0" parTransId="{7598A827-7048-4CC2-87B8-B48C620E1259}" sibTransId="{201F6E7A-06F8-4ADC-8970-596E8C3769D1}"/>
    <dgm:cxn modelId="{63126E9F-BB80-44A2-8AC7-2254ED77335D}" srcId="{ABBE0099-515F-47CC-9778-72C126437BB7}" destId="{1603270E-55BE-4A78-BDC0-77CD1AFBCDCE}" srcOrd="3" destOrd="0" parTransId="{090CF8B9-A96B-443B-A474-47353BA6D401}" sibTransId="{47EE9F50-9084-4FAE-A75B-8B191D065229}"/>
    <dgm:cxn modelId="{3327939F-3D90-4422-8FCE-1661BF9964DF}" type="presOf" srcId="{2B3AE8FB-FC25-411F-AB35-1053CFCD7A27}" destId="{5CD62351-CA4F-4650-914B-A1403ECCE422}" srcOrd="0" destOrd="0" presId="urn:microsoft.com/office/officeart/2018/2/layout/IconVerticalSolidList"/>
    <dgm:cxn modelId="{023538AC-23C5-4108-BF49-14DD6D6913CE}" srcId="{ABBE0099-515F-47CC-9778-72C126437BB7}" destId="{2B3AE8FB-FC25-411F-AB35-1053CFCD7A27}" srcOrd="2" destOrd="0" parTransId="{208CE3D7-BA57-48A6-AD2D-D70376B23C83}" sibTransId="{1575BD42-BEC9-46E6-BAD6-6B76BA151852}"/>
    <dgm:cxn modelId="{A0C7A6CF-D988-481F-966F-02B4D892DF5D}" type="presParOf" srcId="{4FDD738F-1843-4354-9900-1EEE77E7591C}" destId="{D21EF800-A128-435B-AC24-4A30F13BFB7E}" srcOrd="0" destOrd="0" presId="urn:microsoft.com/office/officeart/2018/2/layout/IconVerticalSolidList"/>
    <dgm:cxn modelId="{924CC87F-B9D7-4A49-9F35-6230ED9A3EB7}" type="presParOf" srcId="{D21EF800-A128-435B-AC24-4A30F13BFB7E}" destId="{394FCCDA-1722-4BB3-834F-22DB9397A8A1}" srcOrd="0" destOrd="0" presId="urn:microsoft.com/office/officeart/2018/2/layout/IconVerticalSolidList"/>
    <dgm:cxn modelId="{813BEE06-5081-4D47-8F88-FFDFC94CA8BA}" type="presParOf" srcId="{D21EF800-A128-435B-AC24-4A30F13BFB7E}" destId="{3ACBC532-931A-4AED-95BD-9C62FF31109A}" srcOrd="1" destOrd="0" presId="urn:microsoft.com/office/officeart/2018/2/layout/IconVerticalSolidList"/>
    <dgm:cxn modelId="{19975502-B210-422F-BEAE-E4D96E55F41D}" type="presParOf" srcId="{D21EF800-A128-435B-AC24-4A30F13BFB7E}" destId="{0725E2DF-E4AA-4F59-8B9F-DA46F0E04FBA}" srcOrd="2" destOrd="0" presId="urn:microsoft.com/office/officeart/2018/2/layout/IconVerticalSolidList"/>
    <dgm:cxn modelId="{E1526FC7-8E39-4731-ACD0-EE803A89F7A5}" type="presParOf" srcId="{D21EF800-A128-435B-AC24-4A30F13BFB7E}" destId="{96172894-424E-4E9B-B62E-73E4419EB162}" srcOrd="3" destOrd="0" presId="urn:microsoft.com/office/officeart/2018/2/layout/IconVerticalSolidList"/>
    <dgm:cxn modelId="{C9FCF3FE-99A1-41AB-8996-42C2E7E93A7E}" type="presParOf" srcId="{4FDD738F-1843-4354-9900-1EEE77E7591C}" destId="{5FD3340D-7798-4820-B530-38B769BDA974}" srcOrd="1" destOrd="0" presId="urn:microsoft.com/office/officeart/2018/2/layout/IconVerticalSolidList"/>
    <dgm:cxn modelId="{0FB7B15E-7FDA-449A-89BA-B456253B8776}" type="presParOf" srcId="{4FDD738F-1843-4354-9900-1EEE77E7591C}" destId="{6927DB95-D15A-42B7-8632-A54724E25682}" srcOrd="2" destOrd="0" presId="urn:microsoft.com/office/officeart/2018/2/layout/IconVerticalSolidList"/>
    <dgm:cxn modelId="{448DE664-60EC-4EBE-8B8F-77B556E3F7C6}" type="presParOf" srcId="{6927DB95-D15A-42B7-8632-A54724E25682}" destId="{32AB0E1F-BF96-4C9B-A6C5-9A5E93D0C7EA}" srcOrd="0" destOrd="0" presId="urn:microsoft.com/office/officeart/2018/2/layout/IconVerticalSolidList"/>
    <dgm:cxn modelId="{67401175-CA34-4085-B6E8-BF942B3DEFC1}" type="presParOf" srcId="{6927DB95-D15A-42B7-8632-A54724E25682}" destId="{8CBFCACD-7537-47D0-84D2-75D5C2858472}" srcOrd="1" destOrd="0" presId="urn:microsoft.com/office/officeart/2018/2/layout/IconVerticalSolidList"/>
    <dgm:cxn modelId="{9265E0DA-352F-4318-8FB9-ECE7E3BF3112}" type="presParOf" srcId="{6927DB95-D15A-42B7-8632-A54724E25682}" destId="{95CF514C-9CD2-4373-B0AE-CD4ADFCAD332}" srcOrd="2" destOrd="0" presId="urn:microsoft.com/office/officeart/2018/2/layout/IconVerticalSolidList"/>
    <dgm:cxn modelId="{8C6B1A02-7129-462C-83FB-900317C645C2}" type="presParOf" srcId="{6927DB95-D15A-42B7-8632-A54724E25682}" destId="{DA0B7EE3-CB5A-4BA4-8045-92F55F0D5A71}" srcOrd="3" destOrd="0" presId="urn:microsoft.com/office/officeart/2018/2/layout/IconVerticalSolidList"/>
    <dgm:cxn modelId="{A3500448-DF74-4877-A095-B59F7F62DAA3}" type="presParOf" srcId="{4FDD738F-1843-4354-9900-1EEE77E7591C}" destId="{9E9D8D9B-C29C-429C-98A3-867D77F69C20}" srcOrd="3" destOrd="0" presId="urn:microsoft.com/office/officeart/2018/2/layout/IconVerticalSolidList"/>
    <dgm:cxn modelId="{2B3977CD-D47C-4585-9CE7-E04C5A92E532}" type="presParOf" srcId="{4FDD738F-1843-4354-9900-1EEE77E7591C}" destId="{29D48B27-E393-455D-8044-37926DC030F7}" srcOrd="4" destOrd="0" presId="urn:microsoft.com/office/officeart/2018/2/layout/IconVerticalSolidList"/>
    <dgm:cxn modelId="{167E8AE5-745A-4F9E-B13E-EEE29DD74873}" type="presParOf" srcId="{29D48B27-E393-455D-8044-37926DC030F7}" destId="{9B3EA0AA-D61B-4032-AB9E-0B2EF1088F83}" srcOrd="0" destOrd="0" presId="urn:microsoft.com/office/officeart/2018/2/layout/IconVerticalSolidList"/>
    <dgm:cxn modelId="{80BB4817-D4BB-4A07-BCEE-6CC79505F494}" type="presParOf" srcId="{29D48B27-E393-455D-8044-37926DC030F7}" destId="{26F95527-53C9-47D7-B423-5A528CE4AD39}" srcOrd="1" destOrd="0" presId="urn:microsoft.com/office/officeart/2018/2/layout/IconVerticalSolidList"/>
    <dgm:cxn modelId="{BC12B669-FD57-45D1-A739-8B517F326460}" type="presParOf" srcId="{29D48B27-E393-455D-8044-37926DC030F7}" destId="{A8A0B07B-A8DB-4F6E-958F-AB0332BC8B01}" srcOrd="2" destOrd="0" presId="urn:microsoft.com/office/officeart/2018/2/layout/IconVerticalSolidList"/>
    <dgm:cxn modelId="{A1F45058-4EA0-43D0-96CA-EDCE6E5180DB}" type="presParOf" srcId="{29D48B27-E393-455D-8044-37926DC030F7}" destId="{5CD62351-CA4F-4650-914B-A1403ECCE422}" srcOrd="3" destOrd="0" presId="urn:microsoft.com/office/officeart/2018/2/layout/IconVerticalSolidList"/>
    <dgm:cxn modelId="{7ED4A86A-6F68-4689-9E0D-D1A017DEFFB8}" type="presParOf" srcId="{4FDD738F-1843-4354-9900-1EEE77E7591C}" destId="{3A71F610-B289-42AF-B85A-14EF5067F459}" srcOrd="5" destOrd="0" presId="urn:microsoft.com/office/officeart/2018/2/layout/IconVerticalSolidList"/>
    <dgm:cxn modelId="{EBF1B05F-A3D3-484C-BE4C-F42CA0A25F53}" type="presParOf" srcId="{4FDD738F-1843-4354-9900-1EEE77E7591C}" destId="{795D2964-8C06-42C1-BFFD-27BEF24A9FC1}" srcOrd="6" destOrd="0" presId="urn:microsoft.com/office/officeart/2018/2/layout/IconVerticalSolidList"/>
    <dgm:cxn modelId="{BE24ADD7-1A42-4485-815B-55133A6B15C6}" type="presParOf" srcId="{795D2964-8C06-42C1-BFFD-27BEF24A9FC1}" destId="{83331AF4-4DAD-446E-B42A-290021C91AF7}" srcOrd="0" destOrd="0" presId="urn:microsoft.com/office/officeart/2018/2/layout/IconVerticalSolidList"/>
    <dgm:cxn modelId="{6B9A15E5-3BFC-45A5-AF90-83350719407B}" type="presParOf" srcId="{795D2964-8C06-42C1-BFFD-27BEF24A9FC1}" destId="{566F2FB5-4585-4A8B-B709-80EACC0886F1}" srcOrd="1" destOrd="0" presId="urn:microsoft.com/office/officeart/2018/2/layout/IconVerticalSolidList"/>
    <dgm:cxn modelId="{3E86FF1F-B490-4FFD-9701-B7F28552E12E}" type="presParOf" srcId="{795D2964-8C06-42C1-BFFD-27BEF24A9FC1}" destId="{2CAE8FB4-E8C4-4DA0-AF5B-522CAA2A85E8}" srcOrd="2" destOrd="0" presId="urn:microsoft.com/office/officeart/2018/2/layout/IconVerticalSolidList"/>
    <dgm:cxn modelId="{277ECE85-556A-43D3-8D20-7B593CD1C66F}" type="presParOf" srcId="{795D2964-8C06-42C1-BFFD-27BEF24A9FC1}" destId="{621F3C9D-DADB-4000-9B60-926D09D78F5E}" srcOrd="3" destOrd="0" presId="urn:microsoft.com/office/officeart/2018/2/layout/IconVerticalSolidList"/>
    <dgm:cxn modelId="{24F76B7B-1C1C-4BAA-B4A9-53447B8A910D}" type="presParOf" srcId="{4FDD738F-1843-4354-9900-1EEE77E7591C}" destId="{5127F427-0FD8-42BF-9932-3AE39D75A392}" srcOrd="7" destOrd="0" presId="urn:microsoft.com/office/officeart/2018/2/layout/IconVerticalSolidList"/>
    <dgm:cxn modelId="{168D6934-B2FB-422D-92F6-F44E85087FFB}" type="presParOf" srcId="{4FDD738F-1843-4354-9900-1EEE77E7591C}" destId="{7A23AAC9-5C75-4889-BB9D-5DE98F596407}" srcOrd="8" destOrd="0" presId="urn:microsoft.com/office/officeart/2018/2/layout/IconVerticalSolidList"/>
    <dgm:cxn modelId="{274C0A28-DA72-45FB-A128-CBE71FBBE9DB}" type="presParOf" srcId="{7A23AAC9-5C75-4889-BB9D-5DE98F596407}" destId="{10BCAD6F-2DEF-42A2-86B3-B04DEF3F1BB3}" srcOrd="0" destOrd="0" presId="urn:microsoft.com/office/officeart/2018/2/layout/IconVerticalSolidList"/>
    <dgm:cxn modelId="{A06F2AE2-B3C1-4629-808D-29FA08FB24E5}" type="presParOf" srcId="{7A23AAC9-5C75-4889-BB9D-5DE98F596407}" destId="{891DB57A-C839-461F-8EEE-333BF236FC64}" srcOrd="1" destOrd="0" presId="urn:microsoft.com/office/officeart/2018/2/layout/IconVerticalSolidList"/>
    <dgm:cxn modelId="{269AD7AC-EDA6-4E1C-B510-6559F05AB808}" type="presParOf" srcId="{7A23AAC9-5C75-4889-BB9D-5DE98F596407}" destId="{621380F7-909A-4603-9526-171991F1360F}" srcOrd="2" destOrd="0" presId="urn:microsoft.com/office/officeart/2018/2/layout/IconVerticalSolidList"/>
    <dgm:cxn modelId="{F5B8D595-D371-4D93-BF86-D963FB16014F}" type="presParOf" srcId="{7A23AAC9-5C75-4889-BB9D-5DE98F596407}" destId="{8297126F-6CB5-4F11-8940-8761AD247446}" srcOrd="3" destOrd="0" presId="urn:microsoft.com/office/officeart/2018/2/layout/IconVerticalSolidList"/>
    <dgm:cxn modelId="{7F803A15-22B5-41CD-8DAD-BF0B5320D8D3}" type="presParOf" srcId="{4FDD738F-1843-4354-9900-1EEE77E7591C}" destId="{C5406B25-442D-41F4-829F-6C9C2D2E66C6}" srcOrd="9" destOrd="0" presId="urn:microsoft.com/office/officeart/2018/2/layout/IconVerticalSolidList"/>
    <dgm:cxn modelId="{54E9355C-EB68-4E10-98DC-755A3B628762}" type="presParOf" srcId="{4FDD738F-1843-4354-9900-1EEE77E7591C}" destId="{0461D179-BF4C-4821-BA11-D0102B7D6D62}" srcOrd="10" destOrd="0" presId="urn:microsoft.com/office/officeart/2018/2/layout/IconVerticalSolidList"/>
    <dgm:cxn modelId="{643D0269-E6C8-4546-82A1-E611ECA69384}" type="presParOf" srcId="{0461D179-BF4C-4821-BA11-D0102B7D6D62}" destId="{2C5B7B63-3ED4-456E-BF8A-14D9F2E558AA}" srcOrd="0" destOrd="0" presId="urn:microsoft.com/office/officeart/2018/2/layout/IconVerticalSolidList"/>
    <dgm:cxn modelId="{D1687B90-CE7D-45B1-9D1D-1CE08A55ED3C}" type="presParOf" srcId="{0461D179-BF4C-4821-BA11-D0102B7D6D62}" destId="{C4339EFB-E911-4F7B-9512-C8BE4791547C}" srcOrd="1" destOrd="0" presId="urn:microsoft.com/office/officeart/2018/2/layout/IconVerticalSolidList"/>
    <dgm:cxn modelId="{8193FFEA-A7CF-44C3-BFD4-BE5ADAD02471}" type="presParOf" srcId="{0461D179-BF4C-4821-BA11-D0102B7D6D62}" destId="{E2D5A7ED-9089-413F-BA52-3A4FC531D7F4}" srcOrd="2" destOrd="0" presId="urn:microsoft.com/office/officeart/2018/2/layout/IconVerticalSolidList"/>
    <dgm:cxn modelId="{C049AB78-D204-4672-89B6-28CD7789DC96}" type="presParOf" srcId="{0461D179-BF4C-4821-BA11-D0102B7D6D62}" destId="{9EDB6CE7-11F2-4B42-A8A1-0035096FE1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2B6FE9-4E60-4D0C-8CD9-ED97497438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3FF180-EB80-4D91-9484-944BA9A7A125}">
      <dgm:prSet custT="1"/>
      <dgm:spPr/>
      <dgm:t>
        <a:bodyPr/>
        <a:lstStyle/>
        <a:p>
          <a:r>
            <a:rPr lang="en-US" sz="2400" dirty="0"/>
            <a:t>Software Defined Networking (SDN): separates control plane from data plane</a:t>
          </a:r>
        </a:p>
      </dgm:t>
    </dgm:pt>
    <dgm:pt modelId="{572A1E7A-6A27-4D12-9915-EEF769EBA52B}" type="parTrans" cxnId="{EB0DD6BB-EDB0-4C35-85A9-E31C3CB7D93E}">
      <dgm:prSet/>
      <dgm:spPr/>
      <dgm:t>
        <a:bodyPr/>
        <a:lstStyle/>
        <a:p>
          <a:endParaRPr lang="en-US"/>
        </a:p>
      </dgm:t>
    </dgm:pt>
    <dgm:pt modelId="{69D9919E-54A9-456B-9222-A59685AF6B86}" type="sibTrans" cxnId="{EB0DD6BB-EDB0-4C35-85A9-E31C3CB7D93E}">
      <dgm:prSet/>
      <dgm:spPr/>
      <dgm:t>
        <a:bodyPr/>
        <a:lstStyle/>
        <a:p>
          <a:endParaRPr lang="en-US"/>
        </a:p>
      </dgm:t>
    </dgm:pt>
    <dgm:pt modelId="{45EE641A-057F-4FCC-8C04-8F0E309AFD5B}">
      <dgm:prSet custT="1"/>
      <dgm:spPr/>
      <dgm:t>
        <a:bodyPr/>
        <a:lstStyle/>
        <a:p>
          <a:r>
            <a:rPr lang="en-US" sz="2400" dirty="0"/>
            <a:t>Controller-based model for network programmability</a:t>
          </a:r>
        </a:p>
      </dgm:t>
    </dgm:pt>
    <dgm:pt modelId="{0E004555-47E6-419F-B260-101B6A5C1D92}" type="parTrans" cxnId="{235B102E-FF93-4C69-89DE-95F7213E3005}">
      <dgm:prSet/>
      <dgm:spPr/>
      <dgm:t>
        <a:bodyPr/>
        <a:lstStyle/>
        <a:p>
          <a:endParaRPr lang="en-US"/>
        </a:p>
      </dgm:t>
    </dgm:pt>
    <dgm:pt modelId="{D88EC8B8-AA56-4019-90B2-103A88B80EF0}" type="sibTrans" cxnId="{235B102E-FF93-4C69-89DE-95F7213E3005}">
      <dgm:prSet/>
      <dgm:spPr/>
      <dgm:t>
        <a:bodyPr/>
        <a:lstStyle/>
        <a:p>
          <a:endParaRPr lang="en-US"/>
        </a:p>
      </dgm:t>
    </dgm:pt>
    <dgm:pt modelId="{EEBFF708-0F59-4CB8-8329-F2CCE13C5BEF}">
      <dgm:prSet custT="1"/>
      <dgm:spPr/>
      <dgm:t>
        <a:bodyPr/>
        <a:lstStyle/>
        <a:p>
          <a:r>
            <a:rPr lang="en-US" sz="2400" dirty="0"/>
            <a:t>Ideal for managing multimedia streaming traffic dynamically</a:t>
          </a:r>
        </a:p>
      </dgm:t>
    </dgm:pt>
    <dgm:pt modelId="{F16D8E62-852A-430B-B2B7-F6A72F18DF5C}" type="parTrans" cxnId="{84BC74B1-4982-43F3-9CF2-B68B451A9547}">
      <dgm:prSet/>
      <dgm:spPr/>
      <dgm:t>
        <a:bodyPr/>
        <a:lstStyle/>
        <a:p>
          <a:endParaRPr lang="en-US"/>
        </a:p>
      </dgm:t>
    </dgm:pt>
    <dgm:pt modelId="{EDE90FCE-BCF8-48E5-AC35-D41445C8AE4E}" type="sibTrans" cxnId="{84BC74B1-4982-43F3-9CF2-B68B451A9547}">
      <dgm:prSet/>
      <dgm:spPr/>
      <dgm:t>
        <a:bodyPr/>
        <a:lstStyle/>
        <a:p>
          <a:endParaRPr lang="en-US"/>
        </a:p>
      </dgm:t>
    </dgm:pt>
    <dgm:pt modelId="{438B86EE-35C8-452D-90F4-7E1C9600E68C}" type="pres">
      <dgm:prSet presAssocID="{2D2B6FE9-4E60-4D0C-8CD9-ED9749743815}" presName="root" presStyleCnt="0">
        <dgm:presLayoutVars>
          <dgm:dir/>
          <dgm:resizeHandles val="exact"/>
        </dgm:presLayoutVars>
      </dgm:prSet>
      <dgm:spPr/>
    </dgm:pt>
    <dgm:pt modelId="{041863FE-0A50-4A8B-A6BD-654B3C26CA03}" type="pres">
      <dgm:prSet presAssocID="{5B3FF180-EB80-4D91-9484-944BA9A7A125}" presName="compNode" presStyleCnt="0"/>
      <dgm:spPr/>
    </dgm:pt>
    <dgm:pt modelId="{ACF74C92-F4AB-4A1D-9154-315F9351FFB7}" type="pres">
      <dgm:prSet presAssocID="{5B3FF180-EB80-4D91-9484-944BA9A7A125}" presName="bgRect" presStyleLbl="bgShp" presStyleIdx="0" presStyleCnt="3"/>
      <dgm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630D1250-ADE2-4E0D-8226-F9F9520EE32C}" type="pres">
      <dgm:prSet presAssocID="{5B3FF180-EB80-4D91-9484-944BA9A7A1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8F7D04CD-7E9B-42F9-8D6D-E6E74C90E8C9}" type="pres">
      <dgm:prSet presAssocID="{5B3FF180-EB80-4D91-9484-944BA9A7A125}" presName="spaceRect" presStyleCnt="0"/>
      <dgm:spPr/>
    </dgm:pt>
    <dgm:pt modelId="{BE9DAF06-E408-4A19-A859-2CC63C8BCD47}" type="pres">
      <dgm:prSet presAssocID="{5B3FF180-EB80-4D91-9484-944BA9A7A125}" presName="parTx" presStyleLbl="revTx" presStyleIdx="0" presStyleCnt="3">
        <dgm:presLayoutVars>
          <dgm:chMax val="0"/>
          <dgm:chPref val="0"/>
        </dgm:presLayoutVars>
      </dgm:prSet>
      <dgm:spPr/>
    </dgm:pt>
    <dgm:pt modelId="{A1ABB194-41E0-4240-B731-6E8ED573F2C5}" type="pres">
      <dgm:prSet presAssocID="{69D9919E-54A9-456B-9222-A59685AF6B86}" presName="sibTrans" presStyleCnt="0"/>
      <dgm:spPr/>
    </dgm:pt>
    <dgm:pt modelId="{D96CDCAB-954B-4C0D-892C-68ECAF86F87A}" type="pres">
      <dgm:prSet presAssocID="{45EE641A-057F-4FCC-8C04-8F0E309AFD5B}" presName="compNode" presStyleCnt="0"/>
      <dgm:spPr/>
    </dgm:pt>
    <dgm:pt modelId="{CC670B2D-EDE5-4316-AB28-4C9457051C07}" type="pres">
      <dgm:prSet presAssocID="{45EE641A-057F-4FCC-8C04-8F0E309AFD5B}" presName="bgRect" presStyleLbl="bgShp" presStyleIdx="1" presStyleCnt="3"/>
      <dgm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C23DF9D7-FB6F-4C87-964A-045868A27796}" type="pres">
      <dgm:prSet presAssocID="{45EE641A-057F-4FCC-8C04-8F0E309AFD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36E97A7-1288-4448-B06F-0A53E1491F8A}" type="pres">
      <dgm:prSet presAssocID="{45EE641A-057F-4FCC-8C04-8F0E309AFD5B}" presName="spaceRect" presStyleCnt="0"/>
      <dgm:spPr/>
    </dgm:pt>
    <dgm:pt modelId="{61781012-EE9A-4920-9E5E-01E8446129EC}" type="pres">
      <dgm:prSet presAssocID="{45EE641A-057F-4FCC-8C04-8F0E309AFD5B}" presName="parTx" presStyleLbl="revTx" presStyleIdx="1" presStyleCnt="3">
        <dgm:presLayoutVars>
          <dgm:chMax val="0"/>
          <dgm:chPref val="0"/>
        </dgm:presLayoutVars>
      </dgm:prSet>
      <dgm:spPr/>
    </dgm:pt>
    <dgm:pt modelId="{5E4C88BF-5DEB-4FF9-BBC7-9D5794B6423B}" type="pres">
      <dgm:prSet presAssocID="{D88EC8B8-AA56-4019-90B2-103A88B80EF0}" presName="sibTrans" presStyleCnt="0"/>
      <dgm:spPr/>
    </dgm:pt>
    <dgm:pt modelId="{52F3197C-4BB7-456D-8794-11A4A8010343}" type="pres">
      <dgm:prSet presAssocID="{EEBFF708-0F59-4CB8-8329-F2CCE13C5BEF}" presName="compNode" presStyleCnt="0"/>
      <dgm:spPr/>
    </dgm:pt>
    <dgm:pt modelId="{6C3CE44D-67BF-4716-9016-7AF69127BCBA}" type="pres">
      <dgm:prSet presAssocID="{EEBFF708-0F59-4CB8-8329-F2CCE13C5BEF}" presName="bgRect" presStyleLbl="bgShp" presStyleIdx="2" presStyleCnt="3"/>
      <dgm:spPr>
        <a:xfrm>
          <a:off x="0" y="3529661"/>
          <a:ext cx="6596063" cy="141162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3B7326B9-3943-44DC-808C-7E32C4A4FF59}" type="pres">
      <dgm:prSet presAssocID="{EEBFF708-0F59-4CB8-8329-F2CCE13C5B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 with solid fill"/>
        </a:ext>
      </dgm:extLst>
    </dgm:pt>
    <dgm:pt modelId="{B1444D7B-5247-463A-96A6-9C6DAFEEC669}" type="pres">
      <dgm:prSet presAssocID="{EEBFF708-0F59-4CB8-8329-F2CCE13C5BEF}" presName="spaceRect" presStyleCnt="0"/>
      <dgm:spPr/>
    </dgm:pt>
    <dgm:pt modelId="{BE5061F1-CC1D-406E-B404-F06ED92A9FBF}" type="pres">
      <dgm:prSet presAssocID="{EEBFF708-0F59-4CB8-8329-F2CCE13C5B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5B102E-FF93-4C69-89DE-95F7213E3005}" srcId="{2D2B6FE9-4E60-4D0C-8CD9-ED9749743815}" destId="{45EE641A-057F-4FCC-8C04-8F0E309AFD5B}" srcOrd="1" destOrd="0" parTransId="{0E004555-47E6-419F-B260-101B6A5C1D92}" sibTransId="{D88EC8B8-AA56-4019-90B2-103A88B80EF0}"/>
    <dgm:cxn modelId="{68B50B48-F9D8-4445-981C-A282F2A27DBB}" type="presOf" srcId="{45EE641A-057F-4FCC-8C04-8F0E309AFD5B}" destId="{61781012-EE9A-4920-9E5E-01E8446129EC}" srcOrd="0" destOrd="0" presId="urn:microsoft.com/office/officeart/2018/2/layout/IconVerticalSolidList"/>
    <dgm:cxn modelId="{E4926287-DA6F-4616-9EFF-B367DBCF8330}" type="presOf" srcId="{2D2B6FE9-4E60-4D0C-8CD9-ED9749743815}" destId="{438B86EE-35C8-452D-90F4-7E1C9600E68C}" srcOrd="0" destOrd="0" presId="urn:microsoft.com/office/officeart/2018/2/layout/IconVerticalSolidList"/>
    <dgm:cxn modelId="{84BC74B1-4982-43F3-9CF2-B68B451A9547}" srcId="{2D2B6FE9-4E60-4D0C-8CD9-ED9749743815}" destId="{EEBFF708-0F59-4CB8-8329-F2CCE13C5BEF}" srcOrd="2" destOrd="0" parTransId="{F16D8E62-852A-430B-B2B7-F6A72F18DF5C}" sibTransId="{EDE90FCE-BCF8-48E5-AC35-D41445C8AE4E}"/>
    <dgm:cxn modelId="{EB0DD6BB-EDB0-4C35-85A9-E31C3CB7D93E}" srcId="{2D2B6FE9-4E60-4D0C-8CD9-ED9749743815}" destId="{5B3FF180-EB80-4D91-9484-944BA9A7A125}" srcOrd="0" destOrd="0" parTransId="{572A1E7A-6A27-4D12-9915-EEF769EBA52B}" sibTransId="{69D9919E-54A9-456B-9222-A59685AF6B86}"/>
    <dgm:cxn modelId="{9DBFE7BB-C517-4EDB-924F-1CB149EF4695}" type="presOf" srcId="{5B3FF180-EB80-4D91-9484-944BA9A7A125}" destId="{BE9DAF06-E408-4A19-A859-2CC63C8BCD47}" srcOrd="0" destOrd="0" presId="urn:microsoft.com/office/officeart/2018/2/layout/IconVerticalSolidList"/>
    <dgm:cxn modelId="{D26238D7-1744-4D0F-8FD7-1EE7B77ED18A}" type="presOf" srcId="{EEBFF708-0F59-4CB8-8329-F2CCE13C5BEF}" destId="{BE5061F1-CC1D-406E-B404-F06ED92A9FBF}" srcOrd="0" destOrd="0" presId="urn:microsoft.com/office/officeart/2018/2/layout/IconVerticalSolidList"/>
    <dgm:cxn modelId="{30B3FBC5-B19F-452C-ADC4-C53EE8E561A0}" type="presParOf" srcId="{438B86EE-35C8-452D-90F4-7E1C9600E68C}" destId="{041863FE-0A50-4A8B-A6BD-654B3C26CA03}" srcOrd="0" destOrd="0" presId="urn:microsoft.com/office/officeart/2018/2/layout/IconVerticalSolidList"/>
    <dgm:cxn modelId="{CD0F7366-70FA-411B-B1D6-79AAFF9DD9C1}" type="presParOf" srcId="{041863FE-0A50-4A8B-A6BD-654B3C26CA03}" destId="{ACF74C92-F4AB-4A1D-9154-315F9351FFB7}" srcOrd="0" destOrd="0" presId="urn:microsoft.com/office/officeart/2018/2/layout/IconVerticalSolidList"/>
    <dgm:cxn modelId="{87115EB2-D7AF-4393-AD52-26E04289F119}" type="presParOf" srcId="{041863FE-0A50-4A8B-A6BD-654B3C26CA03}" destId="{630D1250-ADE2-4E0D-8226-F9F9520EE32C}" srcOrd="1" destOrd="0" presId="urn:microsoft.com/office/officeart/2018/2/layout/IconVerticalSolidList"/>
    <dgm:cxn modelId="{D4E6F51D-3151-48EA-8ADA-5AE5D8F8B39C}" type="presParOf" srcId="{041863FE-0A50-4A8B-A6BD-654B3C26CA03}" destId="{8F7D04CD-7E9B-42F9-8D6D-E6E74C90E8C9}" srcOrd="2" destOrd="0" presId="urn:microsoft.com/office/officeart/2018/2/layout/IconVerticalSolidList"/>
    <dgm:cxn modelId="{7F3A7ED0-25BD-4E04-A9C6-03FDF7CFF83C}" type="presParOf" srcId="{041863FE-0A50-4A8B-A6BD-654B3C26CA03}" destId="{BE9DAF06-E408-4A19-A859-2CC63C8BCD47}" srcOrd="3" destOrd="0" presId="urn:microsoft.com/office/officeart/2018/2/layout/IconVerticalSolidList"/>
    <dgm:cxn modelId="{032DD3ED-B8E0-4142-99D7-C4B2ACC49803}" type="presParOf" srcId="{438B86EE-35C8-452D-90F4-7E1C9600E68C}" destId="{A1ABB194-41E0-4240-B731-6E8ED573F2C5}" srcOrd="1" destOrd="0" presId="urn:microsoft.com/office/officeart/2018/2/layout/IconVerticalSolidList"/>
    <dgm:cxn modelId="{177910E3-3FC7-44CA-8808-4BED78F83648}" type="presParOf" srcId="{438B86EE-35C8-452D-90F4-7E1C9600E68C}" destId="{D96CDCAB-954B-4C0D-892C-68ECAF86F87A}" srcOrd="2" destOrd="0" presId="urn:microsoft.com/office/officeart/2018/2/layout/IconVerticalSolidList"/>
    <dgm:cxn modelId="{E3FC318B-3191-43AB-821E-41D28B0112E9}" type="presParOf" srcId="{D96CDCAB-954B-4C0D-892C-68ECAF86F87A}" destId="{CC670B2D-EDE5-4316-AB28-4C9457051C07}" srcOrd="0" destOrd="0" presId="urn:microsoft.com/office/officeart/2018/2/layout/IconVerticalSolidList"/>
    <dgm:cxn modelId="{94824811-0EC3-4D47-97D2-EECBC8039687}" type="presParOf" srcId="{D96CDCAB-954B-4C0D-892C-68ECAF86F87A}" destId="{C23DF9D7-FB6F-4C87-964A-045868A27796}" srcOrd="1" destOrd="0" presId="urn:microsoft.com/office/officeart/2018/2/layout/IconVerticalSolidList"/>
    <dgm:cxn modelId="{1590F40A-9A80-4431-97E4-5EF3F26235AE}" type="presParOf" srcId="{D96CDCAB-954B-4C0D-892C-68ECAF86F87A}" destId="{436E97A7-1288-4448-B06F-0A53E1491F8A}" srcOrd="2" destOrd="0" presId="urn:microsoft.com/office/officeart/2018/2/layout/IconVerticalSolidList"/>
    <dgm:cxn modelId="{542AED5F-3E9A-4E36-8261-BBB1544AED69}" type="presParOf" srcId="{D96CDCAB-954B-4C0D-892C-68ECAF86F87A}" destId="{61781012-EE9A-4920-9E5E-01E8446129EC}" srcOrd="3" destOrd="0" presId="urn:microsoft.com/office/officeart/2018/2/layout/IconVerticalSolidList"/>
    <dgm:cxn modelId="{5F1EAFD2-9E8E-484C-8DE2-8CCFFFAD3750}" type="presParOf" srcId="{438B86EE-35C8-452D-90F4-7E1C9600E68C}" destId="{5E4C88BF-5DEB-4FF9-BBC7-9D5794B6423B}" srcOrd="3" destOrd="0" presId="urn:microsoft.com/office/officeart/2018/2/layout/IconVerticalSolidList"/>
    <dgm:cxn modelId="{7B30EA08-5EFD-455D-B967-FEFD42BEB372}" type="presParOf" srcId="{438B86EE-35C8-452D-90F4-7E1C9600E68C}" destId="{52F3197C-4BB7-456D-8794-11A4A8010343}" srcOrd="4" destOrd="0" presId="urn:microsoft.com/office/officeart/2018/2/layout/IconVerticalSolidList"/>
    <dgm:cxn modelId="{05603D94-1BC5-461C-9925-0C5317529F38}" type="presParOf" srcId="{52F3197C-4BB7-456D-8794-11A4A8010343}" destId="{6C3CE44D-67BF-4716-9016-7AF69127BCBA}" srcOrd="0" destOrd="0" presId="urn:microsoft.com/office/officeart/2018/2/layout/IconVerticalSolidList"/>
    <dgm:cxn modelId="{67CE93FD-60B3-48D7-838C-5C4EB3083DCE}" type="presParOf" srcId="{52F3197C-4BB7-456D-8794-11A4A8010343}" destId="{3B7326B9-3943-44DC-808C-7E32C4A4FF59}" srcOrd="1" destOrd="0" presId="urn:microsoft.com/office/officeart/2018/2/layout/IconVerticalSolidList"/>
    <dgm:cxn modelId="{754130A1-F8C2-45D5-837E-5B51245C0340}" type="presParOf" srcId="{52F3197C-4BB7-456D-8794-11A4A8010343}" destId="{B1444D7B-5247-463A-96A6-9C6DAFEEC669}" srcOrd="2" destOrd="0" presId="urn:microsoft.com/office/officeart/2018/2/layout/IconVerticalSolidList"/>
    <dgm:cxn modelId="{AFAECB37-1E07-4BAA-8753-150A23618891}" type="presParOf" srcId="{52F3197C-4BB7-456D-8794-11A4A8010343}" destId="{BE5061F1-CC1D-406E-B404-F06ED92A9F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2B6FE9-4E60-4D0C-8CD9-ED97497438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2BCA9A-1A9E-4444-B4C7-E5849D9581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All activities involving data packets sent by end use</a:t>
          </a:r>
        </a:p>
      </dgm:t>
    </dgm:pt>
    <dgm:pt modelId="{489D8B99-C356-4DB1-ACE6-BB83B309314F}" type="parTrans" cxnId="{DF3982CB-EEAD-4E86-9310-000B0AECD789}">
      <dgm:prSet/>
      <dgm:spPr/>
      <dgm:t>
        <a:bodyPr/>
        <a:lstStyle/>
        <a:p>
          <a:endParaRPr lang="en-US"/>
        </a:p>
      </dgm:t>
    </dgm:pt>
    <dgm:pt modelId="{CDBBFE04-327C-4B32-BBDD-ECB0E3C30FB0}" type="sibTrans" cxnId="{DF3982CB-EEAD-4E86-9310-000B0AECD789}">
      <dgm:prSet/>
      <dgm:spPr/>
      <dgm:t>
        <a:bodyPr/>
        <a:lstStyle/>
        <a:p>
          <a:endParaRPr lang="en-US"/>
        </a:p>
      </dgm:t>
    </dgm:pt>
    <dgm:pt modelId="{6E93C1D6-C31C-4FA6-A834-03E98AFF0A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Handles multimedia data transfer (voice, video, real-time messages)</a:t>
          </a:r>
        </a:p>
      </dgm:t>
    </dgm:pt>
    <dgm:pt modelId="{D04FBBF1-E1C0-4F31-A741-C149ABBC3FA0}" type="parTrans" cxnId="{3A52AB0A-6630-4F1E-B430-6408B4AF707E}">
      <dgm:prSet/>
      <dgm:spPr/>
      <dgm:t>
        <a:bodyPr/>
        <a:lstStyle/>
        <a:p>
          <a:endParaRPr lang="en-US"/>
        </a:p>
      </dgm:t>
    </dgm:pt>
    <dgm:pt modelId="{1D92483D-7844-40F1-BC20-670B528DB521}" type="sibTrans" cxnId="{3A52AB0A-6630-4F1E-B430-6408B4AF707E}">
      <dgm:prSet/>
      <dgm:spPr/>
      <dgm:t>
        <a:bodyPr/>
        <a:lstStyle/>
        <a:p>
          <a:endParaRPr lang="en-US"/>
        </a:p>
      </dgm:t>
    </dgm:pt>
    <dgm:pt modelId="{D6C16923-FB6B-42B5-A256-3FDE07A590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Supports parallel streams for smooth delivery</a:t>
          </a:r>
        </a:p>
      </dgm:t>
    </dgm:pt>
    <dgm:pt modelId="{9E374416-8873-41DD-B420-A870608BB089}" type="parTrans" cxnId="{3BB61CB0-CAC5-4A62-9FC9-0B00FB7EC3FB}">
      <dgm:prSet/>
      <dgm:spPr/>
      <dgm:t>
        <a:bodyPr/>
        <a:lstStyle/>
        <a:p>
          <a:endParaRPr lang="en-US"/>
        </a:p>
      </dgm:t>
    </dgm:pt>
    <dgm:pt modelId="{ADDB96C2-92C1-4512-9E0E-26921D25FD7E}" type="sibTrans" cxnId="{3BB61CB0-CAC5-4A62-9FC9-0B00FB7EC3FB}">
      <dgm:prSet/>
      <dgm:spPr/>
      <dgm:t>
        <a:bodyPr/>
        <a:lstStyle/>
        <a:p>
          <a:endParaRPr lang="en-US"/>
        </a:p>
      </dgm:t>
    </dgm:pt>
    <dgm:pt modelId="{438B86EE-35C8-452D-90F4-7E1C9600E68C}" type="pres">
      <dgm:prSet presAssocID="{2D2B6FE9-4E60-4D0C-8CD9-ED9749743815}" presName="root" presStyleCnt="0">
        <dgm:presLayoutVars>
          <dgm:dir/>
          <dgm:resizeHandles val="exact"/>
        </dgm:presLayoutVars>
      </dgm:prSet>
      <dgm:spPr/>
    </dgm:pt>
    <dgm:pt modelId="{3395D3E9-69D8-47AF-A322-E64F4C84D2C2}" type="pres">
      <dgm:prSet presAssocID="{782BCA9A-1A9E-4444-B4C7-E5849D958110}" presName="compNode" presStyleCnt="0"/>
      <dgm:spPr/>
    </dgm:pt>
    <dgm:pt modelId="{4303D126-D941-41EE-9A1F-C834EE9193B1}" type="pres">
      <dgm:prSet presAssocID="{782BCA9A-1A9E-4444-B4C7-E5849D958110}" presName="bgRect" presStyleLbl="bgShp" presStyleIdx="0" presStyleCnt="3"/>
      <dgm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58C6A815-1119-46AF-A2D2-F73303895FE1}" type="pres">
      <dgm:prSet presAssocID="{782BCA9A-1A9E-4444-B4C7-E5849D9581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96AA9D9-3C2B-4A2F-984A-324A4F7FFEE7}" type="pres">
      <dgm:prSet presAssocID="{782BCA9A-1A9E-4444-B4C7-E5849D958110}" presName="spaceRect" presStyleCnt="0"/>
      <dgm:spPr/>
    </dgm:pt>
    <dgm:pt modelId="{C3AC2239-1EC3-45B0-8F7B-3539435ECB07}" type="pres">
      <dgm:prSet presAssocID="{782BCA9A-1A9E-4444-B4C7-E5849D958110}" presName="parTx" presStyleLbl="revTx" presStyleIdx="0" presStyleCnt="3">
        <dgm:presLayoutVars>
          <dgm:chMax val="0"/>
          <dgm:chPref val="0"/>
        </dgm:presLayoutVars>
      </dgm:prSet>
      <dgm:spPr/>
    </dgm:pt>
    <dgm:pt modelId="{8860B279-C2AE-4EE3-90D3-3CE6608A49B4}" type="pres">
      <dgm:prSet presAssocID="{CDBBFE04-327C-4B32-BBDD-ECB0E3C30FB0}" presName="sibTrans" presStyleCnt="0"/>
      <dgm:spPr/>
    </dgm:pt>
    <dgm:pt modelId="{7D3A9D70-8536-4DF7-AC73-A23FF960F613}" type="pres">
      <dgm:prSet presAssocID="{6E93C1D6-C31C-4FA6-A834-03E98AFF0A1B}" presName="compNode" presStyleCnt="0"/>
      <dgm:spPr/>
    </dgm:pt>
    <dgm:pt modelId="{8D45080F-B5D4-447E-9B0D-8BA2906A430B}" type="pres">
      <dgm:prSet presAssocID="{6E93C1D6-C31C-4FA6-A834-03E98AFF0A1B}" presName="bgRect" presStyleLbl="bgShp" presStyleIdx="1" presStyleCnt="3"/>
      <dgm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92204F6A-8398-4EA1-9702-FEAC14C30C15}" type="pres">
      <dgm:prSet presAssocID="{6E93C1D6-C31C-4FA6-A834-03E98AFF0A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02584D4E-E5AF-4723-A8D5-C6FD37A6545B}" type="pres">
      <dgm:prSet presAssocID="{6E93C1D6-C31C-4FA6-A834-03E98AFF0A1B}" presName="spaceRect" presStyleCnt="0"/>
      <dgm:spPr/>
    </dgm:pt>
    <dgm:pt modelId="{51744542-11B5-45DB-85ED-31A1C56F4AD7}" type="pres">
      <dgm:prSet presAssocID="{6E93C1D6-C31C-4FA6-A834-03E98AFF0A1B}" presName="parTx" presStyleLbl="revTx" presStyleIdx="1" presStyleCnt="3">
        <dgm:presLayoutVars>
          <dgm:chMax val="0"/>
          <dgm:chPref val="0"/>
        </dgm:presLayoutVars>
      </dgm:prSet>
      <dgm:spPr/>
    </dgm:pt>
    <dgm:pt modelId="{28E233F7-1314-47FE-8A6C-25D366AD8018}" type="pres">
      <dgm:prSet presAssocID="{1D92483D-7844-40F1-BC20-670B528DB521}" presName="sibTrans" presStyleCnt="0"/>
      <dgm:spPr/>
    </dgm:pt>
    <dgm:pt modelId="{54CB0C78-0B22-4EE1-94CB-5BA2B4B4CEFF}" type="pres">
      <dgm:prSet presAssocID="{D6C16923-FB6B-42B5-A256-3FDE07A59018}" presName="compNode" presStyleCnt="0"/>
      <dgm:spPr/>
    </dgm:pt>
    <dgm:pt modelId="{801756BA-B4E2-475A-9791-D09E35D0CCD9}" type="pres">
      <dgm:prSet presAssocID="{D6C16923-FB6B-42B5-A256-3FDE07A59018}" presName="bgRect" presStyleLbl="bgShp" presStyleIdx="2" presStyleCnt="3"/>
      <dgm:spPr>
        <a:xfrm>
          <a:off x="0" y="3529661"/>
          <a:ext cx="6596063" cy="141162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734E711A-E6F7-4436-81EF-A1DD03FAD703}" type="pres">
      <dgm:prSet presAssocID="{D6C16923-FB6B-42B5-A256-3FDE07A590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4623C2-5F44-4830-9429-AA9FD93427C8}" type="pres">
      <dgm:prSet presAssocID="{D6C16923-FB6B-42B5-A256-3FDE07A59018}" presName="spaceRect" presStyleCnt="0"/>
      <dgm:spPr/>
    </dgm:pt>
    <dgm:pt modelId="{A6E0CF84-9FF7-48C8-BB66-C55F34FD1332}" type="pres">
      <dgm:prSet presAssocID="{D6C16923-FB6B-42B5-A256-3FDE07A590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52AB0A-6630-4F1E-B430-6408B4AF707E}" srcId="{2D2B6FE9-4E60-4D0C-8CD9-ED9749743815}" destId="{6E93C1D6-C31C-4FA6-A834-03E98AFF0A1B}" srcOrd="1" destOrd="0" parTransId="{D04FBBF1-E1C0-4F31-A741-C149ABBC3FA0}" sibTransId="{1D92483D-7844-40F1-BC20-670B528DB521}"/>
    <dgm:cxn modelId="{18D7E85F-7C45-4A03-AB84-B039421D2431}" type="presOf" srcId="{782BCA9A-1A9E-4444-B4C7-E5849D958110}" destId="{C3AC2239-1EC3-45B0-8F7B-3539435ECB07}" srcOrd="0" destOrd="0" presId="urn:microsoft.com/office/officeart/2018/2/layout/IconVerticalSolidList"/>
    <dgm:cxn modelId="{E4926287-DA6F-4616-9EFF-B367DBCF8330}" type="presOf" srcId="{2D2B6FE9-4E60-4D0C-8CD9-ED9749743815}" destId="{438B86EE-35C8-452D-90F4-7E1C9600E68C}" srcOrd="0" destOrd="0" presId="urn:microsoft.com/office/officeart/2018/2/layout/IconVerticalSolidList"/>
    <dgm:cxn modelId="{A2C0A09E-104A-4313-9211-6D51FB13B08D}" type="presOf" srcId="{6E93C1D6-C31C-4FA6-A834-03E98AFF0A1B}" destId="{51744542-11B5-45DB-85ED-31A1C56F4AD7}" srcOrd="0" destOrd="0" presId="urn:microsoft.com/office/officeart/2018/2/layout/IconVerticalSolidList"/>
    <dgm:cxn modelId="{3BB61CB0-CAC5-4A62-9FC9-0B00FB7EC3FB}" srcId="{2D2B6FE9-4E60-4D0C-8CD9-ED9749743815}" destId="{D6C16923-FB6B-42B5-A256-3FDE07A59018}" srcOrd="2" destOrd="0" parTransId="{9E374416-8873-41DD-B420-A870608BB089}" sibTransId="{ADDB96C2-92C1-4512-9E0E-26921D25FD7E}"/>
    <dgm:cxn modelId="{DF3982CB-EEAD-4E86-9310-000B0AECD789}" srcId="{2D2B6FE9-4E60-4D0C-8CD9-ED9749743815}" destId="{782BCA9A-1A9E-4444-B4C7-E5849D958110}" srcOrd="0" destOrd="0" parTransId="{489D8B99-C356-4DB1-ACE6-BB83B309314F}" sibTransId="{CDBBFE04-327C-4B32-BBDD-ECB0E3C30FB0}"/>
    <dgm:cxn modelId="{70CD9DE4-3389-42A5-AA21-EFD7D2A3B881}" type="presOf" srcId="{D6C16923-FB6B-42B5-A256-3FDE07A59018}" destId="{A6E0CF84-9FF7-48C8-BB66-C55F34FD1332}" srcOrd="0" destOrd="0" presId="urn:microsoft.com/office/officeart/2018/2/layout/IconVerticalSolidList"/>
    <dgm:cxn modelId="{C9DF91F2-51E3-41C7-8A76-6F4C9F771ABE}" type="presParOf" srcId="{438B86EE-35C8-452D-90F4-7E1C9600E68C}" destId="{3395D3E9-69D8-47AF-A322-E64F4C84D2C2}" srcOrd="0" destOrd="0" presId="urn:microsoft.com/office/officeart/2018/2/layout/IconVerticalSolidList"/>
    <dgm:cxn modelId="{D2397A97-21A1-4739-ADDC-E594C16A6860}" type="presParOf" srcId="{3395D3E9-69D8-47AF-A322-E64F4C84D2C2}" destId="{4303D126-D941-41EE-9A1F-C834EE9193B1}" srcOrd="0" destOrd="0" presId="urn:microsoft.com/office/officeart/2018/2/layout/IconVerticalSolidList"/>
    <dgm:cxn modelId="{28CD1662-11E7-43BD-A9A5-859C302C748E}" type="presParOf" srcId="{3395D3E9-69D8-47AF-A322-E64F4C84D2C2}" destId="{58C6A815-1119-46AF-A2D2-F73303895FE1}" srcOrd="1" destOrd="0" presId="urn:microsoft.com/office/officeart/2018/2/layout/IconVerticalSolidList"/>
    <dgm:cxn modelId="{6C561481-B3CF-4E4A-BC69-BACEA15EC589}" type="presParOf" srcId="{3395D3E9-69D8-47AF-A322-E64F4C84D2C2}" destId="{196AA9D9-3C2B-4A2F-984A-324A4F7FFEE7}" srcOrd="2" destOrd="0" presId="urn:microsoft.com/office/officeart/2018/2/layout/IconVerticalSolidList"/>
    <dgm:cxn modelId="{706BAEEA-1DBD-44EF-B274-E6CD4A16C2F8}" type="presParOf" srcId="{3395D3E9-69D8-47AF-A322-E64F4C84D2C2}" destId="{C3AC2239-1EC3-45B0-8F7B-3539435ECB07}" srcOrd="3" destOrd="0" presId="urn:microsoft.com/office/officeart/2018/2/layout/IconVerticalSolidList"/>
    <dgm:cxn modelId="{2461E51F-980F-4A6E-90B7-C053D4DB87C5}" type="presParOf" srcId="{438B86EE-35C8-452D-90F4-7E1C9600E68C}" destId="{8860B279-C2AE-4EE3-90D3-3CE6608A49B4}" srcOrd="1" destOrd="0" presId="urn:microsoft.com/office/officeart/2018/2/layout/IconVerticalSolidList"/>
    <dgm:cxn modelId="{AAD5EE3C-820C-4AA4-ADF0-1F17D14670AB}" type="presParOf" srcId="{438B86EE-35C8-452D-90F4-7E1C9600E68C}" destId="{7D3A9D70-8536-4DF7-AC73-A23FF960F613}" srcOrd="2" destOrd="0" presId="urn:microsoft.com/office/officeart/2018/2/layout/IconVerticalSolidList"/>
    <dgm:cxn modelId="{64FF5C27-D6F2-4525-BF4F-F6483DDCCADA}" type="presParOf" srcId="{7D3A9D70-8536-4DF7-AC73-A23FF960F613}" destId="{8D45080F-B5D4-447E-9B0D-8BA2906A430B}" srcOrd="0" destOrd="0" presId="urn:microsoft.com/office/officeart/2018/2/layout/IconVerticalSolidList"/>
    <dgm:cxn modelId="{8BBBAA02-0B8A-47E9-AC50-9FF07E830EF8}" type="presParOf" srcId="{7D3A9D70-8536-4DF7-AC73-A23FF960F613}" destId="{92204F6A-8398-4EA1-9702-FEAC14C30C15}" srcOrd="1" destOrd="0" presId="urn:microsoft.com/office/officeart/2018/2/layout/IconVerticalSolidList"/>
    <dgm:cxn modelId="{EC607A49-0F3E-42CE-8CF7-1DD0FEE268B1}" type="presParOf" srcId="{7D3A9D70-8536-4DF7-AC73-A23FF960F613}" destId="{02584D4E-E5AF-4723-A8D5-C6FD37A6545B}" srcOrd="2" destOrd="0" presId="urn:microsoft.com/office/officeart/2018/2/layout/IconVerticalSolidList"/>
    <dgm:cxn modelId="{3EE4B461-BF35-4A45-8647-0E1685A8A426}" type="presParOf" srcId="{7D3A9D70-8536-4DF7-AC73-A23FF960F613}" destId="{51744542-11B5-45DB-85ED-31A1C56F4AD7}" srcOrd="3" destOrd="0" presId="urn:microsoft.com/office/officeart/2018/2/layout/IconVerticalSolidList"/>
    <dgm:cxn modelId="{7CDCE5CC-F7B4-40DC-9B2F-46500E65A83B}" type="presParOf" srcId="{438B86EE-35C8-452D-90F4-7E1C9600E68C}" destId="{28E233F7-1314-47FE-8A6C-25D366AD8018}" srcOrd="3" destOrd="0" presId="urn:microsoft.com/office/officeart/2018/2/layout/IconVerticalSolidList"/>
    <dgm:cxn modelId="{B454A6D7-7DE6-4B38-A198-1DC304875FE0}" type="presParOf" srcId="{438B86EE-35C8-452D-90F4-7E1C9600E68C}" destId="{54CB0C78-0B22-4EE1-94CB-5BA2B4B4CEFF}" srcOrd="4" destOrd="0" presId="urn:microsoft.com/office/officeart/2018/2/layout/IconVerticalSolidList"/>
    <dgm:cxn modelId="{1B57A0DC-85CC-40CD-890D-BE09D908046F}" type="presParOf" srcId="{54CB0C78-0B22-4EE1-94CB-5BA2B4B4CEFF}" destId="{801756BA-B4E2-475A-9791-D09E35D0CCD9}" srcOrd="0" destOrd="0" presId="urn:microsoft.com/office/officeart/2018/2/layout/IconVerticalSolidList"/>
    <dgm:cxn modelId="{CB735B66-16B7-4903-B8B2-AE7B90B56738}" type="presParOf" srcId="{54CB0C78-0B22-4EE1-94CB-5BA2B4B4CEFF}" destId="{734E711A-E6F7-4436-81EF-A1DD03FAD703}" srcOrd="1" destOrd="0" presId="urn:microsoft.com/office/officeart/2018/2/layout/IconVerticalSolidList"/>
    <dgm:cxn modelId="{E679A688-733F-4D7A-AC15-388A8E0387A2}" type="presParOf" srcId="{54CB0C78-0B22-4EE1-94CB-5BA2B4B4CEFF}" destId="{A34623C2-5F44-4830-9429-AA9FD93427C8}" srcOrd="2" destOrd="0" presId="urn:microsoft.com/office/officeart/2018/2/layout/IconVerticalSolidList"/>
    <dgm:cxn modelId="{243F35A6-AD72-4E12-AD64-16B8C8BEDCEB}" type="presParOf" srcId="{54CB0C78-0B22-4EE1-94CB-5BA2B4B4CEFF}" destId="{A6E0CF84-9FF7-48C8-BB66-C55F34FD13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2B6FE9-4E60-4D0C-8CD9-ED97497438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B09119-8663-468A-8B29-332ADB4140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All activities required to perform data plane activites but don’t involve end user data packets</a:t>
          </a:r>
          <a:endParaRPr lang="en-US" sz="2000" dirty="0"/>
        </a:p>
      </dgm:t>
    </dgm:pt>
    <dgm:pt modelId="{6AED0702-A1BB-479B-936C-27F98604124B}" type="parTrans" cxnId="{A9D20E63-D2BE-499B-813E-71CEC48E8DDB}">
      <dgm:prSet/>
      <dgm:spPr/>
      <dgm:t>
        <a:bodyPr/>
        <a:lstStyle/>
        <a:p>
          <a:endParaRPr lang="en-US"/>
        </a:p>
      </dgm:t>
    </dgm:pt>
    <dgm:pt modelId="{7A529B8B-AEDC-44FC-872D-A209F29BF21F}" type="sibTrans" cxnId="{A9D20E63-D2BE-499B-813E-71CEC48E8DDB}">
      <dgm:prSet/>
      <dgm:spPr/>
      <dgm:t>
        <a:bodyPr/>
        <a:lstStyle/>
        <a:p>
          <a:endParaRPr lang="en-US"/>
        </a:p>
      </dgm:t>
    </dgm:pt>
    <dgm:pt modelId="{D44BCBB3-CE41-4975-9572-9C22D585B8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Connection setup (association establishment)</a:t>
          </a:r>
          <a:endParaRPr lang="en-US" sz="2000" dirty="0"/>
        </a:p>
      </dgm:t>
    </dgm:pt>
    <dgm:pt modelId="{296575DD-304F-4815-9150-8944467C5D74}" type="parTrans" cxnId="{7AFD4664-ACBD-4C66-A4D2-9D7961629B54}">
      <dgm:prSet/>
      <dgm:spPr/>
      <dgm:t>
        <a:bodyPr/>
        <a:lstStyle/>
        <a:p>
          <a:endParaRPr lang="en-US"/>
        </a:p>
      </dgm:t>
    </dgm:pt>
    <dgm:pt modelId="{7804FA51-95DA-4742-BF40-652455D3C70C}" type="sibTrans" cxnId="{7AFD4664-ACBD-4C66-A4D2-9D7961629B54}">
      <dgm:prSet/>
      <dgm:spPr/>
      <dgm:t>
        <a:bodyPr/>
        <a:lstStyle/>
        <a:p>
          <a:endParaRPr lang="en-US"/>
        </a:p>
      </dgm:t>
    </dgm:pt>
    <dgm:pt modelId="{9163C465-6423-460F-AC1B-3E7E2DD358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Error detection &amp; retransmission</a:t>
          </a:r>
          <a:endParaRPr lang="en-US" sz="2000" dirty="0"/>
        </a:p>
      </dgm:t>
    </dgm:pt>
    <dgm:pt modelId="{DBB50F00-93CA-430D-BA56-FC45D58EA186}" type="parTrans" cxnId="{55C14462-B42A-438B-A9D7-77A0BD5E132F}">
      <dgm:prSet/>
      <dgm:spPr/>
      <dgm:t>
        <a:bodyPr/>
        <a:lstStyle/>
        <a:p>
          <a:endParaRPr lang="en-US"/>
        </a:p>
      </dgm:t>
    </dgm:pt>
    <dgm:pt modelId="{C360CB04-C4F3-4CA6-BE1F-01D256FDD0D2}" type="sibTrans" cxnId="{55C14462-B42A-438B-A9D7-77A0BD5E132F}">
      <dgm:prSet/>
      <dgm:spPr/>
      <dgm:t>
        <a:bodyPr/>
        <a:lstStyle/>
        <a:p>
          <a:endParaRPr lang="en-US"/>
        </a:p>
      </dgm:t>
    </dgm:pt>
    <dgm:pt modelId="{0338C9B5-7732-44EC-B6D0-E91AD77C73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Path management (multi-homing)</a:t>
          </a:r>
          <a:endParaRPr lang="en-US" sz="2000" dirty="0"/>
        </a:p>
      </dgm:t>
    </dgm:pt>
    <dgm:pt modelId="{96D75F5D-9370-497E-9F2C-F85A06B78F57}" type="parTrans" cxnId="{12194171-DECF-4863-8B95-A8C7FAAB2B38}">
      <dgm:prSet/>
      <dgm:spPr/>
      <dgm:t>
        <a:bodyPr/>
        <a:lstStyle/>
        <a:p>
          <a:endParaRPr lang="en-US"/>
        </a:p>
      </dgm:t>
    </dgm:pt>
    <dgm:pt modelId="{4A420166-F435-447F-9485-E228F7E4BD2F}" type="sibTrans" cxnId="{12194171-DECF-4863-8B95-A8C7FAAB2B38}">
      <dgm:prSet/>
      <dgm:spPr/>
      <dgm:t>
        <a:bodyPr/>
        <a:lstStyle/>
        <a:p>
          <a:endParaRPr lang="en-US"/>
        </a:p>
      </dgm:t>
    </dgm:pt>
    <dgm:pt modelId="{438B86EE-35C8-452D-90F4-7E1C9600E68C}" type="pres">
      <dgm:prSet presAssocID="{2D2B6FE9-4E60-4D0C-8CD9-ED9749743815}" presName="root" presStyleCnt="0">
        <dgm:presLayoutVars>
          <dgm:dir/>
          <dgm:resizeHandles val="exact"/>
        </dgm:presLayoutVars>
      </dgm:prSet>
      <dgm:spPr/>
    </dgm:pt>
    <dgm:pt modelId="{8F4B7D8F-78FF-4F8D-8753-59E3583F1F07}" type="pres">
      <dgm:prSet presAssocID="{0FB09119-8663-468A-8B29-332ADB41408B}" presName="compNode" presStyleCnt="0"/>
      <dgm:spPr/>
    </dgm:pt>
    <dgm:pt modelId="{A1C99CDA-BCA6-4D06-BA4A-43C3BD01171A}" type="pres">
      <dgm:prSet presAssocID="{0FB09119-8663-468A-8B29-332ADB41408B}" presName="bgRect" presStyleLbl="bgShp" presStyleIdx="0" presStyleCnt="4"/>
      <dgm:spPr>
        <a:xfrm>
          <a:off x="0" y="4462"/>
          <a:ext cx="6596063" cy="852117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D50C0F52-63D7-46AB-8E94-FF4EBC9DF681}" type="pres">
      <dgm:prSet presAssocID="{0FB09119-8663-468A-8B29-332ADB4140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 with solid fill"/>
        </a:ext>
      </dgm:extLst>
    </dgm:pt>
    <dgm:pt modelId="{122340EF-0798-47AD-8E92-9A8069359D5A}" type="pres">
      <dgm:prSet presAssocID="{0FB09119-8663-468A-8B29-332ADB41408B}" presName="spaceRect" presStyleCnt="0"/>
      <dgm:spPr/>
    </dgm:pt>
    <dgm:pt modelId="{4BAB1983-7E11-4B50-9D04-82DFAC7F7FB0}" type="pres">
      <dgm:prSet presAssocID="{0FB09119-8663-468A-8B29-332ADB41408B}" presName="parTx" presStyleLbl="revTx" presStyleIdx="0" presStyleCnt="4">
        <dgm:presLayoutVars>
          <dgm:chMax val="0"/>
          <dgm:chPref val="0"/>
        </dgm:presLayoutVars>
      </dgm:prSet>
      <dgm:spPr/>
    </dgm:pt>
    <dgm:pt modelId="{BA582B89-95F4-431B-B786-AE850E74040D}" type="pres">
      <dgm:prSet presAssocID="{7A529B8B-AEDC-44FC-872D-A209F29BF21F}" presName="sibTrans" presStyleCnt="0"/>
      <dgm:spPr/>
    </dgm:pt>
    <dgm:pt modelId="{C3692CDF-8ED6-4756-AF86-CA147EE9F06A}" type="pres">
      <dgm:prSet presAssocID="{D44BCBB3-CE41-4975-9572-9C22D585B86F}" presName="compNode" presStyleCnt="0"/>
      <dgm:spPr/>
    </dgm:pt>
    <dgm:pt modelId="{15FD5C77-3AA5-41C6-934B-38C12429AD85}" type="pres">
      <dgm:prSet presAssocID="{D44BCBB3-CE41-4975-9572-9C22D585B86F}" presName="bgRect" presStyleLbl="bgShp" presStyleIdx="1" presStyleCnt="4"/>
      <dgm:spPr>
        <a:xfrm>
          <a:off x="0" y="1302610"/>
          <a:ext cx="6596063" cy="852117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2B118C3D-B3F5-4CF8-9D21-1601B639F972}" type="pres">
      <dgm:prSet presAssocID="{D44BCBB3-CE41-4975-9572-9C22D585B8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43929297-C3AE-4B8F-B1C5-18964D08E185}" type="pres">
      <dgm:prSet presAssocID="{D44BCBB3-CE41-4975-9572-9C22D585B86F}" presName="spaceRect" presStyleCnt="0"/>
      <dgm:spPr/>
    </dgm:pt>
    <dgm:pt modelId="{7BA858C3-BAEC-43C5-AF14-342C342E27C9}" type="pres">
      <dgm:prSet presAssocID="{D44BCBB3-CE41-4975-9572-9C22D585B86F}" presName="parTx" presStyleLbl="revTx" presStyleIdx="1" presStyleCnt="4">
        <dgm:presLayoutVars>
          <dgm:chMax val="0"/>
          <dgm:chPref val="0"/>
        </dgm:presLayoutVars>
      </dgm:prSet>
      <dgm:spPr/>
    </dgm:pt>
    <dgm:pt modelId="{C8AEAC84-437C-4550-84D1-ACB0B56B3212}" type="pres">
      <dgm:prSet presAssocID="{7804FA51-95DA-4742-BF40-652455D3C70C}" presName="sibTrans" presStyleCnt="0"/>
      <dgm:spPr/>
    </dgm:pt>
    <dgm:pt modelId="{83874DA3-A981-4345-A323-914FE1761406}" type="pres">
      <dgm:prSet presAssocID="{9163C465-6423-460F-AC1B-3E7E2DD3586B}" presName="compNode" presStyleCnt="0"/>
      <dgm:spPr/>
    </dgm:pt>
    <dgm:pt modelId="{78BE71DC-6117-4E76-A091-B46121F6A907}" type="pres">
      <dgm:prSet presAssocID="{9163C465-6423-460F-AC1B-3E7E2DD3586B}" presName="bgRect" presStyleLbl="bgShp" presStyleIdx="2" presStyleCnt="4"/>
      <dgm:spPr>
        <a:xfrm>
          <a:off x="0" y="2600758"/>
          <a:ext cx="6596063" cy="852117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A895538B-DAC3-4509-9FB1-0CFB2C81D1B6}" type="pres">
      <dgm:prSet presAssocID="{9163C465-6423-460F-AC1B-3E7E2DD358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7CE06120-8439-45AC-94F5-B17913D59F62}" type="pres">
      <dgm:prSet presAssocID="{9163C465-6423-460F-AC1B-3E7E2DD3586B}" presName="spaceRect" presStyleCnt="0"/>
      <dgm:spPr/>
    </dgm:pt>
    <dgm:pt modelId="{E8C39EDF-081D-4E80-BD20-DAC3A21F45CE}" type="pres">
      <dgm:prSet presAssocID="{9163C465-6423-460F-AC1B-3E7E2DD3586B}" presName="parTx" presStyleLbl="revTx" presStyleIdx="2" presStyleCnt="4">
        <dgm:presLayoutVars>
          <dgm:chMax val="0"/>
          <dgm:chPref val="0"/>
        </dgm:presLayoutVars>
      </dgm:prSet>
      <dgm:spPr/>
    </dgm:pt>
    <dgm:pt modelId="{328240E0-4AC0-44ED-BA28-3AA4B3E5C3E7}" type="pres">
      <dgm:prSet presAssocID="{C360CB04-C4F3-4CA6-BE1F-01D256FDD0D2}" presName="sibTrans" presStyleCnt="0"/>
      <dgm:spPr/>
    </dgm:pt>
    <dgm:pt modelId="{A307A6B5-B169-4B69-BD78-23558611BCF8}" type="pres">
      <dgm:prSet presAssocID="{0338C9B5-7732-44EC-B6D0-E91AD77C730E}" presName="compNode" presStyleCnt="0"/>
      <dgm:spPr/>
    </dgm:pt>
    <dgm:pt modelId="{18328A67-38D3-4B01-8512-49E1D446C0A0}" type="pres">
      <dgm:prSet presAssocID="{0338C9B5-7732-44EC-B6D0-E91AD77C730E}" presName="bgRect" presStyleLbl="bgShp" presStyleIdx="3" presStyleCnt="4"/>
      <dgm:spPr>
        <a:xfrm>
          <a:off x="0" y="3898907"/>
          <a:ext cx="6596063" cy="852117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B217753B-4371-4F7E-9D5D-3D87289E26A5}" type="pres">
      <dgm:prSet presAssocID="{0338C9B5-7732-44EC-B6D0-E91AD77C73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 with solid fill"/>
        </a:ext>
      </dgm:extLst>
    </dgm:pt>
    <dgm:pt modelId="{52411519-C470-444E-AD4C-54A6D272CFC5}" type="pres">
      <dgm:prSet presAssocID="{0338C9B5-7732-44EC-B6D0-E91AD77C730E}" presName="spaceRect" presStyleCnt="0"/>
      <dgm:spPr/>
    </dgm:pt>
    <dgm:pt modelId="{61D8112A-2C7D-4A08-87CB-0A399FB2EB11}" type="pres">
      <dgm:prSet presAssocID="{0338C9B5-7732-44EC-B6D0-E91AD77C730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EE99B33-B18C-4357-A8BF-99AECE8A9FA1}" type="presOf" srcId="{0338C9B5-7732-44EC-B6D0-E91AD77C730E}" destId="{61D8112A-2C7D-4A08-87CB-0A399FB2EB11}" srcOrd="0" destOrd="0" presId="urn:microsoft.com/office/officeart/2018/2/layout/IconVerticalSolidList"/>
    <dgm:cxn modelId="{55C14462-B42A-438B-A9D7-77A0BD5E132F}" srcId="{2D2B6FE9-4E60-4D0C-8CD9-ED9749743815}" destId="{9163C465-6423-460F-AC1B-3E7E2DD3586B}" srcOrd="2" destOrd="0" parTransId="{DBB50F00-93CA-430D-BA56-FC45D58EA186}" sibTransId="{C360CB04-C4F3-4CA6-BE1F-01D256FDD0D2}"/>
    <dgm:cxn modelId="{A9D20E63-D2BE-499B-813E-71CEC48E8DDB}" srcId="{2D2B6FE9-4E60-4D0C-8CD9-ED9749743815}" destId="{0FB09119-8663-468A-8B29-332ADB41408B}" srcOrd="0" destOrd="0" parTransId="{6AED0702-A1BB-479B-936C-27F98604124B}" sibTransId="{7A529B8B-AEDC-44FC-872D-A209F29BF21F}"/>
    <dgm:cxn modelId="{7AFD4664-ACBD-4C66-A4D2-9D7961629B54}" srcId="{2D2B6FE9-4E60-4D0C-8CD9-ED9749743815}" destId="{D44BCBB3-CE41-4975-9572-9C22D585B86F}" srcOrd="1" destOrd="0" parTransId="{296575DD-304F-4815-9150-8944467C5D74}" sibTransId="{7804FA51-95DA-4742-BF40-652455D3C70C}"/>
    <dgm:cxn modelId="{5E599846-B0CC-491C-84B0-BC44B14F9C2B}" type="presOf" srcId="{9163C465-6423-460F-AC1B-3E7E2DD3586B}" destId="{E8C39EDF-081D-4E80-BD20-DAC3A21F45CE}" srcOrd="0" destOrd="0" presId="urn:microsoft.com/office/officeart/2018/2/layout/IconVerticalSolidList"/>
    <dgm:cxn modelId="{12194171-DECF-4863-8B95-A8C7FAAB2B38}" srcId="{2D2B6FE9-4E60-4D0C-8CD9-ED9749743815}" destId="{0338C9B5-7732-44EC-B6D0-E91AD77C730E}" srcOrd="3" destOrd="0" parTransId="{96D75F5D-9370-497E-9F2C-F85A06B78F57}" sibTransId="{4A420166-F435-447F-9485-E228F7E4BD2F}"/>
    <dgm:cxn modelId="{E7AA0F58-8BA8-4AD9-BA93-1A6C87C461B8}" type="presOf" srcId="{D44BCBB3-CE41-4975-9572-9C22D585B86F}" destId="{7BA858C3-BAEC-43C5-AF14-342C342E27C9}" srcOrd="0" destOrd="0" presId="urn:microsoft.com/office/officeart/2018/2/layout/IconVerticalSolidList"/>
    <dgm:cxn modelId="{E4926287-DA6F-4616-9EFF-B367DBCF8330}" type="presOf" srcId="{2D2B6FE9-4E60-4D0C-8CD9-ED9749743815}" destId="{438B86EE-35C8-452D-90F4-7E1C9600E68C}" srcOrd="0" destOrd="0" presId="urn:microsoft.com/office/officeart/2018/2/layout/IconVerticalSolidList"/>
    <dgm:cxn modelId="{5898A6C2-F5D8-4340-BC0A-C3B60C8E5BEB}" type="presOf" srcId="{0FB09119-8663-468A-8B29-332ADB41408B}" destId="{4BAB1983-7E11-4B50-9D04-82DFAC7F7FB0}" srcOrd="0" destOrd="0" presId="urn:microsoft.com/office/officeart/2018/2/layout/IconVerticalSolidList"/>
    <dgm:cxn modelId="{D7051517-AD6B-4BCA-9B03-1C4667014825}" type="presParOf" srcId="{438B86EE-35C8-452D-90F4-7E1C9600E68C}" destId="{8F4B7D8F-78FF-4F8D-8753-59E3583F1F07}" srcOrd="0" destOrd="0" presId="urn:microsoft.com/office/officeart/2018/2/layout/IconVerticalSolidList"/>
    <dgm:cxn modelId="{E98B4A69-2826-4C0F-90C7-473B0300036E}" type="presParOf" srcId="{8F4B7D8F-78FF-4F8D-8753-59E3583F1F07}" destId="{A1C99CDA-BCA6-4D06-BA4A-43C3BD01171A}" srcOrd="0" destOrd="0" presId="urn:microsoft.com/office/officeart/2018/2/layout/IconVerticalSolidList"/>
    <dgm:cxn modelId="{F94749F4-F42D-4FBF-BC42-97EB746B83BD}" type="presParOf" srcId="{8F4B7D8F-78FF-4F8D-8753-59E3583F1F07}" destId="{D50C0F52-63D7-46AB-8E94-FF4EBC9DF681}" srcOrd="1" destOrd="0" presId="urn:microsoft.com/office/officeart/2018/2/layout/IconVerticalSolidList"/>
    <dgm:cxn modelId="{CE9FD7DC-2A65-46E5-85E5-7385D3E466FB}" type="presParOf" srcId="{8F4B7D8F-78FF-4F8D-8753-59E3583F1F07}" destId="{122340EF-0798-47AD-8E92-9A8069359D5A}" srcOrd="2" destOrd="0" presId="urn:microsoft.com/office/officeart/2018/2/layout/IconVerticalSolidList"/>
    <dgm:cxn modelId="{2F13A37A-B398-4DFF-836F-6B8AF8404CB9}" type="presParOf" srcId="{8F4B7D8F-78FF-4F8D-8753-59E3583F1F07}" destId="{4BAB1983-7E11-4B50-9D04-82DFAC7F7FB0}" srcOrd="3" destOrd="0" presId="urn:microsoft.com/office/officeart/2018/2/layout/IconVerticalSolidList"/>
    <dgm:cxn modelId="{9769572B-8333-4959-994D-7FD4357A45BD}" type="presParOf" srcId="{438B86EE-35C8-452D-90F4-7E1C9600E68C}" destId="{BA582B89-95F4-431B-B786-AE850E74040D}" srcOrd="1" destOrd="0" presId="urn:microsoft.com/office/officeart/2018/2/layout/IconVerticalSolidList"/>
    <dgm:cxn modelId="{A25AB79B-65CF-475F-8116-A9D9B64BBC7A}" type="presParOf" srcId="{438B86EE-35C8-452D-90F4-7E1C9600E68C}" destId="{C3692CDF-8ED6-4756-AF86-CA147EE9F06A}" srcOrd="2" destOrd="0" presId="urn:microsoft.com/office/officeart/2018/2/layout/IconVerticalSolidList"/>
    <dgm:cxn modelId="{1BC10841-ACC8-4C27-9C48-4CAACF5F4FDC}" type="presParOf" srcId="{C3692CDF-8ED6-4756-AF86-CA147EE9F06A}" destId="{15FD5C77-3AA5-41C6-934B-38C12429AD85}" srcOrd="0" destOrd="0" presId="urn:microsoft.com/office/officeart/2018/2/layout/IconVerticalSolidList"/>
    <dgm:cxn modelId="{8599E625-B974-4ECA-8091-B8C4EF550C71}" type="presParOf" srcId="{C3692CDF-8ED6-4756-AF86-CA147EE9F06A}" destId="{2B118C3D-B3F5-4CF8-9D21-1601B639F972}" srcOrd="1" destOrd="0" presId="urn:microsoft.com/office/officeart/2018/2/layout/IconVerticalSolidList"/>
    <dgm:cxn modelId="{B08575F8-BAEC-4055-B4EA-B6949DA9032E}" type="presParOf" srcId="{C3692CDF-8ED6-4756-AF86-CA147EE9F06A}" destId="{43929297-C3AE-4B8F-B1C5-18964D08E185}" srcOrd="2" destOrd="0" presId="urn:microsoft.com/office/officeart/2018/2/layout/IconVerticalSolidList"/>
    <dgm:cxn modelId="{D71B8A4E-2B2A-434D-B9A7-95A525B93612}" type="presParOf" srcId="{C3692CDF-8ED6-4756-AF86-CA147EE9F06A}" destId="{7BA858C3-BAEC-43C5-AF14-342C342E27C9}" srcOrd="3" destOrd="0" presId="urn:microsoft.com/office/officeart/2018/2/layout/IconVerticalSolidList"/>
    <dgm:cxn modelId="{23F8E7F3-F55B-48D1-9E26-A27500B9246D}" type="presParOf" srcId="{438B86EE-35C8-452D-90F4-7E1C9600E68C}" destId="{C8AEAC84-437C-4550-84D1-ACB0B56B3212}" srcOrd="3" destOrd="0" presId="urn:microsoft.com/office/officeart/2018/2/layout/IconVerticalSolidList"/>
    <dgm:cxn modelId="{88DFC9F3-7D0F-40A3-A988-9F60CBF220B7}" type="presParOf" srcId="{438B86EE-35C8-452D-90F4-7E1C9600E68C}" destId="{83874DA3-A981-4345-A323-914FE1761406}" srcOrd="4" destOrd="0" presId="urn:microsoft.com/office/officeart/2018/2/layout/IconVerticalSolidList"/>
    <dgm:cxn modelId="{96988652-7C2E-4900-A2C4-599354D13A41}" type="presParOf" srcId="{83874DA3-A981-4345-A323-914FE1761406}" destId="{78BE71DC-6117-4E76-A091-B46121F6A907}" srcOrd="0" destOrd="0" presId="urn:microsoft.com/office/officeart/2018/2/layout/IconVerticalSolidList"/>
    <dgm:cxn modelId="{2AEFDF94-11B9-443F-8B14-D2B2E0067E7B}" type="presParOf" srcId="{83874DA3-A981-4345-A323-914FE1761406}" destId="{A895538B-DAC3-4509-9FB1-0CFB2C81D1B6}" srcOrd="1" destOrd="0" presId="urn:microsoft.com/office/officeart/2018/2/layout/IconVerticalSolidList"/>
    <dgm:cxn modelId="{3E8B9064-D37A-4CDA-A9F9-E65F074515F2}" type="presParOf" srcId="{83874DA3-A981-4345-A323-914FE1761406}" destId="{7CE06120-8439-45AC-94F5-B17913D59F62}" srcOrd="2" destOrd="0" presId="urn:microsoft.com/office/officeart/2018/2/layout/IconVerticalSolidList"/>
    <dgm:cxn modelId="{3581D0C8-9F8C-40CE-A5A3-7FEF8B1ACB9E}" type="presParOf" srcId="{83874DA3-A981-4345-A323-914FE1761406}" destId="{E8C39EDF-081D-4E80-BD20-DAC3A21F45CE}" srcOrd="3" destOrd="0" presId="urn:microsoft.com/office/officeart/2018/2/layout/IconVerticalSolidList"/>
    <dgm:cxn modelId="{5A4A7482-0DAE-4374-8A57-495743D751C0}" type="presParOf" srcId="{438B86EE-35C8-452D-90F4-7E1C9600E68C}" destId="{328240E0-4AC0-44ED-BA28-3AA4B3E5C3E7}" srcOrd="5" destOrd="0" presId="urn:microsoft.com/office/officeart/2018/2/layout/IconVerticalSolidList"/>
    <dgm:cxn modelId="{49C98652-0A44-4039-9049-2EB5919A597B}" type="presParOf" srcId="{438B86EE-35C8-452D-90F4-7E1C9600E68C}" destId="{A307A6B5-B169-4B69-BD78-23558611BCF8}" srcOrd="6" destOrd="0" presId="urn:microsoft.com/office/officeart/2018/2/layout/IconVerticalSolidList"/>
    <dgm:cxn modelId="{FA3D9CDE-B3C6-4CB6-A2CB-C46C984A9BAF}" type="presParOf" srcId="{A307A6B5-B169-4B69-BD78-23558611BCF8}" destId="{18328A67-38D3-4B01-8512-49E1D446C0A0}" srcOrd="0" destOrd="0" presId="urn:microsoft.com/office/officeart/2018/2/layout/IconVerticalSolidList"/>
    <dgm:cxn modelId="{9CE44818-AC5A-42C5-B1A9-C526512EB26F}" type="presParOf" srcId="{A307A6B5-B169-4B69-BD78-23558611BCF8}" destId="{B217753B-4371-4F7E-9D5D-3D87289E26A5}" srcOrd="1" destOrd="0" presId="urn:microsoft.com/office/officeart/2018/2/layout/IconVerticalSolidList"/>
    <dgm:cxn modelId="{3FBFB88C-8ACD-46F4-B4DB-012D66D39963}" type="presParOf" srcId="{A307A6B5-B169-4B69-BD78-23558611BCF8}" destId="{52411519-C470-444E-AD4C-54A6D272CFC5}" srcOrd="2" destOrd="0" presId="urn:microsoft.com/office/officeart/2018/2/layout/IconVerticalSolidList"/>
    <dgm:cxn modelId="{106F1739-692E-4CB4-8CC1-1B4C5FA7521F}" type="presParOf" srcId="{A307A6B5-B169-4B69-BD78-23558611BCF8}" destId="{61D8112A-2C7D-4A08-87CB-0A399FB2EB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2B6FE9-4E60-4D0C-8CD9-ED97497438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3B6BD3-5830-4774-B8EA-F41914AA5C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Centralized control via SDN controller</a:t>
          </a:r>
        </a:p>
      </dgm:t>
    </dgm:pt>
    <dgm:pt modelId="{460EDD05-3151-49B4-810E-DDD38FCC7BDB}" type="parTrans" cxnId="{DF23310A-B0EA-4601-A1C9-3743F9E7EF2A}">
      <dgm:prSet/>
      <dgm:spPr/>
      <dgm:t>
        <a:bodyPr/>
        <a:lstStyle/>
        <a:p>
          <a:endParaRPr lang="en-US"/>
        </a:p>
      </dgm:t>
    </dgm:pt>
    <dgm:pt modelId="{79A0ABBA-D3EE-434A-8A9A-5098DA5A02E4}" type="sibTrans" cxnId="{DF23310A-B0EA-4601-A1C9-3743F9E7EF2A}">
      <dgm:prSet/>
      <dgm:spPr/>
      <dgm:t>
        <a:bodyPr/>
        <a:lstStyle/>
        <a:p>
          <a:endParaRPr lang="en-US"/>
        </a:p>
      </dgm:t>
    </dgm:pt>
    <dgm:pt modelId="{199D724D-8D85-4B54-AFA6-FD6553B03E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Programmable networks (open APIs like OpenFlow)</a:t>
          </a:r>
        </a:p>
      </dgm:t>
    </dgm:pt>
    <dgm:pt modelId="{BAD1F523-6BE4-4454-B972-8906761E4C4C}" type="parTrans" cxnId="{51BE523E-5941-4FD1-B840-F7FDB4425A02}">
      <dgm:prSet/>
      <dgm:spPr/>
      <dgm:t>
        <a:bodyPr/>
        <a:lstStyle/>
        <a:p>
          <a:endParaRPr lang="en-US"/>
        </a:p>
      </dgm:t>
    </dgm:pt>
    <dgm:pt modelId="{40488FBF-66CB-46F4-8FF4-661B5371C97A}" type="sibTrans" cxnId="{51BE523E-5941-4FD1-B840-F7FDB4425A02}">
      <dgm:prSet/>
      <dgm:spPr/>
      <dgm:t>
        <a:bodyPr/>
        <a:lstStyle/>
        <a:p>
          <a:endParaRPr lang="en-US"/>
        </a:p>
      </dgm:t>
    </dgm:pt>
    <dgm:pt modelId="{25F1AD02-E3E2-4CB9-8699-6B39C12F96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Dynamic resource allocation for multimedia</a:t>
          </a:r>
        </a:p>
      </dgm:t>
    </dgm:pt>
    <dgm:pt modelId="{13C3C6AB-4112-446C-AD03-10D0CF27EE9B}" type="parTrans" cxnId="{3C87F653-626A-46CE-917A-89F2932CACE5}">
      <dgm:prSet/>
      <dgm:spPr/>
      <dgm:t>
        <a:bodyPr/>
        <a:lstStyle/>
        <a:p>
          <a:endParaRPr lang="en-US"/>
        </a:p>
      </dgm:t>
    </dgm:pt>
    <dgm:pt modelId="{F6E6DCC8-C210-410F-8BFD-CBF1A691D2F1}" type="sibTrans" cxnId="{3C87F653-626A-46CE-917A-89F2932CACE5}">
      <dgm:prSet/>
      <dgm:spPr/>
      <dgm:t>
        <a:bodyPr/>
        <a:lstStyle/>
        <a:p>
          <a:endParaRPr lang="en-US"/>
        </a:p>
      </dgm:t>
    </dgm:pt>
    <dgm:pt modelId="{D4324527-4874-463D-97FA-DEB9A89208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Traffic engineering : ensures QoS (Quality of Service)</a:t>
          </a:r>
        </a:p>
      </dgm:t>
    </dgm:pt>
    <dgm:pt modelId="{A676B148-CBE0-42EE-8646-15E7611CD760}" type="parTrans" cxnId="{C0D5F019-F6EA-4121-8D99-FE3F8A368049}">
      <dgm:prSet/>
      <dgm:spPr/>
      <dgm:t>
        <a:bodyPr/>
        <a:lstStyle/>
        <a:p>
          <a:endParaRPr lang="en-US"/>
        </a:p>
      </dgm:t>
    </dgm:pt>
    <dgm:pt modelId="{EEA32217-CF22-4312-9B12-DF09EF673D62}" type="sibTrans" cxnId="{C0D5F019-F6EA-4121-8D99-FE3F8A368049}">
      <dgm:prSet/>
      <dgm:spPr/>
      <dgm:t>
        <a:bodyPr/>
        <a:lstStyle/>
        <a:p>
          <a:endParaRPr lang="en-US"/>
        </a:p>
      </dgm:t>
    </dgm:pt>
    <dgm:pt modelId="{FE99C559-AB24-4787-BC77-006BF5887F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Scalability and flexibility for growing streaming demands</a:t>
          </a:r>
        </a:p>
      </dgm:t>
    </dgm:pt>
    <dgm:pt modelId="{EB86BE48-B79C-4875-A13B-1622E2CE4ECC}" type="parTrans" cxnId="{AED5A457-9C9C-46C6-A7BD-46C42D991CCD}">
      <dgm:prSet/>
      <dgm:spPr/>
      <dgm:t>
        <a:bodyPr/>
        <a:lstStyle/>
        <a:p>
          <a:endParaRPr lang="en-US"/>
        </a:p>
      </dgm:t>
    </dgm:pt>
    <dgm:pt modelId="{45828B80-464C-49EB-B84D-59BBB994CC03}" type="sibTrans" cxnId="{AED5A457-9C9C-46C6-A7BD-46C42D991CCD}">
      <dgm:prSet/>
      <dgm:spPr/>
      <dgm:t>
        <a:bodyPr/>
        <a:lstStyle/>
        <a:p>
          <a:endParaRPr lang="en-US"/>
        </a:p>
      </dgm:t>
    </dgm:pt>
    <dgm:pt modelId="{438B86EE-35C8-452D-90F4-7E1C9600E68C}" type="pres">
      <dgm:prSet presAssocID="{2D2B6FE9-4E60-4D0C-8CD9-ED9749743815}" presName="root" presStyleCnt="0">
        <dgm:presLayoutVars>
          <dgm:dir/>
          <dgm:resizeHandles val="exact"/>
        </dgm:presLayoutVars>
      </dgm:prSet>
      <dgm:spPr/>
    </dgm:pt>
    <dgm:pt modelId="{EC9207FA-FC50-4E7B-9D44-F055B261D487}" type="pres">
      <dgm:prSet presAssocID="{FE3B6BD3-5830-4774-B8EA-F41914AA5C27}" presName="compNode" presStyleCnt="0"/>
      <dgm:spPr/>
    </dgm:pt>
    <dgm:pt modelId="{35C56D65-565B-4754-ADDD-42C38E0B38DF}" type="pres">
      <dgm:prSet presAssocID="{FE3B6BD3-5830-4774-B8EA-F41914AA5C27}" presName="bgRect" presStyleLbl="bgShp" presStyleIdx="0" presStyleCnt="5"/>
      <dgm:spPr>
        <a:xfrm>
          <a:off x="0" y="6270"/>
          <a:ext cx="6596063" cy="796662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EFAFE695-52CC-4E61-944C-527028B43953}" type="pres">
      <dgm:prSet presAssocID="{FE3B6BD3-5830-4774-B8EA-F41914AA5C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 with solid fill"/>
        </a:ext>
      </dgm:extLst>
    </dgm:pt>
    <dgm:pt modelId="{0BCF902E-D9F8-46A8-8044-1254F02F1643}" type="pres">
      <dgm:prSet presAssocID="{FE3B6BD3-5830-4774-B8EA-F41914AA5C27}" presName="spaceRect" presStyleCnt="0"/>
      <dgm:spPr/>
    </dgm:pt>
    <dgm:pt modelId="{3959B131-2DF0-4083-A1D7-D7E929F46934}" type="pres">
      <dgm:prSet presAssocID="{FE3B6BD3-5830-4774-B8EA-F41914AA5C27}" presName="parTx" presStyleLbl="revTx" presStyleIdx="0" presStyleCnt="5">
        <dgm:presLayoutVars>
          <dgm:chMax val="0"/>
          <dgm:chPref val="0"/>
        </dgm:presLayoutVars>
      </dgm:prSet>
      <dgm:spPr/>
    </dgm:pt>
    <dgm:pt modelId="{8860693C-321D-4A6C-AC8B-8985A46225A9}" type="pres">
      <dgm:prSet presAssocID="{79A0ABBA-D3EE-434A-8A9A-5098DA5A02E4}" presName="sibTrans" presStyleCnt="0"/>
      <dgm:spPr/>
    </dgm:pt>
    <dgm:pt modelId="{1457DA1B-F246-41A8-9BC3-2DAD93023E5C}" type="pres">
      <dgm:prSet presAssocID="{199D724D-8D85-4B54-AFA6-FD6553B03E7C}" presName="compNode" presStyleCnt="0"/>
      <dgm:spPr/>
    </dgm:pt>
    <dgm:pt modelId="{40B6674C-C33C-4478-BFDE-71CF091B8FDA}" type="pres">
      <dgm:prSet presAssocID="{199D724D-8D85-4B54-AFA6-FD6553B03E7C}" presName="bgRect" presStyleLbl="bgShp" presStyleIdx="1" presStyleCnt="5"/>
      <dgm:spPr>
        <a:xfrm>
          <a:off x="0" y="1033217"/>
          <a:ext cx="6596063" cy="796662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B009C9AB-1009-4D86-84F7-D8A1A0BBAB1A}" type="pres">
      <dgm:prSet presAssocID="{199D724D-8D85-4B54-AFA6-FD6553B03E7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C27D1D3A-D211-470D-89FA-3388222562D6}" type="pres">
      <dgm:prSet presAssocID="{199D724D-8D85-4B54-AFA6-FD6553B03E7C}" presName="spaceRect" presStyleCnt="0"/>
      <dgm:spPr/>
    </dgm:pt>
    <dgm:pt modelId="{F383E5C5-165F-45CE-87FC-D1266C26DEBA}" type="pres">
      <dgm:prSet presAssocID="{199D724D-8D85-4B54-AFA6-FD6553B03E7C}" presName="parTx" presStyleLbl="revTx" presStyleIdx="1" presStyleCnt="5">
        <dgm:presLayoutVars>
          <dgm:chMax val="0"/>
          <dgm:chPref val="0"/>
        </dgm:presLayoutVars>
      </dgm:prSet>
      <dgm:spPr/>
    </dgm:pt>
    <dgm:pt modelId="{CE3CE0F1-F867-46CE-BDC3-75AF539B6D54}" type="pres">
      <dgm:prSet presAssocID="{40488FBF-66CB-46F4-8FF4-661B5371C97A}" presName="sibTrans" presStyleCnt="0"/>
      <dgm:spPr/>
    </dgm:pt>
    <dgm:pt modelId="{4A4F0867-DC09-4EC4-A5C9-DD7AD0459034}" type="pres">
      <dgm:prSet presAssocID="{25F1AD02-E3E2-4CB9-8699-6B39C12F96E9}" presName="compNode" presStyleCnt="0"/>
      <dgm:spPr/>
    </dgm:pt>
    <dgm:pt modelId="{A65FABF5-EC6C-42F6-AE81-4C282982A280}" type="pres">
      <dgm:prSet presAssocID="{25F1AD02-E3E2-4CB9-8699-6B39C12F96E9}" presName="bgRect" presStyleLbl="bgShp" presStyleIdx="2" presStyleCnt="5"/>
      <dgm:spPr>
        <a:xfrm>
          <a:off x="0" y="2060165"/>
          <a:ext cx="6596063" cy="796662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A1EF9716-DECC-4E8F-BF20-858A28ABC8E3}" type="pres">
      <dgm:prSet presAssocID="{25F1AD02-E3E2-4CB9-8699-6B39C12F96E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ckey Stick Curve Graph with solid fill"/>
        </a:ext>
      </dgm:extLst>
    </dgm:pt>
    <dgm:pt modelId="{A2C5B37E-0B02-4F08-A54D-C174C3775FB1}" type="pres">
      <dgm:prSet presAssocID="{25F1AD02-E3E2-4CB9-8699-6B39C12F96E9}" presName="spaceRect" presStyleCnt="0"/>
      <dgm:spPr/>
    </dgm:pt>
    <dgm:pt modelId="{9FF7D9EF-0375-4576-B0A0-95FB3FE5B7EE}" type="pres">
      <dgm:prSet presAssocID="{25F1AD02-E3E2-4CB9-8699-6B39C12F96E9}" presName="parTx" presStyleLbl="revTx" presStyleIdx="2" presStyleCnt="5">
        <dgm:presLayoutVars>
          <dgm:chMax val="0"/>
          <dgm:chPref val="0"/>
        </dgm:presLayoutVars>
      </dgm:prSet>
      <dgm:spPr/>
    </dgm:pt>
    <dgm:pt modelId="{39AD38BC-E7FC-4982-83F9-3705CFF00BD5}" type="pres">
      <dgm:prSet presAssocID="{F6E6DCC8-C210-410F-8BFD-CBF1A691D2F1}" presName="sibTrans" presStyleCnt="0"/>
      <dgm:spPr/>
    </dgm:pt>
    <dgm:pt modelId="{0247E271-47DA-4D76-B8EF-94759B42678F}" type="pres">
      <dgm:prSet presAssocID="{D4324527-4874-463D-97FA-DEB9A89208AF}" presName="compNode" presStyleCnt="0"/>
      <dgm:spPr/>
    </dgm:pt>
    <dgm:pt modelId="{13A79F6E-C933-449F-8F35-F730A5F2E359}" type="pres">
      <dgm:prSet presAssocID="{D4324527-4874-463D-97FA-DEB9A89208AF}" presName="bgRect" presStyleLbl="bgShp" presStyleIdx="3" presStyleCnt="5"/>
      <dgm:spPr>
        <a:xfrm>
          <a:off x="0" y="3087112"/>
          <a:ext cx="6596063" cy="796662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1411B0D6-5A86-4EEC-A152-54A2BF7DE10E}" type="pres">
      <dgm:prSet presAssocID="{D4324527-4874-463D-97FA-DEB9A89208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cone with solid fill"/>
        </a:ext>
      </dgm:extLst>
    </dgm:pt>
    <dgm:pt modelId="{1A21ADF3-D4F9-4D13-96BE-F2FDB4E3F07D}" type="pres">
      <dgm:prSet presAssocID="{D4324527-4874-463D-97FA-DEB9A89208AF}" presName="spaceRect" presStyleCnt="0"/>
      <dgm:spPr/>
    </dgm:pt>
    <dgm:pt modelId="{8FDF2955-04A2-4F71-8B80-051993FAC37B}" type="pres">
      <dgm:prSet presAssocID="{D4324527-4874-463D-97FA-DEB9A89208AF}" presName="parTx" presStyleLbl="revTx" presStyleIdx="3" presStyleCnt="5">
        <dgm:presLayoutVars>
          <dgm:chMax val="0"/>
          <dgm:chPref val="0"/>
        </dgm:presLayoutVars>
      </dgm:prSet>
      <dgm:spPr/>
    </dgm:pt>
    <dgm:pt modelId="{F64B1B39-E6EE-460A-B906-EDF9DF1A98F7}" type="pres">
      <dgm:prSet presAssocID="{EEA32217-CF22-4312-9B12-DF09EF673D62}" presName="sibTrans" presStyleCnt="0"/>
      <dgm:spPr/>
    </dgm:pt>
    <dgm:pt modelId="{601D730B-3828-435F-9DC0-C67350E464C5}" type="pres">
      <dgm:prSet presAssocID="{FE99C559-AB24-4787-BC77-006BF5887F8A}" presName="compNode" presStyleCnt="0"/>
      <dgm:spPr/>
    </dgm:pt>
    <dgm:pt modelId="{61822C2A-41D8-4D95-A9CC-E0AA3AC6184F}" type="pres">
      <dgm:prSet presAssocID="{FE99C559-AB24-4787-BC77-006BF5887F8A}" presName="bgRect" presStyleLbl="bgShp" presStyleIdx="4" presStyleCnt="5"/>
      <dgm:spPr>
        <a:xfrm>
          <a:off x="0" y="4114059"/>
          <a:ext cx="6596063" cy="796662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gm:spPr>
    </dgm:pt>
    <dgm:pt modelId="{90B6680E-81BE-4C51-9865-F11A523E6C61}" type="pres">
      <dgm:prSet presAssocID="{FE99C559-AB24-4787-BC77-006BF5887F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231B960A-C134-4935-A660-04283C04DDBF}" type="pres">
      <dgm:prSet presAssocID="{FE99C559-AB24-4787-BC77-006BF5887F8A}" presName="spaceRect" presStyleCnt="0"/>
      <dgm:spPr/>
    </dgm:pt>
    <dgm:pt modelId="{3D2E436D-AF0B-4675-93BC-4250602B4E40}" type="pres">
      <dgm:prSet presAssocID="{FE99C559-AB24-4787-BC77-006BF5887F8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F23310A-B0EA-4601-A1C9-3743F9E7EF2A}" srcId="{2D2B6FE9-4E60-4D0C-8CD9-ED9749743815}" destId="{FE3B6BD3-5830-4774-B8EA-F41914AA5C27}" srcOrd="0" destOrd="0" parTransId="{460EDD05-3151-49B4-810E-DDD38FCC7BDB}" sibTransId="{79A0ABBA-D3EE-434A-8A9A-5098DA5A02E4}"/>
    <dgm:cxn modelId="{99CF930F-B998-47D5-A7FB-65F63408C4EE}" type="presOf" srcId="{25F1AD02-E3E2-4CB9-8699-6B39C12F96E9}" destId="{9FF7D9EF-0375-4576-B0A0-95FB3FE5B7EE}" srcOrd="0" destOrd="0" presId="urn:microsoft.com/office/officeart/2018/2/layout/IconVerticalSolidList"/>
    <dgm:cxn modelId="{C0D5F019-F6EA-4121-8D99-FE3F8A368049}" srcId="{2D2B6FE9-4E60-4D0C-8CD9-ED9749743815}" destId="{D4324527-4874-463D-97FA-DEB9A89208AF}" srcOrd="3" destOrd="0" parTransId="{A676B148-CBE0-42EE-8646-15E7611CD760}" sibTransId="{EEA32217-CF22-4312-9B12-DF09EF673D62}"/>
    <dgm:cxn modelId="{3C28131B-D71B-4BBE-B26F-83980C61BF2A}" type="presOf" srcId="{D4324527-4874-463D-97FA-DEB9A89208AF}" destId="{8FDF2955-04A2-4F71-8B80-051993FAC37B}" srcOrd="0" destOrd="0" presId="urn:microsoft.com/office/officeart/2018/2/layout/IconVerticalSolidList"/>
    <dgm:cxn modelId="{29AE8E2E-22C0-4A4F-AE02-C55E6D61C7FA}" type="presOf" srcId="{FE99C559-AB24-4787-BC77-006BF5887F8A}" destId="{3D2E436D-AF0B-4675-93BC-4250602B4E40}" srcOrd="0" destOrd="0" presId="urn:microsoft.com/office/officeart/2018/2/layout/IconVerticalSolidList"/>
    <dgm:cxn modelId="{51BE523E-5941-4FD1-B840-F7FDB4425A02}" srcId="{2D2B6FE9-4E60-4D0C-8CD9-ED9749743815}" destId="{199D724D-8D85-4B54-AFA6-FD6553B03E7C}" srcOrd="1" destOrd="0" parTransId="{BAD1F523-6BE4-4454-B972-8906761E4C4C}" sibTransId="{40488FBF-66CB-46F4-8FF4-661B5371C97A}"/>
    <dgm:cxn modelId="{3C87F653-626A-46CE-917A-89F2932CACE5}" srcId="{2D2B6FE9-4E60-4D0C-8CD9-ED9749743815}" destId="{25F1AD02-E3E2-4CB9-8699-6B39C12F96E9}" srcOrd="2" destOrd="0" parTransId="{13C3C6AB-4112-446C-AD03-10D0CF27EE9B}" sibTransId="{F6E6DCC8-C210-410F-8BFD-CBF1A691D2F1}"/>
    <dgm:cxn modelId="{AED5A457-9C9C-46C6-A7BD-46C42D991CCD}" srcId="{2D2B6FE9-4E60-4D0C-8CD9-ED9749743815}" destId="{FE99C559-AB24-4787-BC77-006BF5887F8A}" srcOrd="4" destOrd="0" parTransId="{EB86BE48-B79C-4875-A13B-1622E2CE4ECC}" sibTransId="{45828B80-464C-49EB-B84D-59BBB994CC03}"/>
    <dgm:cxn modelId="{32F41B7B-0B88-465B-9157-B264F8284035}" type="presOf" srcId="{FE3B6BD3-5830-4774-B8EA-F41914AA5C27}" destId="{3959B131-2DF0-4083-A1D7-D7E929F46934}" srcOrd="0" destOrd="0" presId="urn:microsoft.com/office/officeart/2018/2/layout/IconVerticalSolidList"/>
    <dgm:cxn modelId="{6387F080-CE3E-4A71-B058-97AC5F4CC765}" type="presOf" srcId="{199D724D-8D85-4B54-AFA6-FD6553B03E7C}" destId="{F383E5C5-165F-45CE-87FC-D1266C26DEBA}" srcOrd="0" destOrd="0" presId="urn:microsoft.com/office/officeart/2018/2/layout/IconVerticalSolidList"/>
    <dgm:cxn modelId="{E4926287-DA6F-4616-9EFF-B367DBCF8330}" type="presOf" srcId="{2D2B6FE9-4E60-4D0C-8CD9-ED9749743815}" destId="{438B86EE-35C8-452D-90F4-7E1C9600E68C}" srcOrd="0" destOrd="0" presId="urn:microsoft.com/office/officeart/2018/2/layout/IconVerticalSolidList"/>
    <dgm:cxn modelId="{908B1424-717E-4F06-86AD-E8549F44B779}" type="presParOf" srcId="{438B86EE-35C8-452D-90F4-7E1C9600E68C}" destId="{EC9207FA-FC50-4E7B-9D44-F055B261D487}" srcOrd="0" destOrd="0" presId="urn:microsoft.com/office/officeart/2018/2/layout/IconVerticalSolidList"/>
    <dgm:cxn modelId="{35C71740-ED30-4989-9E7C-18511250483B}" type="presParOf" srcId="{EC9207FA-FC50-4E7B-9D44-F055B261D487}" destId="{35C56D65-565B-4754-ADDD-42C38E0B38DF}" srcOrd="0" destOrd="0" presId="urn:microsoft.com/office/officeart/2018/2/layout/IconVerticalSolidList"/>
    <dgm:cxn modelId="{FE4ACF17-1AB9-4577-A0F6-16DEB6E0C6A5}" type="presParOf" srcId="{EC9207FA-FC50-4E7B-9D44-F055B261D487}" destId="{EFAFE695-52CC-4E61-944C-527028B43953}" srcOrd="1" destOrd="0" presId="urn:microsoft.com/office/officeart/2018/2/layout/IconVerticalSolidList"/>
    <dgm:cxn modelId="{5B223D8C-5B05-4713-8155-B06625AA5374}" type="presParOf" srcId="{EC9207FA-FC50-4E7B-9D44-F055B261D487}" destId="{0BCF902E-D9F8-46A8-8044-1254F02F1643}" srcOrd="2" destOrd="0" presId="urn:microsoft.com/office/officeart/2018/2/layout/IconVerticalSolidList"/>
    <dgm:cxn modelId="{15F38D70-C436-4514-AAB3-7EA281AE7840}" type="presParOf" srcId="{EC9207FA-FC50-4E7B-9D44-F055B261D487}" destId="{3959B131-2DF0-4083-A1D7-D7E929F46934}" srcOrd="3" destOrd="0" presId="urn:microsoft.com/office/officeart/2018/2/layout/IconVerticalSolidList"/>
    <dgm:cxn modelId="{3DD7AFDA-3CA5-40FF-8D65-D74C7C790D73}" type="presParOf" srcId="{438B86EE-35C8-452D-90F4-7E1C9600E68C}" destId="{8860693C-321D-4A6C-AC8B-8985A46225A9}" srcOrd="1" destOrd="0" presId="urn:microsoft.com/office/officeart/2018/2/layout/IconVerticalSolidList"/>
    <dgm:cxn modelId="{EAD0E31E-037A-43B8-A00F-702AD018E78E}" type="presParOf" srcId="{438B86EE-35C8-452D-90F4-7E1C9600E68C}" destId="{1457DA1B-F246-41A8-9BC3-2DAD93023E5C}" srcOrd="2" destOrd="0" presId="urn:microsoft.com/office/officeart/2018/2/layout/IconVerticalSolidList"/>
    <dgm:cxn modelId="{39FF6495-8CCD-429F-9BB5-30D7E6947FAA}" type="presParOf" srcId="{1457DA1B-F246-41A8-9BC3-2DAD93023E5C}" destId="{40B6674C-C33C-4478-BFDE-71CF091B8FDA}" srcOrd="0" destOrd="0" presId="urn:microsoft.com/office/officeart/2018/2/layout/IconVerticalSolidList"/>
    <dgm:cxn modelId="{68E6E96F-ABF1-4901-8ADE-4ADC043A8CBA}" type="presParOf" srcId="{1457DA1B-F246-41A8-9BC3-2DAD93023E5C}" destId="{B009C9AB-1009-4D86-84F7-D8A1A0BBAB1A}" srcOrd="1" destOrd="0" presId="urn:microsoft.com/office/officeart/2018/2/layout/IconVerticalSolidList"/>
    <dgm:cxn modelId="{DBED275C-29F6-455D-9030-9F95615F2079}" type="presParOf" srcId="{1457DA1B-F246-41A8-9BC3-2DAD93023E5C}" destId="{C27D1D3A-D211-470D-89FA-3388222562D6}" srcOrd="2" destOrd="0" presId="urn:microsoft.com/office/officeart/2018/2/layout/IconVerticalSolidList"/>
    <dgm:cxn modelId="{861A0F2F-61BB-4304-9377-68E89DBAEBF4}" type="presParOf" srcId="{1457DA1B-F246-41A8-9BC3-2DAD93023E5C}" destId="{F383E5C5-165F-45CE-87FC-D1266C26DEBA}" srcOrd="3" destOrd="0" presId="urn:microsoft.com/office/officeart/2018/2/layout/IconVerticalSolidList"/>
    <dgm:cxn modelId="{7A993044-EE64-4A90-8948-49E73F65E2F8}" type="presParOf" srcId="{438B86EE-35C8-452D-90F4-7E1C9600E68C}" destId="{CE3CE0F1-F867-46CE-BDC3-75AF539B6D54}" srcOrd="3" destOrd="0" presId="urn:microsoft.com/office/officeart/2018/2/layout/IconVerticalSolidList"/>
    <dgm:cxn modelId="{41F4FCEA-B317-416F-84FD-341AE3211C6B}" type="presParOf" srcId="{438B86EE-35C8-452D-90F4-7E1C9600E68C}" destId="{4A4F0867-DC09-4EC4-A5C9-DD7AD0459034}" srcOrd="4" destOrd="0" presId="urn:microsoft.com/office/officeart/2018/2/layout/IconVerticalSolidList"/>
    <dgm:cxn modelId="{4DA5B3CE-A32F-425C-AD12-685BC4D0D6A6}" type="presParOf" srcId="{4A4F0867-DC09-4EC4-A5C9-DD7AD0459034}" destId="{A65FABF5-EC6C-42F6-AE81-4C282982A280}" srcOrd="0" destOrd="0" presId="urn:microsoft.com/office/officeart/2018/2/layout/IconVerticalSolidList"/>
    <dgm:cxn modelId="{669D92B4-667B-4BBD-8507-1413DBD19A99}" type="presParOf" srcId="{4A4F0867-DC09-4EC4-A5C9-DD7AD0459034}" destId="{A1EF9716-DECC-4E8F-BF20-858A28ABC8E3}" srcOrd="1" destOrd="0" presId="urn:microsoft.com/office/officeart/2018/2/layout/IconVerticalSolidList"/>
    <dgm:cxn modelId="{CA19250F-2DAB-4D03-B1F1-9E877999A0B1}" type="presParOf" srcId="{4A4F0867-DC09-4EC4-A5C9-DD7AD0459034}" destId="{A2C5B37E-0B02-4F08-A54D-C174C3775FB1}" srcOrd="2" destOrd="0" presId="urn:microsoft.com/office/officeart/2018/2/layout/IconVerticalSolidList"/>
    <dgm:cxn modelId="{BBC2C400-B388-472C-9571-2958C125929E}" type="presParOf" srcId="{4A4F0867-DC09-4EC4-A5C9-DD7AD0459034}" destId="{9FF7D9EF-0375-4576-B0A0-95FB3FE5B7EE}" srcOrd="3" destOrd="0" presId="urn:microsoft.com/office/officeart/2018/2/layout/IconVerticalSolidList"/>
    <dgm:cxn modelId="{3A500923-646E-4153-9851-B3C68B7DB013}" type="presParOf" srcId="{438B86EE-35C8-452D-90F4-7E1C9600E68C}" destId="{39AD38BC-E7FC-4982-83F9-3705CFF00BD5}" srcOrd="5" destOrd="0" presId="urn:microsoft.com/office/officeart/2018/2/layout/IconVerticalSolidList"/>
    <dgm:cxn modelId="{1FE92268-C139-452E-B58F-9AC77F963A8B}" type="presParOf" srcId="{438B86EE-35C8-452D-90F4-7E1C9600E68C}" destId="{0247E271-47DA-4D76-B8EF-94759B42678F}" srcOrd="6" destOrd="0" presId="urn:microsoft.com/office/officeart/2018/2/layout/IconVerticalSolidList"/>
    <dgm:cxn modelId="{74562757-1BA0-4E4A-B1A1-149998FB89D7}" type="presParOf" srcId="{0247E271-47DA-4D76-B8EF-94759B42678F}" destId="{13A79F6E-C933-449F-8F35-F730A5F2E359}" srcOrd="0" destOrd="0" presId="urn:microsoft.com/office/officeart/2018/2/layout/IconVerticalSolidList"/>
    <dgm:cxn modelId="{27E0A85C-E2D5-4E14-89C3-EAA5EE3FE8DD}" type="presParOf" srcId="{0247E271-47DA-4D76-B8EF-94759B42678F}" destId="{1411B0D6-5A86-4EEC-A152-54A2BF7DE10E}" srcOrd="1" destOrd="0" presId="urn:microsoft.com/office/officeart/2018/2/layout/IconVerticalSolidList"/>
    <dgm:cxn modelId="{CBE98758-64F1-4041-839D-9EB039A0D7CF}" type="presParOf" srcId="{0247E271-47DA-4D76-B8EF-94759B42678F}" destId="{1A21ADF3-D4F9-4D13-96BE-F2FDB4E3F07D}" srcOrd="2" destOrd="0" presId="urn:microsoft.com/office/officeart/2018/2/layout/IconVerticalSolidList"/>
    <dgm:cxn modelId="{A7498E90-4488-4FB4-9F4B-4E45E93D902D}" type="presParOf" srcId="{0247E271-47DA-4D76-B8EF-94759B42678F}" destId="{8FDF2955-04A2-4F71-8B80-051993FAC37B}" srcOrd="3" destOrd="0" presId="urn:microsoft.com/office/officeart/2018/2/layout/IconVerticalSolidList"/>
    <dgm:cxn modelId="{240CA476-64B0-4CDA-9693-FE9D0A6B0AE3}" type="presParOf" srcId="{438B86EE-35C8-452D-90F4-7E1C9600E68C}" destId="{F64B1B39-E6EE-460A-B906-EDF9DF1A98F7}" srcOrd="7" destOrd="0" presId="urn:microsoft.com/office/officeart/2018/2/layout/IconVerticalSolidList"/>
    <dgm:cxn modelId="{5523E684-5CB5-4F11-9FDF-590FAFAD4F6F}" type="presParOf" srcId="{438B86EE-35C8-452D-90F4-7E1C9600E68C}" destId="{601D730B-3828-435F-9DC0-C67350E464C5}" srcOrd="8" destOrd="0" presId="urn:microsoft.com/office/officeart/2018/2/layout/IconVerticalSolidList"/>
    <dgm:cxn modelId="{BF94E379-D32B-4438-A4A7-9EC76AA3E4D9}" type="presParOf" srcId="{601D730B-3828-435F-9DC0-C67350E464C5}" destId="{61822C2A-41D8-4D95-A9CC-E0AA3AC6184F}" srcOrd="0" destOrd="0" presId="urn:microsoft.com/office/officeart/2018/2/layout/IconVerticalSolidList"/>
    <dgm:cxn modelId="{964DD222-508A-40CF-96E4-5415FAE8BD29}" type="presParOf" srcId="{601D730B-3828-435F-9DC0-C67350E464C5}" destId="{90B6680E-81BE-4C51-9865-F11A523E6C61}" srcOrd="1" destOrd="0" presId="urn:microsoft.com/office/officeart/2018/2/layout/IconVerticalSolidList"/>
    <dgm:cxn modelId="{DB419BE1-C7B4-4847-B33C-271B864A3178}" type="presParOf" srcId="{601D730B-3828-435F-9DC0-C67350E464C5}" destId="{231B960A-C134-4935-A660-04283C04DDBF}" srcOrd="2" destOrd="0" presId="urn:microsoft.com/office/officeart/2018/2/layout/IconVerticalSolidList"/>
    <dgm:cxn modelId="{730629E7-5A2F-4C11-993F-9716F831C336}" type="presParOf" srcId="{601D730B-3828-435F-9DC0-C67350E464C5}" destId="{3D2E436D-AF0B-4675-93BC-4250602B4E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909680-FD45-48B8-9F51-098FA398515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18D6E9E-44EC-404B-A033-3B8CFD166F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Virtualization of network functions (firewall, router, load balancer, etc.)</a:t>
          </a:r>
        </a:p>
      </dgm:t>
    </dgm:pt>
    <dgm:pt modelId="{0D07908A-AA27-4779-A31A-C42CA52D872A}" type="parTrans" cxnId="{D69FC59B-9D0F-49B4-86EC-06B4A7007978}">
      <dgm:prSet/>
      <dgm:spPr/>
      <dgm:t>
        <a:bodyPr/>
        <a:lstStyle/>
        <a:p>
          <a:endParaRPr lang="en-US"/>
        </a:p>
      </dgm:t>
    </dgm:pt>
    <dgm:pt modelId="{CAB58C58-4371-40DF-B5E0-568C41D12116}" type="sibTrans" cxnId="{D69FC59B-9D0F-49B4-86EC-06B4A7007978}">
      <dgm:prSet/>
      <dgm:spPr/>
      <dgm:t>
        <a:bodyPr/>
        <a:lstStyle/>
        <a:p>
          <a:endParaRPr lang="en-US"/>
        </a:p>
      </dgm:t>
    </dgm:pt>
    <dgm:pt modelId="{3BEA777D-9442-485B-AA70-DA4B87CF49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Runs on standard servers instead of proprietary hardware</a:t>
          </a:r>
        </a:p>
      </dgm:t>
    </dgm:pt>
    <dgm:pt modelId="{E766DB4F-5484-4B94-A118-B783B526C673}" type="parTrans" cxnId="{87D1B766-A38E-40DB-88C1-D24863D11E6D}">
      <dgm:prSet/>
      <dgm:spPr/>
      <dgm:t>
        <a:bodyPr/>
        <a:lstStyle/>
        <a:p>
          <a:endParaRPr lang="en-US"/>
        </a:p>
      </dgm:t>
    </dgm:pt>
    <dgm:pt modelId="{AD60A3D0-3200-4801-95F2-7DB5DD7F5E07}" type="sibTrans" cxnId="{87D1B766-A38E-40DB-88C1-D24863D11E6D}">
      <dgm:prSet/>
      <dgm:spPr/>
      <dgm:t>
        <a:bodyPr/>
        <a:lstStyle/>
        <a:p>
          <a:endParaRPr lang="en-US"/>
        </a:p>
      </dgm:t>
    </dgm:pt>
    <dgm:pt modelId="{9BB3B5D1-A6E3-494F-BB6D-F8B785718C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Key goal: reduce cost, improve agility, and enable rapid innovation</a:t>
          </a:r>
        </a:p>
      </dgm:t>
    </dgm:pt>
    <dgm:pt modelId="{3A7CE106-2D2A-4569-8733-AC72025728CB}" type="parTrans" cxnId="{FCFEA230-406A-4869-B9EC-BBF41865FD8F}">
      <dgm:prSet/>
      <dgm:spPr/>
      <dgm:t>
        <a:bodyPr/>
        <a:lstStyle/>
        <a:p>
          <a:endParaRPr lang="en-US"/>
        </a:p>
      </dgm:t>
    </dgm:pt>
    <dgm:pt modelId="{0CDB202F-4690-4BE3-9358-C74A4AE23D6C}" type="sibTrans" cxnId="{FCFEA230-406A-4869-B9EC-BBF41865FD8F}">
      <dgm:prSet/>
      <dgm:spPr/>
      <dgm:t>
        <a:bodyPr/>
        <a:lstStyle/>
        <a:p>
          <a:endParaRPr lang="en-US"/>
        </a:p>
      </dgm:t>
    </dgm:pt>
    <dgm:pt modelId="{5C707AF8-D4E3-4171-A78A-9DC06BE2E8CD}" type="pres">
      <dgm:prSet presAssocID="{E5909680-FD45-48B8-9F51-098FA3985153}" presName="root" presStyleCnt="0">
        <dgm:presLayoutVars>
          <dgm:dir/>
          <dgm:resizeHandles val="exact"/>
        </dgm:presLayoutVars>
      </dgm:prSet>
      <dgm:spPr/>
    </dgm:pt>
    <dgm:pt modelId="{EF9EAADD-3A77-4C56-9820-A3F0C9166CBA}" type="pres">
      <dgm:prSet presAssocID="{B18D6E9E-44EC-404B-A033-3B8CFD166F54}" presName="compNode" presStyleCnt="0"/>
      <dgm:spPr/>
    </dgm:pt>
    <dgm:pt modelId="{45ECE270-0726-4614-B387-5A491437FC95}" type="pres">
      <dgm:prSet presAssocID="{B18D6E9E-44EC-404B-A033-3B8CFD166F54}" presName="iconBgRect" presStyleLbl="bgShp" presStyleIdx="0" presStyleCnt="3"/>
      <dgm:spPr>
        <a:solidFill>
          <a:schemeClr val="accent2"/>
        </a:solidFill>
      </dgm:spPr>
    </dgm:pt>
    <dgm:pt modelId="{7523332F-98F2-4FF8-B24E-9D3304CD44E4}" type="pres">
      <dgm:prSet presAssocID="{B18D6E9E-44EC-404B-A033-3B8CFD166F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24942E9-628D-4209-A66B-F734FB5ABD47}" type="pres">
      <dgm:prSet presAssocID="{B18D6E9E-44EC-404B-A033-3B8CFD166F54}" presName="spaceRect" presStyleCnt="0"/>
      <dgm:spPr/>
    </dgm:pt>
    <dgm:pt modelId="{A586731F-CD4D-409B-8BF0-19EE8C84C732}" type="pres">
      <dgm:prSet presAssocID="{B18D6E9E-44EC-404B-A033-3B8CFD166F54}" presName="textRect" presStyleLbl="revTx" presStyleIdx="0" presStyleCnt="3">
        <dgm:presLayoutVars>
          <dgm:chMax val="1"/>
          <dgm:chPref val="1"/>
        </dgm:presLayoutVars>
      </dgm:prSet>
      <dgm:spPr/>
    </dgm:pt>
    <dgm:pt modelId="{6D35CE33-4943-4BD1-9566-04221F50CE63}" type="pres">
      <dgm:prSet presAssocID="{CAB58C58-4371-40DF-B5E0-568C41D12116}" presName="sibTrans" presStyleCnt="0"/>
      <dgm:spPr/>
    </dgm:pt>
    <dgm:pt modelId="{E22C42D0-34BC-4C21-BC23-FD7F5CBFE4A5}" type="pres">
      <dgm:prSet presAssocID="{3BEA777D-9442-485B-AA70-DA4B87CF4967}" presName="compNode" presStyleCnt="0"/>
      <dgm:spPr/>
    </dgm:pt>
    <dgm:pt modelId="{7B4BCBB5-82DE-4B9D-A188-6406954CFACE}" type="pres">
      <dgm:prSet presAssocID="{3BEA777D-9442-485B-AA70-DA4B87CF4967}" presName="iconBgRect" presStyleLbl="bgShp" presStyleIdx="1" presStyleCnt="3"/>
      <dgm:spPr>
        <a:solidFill>
          <a:schemeClr val="accent3"/>
        </a:solidFill>
      </dgm:spPr>
    </dgm:pt>
    <dgm:pt modelId="{90AC90A5-CCF3-43A0-9660-EEB3CDF2ED73}" type="pres">
      <dgm:prSet presAssocID="{3BEA777D-9442-485B-AA70-DA4B87CF49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5C37998-077B-4D5A-9079-D1078368CF14}" type="pres">
      <dgm:prSet presAssocID="{3BEA777D-9442-485B-AA70-DA4B87CF4967}" presName="spaceRect" presStyleCnt="0"/>
      <dgm:spPr/>
    </dgm:pt>
    <dgm:pt modelId="{83C20757-A721-4DA9-B256-40B087BE7E1A}" type="pres">
      <dgm:prSet presAssocID="{3BEA777D-9442-485B-AA70-DA4B87CF4967}" presName="textRect" presStyleLbl="revTx" presStyleIdx="1" presStyleCnt="3">
        <dgm:presLayoutVars>
          <dgm:chMax val="1"/>
          <dgm:chPref val="1"/>
        </dgm:presLayoutVars>
      </dgm:prSet>
      <dgm:spPr/>
    </dgm:pt>
    <dgm:pt modelId="{DD157222-E4FF-41DE-96BF-F7E496612F4D}" type="pres">
      <dgm:prSet presAssocID="{AD60A3D0-3200-4801-95F2-7DB5DD7F5E07}" presName="sibTrans" presStyleCnt="0"/>
      <dgm:spPr/>
    </dgm:pt>
    <dgm:pt modelId="{0CB2495F-E431-4C7F-91B8-B27C9BB2CC7C}" type="pres">
      <dgm:prSet presAssocID="{9BB3B5D1-A6E3-494F-BB6D-F8B785718CCF}" presName="compNode" presStyleCnt="0"/>
      <dgm:spPr/>
    </dgm:pt>
    <dgm:pt modelId="{0AC09694-E969-4189-A38C-41796D61DB3C}" type="pres">
      <dgm:prSet presAssocID="{9BB3B5D1-A6E3-494F-BB6D-F8B785718CCF}" presName="iconBgRect" presStyleLbl="bgShp" presStyleIdx="2" presStyleCnt="3"/>
      <dgm:spPr/>
    </dgm:pt>
    <dgm:pt modelId="{2F3D8061-A05F-424D-8333-F63D25003B93}" type="pres">
      <dgm:prSet presAssocID="{9BB3B5D1-A6E3-494F-BB6D-F8B785718C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5B4C382-8C3D-4AE8-94A8-5B0224B8CD92}" type="pres">
      <dgm:prSet presAssocID="{9BB3B5D1-A6E3-494F-BB6D-F8B785718CCF}" presName="spaceRect" presStyleCnt="0"/>
      <dgm:spPr/>
    </dgm:pt>
    <dgm:pt modelId="{B3212BBE-F456-4F99-A3AB-57942F27A8AA}" type="pres">
      <dgm:prSet presAssocID="{9BB3B5D1-A6E3-494F-BB6D-F8B785718C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CFEA230-406A-4869-B9EC-BBF41865FD8F}" srcId="{E5909680-FD45-48B8-9F51-098FA3985153}" destId="{9BB3B5D1-A6E3-494F-BB6D-F8B785718CCF}" srcOrd="2" destOrd="0" parTransId="{3A7CE106-2D2A-4569-8733-AC72025728CB}" sibTransId="{0CDB202F-4690-4BE3-9358-C74A4AE23D6C}"/>
    <dgm:cxn modelId="{AD05D061-AB57-4BE5-92A1-DA2EAB6F6386}" type="presOf" srcId="{3BEA777D-9442-485B-AA70-DA4B87CF4967}" destId="{83C20757-A721-4DA9-B256-40B087BE7E1A}" srcOrd="0" destOrd="0" presId="urn:microsoft.com/office/officeart/2018/5/layout/IconCircleLabelList"/>
    <dgm:cxn modelId="{87D1B766-A38E-40DB-88C1-D24863D11E6D}" srcId="{E5909680-FD45-48B8-9F51-098FA3985153}" destId="{3BEA777D-9442-485B-AA70-DA4B87CF4967}" srcOrd="1" destOrd="0" parTransId="{E766DB4F-5484-4B94-A118-B783B526C673}" sibTransId="{AD60A3D0-3200-4801-95F2-7DB5DD7F5E07}"/>
    <dgm:cxn modelId="{7ACDB755-A8D5-47F7-87C2-A5DBA1D23C2E}" type="presOf" srcId="{E5909680-FD45-48B8-9F51-098FA3985153}" destId="{5C707AF8-D4E3-4171-A78A-9DC06BE2E8CD}" srcOrd="0" destOrd="0" presId="urn:microsoft.com/office/officeart/2018/5/layout/IconCircleLabelList"/>
    <dgm:cxn modelId="{C7B1919B-1804-4A78-9244-FEED329E5AE7}" type="presOf" srcId="{9BB3B5D1-A6E3-494F-BB6D-F8B785718CCF}" destId="{B3212BBE-F456-4F99-A3AB-57942F27A8AA}" srcOrd="0" destOrd="0" presId="urn:microsoft.com/office/officeart/2018/5/layout/IconCircleLabelList"/>
    <dgm:cxn modelId="{D69FC59B-9D0F-49B4-86EC-06B4A7007978}" srcId="{E5909680-FD45-48B8-9F51-098FA3985153}" destId="{B18D6E9E-44EC-404B-A033-3B8CFD166F54}" srcOrd="0" destOrd="0" parTransId="{0D07908A-AA27-4779-A31A-C42CA52D872A}" sibTransId="{CAB58C58-4371-40DF-B5E0-568C41D12116}"/>
    <dgm:cxn modelId="{7F20D8A1-3BF9-49B7-9C17-7654CE7E17F2}" type="presOf" srcId="{B18D6E9E-44EC-404B-A033-3B8CFD166F54}" destId="{A586731F-CD4D-409B-8BF0-19EE8C84C732}" srcOrd="0" destOrd="0" presId="urn:microsoft.com/office/officeart/2018/5/layout/IconCircleLabelList"/>
    <dgm:cxn modelId="{932E554F-D49B-4CAC-91FB-FD4AD36276FD}" type="presParOf" srcId="{5C707AF8-D4E3-4171-A78A-9DC06BE2E8CD}" destId="{EF9EAADD-3A77-4C56-9820-A3F0C9166CBA}" srcOrd="0" destOrd="0" presId="urn:microsoft.com/office/officeart/2018/5/layout/IconCircleLabelList"/>
    <dgm:cxn modelId="{00F54D1D-C631-4492-8FC5-771284E4D108}" type="presParOf" srcId="{EF9EAADD-3A77-4C56-9820-A3F0C9166CBA}" destId="{45ECE270-0726-4614-B387-5A491437FC95}" srcOrd="0" destOrd="0" presId="urn:microsoft.com/office/officeart/2018/5/layout/IconCircleLabelList"/>
    <dgm:cxn modelId="{867AB831-74E5-4910-A91B-307907DB1688}" type="presParOf" srcId="{EF9EAADD-3A77-4C56-9820-A3F0C9166CBA}" destId="{7523332F-98F2-4FF8-B24E-9D3304CD44E4}" srcOrd="1" destOrd="0" presId="urn:microsoft.com/office/officeart/2018/5/layout/IconCircleLabelList"/>
    <dgm:cxn modelId="{76FEA159-7B26-46E0-BDF7-EFD78F6CD573}" type="presParOf" srcId="{EF9EAADD-3A77-4C56-9820-A3F0C9166CBA}" destId="{224942E9-628D-4209-A66B-F734FB5ABD47}" srcOrd="2" destOrd="0" presId="urn:microsoft.com/office/officeart/2018/5/layout/IconCircleLabelList"/>
    <dgm:cxn modelId="{F8641803-C1FA-4249-9374-DA89032C1DA8}" type="presParOf" srcId="{EF9EAADD-3A77-4C56-9820-A3F0C9166CBA}" destId="{A586731F-CD4D-409B-8BF0-19EE8C84C732}" srcOrd="3" destOrd="0" presId="urn:microsoft.com/office/officeart/2018/5/layout/IconCircleLabelList"/>
    <dgm:cxn modelId="{5B9EBA55-B200-4F29-9E90-EF585DBA678B}" type="presParOf" srcId="{5C707AF8-D4E3-4171-A78A-9DC06BE2E8CD}" destId="{6D35CE33-4943-4BD1-9566-04221F50CE63}" srcOrd="1" destOrd="0" presId="urn:microsoft.com/office/officeart/2018/5/layout/IconCircleLabelList"/>
    <dgm:cxn modelId="{285B0642-0FE9-443B-A6E3-B09EEF2DAAE8}" type="presParOf" srcId="{5C707AF8-D4E3-4171-A78A-9DC06BE2E8CD}" destId="{E22C42D0-34BC-4C21-BC23-FD7F5CBFE4A5}" srcOrd="2" destOrd="0" presId="urn:microsoft.com/office/officeart/2018/5/layout/IconCircleLabelList"/>
    <dgm:cxn modelId="{527AEE2A-5ACC-403C-989E-3A3B0717E91B}" type="presParOf" srcId="{E22C42D0-34BC-4C21-BC23-FD7F5CBFE4A5}" destId="{7B4BCBB5-82DE-4B9D-A188-6406954CFACE}" srcOrd="0" destOrd="0" presId="urn:microsoft.com/office/officeart/2018/5/layout/IconCircleLabelList"/>
    <dgm:cxn modelId="{A57540C8-F9C1-4FDE-9652-A1E22F268DBA}" type="presParOf" srcId="{E22C42D0-34BC-4C21-BC23-FD7F5CBFE4A5}" destId="{90AC90A5-CCF3-43A0-9660-EEB3CDF2ED73}" srcOrd="1" destOrd="0" presId="urn:microsoft.com/office/officeart/2018/5/layout/IconCircleLabelList"/>
    <dgm:cxn modelId="{5B5746C8-D29E-4864-B05E-99A9D830D28E}" type="presParOf" srcId="{E22C42D0-34BC-4C21-BC23-FD7F5CBFE4A5}" destId="{35C37998-077B-4D5A-9079-D1078368CF14}" srcOrd="2" destOrd="0" presId="urn:microsoft.com/office/officeart/2018/5/layout/IconCircleLabelList"/>
    <dgm:cxn modelId="{A5295EF6-D18B-470D-8288-3B8FEFB636C8}" type="presParOf" srcId="{E22C42D0-34BC-4C21-BC23-FD7F5CBFE4A5}" destId="{83C20757-A721-4DA9-B256-40B087BE7E1A}" srcOrd="3" destOrd="0" presId="urn:microsoft.com/office/officeart/2018/5/layout/IconCircleLabelList"/>
    <dgm:cxn modelId="{E07A9E63-0B4E-4004-8E1C-691B23489449}" type="presParOf" srcId="{5C707AF8-D4E3-4171-A78A-9DC06BE2E8CD}" destId="{DD157222-E4FF-41DE-96BF-F7E496612F4D}" srcOrd="3" destOrd="0" presId="urn:microsoft.com/office/officeart/2018/5/layout/IconCircleLabelList"/>
    <dgm:cxn modelId="{F5849908-BB7E-46DB-8146-E244391E75F5}" type="presParOf" srcId="{5C707AF8-D4E3-4171-A78A-9DC06BE2E8CD}" destId="{0CB2495F-E431-4C7F-91B8-B27C9BB2CC7C}" srcOrd="4" destOrd="0" presId="urn:microsoft.com/office/officeart/2018/5/layout/IconCircleLabelList"/>
    <dgm:cxn modelId="{24C382F5-79EE-4BC8-BA68-2044275BB246}" type="presParOf" srcId="{0CB2495F-E431-4C7F-91B8-B27C9BB2CC7C}" destId="{0AC09694-E969-4189-A38C-41796D61DB3C}" srcOrd="0" destOrd="0" presId="urn:microsoft.com/office/officeart/2018/5/layout/IconCircleLabelList"/>
    <dgm:cxn modelId="{992B5318-D218-4365-AEE2-3EB2A45D8E3B}" type="presParOf" srcId="{0CB2495F-E431-4C7F-91B8-B27C9BB2CC7C}" destId="{2F3D8061-A05F-424D-8333-F63D25003B93}" srcOrd="1" destOrd="0" presId="urn:microsoft.com/office/officeart/2018/5/layout/IconCircleLabelList"/>
    <dgm:cxn modelId="{3583F1BC-EE6A-4613-9E3E-8CFEE3F0A4B1}" type="presParOf" srcId="{0CB2495F-E431-4C7F-91B8-B27C9BB2CC7C}" destId="{65B4C382-8C3D-4AE8-94A8-5B0224B8CD92}" srcOrd="2" destOrd="0" presId="urn:microsoft.com/office/officeart/2018/5/layout/IconCircleLabelList"/>
    <dgm:cxn modelId="{7A26AD2A-E783-4977-A29C-B418DB9DE3E9}" type="presParOf" srcId="{0CB2495F-E431-4C7F-91B8-B27C9BB2CC7C}" destId="{B3212BBE-F456-4F99-A3AB-57942F27A8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112620-3FE9-40DC-BFB4-FAFFCDF231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8C5719-7093-428A-B0CB-DFEBA40927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Reduced CAPEX &amp; OPEX</a:t>
          </a:r>
        </a:p>
      </dgm:t>
    </dgm:pt>
    <dgm:pt modelId="{BFCCAEC1-BF34-4455-8252-497DFF765C36}" type="parTrans" cxnId="{3E888F22-9E87-4673-8824-10F47BE20F85}">
      <dgm:prSet/>
      <dgm:spPr/>
      <dgm:t>
        <a:bodyPr/>
        <a:lstStyle/>
        <a:p>
          <a:endParaRPr lang="en-GB"/>
        </a:p>
      </dgm:t>
    </dgm:pt>
    <dgm:pt modelId="{BDA2F69D-1328-403D-B8DA-7E1F7B60BCBF}" type="sibTrans" cxnId="{3E888F22-9E87-4673-8824-10F47BE20F85}">
      <dgm:prSet/>
      <dgm:spPr/>
      <dgm:t>
        <a:bodyPr/>
        <a:lstStyle/>
        <a:p>
          <a:endParaRPr lang="en-GB"/>
        </a:p>
      </dgm:t>
    </dgm:pt>
    <dgm:pt modelId="{3CE2AF92-CB19-41D9-80ED-66F9DA2238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Faster service deployment</a:t>
          </a:r>
        </a:p>
      </dgm:t>
    </dgm:pt>
    <dgm:pt modelId="{0C530B36-9EBC-4453-BD1F-2FF7252F9ED8}" type="parTrans" cxnId="{1981BE39-F485-425D-AE8B-26C8F7E39834}">
      <dgm:prSet/>
      <dgm:spPr/>
      <dgm:t>
        <a:bodyPr/>
        <a:lstStyle/>
        <a:p>
          <a:endParaRPr lang="en-GB"/>
        </a:p>
      </dgm:t>
    </dgm:pt>
    <dgm:pt modelId="{26ADC166-3ED1-4236-ACB7-CF4FFA7E71EC}" type="sibTrans" cxnId="{1981BE39-F485-425D-AE8B-26C8F7E39834}">
      <dgm:prSet/>
      <dgm:spPr/>
      <dgm:t>
        <a:bodyPr/>
        <a:lstStyle/>
        <a:p>
          <a:endParaRPr lang="en-GB"/>
        </a:p>
      </dgm:t>
    </dgm:pt>
    <dgm:pt modelId="{28D4E401-1111-49D8-B5A5-7602A6B769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Scalability and flexibility</a:t>
          </a:r>
        </a:p>
      </dgm:t>
    </dgm:pt>
    <dgm:pt modelId="{E53B00D7-B7F2-4353-AC96-4493386D4DFD}" type="parTrans" cxnId="{BA100425-01F1-46E0-A18B-FF424DA01D21}">
      <dgm:prSet/>
      <dgm:spPr/>
      <dgm:t>
        <a:bodyPr/>
        <a:lstStyle/>
        <a:p>
          <a:endParaRPr lang="en-GB"/>
        </a:p>
      </dgm:t>
    </dgm:pt>
    <dgm:pt modelId="{8923C2DD-498A-4648-9545-72AF40F4DB95}" type="sibTrans" cxnId="{BA100425-01F1-46E0-A18B-FF424DA01D21}">
      <dgm:prSet/>
      <dgm:spPr/>
      <dgm:t>
        <a:bodyPr/>
        <a:lstStyle/>
        <a:p>
          <a:endParaRPr lang="en-GB"/>
        </a:p>
      </dgm:t>
    </dgm:pt>
    <dgm:pt modelId="{13E937D2-BCE9-4F6E-B8DB-67D235703782}" type="pres">
      <dgm:prSet presAssocID="{A4112620-3FE9-40DC-BFB4-FAFFCDF23168}" presName="root" presStyleCnt="0">
        <dgm:presLayoutVars>
          <dgm:dir/>
          <dgm:resizeHandles val="exact"/>
        </dgm:presLayoutVars>
      </dgm:prSet>
      <dgm:spPr/>
    </dgm:pt>
    <dgm:pt modelId="{DB4E80E5-F0DD-47F7-8DAE-F938B5914F31}" type="pres">
      <dgm:prSet presAssocID="{D58C5719-7093-428A-B0CB-DFEBA4092709}" presName="compNode" presStyleCnt="0"/>
      <dgm:spPr/>
    </dgm:pt>
    <dgm:pt modelId="{D9D94405-328B-4180-A389-76783012C408}" type="pres">
      <dgm:prSet presAssocID="{D58C5719-7093-428A-B0CB-DFEBA4092709}" presName="iconBgRect" presStyleLbl="bgShp" presStyleIdx="0" presStyleCnt="3"/>
      <dgm:spPr>
        <a:solidFill>
          <a:schemeClr val="accent2"/>
        </a:solidFill>
      </dgm:spPr>
    </dgm:pt>
    <dgm:pt modelId="{CC19CCC4-54A9-4490-AD2C-77B0BB0FF4CE}" type="pres">
      <dgm:prSet presAssocID="{D58C5719-7093-428A-B0CB-DFEBA40927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C983A0-0C95-44E5-B75F-1BD1E2FE7A76}" type="pres">
      <dgm:prSet presAssocID="{D58C5719-7093-428A-B0CB-DFEBA4092709}" presName="spaceRect" presStyleCnt="0"/>
      <dgm:spPr/>
    </dgm:pt>
    <dgm:pt modelId="{CD2F53DC-B7E9-46A6-84F5-99263F48CA4D}" type="pres">
      <dgm:prSet presAssocID="{D58C5719-7093-428A-B0CB-DFEBA4092709}" presName="textRect" presStyleLbl="revTx" presStyleIdx="0" presStyleCnt="3">
        <dgm:presLayoutVars>
          <dgm:chMax val="1"/>
          <dgm:chPref val="1"/>
        </dgm:presLayoutVars>
      </dgm:prSet>
      <dgm:spPr/>
    </dgm:pt>
    <dgm:pt modelId="{6CB31559-8F42-4442-A937-AD5122BCDEF0}" type="pres">
      <dgm:prSet presAssocID="{BDA2F69D-1328-403D-B8DA-7E1F7B60BCBF}" presName="sibTrans" presStyleCnt="0"/>
      <dgm:spPr/>
    </dgm:pt>
    <dgm:pt modelId="{F9907CEF-F54E-4097-925C-CD8E2379BF6D}" type="pres">
      <dgm:prSet presAssocID="{3CE2AF92-CB19-41D9-80ED-66F9DA223825}" presName="compNode" presStyleCnt="0"/>
      <dgm:spPr/>
    </dgm:pt>
    <dgm:pt modelId="{3D6F19A6-B723-4A41-B0E6-2706725EA8B2}" type="pres">
      <dgm:prSet presAssocID="{3CE2AF92-CB19-41D9-80ED-66F9DA223825}" presName="iconBgRect" presStyleLbl="bgShp" presStyleIdx="1" presStyleCnt="3"/>
      <dgm:spPr>
        <a:xfrm>
          <a:off x="4470393" y="35064"/>
          <a:ext cx="1955812" cy="1955812"/>
        </a:xfrm>
        <a:prstGeom prst="ellipse">
          <a:avLst/>
        </a:prstGeom>
        <a:solidFill>
          <a:srgbClr val="3E6377"/>
        </a:solidFill>
        <a:ln>
          <a:noFill/>
        </a:ln>
        <a:effectLst/>
      </dgm:spPr>
    </dgm:pt>
    <dgm:pt modelId="{F171C308-F274-40DC-ACF6-BAB884534D80}" type="pres">
      <dgm:prSet presAssocID="{3CE2AF92-CB19-41D9-80ED-66F9DA223825}" presName="iconRect" presStyleLbl="node1" presStyleIdx="1" presStyleCnt="3" custLinFactNeighborX="289" custLinFactNeighborY="-110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4464C19-7D64-4A7C-8918-534A000869F9}" type="pres">
      <dgm:prSet presAssocID="{3CE2AF92-CB19-41D9-80ED-66F9DA223825}" presName="spaceRect" presStyleCnt="0"/>
      <dgm:spPr/>
    </dgm:pt>
    <dgm:pt modelId="{0E7DC59A-D127-4414-91F0-0FE127D9B213}" type="pres">
      <dgm:prSet presAssocID="{3CE2AF92-CB19-41D9-80ED-66F9DA223825}" presName="textRect" presStyleLbl="revTx" presStyleIdx="1" presStyleCnt="3">
        <dgm:presLayoutVars>
          <dgm:chMax val="1"/>
          <dgm:chPref val="1"/>
        </dgm:presLayoutVars>
      </dgm:prSet>
      <dgm:spPr/>
    </dgm:pt>
    <dgm:pt modelId="{D2F3A0F0-C40C-4B5E-94E5-1D94AFB3E7C2}" type="pres">
      <dgm:prSet presAssocID="{26ADC166-3ED1-4236-ACB7-CF4FFA7E71EC}" presName="sibTrans" presStyleCnt="0"/>
      <dgm:spPr/>
    </dgm:pt>
    <dgm:pt modelId="{0E5EF56B-80DF-41E4-8B62-860999CF9B39}" type="pres">
      <dgm:prSet presAssocID="{28D4E401-1111-49D8-B5A5-7602A6B769C3}" presName="compNode" presStyleCnt="0"/>
      <dgm:spPr/>
    </dgm:pt>
    <dgm:pt modelId="{ABDF9355-74F5-449D-AE30-60576B87751E}" type="pres">
      <dgm:prSet presAssocID="{28D4E401-1111-49D8-B5A5-7602A6B769C3}" presName="iconBgRect" presStyleLbl="bgShp" presStyleIdx="2" presStyleCnt="3"/>
      <dgm:spPr/>
    </dgm:pt>
    <dgm:pt modelId="{C12667E6-6715-4D98-B542-AD27EC3AD614}" type="pres">
      <dgm:prSet presAssocID="{28D4E401-1111-49D8-B5A5-7602A6B769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4CE3050C-7341-45C1-96D7-6809070D35A3}" type="pres">
      <dgm:prSet presAssocID="{28D4E401-1111-49D8-B5A5-7602A6B769C3}" presName="spaceRect" presStyleCnt="0"/>
      <dgm:spPr/>
    </dgm:pt>
    <dgm:pt modelId="{DA8FAC93-3673-4ABA-AA97-A233E9854F66}" type="pres">
      <dgm:prSet presAssocID="{28D4E401-1111-49D8-B5A5-7602A6B769C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888F22-9E87-4673-8824-10F47BE20F85}" srcId="{A4112620-3FE9-40DC-BFB4-FAFFCDF23168}" destId="{D58C5719-7093-428A-B0CB-DFEBA4092709}" srcOrd="0" destOrd="0" parTransId="{BFCCAEC1-BF34-4455-8252-497DFF765C36}" sibTransId="{BDA2F69D-1328-403D-B8DA-7E1F7B60BCBF}"/>
    <dgm:cxn modelId="{BA100425-01F1-46E0-A18B-FF424DA01D21}" srcId="{A4112620-3FE9-40DC-BFB4-FAFFCDF23168}" destId="{28D4E401-1111-49D8-B5A5-7602A6B769C3}" srcOrd="2" destOrd="0" parTransId="{E53B00D7-B7F2-4353-AC96-4493386D4DFD}" sibTransId="{8923C2DD-498A-4648-9545-72AF40F4DB95}"/>
    <dgm:cxn modelId="{1981BE39-F485-425D-AE8B-26C8F7E39834}" srcId="{A4112620-3FE9-40DC-BFB4-FAFFCDF23168}" destId="{3CE2AF92-CB19-41D9-80ED-66F9DA223825}" srcOrd="1" destOrd="0" parTransId="{0C530B36-9EBC-4453-BD1F-2FF7252F9ED8}" sibTransId="{26ADC166-3ED1-4236-ACB7-CF4FFA7E71EC}"/>
    <dgm:cxn modelId="{2D24B65E-A458-4787-93E4-BA5921483E6B}" type="presOf" srcId="{A4112620-3FE9-40DC-BFB4-FAFFCDF23168}" destId="{13E937D2-BCE9-4F6E-B8DB-67D235703782}" srcOrd="0" destOrd="0" presId="urn:microsoft.com/office/officeart/2018/5/layout/IconCircleLabelList"/>
    <dgm:cxn modelId="{0E04D044-CAC6-4A91-9E8B-6929A1BC9E6F}" type="presOf" srcId="{28D4E401-1111-49D8-B5A5-7602A6B769C3}" destId="{DA8FAC93-3673-4ABA-AA97-A233E9854F66}" srcOrd="0" destOrd="0" presId="urn:microsoft.com/office/officeart/2018/5/layout/IconCircleLabelList"/>
    <dgm:cxn modelId="{E209238C-42EB-4199-BCDC-D96533F4232B}" type="presOf" srcId="{D58C5719-7093-428A-B0CB-DFEBA4092709}" destId="{CD2F53DC-B7E9-46A6-84F5-99263F48CA4D}" srcOrd="0" destOrd="0" presId="urn:microsoft.com/office/officeart/2018/5/layout/IconCircleLabelList"/>
    <dgm:cxn modelId="{1AE8BFD6-BCE1-4C01-8146-C642467B5CF5}" type="presOf" srcId="{3CE2AF92-CB19-41D9-80ED-66F9DA223825}" destId="{0E7DC59A-D127-4414-91F0-0FE127D9B213}" srcOrd="0" destOrd="0" presId="urn:microsoft.com/office/officeart/2018/5/layout/IconCircleLabelList"/>
    <dgm:cxn modelId="{E550328F-A7C5-4ABD-80EF-7FE4790C2B67}" type="presParOf" srcId="{13E937D2-BCE9-4F6E-B8DB-67D235703782}" destId="{DB4E80E5-F0DD-47F7-8DAE-F938B5914F31}" srcOrd="0" destOrd="0" presId="urn:microsoft.com/office/officeart/2018/5/layout/IconCircleLabelList"/>
    <dgm:cxn modelId="{D0F51499-6305-4FF1-8852-2BB23894F5A5}" type="presParOf" srcId="{DB4E80E5-F0DD-47F7-8DAE-F938B5914F31}" destId="{D9D94405-328B-4180-A389-76783012C408}" srcOrd="0" destOrd="0" presId="urn:microsoft.com/office/officeart/2018/5/layout/IconCircleLabelList"/>
    <dgm:cxn modelId="{1FDF6A73-4CA9-4ABA-8BBF-7AB62BD15667}" type="presParOf" srcId="{DB4E80E5-F0DD-47F7-8DAE-F938B5914F31}" destId="{CC19CCC4-54A9-4490-AD2C-77B0BB0FF4CE}" srcOrd="1" destOrd="0" presId="urn:microsoft.com/office/officeart/2018/5/layout/IconCircleLabelList"/>
    <dgm:cxn modelId="{4B6B3F8B-AF25-417F-B14A-98533C0A5423}" type="presParOf" srcId="{DB4E80E5-F0DD-47F7-8DAE-F938B5914F31}" destId="{C2C983A0-0C95-44E5-B75F-1BD1E2FE7A76}" srcOrd="2" destOrd="0" presId="urn:microsoft.com/office/officeart/2018/5/layout/IconCircleLabelList"/>
    <dgm:cxn modelId="{35426604-0E16-4D8A-88AE-FCC7A49FD5D0}" type="presParOf" srcId="{DB4E80E5-F0DD-47F7-8DAE-F938B5914F31}" destId="{CD2F53DC-B7E9-46A6-84F5-99263F48CA4D}" srcOrd="3" destOrd="0" presId="urn:microsoft.com/office/officeart/2018/5/layout/IconCircleLabelList"/>
    <dgm:cxn modelId="{3A7F9673-03C0-4753-A6E0-910D276B341D}" type="presParOf" srcId="{13E937D2-BCE9-4F6E-B8DB-67D235703782}" destId="{6CB31559-8F42-4442-A937-AD5122BCDEF0}" srcOrd="1" destOrd="0" presId="urn:microsoft.com/office/officeart/2018/5/layout/IconCircleLabelList"/>
    <dgm:cxn modelId="{A22BEBEC-BA99-45A3-B7BF-886C08447182}" type="presParOf" srcId="{13E937D2-BCE9-4F6E-B8DB-67D235703782}" destId="{F9907CEF-F54E-4097-925C-CD8E2379BF6D}" srcOrd="2" destOrd="0" presId="urn:microsoft.com/office/officeart/2018/5/layout/IconCircleLabelList"/>
    <dgm:cxn modelId="{30BABF1A-2A72-4A2D-AA41-AE8C964A2FFC}" type="presParOf" srcId="{F9907CEF-F54E-4097-925C-CD8E2379BF6D}" destId="{3D6F19A6-B723-4A41-B0E6-2706725EA8B2}" srcOrd="0" destOrd="0" presId="urn:microsoft.com/office/officeart/2018/5/layout/IconCircleLabelList"/>
    <dgm:cxn modelId="{DF6D243F-82F3-4DF8-B455-8F114CF0D287}" type="presParOf" srcId="{F9907CEF-F54E-4097-925C-CD8E2379BF6D}" destId="{F171C308-F274-40DC-ACF6-BAB884534D80}" srcOrd="1" destOrd="0" presId="urn:microsoft.com/office/officeart/2018/5/layout/IconCircleLabelList"/>
    <dgm:cxn modelId="{B8314476-488D-4604-AD91-D24037C45D19}" type="presParOf" srcId="{F9907CEF-F54E-4097-925C-CD8E2379BF6D}" destId="{44464C19-7D64-4A7C-8918-534A000869F9}" srcOrd="2" destOrd="0" presId="urn:microsoft.com/office/officeart/2018/5/layout/IconCircleLabelList"/>
    <dgm:cxn modelId="{AE9EEBA8-1ACD-4669-AEF7-33F487940713}" type="presParOf" srcId="{F9907CEF-F54E-4097-925C-CD8E2379BF6D}" destId="{0E7DC59A-D127-4414-91F0-0FE127D9B213}" srcOrd="3" destOrd="0" presId="urn:microsoft.com/office/officeart/2018/5/layout/IconCircleLabelList"/>
    <dgm:cxn modelId="{4AC8A0FB-6D03-4A1D-839B-F4814FC3B57D}" type="presParOf" srcId="{13E937D2-BCE9-4F6E-B8DB-67D235703782}" destId="{D2F3A0F0-C40C-4B5E-94E5-1D94AFB3E7C2}" srcOrd="3" destOrd="0" presId="urn:microsoft.com/office/officeart/2018/5/layout/IconCircleLabelList"/>
    <dgm:cxn modelId="{3DDEB1DB-2567-485E-8272-FF9A48296DE0}" type="presParOf" srcId="{13E937D2-BCE9-4F6E-B8DB-67D235703782}" destId="{0E5EF56B-80DF-41E4-8B62-860999CF9B39}" srcOrd="4" destOrd="0" presId="urn:microsoft.com/office/officeart/2018/5/layout/IconCircleLabelList"/>
    <dgm:cxn modelId="{628CB330-CB0B-4754-8219-FCD5102860E4}" type="presParOf" srcId="{0E5EF56B-80DF-41E4-8B62-860999CF9B39}" destId="{ABDF9355-74F5-449D-AE30-60576B87751E}" srcOrd="0" destOrd="0" presId="urn:microsoft.com/office/officeart/2018/5/layout/IconCircleLabelList"/>
    <dgm:cxn modelId="{6C6ACD52-3680-429A-86F5-AC2A3B9D2380}" type="presParOf" srcId="{0E5EF56B-80DF-41E4-8B62-860999CF9B39}" destId="{C12667E6-6715-4D98-B542-AD27EC3AD614}" srcOrd="1" destOrd="0" presId="urn:microsoft.com/office/officeart/2018/5/layout/IconCircleLabelList"/>
    <dgm:cxn modelId="{28B5623D-0BA8-4E83-B5BC-72098A53E064}" type="presParOf" srcId="{0E5EF56B-80DF-41E4-8B62-860999CF9B39}" destId="{4CE3050C-7341-45C1-96D7-6809070D35A3}" srcOrd="2" destOrd="0" presId="urn:microsoft.com/office/officeart/2018/5/layout/IconCircleLabelList"/>
    <dgm:cxn modelId="{04CAC6DE-4C66-4576-B3F2-95EF7B370038}" type="presParOf" srcId="{0E5EF56B-80DF-41E4-8B62-860999CF9B39}" destId="{DA8FAC93-3673-4ABA-AA97-A233E9854F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3818-FB9C-4B22-BC19-6687F8C42DA5}">
      <dsp:nvSpPr>
        <dsp:cNvPr id="0" name=""/>
        <dsp:cNvSpPr/>
      </dsp:nvSpPr>
      <dsp:spPr>
        <a:xfrm>
          <a:off x="0" y="803056"/>
          <a:ext cx="6596063" cy="1482566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9AB9C-98A6-4933-90C1-5A81B52FE0FA}">
      <dsp:nvSpPr>
        <dsp:cNvPr id="0" name=""/>
        <dsp:cNvSpPr/>
      </dsp:nvSpPr>
      <dsp:spPr>
        <a:xfrm>
          <a:off x="448476" y="1136634"/>
          <a:ext cx="815411" cy="8154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E166F-9DC7-44B7-9A2B-3B0FFF61BB8E}">
      <dsp:nvSpPr>
        <dsp:cNvPr id="0" name=""/>
        <dsp:cNvSpPr/>
      </dsp:nvSpPr>
      <dsp:spPr>
        <a:xfrm>
          <a:off x="1712364" y="785414"/>
          <a:ext cx="4883698" cy="148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5" tIns="156905" rIns="156905" bIns="15690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FFFF"/>
              </a:solidFill>
            </a:rPr>
            <a:t>Multimedia streaming requires reliable, efficient, and flexible transport and network protocols</a:t>
          </a:r>
        </a:p>
      </dsp:txBody>
      <dsp:txXfrm>
        <a:off x="1712364" y="785414"/>
        <a:ext cx="4883698" cy="1482566"/>
      </dsp:txXfrm>
    </dsp:sp>
    <dsp:sp modelId="{CA97ED48-D9B3-4E54-B82E-1892F3FF640D}">
      <dsp:nvSpPr>
        <dsp:cNvPr id="0" name=""/>
        <dsp:cNvSpPr/>
      </dsp:nvSpPr>
      <dsp:spPr>
        <a:xfrm>
          <a:off x="0" y="2656264"/>
          <a:ext cx="6596063" cy="1482566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FFBA1-AC6B-408F-B60D-68495501D9B1}">
      <dsp:nvSpPr>
        <dsp:cNvPr id="0" name=""/>
        <dsp:cNvSpPr/>
      </dsp:nvSpPr>
      <dsp:spPr>
        <a:xfrm>
          <a:off x="448476" y="2989842"/>
          <a:ext cx="815411" cy="8154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C5EC0-245C-4CFF-84A6-B593124E534E}">
      <dsp:nvSpPr>
        <dsp:cNvPr id="0" name=""/>
        <dsp:cNvSpPr/>
      </dsp:nvSpPr>
      <dsp:spPr>
        <a:xfrm>
          <a:off x="1712364" y="2656264"/>
          <a:ext cx="4883698" cy="148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5" tIns="156905" rIns="156905" bIns="15690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SCTP (Stream Control Transmission Protocol)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SDN (Software Defined Networking)</a:t>
          </a:r>
        </a:p>
      </dsp:txBody>
      <dsp:txXfrm>
        <a:off x="1712364" y="2656264"/>
        <a:ext cx="4883698" cy="14825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BE65B-5365-4256-A8F2-44D55443AA7D}">
      <dsp:nvSpPr>
        <dsp:cNvPr id="0" name=""/>
        <dsp:cNvSpPr/>
      </dsp:nvSpPr>
      <dsp:spPr>
        <a:xfrm>
          <a:off x="703049" y="35064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5071C-CA51-4C16-8FDA-07E73FD9A5B2}">
      <dsp:nvSpPr>
        <dsp:cNvPr id="0" name=""/>
        <dsp:cNvSpPr/>
      </dsp:nvSpPr>
      <dsp:spPr>
        <a:xfrm>
          <a:off x="1119862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6743-5A63-454E-A9CE-95F0046A4797}">
      <dsp:nvSpPr>
        <dsp:cNvPr id="0" name=""/>
        <dsp:cNvSpPr/>
      </dsp:nvSpPr>
      <dsp:spPr>
        <a:xfrm>
          <a:off x="77831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Performance overhead</a:t>
          </a:r>
        </a:p>
      </dsp:txBody>
      <dsp:txXfrm>
        <a:off x="77831" y="2600065"/>
        <a:ext cx="3206250" cy="720000"/>
      </dsp:txXfrm>
    </dsp:sp>
    <dsp:sp modelId="{4BC8B324-6BF6-4DF5-BF65-D410A3957537}">
      <dsp:nvSpPr>
        <dsp:cNvPr id="0" name=""/>
        <dsp:cNvSpPr/>
      </dsp:nvSpPr>
      <dsp:spPr>
        <a:xfrm>
          <a:off x="4470393" y="35064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E60BD-C4ED-4ED5-91EF-606FB967179D}">
      <dsp:nvSpPr>
        <dsp:cNvPr id="0" name=""/>
        <dsp:cNvSpPr/>
      </dsp:nvSpPr>
      <dsp:spPr>
        <a:xfrm>
          <a:off x="4887206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A085F-034C-4C5A-B70C-564731687B2D}">
      <dsp:nvSpPr>
        <dsp:cNvPr id="0" name=""/>
        <dsp:cNvSpPr/>
      </dsp:nvSpPr>
      <dsp:spPr>
        <a:xfrm>
          <a:off x="3845175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Security risks</a:t>
          </a:r>
        </a:p>
      </dsp:txBody>
      <dsp:txXfrm>
        <a:off x="3845175" y="2600065"/>
        <a:ext cx="3206250" cy="720000"/>
      </dsp:txXfrm>
    </dsp:sp>
    <dsp:sp modelId="{DC3C6AAF-4B3D-4728-AA52-CB616C846827}">
      <dsp:nvSpPr>
        <dsp:cNvPr id="0" name=""/>
        <dsp:cNvSpPr/>
      </dsp:nvSpPr>
      <dsp:spPr>
        <a:xfrm>
          <a:off x="8237737" y="35064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6A844-5BCA-44DC-8592-44D29AB167CB}">
      <dsp:nvSpPr>
        <dsp:cNvPr id="0" name=""/>
        <dsp:cNvSpPr/>
      </dsp:nvSpPr>
      <dsp:spPr>
        <a:xfrm>
          <a:off x="8654550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7F966-2E28-4E63-B20D-AD83D117C04D}">
      <dsp:nvSpPr>
        <dsp:cNvPr id="0" name=""/>
        <dsp:cNvSpPr/>
      </dsp:nvSpPr>
      <dsp:spPr>
        <a:xfrm>
          <a:off x="7612518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Interoperability issues</a:t>
          </a:r>
        </a:p>
      </dsp:txBody>
      <dsp:txXfrm>
        <a:off x="7612518" y="2600065"/>
        <a:ext cx="32062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45C02-CE53-4E13-A1AE-07FD9C2C0336}">
      <dsp:nvSpPr>
        <dsp:cNvPr id="0" name=""/>
        <dsp:cNvSpPr/>
      </dsp:nvSpPr>
      <dsp:spPr>
        <a:xfrm>
          <a:off x="703049" y="35064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C7A43-B2B1-40B0-BBF3-2B1E8247C61A}">
      <dsp:nvSpPr>
        <dsp:cNvPr id="0" name=""/>
        <dsp:cNvSpPr/>
      </dsp:nvSpPr>
      <dsp:spPr>
        <a:xfrm>
          <a:off x="1119862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39070-ACCC-4328-80E5-796E10BC30D2}">
      <dsp:nvSpPr>
        <dsp:cNvPr id="0" name=""/>
        <dsp:cNvSpPr/>
      </dsp:nvSpPr>
      <dsp:spPr>
        <a:xfrm>
          <a:off x="77831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Packet-based, IP-based converged network</a:t>
          </a:r>
        </a:p>
      </dsp:txBody>
      <dsp:txXfrm>
        <a:off x="77831" y="2600065"/>
        <a:ext cx="3206250" cy="720000"/>
      </dsp:txXfrm>
    </dsp:sp>
    <dsp:sp modelId="{9220B717-9A47-485F-B824-940CD8DD6757}">
      <dsp:nvSpPr>
        <dsp:cNvPr id="0" name=""/>
        <dsp:cNvSpPr/>
      </dsp:nvSpPr>
      <dsp:spPr>
        <a:xfrm>
          <a:off x="4470393" y="35064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E1981-CC0A-4439-B8E2-7189AFB82321}">
      <dsp:nvSpPr>
        <dsp:cNvPr id="0" name=""/>
        <dsp:cNvSpPr/>
      </dsp:nvSpPr>
      <dsp:spPr>
        <a:xfrm>
          <a:off x="4887206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0980B-A42B-4B30-9F88-03FD47ADDC91}">
      <dsp:nvSpPr>
        <dsp:cNvPr id="0" name=""/>
        <dsp:cNvSpPr/>
      </dsp:nvSpPr>
      <dsp:spPr>
        <a:xfrm>
          <a:off x="3845175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Supports voice, data, video, mobility on same platform</a:t>
          </a:r>
        </a:p>
      </dsp:txBody>
      <dsp:txXfrm>
        <a:off x="3845175" y="2600065"/>
        <a:ext cx="3206250" cy="720000"/>
      </dsp:txXfrm>
    </dsp:sp>
    <dsp:sp modelId="{12835A72-9BB9-4B94-A419-888377673D78}">
      <dsp:nvSpPr>
        <dsp:cNvPr id="0" name=""/>
        <dsp:cNvSpPr/>
      </dsp:nvSpPr>
      <dsp:spPr>
        <a:xfrm>
          <a:off x="8237737" y="35064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A159D-A52F-4888-8F91-936233349DF0}">
      <dsp:nvSpPr>
        <dsp:cNvPr id="0" name=""/>
        <dsp:cNvSpPr/>
      </dsp:nvSpPr>
      <dsp:spPr>
        <a:xfrm>
          <a:off x="8654550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6F47A-42BE-457F-99F3-748F8F635F7E}">
      <dsp:nvSpPr>
        <dsp:cNvPr id="0" name=""/>
        <dsp:cNvSpPr/>
      </dsp:nvSpPr>
      <dsp:spPr>
        <a:xfrm>
          <a:off x="7612518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Separation of service layer and transport layer</a:t>
          </a:r>
        </a:p>
      </dsp:txBody>
      <dsp:txXfrm>
        <a:off x="7612518" y="2600065"/>
        <a:ext cx="320625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21D2B-4C9A-4BB7-AC09-A4E99B401F5C}">
      <dsp:nvSpPr>
        <dsp:cNvPr id="0" name=""/>
        <dsp:cNvSpPr/>
      </dsp:nvSpPr>
      <dsp:spPr>
        <a:xfrm>
          <a:off x="703049" y="35064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D1319-15DF-4130-B125-BB8C00EAB5D2}">
      <dsp:nvSpPr>
        <dsp:cNvPr id="0" name=""/>
        <dsp:cNvSpPr/>
      </dsp:nvSpPr>
      <dsp:spPr>
        <a:xfrm>
          <a:off x="1119862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64A53-A257-4E94-90C0-235B68C1794B}">
      <dsp:nvSpPr>
        <dsp:cNvPr id="0" name=""/>
        <dsp:cNvSpPr/>
      </dsp:nvSpPr>
      <dsp:spPr>
        <a:xfrm>
          <a:off x="77831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Convergence of multiple services</a:t>
          </a:r>
          <a:endParaRPr lang="en-US" sz="2600" kern="1200" dirty="0"/>
        </a:p>
      </dsp:txBody>
      <dsp:txXfrm>
        <a:off x="77831" y="2600065"/>
        <a:ext cx="3206250" cy="720000"/>
      </dsp:txXfrm>
    </dsp:sp>
    <dsp:sp modelId="{77CC8631-DB05-4AEF-8B15-C7F345270FCE}">
      <dsp:nvSpPr>
        <dsp:cNvPr id="0" name=""/>
        <dsp:cNvSpPr/>
      </dsp:nvSpPr>
      <dsp:spPr>
        <a:xfrm>
          <a:off x="4470393" y="35064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56637-A47B-4705-8ED3-F5DC0D312735}">
      <dsp:nvSpPr>
        <dsp:cNvPr id="0" name=""/>
        <dsp:cNvSpPr/>
      </dsp:nvSpPr>
      <dsp:spPr>
        <a:xfrm>
          <a:off x="4887206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46F9F-8F6F-4B22-842F-115D20067A25}">
      <dsp:nvSpPr>
        <dsp:cNvPr id="0" name=""/>
        <dsp:cNvSpPr/>
      </dsp:nvSpPr>
      <dsp:spPr>
        <a:xfrm>
          <a:off x="3845175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Better QoS &amp; mobility support</a:t>
          </a:r>
          <a:endParaRPr lang="en-US" sz="2600" kern="1200" dirty="0"/>
        </a:p>
      </dsp:txBody>
      <dsp:txXfrm>
        <a:off x="3845175" y="2600065"/>
        <a:ext cx="3206250" cy="720000"/>
      </dsp:txXfrm>
    </dsp:sp>
    <dsp:sp modelId="{D1C3A22F-5E8D-4DE3-92E6-5330B03CBD9E}">
      <dsp:nvSpPr>
        <dsp:cNvPr id="0" name=""/>
        <dsp:cNvSpPr/>
      </dsp:nvSpPr>
      <dsp:spPr>
        <a:xfrm>
          <a:off x="8237737" y="35064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E7C43-DC3E-4549-B3F8-FFA431495CBE}">
      <dsp:nvSpPr>
        <dsp:cNvPr id="0" name=""/>
        <dsp:cNvSpPr/>
      </dsp:nvSpPr>
      <dsp:spPr>
        <a:xfrm>
          <a:off x="8654550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E8247-2A90-44A7-AEB2-0D9A31FA3983}">
      <dsp:nvSpPr>
        <dsp:cNvPr id="0" name=""/>
        <dsp:cNvSpPr/>
      </dsp:nvSpPr>
      <dsp:spPr>
        <a:xfrm>
          <a:off x="7612518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Scalability for future services</a:t>
          </a:r>
          <a:endParaRPr lang="en-US" sz="2600" kern="1200" dirty="0"/>
        </a:p>
      </dsp:txBody>
      <dsp:txXfrm>
        <a:off x="7612518" y="2600065"/>
        <a:ext cx="320625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FBD02-F69D-4A83-89E6-CC7E67880FFC}">
      <dsp:nvSpPr>
        <dsp:cNvPr id="0" name=""/>
        <dsp:cNvSpPr/>
      </dsp:nvSpPr>
      <dsp:spPr>
        <a:xfrm>
          <a:off x="703049" y="35064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B4C75-E628-4378-9128-B87DFF489719}">
      <dsp:nvSpPr>
        <dsp:cNvPr id="0" name=""/>
        <dsp:cNvSpPr/>
      </dsp:nvSpPr>
      <dsp:spPr>
        <a:xfrm>
          <a:off x="1119862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C1A10-34BC-4F79-AFD9-19B2CAA5C0DD}">
      <dsp:nvSpPr>
        <dsp:cNvPr id="0" name=""/>
        <dsp:cNvSpPr/>
      </dsp:nvSpPr>
      <dsp:spPr>
        <a:xfrm>
          <a:off x="77831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Migration from legacy systems</a:t>
          </a:r>
        </a:p>
      </dsp:txBody>
      <dsp:txXfrm>
        <a:off x="77831" y="2600065"/>
        <a:ext cx="3206250" cy="720000"/>
      </dsp:txXfrm>
    </dsp:sp>
    <dsp:sp modelId="{DFA7AAF4-C381-4310-9A9C-854569C31675}">
      <dsp:nvSpPr>
        <dsp:cNvPr id="0" name=""/>
        <dsp:cNvSpPr/>
      </dsp:nvSpPr>
      <dsp:spPr>
        <a:xfrm>
          <a:off x="4470393" y="35064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5D809-60A3-49FE-9D9B-6FDB0A25212D}">
      <dsp:nvSpPr>
        <dsp:cNvPr id="0" name=""/>
        <dsp:cNvSpPr/>
      </dsp:nvSpPr>
      <dsp:spPr>
        <a:xfrm>
          <a:off x="4887206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A94A4-E308-4035-B328-6F521B093AA5}">
      <dsp:nvSpPr>
        <dsp:cNvPr id="0" name=""/>
        <dsp:cNvSpPr/>
      </dsp:nvSpPr>
      <dsp:spPr>
        <a:xfrm>
          <a:off x="3845175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Security threats</a:t>
          </a:r>
        </a:p>
      </dsp:txBody>
      <dsp:txXfrm>
        <a:off x="3845175" y="2600065"/>
        <a:ext cx="3206250" cy="720000"/>
      </dsp:txXfrm>
    </dsp:sp>
    <dsp:sp modelId="{69583DE4-32A7-42B9-B30E-FF92E17C66C6}">
      <dsp:nvSpPr>
        <dsp:cNvPr id="0" name=""/>
        <dsp:cNvSpPr/>
      </dsp:nvSpPr>
      <dsp:spPr>
        <a:xfrm>
          <a:off x="8237737" y="35064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81873-7D3A-4DD3-954D-4BCCCF9943C6}">
      <dsp:nvSpPr>
        <dsp:cNvPr id="0" name=""/>
        <dsp:cNvSpPr/>
      </dsp:nvSpPr>
      <dsp:spPr>
        <a:xfrm>
          <a:off x="8654550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7E063-DF03-43FC-89B2-B0890B0911A3}">
      <dsp:nvSpPr>
        <dsp:cNvPr id="0" name=""/>
        <dsp:cNvSpPr/>
      </dsp:nvSpPr>
      <dsp:spPr>
        <a:xfrm>
          <a:off x="7612518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Standardization &amp; regulation</a:t>
          </a:r>
        </a:p>
      </dsp:txBody>
      <dsp:txXfrm>
        <a:off x="7612518" y="2600065"/>
        <a:ext cx="320625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2BAB3-30E1-40BA-8D61-F8BAEE5A3F2C}">
      <dsp:nvSpPr>
        <dsp:cNvPr id="0" name=""/>
        <dsp:cNvSpPr/>
      </dsp:nvSpPr>
      <dsp:spPr>
        <a:xfrm>
          <a:off x="3289565" y="23814"/>
          <a:ext cx="1475437" cy="1475437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52DC0-DA18-4261-805B-9446BB679FD3}">
      <dsp:nvSpPr>
        <dsp:cNvPr id="0" name=""/>
        <dsp:cNvSpPr/>
      </dsp:nvSpPr>
      <dsp:spPr>
        <a:xfrm>
          <a:off x="3604003" y="338252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7039B-7242-4139-9963-C8093F488CC0}">
      <dsp:nvSpPr>
        <dsp:cNvPr id="0" name=""/>
        <dsp:cNvSpPr/>
      </dsp:nvSpPr>
      <dsp:spPr>
        <a:xfrm>
          <a:off x="2817909" y="1958815"/>
          <a:ext cx="241875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NFV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Virtual firewalls, routers, EPC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SD-WAN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5G Core &amp; Cloud-native telecom</a:t>
          </a:r>
          <a:r>
            <a:rPr lang="en-US" sz="1400" b="1" kern="1200" dirty="0"/>
            <a:t> </a:t>
          </a:r>
          <a:endParaRPr lang="en-US" sz="1400" kern="1200" dirty="0"/>
        </a:p>
      </dsp:txBody>
      <dsp:txXfrm>
        <a:off x="2817909" y="1958815"/>
        <a:ext cx="2418750" cy="1372500"/>
      </dsp:txXfrm>
    </dsp:sp>
    <dsp:sp modelId="{56EF5698-D157-4139-98D5-4CF962BD00B3}">
      <dsp:nvSpPr>
        <dsp:cNvPr id="0" name=""/>
        <dsp:cNvSpPr/>
      </dsp:nvSpPr>
      <dsp:spPr>
        <a:xfrm>
          <a:off x="6131596" y="23814"/>
          <a:ext cx="1475437" cy="1475437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FD293-1899-4AE4-B2CF-F47C8021953F}">
      <dsp:nvSpPr>
        <dsp:cNvPr id="0" name=""/>
        <dsp:cNvSpPr/>
      </dsp:nvSpPr>
      <dsp:spPr>
        <a:xfrm>
          <a:off x="6446034" y="338252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49A4-2E86-41D6-8F2A-5D7CE597AB55}">
      <dsp:nvSpPr>
        <dsp:cNvPr id="0" name=""/>
        <dsp:cNvSpPr/>
      </dsp:nvSpPr>
      <dsp:spPr>
        <a:xfrm>
          <a:off x="5659940" y="1958815"/>
          <a:ext cx="241875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NGN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VoIP replacing PSTN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IPTV over broadband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Mobile broadband (4G/5G)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IoT device connectivity</a:t>
          </a:r>
        </a:p>
      </dsp:txBody>
      <dsp:txXfrm>
        <a:off x="5659940" y="1958815"/>
        <a:ext cx="2418750" cy="13725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37DEE-1095-480D-B2AD-8563C1286B14}">
      <dsp:nvSpPr>
        <dsp:cNvPr id="0" name=""/>
        <dsp:cNvSpPr/>
      </dsp:nvSpPr>
      <dsp:spPr>
        <a:xfrm>
          <a:off x="551348" y="280149"/>
          <a:ext cx="1444807" cy="14448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AB6A0-4214-4759-A5D4-4FE3B906D2B4}">
      <dsp:nvSpPr>
        <dsp:cNvPr id="0" name=""/>
        <dsp:cNvSpPr/>
      </dsp:nvSpPr>
      <dsp:spPr>
        <a:xfrm>
          <a:off x="859258" y="588059"/>
          <a:ext cx="828988" cy="828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1DF53-24E8-43C0-8BCD-C1B80577C94D}">
      <dsp:nvSpPr>
        <dsp:cNvPr id="0" name=""/>
        <dsp:cNvSpPr/>
      </dsp:nvSpPr>
      <dsp:spPr>
        <a:xfrm>
          <a:off x="89483" y="2174980"/>
          <a:ext cx="2368537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NFV enables NGN by providing flexible virtualized infrastructure</a:t>
          </a:r>
        </a:p>
      </dsp:txBody>
      <dsp:txXfrm>
        <a:off x="89483" y="2174980"/>
        <a:ext cx="2368537" cy="900000"/>
      </dsp:txXfrm>
    </dsp:sp>
    <dsp:sp modelId="{611964EE-2107-42CD-B406-DAB487D28154}">
      <dsp:nvSpPr>
        <dsp:cNvPr id="0" name=""/>
        <dsp:cNvSpPr/>
      </dsp:nvSpPr>
      <dsp:spPr>
        <a:xfrm>
          <a:off x="3334380" y="280149"/>
          <a:ext cx="1444807" cy="14448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F3551-788A-405A-A95A-5092F8118FBE}">
      <dsp:nvSpPr>
        <dsp:cNvPr id="0" name=""/>
        <dsp:cNvSpPr/>
      </dsp:nvSpPr>
      <dsp:spPr>
        <a:xfrm>
          <a:off x="3642290" y="588059"/>
          <a:ext cx="828988" cy="828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44FE1-C288-4B3A-A4C6-F22334D0292C}">
      <dsp:nvSpPr>
        <dsp:cNvPr id="0" name=""/>
        <dsp:cNvSpPr/>
      </dsp:nvSpPr>
      <dsp:spPr>
        <a:xfrm>
          <a:off x="2872515" y="2174980"/>
          <a:ext cx="2368537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NGN needs NFV for cost efficiency and scalability</a:t>
          </a:r>
        </a:p>
      </dsp:txBody>
      <dsp:txXfrm>
        <a:off x="2872515" y="2174980"/>
        <a:ext cx="2368537" cy="900000"/>
      </dsp:txXfrm>
    </dsp:sp>
    <dsp:sp modelId="{1D49FFFF-E956-4161-83E8-CA305D72A1F8}">
      <dsp:nvSpPr>
        <dsp:cNvPr id="0" name=""/>
        <dsp:cNvSpPr/>
      </dsp:nvSpPr>
      <dsp:spPr>
        <a:xfrm>
          <a:off x="6117411" y="280149"/>
          <a:ext cx="1444807" cy="14448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7DBA5-66DC-4C8A-9BF4-1699528E38C6}">
      <dsp:nvSpPr>
        <dsp:cNvPr id="0" name=""/>
        <dsp:cNvSpPr/>
      </dsp:nvSpPr>
      <dsp:spPr>
        <a:xfrm>
          <a:off x="6425321" y="588059"/>
          <a:ext cx="828988" cy="828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6E9A5-C49E-420C-B971-1034E43F05F1}">
      <dsp:nvSpPr>
        <dsp:cNvPr id="0" name=""/>
        <dsp:cNvSpPr/>
      </dsp:nvSpPr>
      <dsp:spPr>
        <a:xfrm>
          <a:off x="5655547" y="2174980"/>
          <a:ext cx="2368537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support 5G, IoT, edge computing, smart cities</a:t>
          </a:r>
        </a:p>
      </dsp:txBody>
      <dsp:txXfrm>
        <a:off x="5655547" y="2174980"/>
        <a:ext cx="2368537" cy="900000"/>
      </dsp:txXfrm>
    </dsp:sp>
    <dsp:sp modelId="{C17812B3-32CA-475C-8E2F-CF3114A8B0F4}">
      <dsp:nvSpPr>
        <dsp:cNvPr id="0" name=""/>
        <dsp:cNvSpPr/>
      </dsp:nvSpPr>
      <dsp:spPr>
        <a:xfrm>
          <a:off x="8900443" y="280149"/>
          <a:ext cx="1444807" cy="14448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30099-15E4-4FE6-9487-321B855D2751}">
      <dsp:nvSpPr>
        <dsp:cNvPr id="0" name=""/>
        <dsp:cNvSpPr/>
      </dsp:nvSpPr>
      <dsp:spPr>
        <a:xfrm>
          <a:off x="9208353" y="588059"/>
          <a:ext cx="828988" cy="8289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76DE5-66A8-4E92-88FF-D6E2B97D7FFA}">
      <dsp:nvSpPr>
        <dsp:cNvPr id="0" name=""/>
        <dsp:cNvSpPr/>
      </dsp:nvSpPr>
      <dsp:spPr>
        <a:xfrm>
          <a:off x="8438578" y="2174980"/>
          <a:ext cx="2368537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Future Trends</a:t>
          </a:r>
        </a:p>
      </dsp:txBody>
      <dsp:txXfrm>
        <a:off x="8438578" y="2174980"/>
        <a:ext cx="2368537" cy="90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8F817-A37E-45D8-B32D-7DC2238EDFE9}">
      <dsp:nvSpPr>
        <dsp:cNvPr id="0" name=""/>
        <dsp:cNvSpPr/>
      </dsp:nvSpPr>
      <dsp:spPr>
        <a:xfrm>
          <a:off x="196198" y="481797"/>
          <a:ext cx="910581" cy="91058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40266-FA79-4A66-B29F-E97FE3EA7934}">
      <dsp:nvSpPr>
        <dsp:cNvPr id="0" name=""/>
        <dsp:cNvSpPr/>
      </dsp:nvSpPr>
      <dsp:spPr>
        <a:xfrm>
          <a:off x="387420" y="673019"/>
          <a:ext cx="528136" cy="528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364C0-F27B-405F-9723-5C4B0A126657}">
      <dsp:nvSpPr>
        <dsp:cNvPr id="0" name=""/>
        <dsp:cNvSpPr/>
      </dsp:nvSpPr>
      <dsp:spPr>
        <a:xfrm>
          <a:off x="1301904" y="481797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SCTP : Reliable, multi-streaming transport protocol for multimedia delivery</a:t>
          </a:r>
        </a:p>
      </dsp:txBody>
      <dsp:txXfrm>
        <a:off x="1301904" y="481797"/>
        <a:ext cx="2146369" cy="910581"/>
      </dsp:txXfrm>
    </dsp:sp>
    <dsp:sp modelId="{7F325212-CFCE-4299-AC03-7D8DAC6CDB44}">
      <dsp:nvSpPr>
        <dsp:cNvPr id="0" name=""/>
        <dsp:cNvSpPr/>
      </dsp:nvSpPr>
      <dsp:spPr>
        <a:xfrm>
          <a:off x="3822262" y="481797"/>
          <a:ext cx="910581" cy="910581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0282B-8669-4F03-8DF0-D609B6C96CFC}">
      <dsp:nvSpPr>
        <dsp:cNvPr id="0" name=""/>
        <dsp:cNvSpPr/>
      </dsp:nvSpPr>
      <dsp:spPr>
        <a:xfrm>
          <a:off x="4013484" y="673019"/>
          <a:ext cx="528136" cy="528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42A75-1B24-4D7A-BE57-FBABFCEA5DF5}">
      <dsp:nvSpPr>
        <dsp:cNvPr id="0" name=""/>
        <dsp:cNvSpPr/>
      </dsp:nvSpPr>
      <dsp:spPr>
        <a:xfrm>
          <a:off x="4927968" y="481797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SDN : Flexible, programmable architecture for optimizing multimedia traffic</a:t>
          </a:r>
        </a:p>
      </dsp:txBody>
      <dsp:txXfrm>
        <a:off x="4927968" y="481797"/>
        <a:ext cx="2146369" cy="910581"/>
      </dsp:txXfrm>
    </dsp:sp>
    <dsp:sp modelId="{66EE1029-D837-4F1A-9D53-8CB95875DF87}">
      <dsp:nvSpPr>
        <dsp:cNvPr id="0" name=""/>
        <dsp:cNvSpPr/>
      </dsp:nvSpPr>
      <dsp:spPr>
        <a:xfrm>
          <a:off x="7448326" y="481797"/>
          <a:ext cx="910581" cy="910581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D3785-3657-4403-A609-85FA8955B611}">
      <dsp:nvSpPr>
        <dsp:cNvPr id="0" name=""/>
        <dsp:cNvSpPr/>
      </dsp:nvSpPr>
      <dsp:spPr>
        <a:xfrm>
          <a:off x="7639548" y="673019"/>
          <a:ext cx="528136" cy="528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0A820-B70E-4F25-925B-540823757432}">
      <dsp:nvSpPr>
        <dsp:cNvPr id="0" name=""/>
        <dsp:cNvSpPr/>
      </dsp:nvSpPr>
      <dsp:spPr>
        <a:xfrm>
          <a:off x="8554031" y="481797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Together, they enhance efficiency, QoS, and scalability in multimedia streaming</a:t>
          </a:r>
        </a:p>
      </dsp:txBody>
      <dsp:txXfrm>
        <a:off x="8554031" y="481797"/>
        <a:ext cx="2146369" cy="910581"/>
      </dsp:txXfrm>
    </dsp:sp>
    <dsp:sp modelId="{C6D327E6-FC5F-4448-A2D2-60A173DD53BF}">
      <dsp:nvSpPr>
        <dsp:cNvPr id="0" name=""/>
        <dsp:cNvSpPr/>
      </dsp:nvSpPr>
      <dsp:spPr>
        <a:xfrm>
          <a:off x="196198" y="1962751"/>
          <a:ext cx="910581" cy="910581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BD915-6410-4CE8-B32A-CCACBFBFA656}">
      <dsp:nvSpPr>
        <dsp:cNvPr id="0" name=""/>
        <dsp:cNvSpPr/>
      </dsp:nvSpPr>
      <dsp:spPr>
        <a:xfrm>
          <a:off x="387420" y="2153973"/>
          <a:ext cx="528136" cy="528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3AEBD-B02D-4B73-998B-FBA13F063B6F}">
      <dsp:nvSpPr>
        <dsp:cNvPr id="0" name=""/>
        <dsp:cNvSpPr/>
      </dsp:nvSpPr>
      <dsp:spPr>
        <a:xfrm>
          <a:off x="1301904" y="1962751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NFV : Virtualizes network functions </a:t>
          </a:r>
          <a:endParaRPr lang="en-US" sz="1800" kern="1200"/>
        </a:p>
      </dsp:txBody>
      <dsp:txXfrm>
        <a:off x="1301904" y="1962751"/>
        <a:ext cx="2146369" cy="910581"/>
      </dsp:txXfrm>
    </dsp:sp>
    <dsp:sp modelId="{6F0FE02D-2C5C-44DE-8209-EE5E68F255C1}">
      <dsp:nvSpPr>
        <dsp:cNvPr id="0" name=""/>
        <dsp:cNvSpPr/>
      </dsp:nvSpPr>
      <dsp:spPr>
        <a:xfrm>
          <a:off x="3822262" y="1962751"/>
          <a:ext cx="910581" cy="910581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3C62C-7584-41C8-9FA9-C66095528B07}">
      <dsp:nvSpPr>
        <dsp:cNvPr id="0" name=""/>
        <dsp:cNvSpPr/>
      </dsp:nvSpPr>
      <dsp:spPr>
        <a:xfrm>
          <a:off x="4013484" y="2153973"/>
          <a:ext cx="528136" cy="5281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20ACA-E4E3-448C-8DC1-0AEDD0DD25AE}">
      <dsp:nvSpPr>
        <dsp:cNvPr id="0" name=""/>
        <dsp:cNvSpPr/>
      </dsp:nvSpPr>
      <dsp:spPr>
        <a:xfrm>
          <a:off x="4927968" y="1962751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NGN : Converged, IP-based, service-rich network </a:t>
          </a:r>
          <a:endParaRPr lang="en-US" sz="1800" kern="1200"/>
        </a:p>
      </dsp:txBody>
      <dsp:txXfrm>
        <a:off x="4927968" y="1962751"/>
        <a:ext cx="2146369" cy="910581"/>
      </dsp:txXfrm>
    </dsp:sp>
    <dsp:sp modelId="{72541403-F373-47D4-A4A4-FAE0F7C0C435}">
      <dsp:nvSpPr>
        <dsp:cNvPr id="0" name=""/>
        <dsp:cNvSpPr/>
      </dsp:nvSpPr>
      <dsp:spPr>
        <a:xfrm>
          <a:off x="7448326" y="1962751"/>
          <a:ext cx="910581" cy="910581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3504D-BC77-4C9C-B261-18157A6DD685}">
      <dsp:nvSpPr>
        <dsp:cNvPr id="0" name=""/>
        <dsp:cNvSpPr/>
      </dsp:nvSpPr>
      <dsp:spPr>
        <a:xfrm>
          <a:off x="7639548" y="2153973"/>
          <a:ext cx="528136" cy="5281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45826-6425-49A3-865E-98C119FB8993}">
      <dsp:nvSpPr>
        <dsp:cNvPr id="0" name=""/>
        <dsp:cNvSpPr/>
      </dsp:nvSpPr>
      <dsp:spPr>
        <a:xfrm>
          <a:off x="8554031" y="1962751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Together, they drive modern telecom evolution for 5G, IoT, and beyond </a:t>
          </a:r>
          <a:br>
            <a:rPr lang="en-GB" sz="1800" kern="1200" dirty="0"/>
          </a:br>
          <a:endParaRPr lang="en-US" sz="1800" kern="1200" dirty="0"/>
        </a:p>
      </dsp:txBody>
      <dsp:txXfrm>
        <a:off x="8554031" y="1962751"/>
        <a:ext cx="2146369" cy="910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26A92-C1E5-4163-B501-D3C20F840FA6}">
      <dsp:nvSpPr>
        <dsp:cNvPr id="0" name=""/>
        <dsp:cNvSpPr/>
      </dsp:nvSpPr>
      <dsp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5161F-1B94-4F2E-88AC-09652C65A88E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63B34-85CC-4413-B0CE-EEE61763BD8C}">
      <dsp:nvSpPr>
        <dsp:cNvPr id="0" name=""/>
        <dsp:cNvSpPr/>
      </dsp:nvSpPr>
      <dsp:spPr>
        <a:xfrm>
          <a:off x="1630424" y="603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Transport layer protocol (like TCP &amp; UDP)</a:t>
          </a:r>
        </a:p>
      </dsp:txBody>
      <dsp:txXfrm>
        <a:off x="1630424" y="603"/>
        <a:ext cx="4965638" cy="1411623"/>
      </dsp:txXfrm>
    </dsp:sp>
    <dsp:sp modelId="{A9606DD6-BBD8-4F76-924C-82652551E482}">
      <dsp:nvSpPr>
        <dsp:cNvPr id="0" name=""/>
        <dsp:cNvSpPr/>
      </dsp:nvSpPr>
      <dsp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8F6B7-5E09-43C2-BCDF-DB77D810ACFE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773F1-17C5-4FDD-85D5-3199FE2109C9}">
      <dsp:nvSpPr>
        <dsp:cNvPr id="0" name=""/>
        <dsp:cNvSpPr/>
      </dsp:nvSpPr>
      <dsp:spPr>
        <a:xfrm>
          <a:off x="1630424" y="1765132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Designed for multimedia, telecommunication, and real-time applications</a:t>
          </a:r>
        </a:p>
      </dsp:txBody>
      <dsp:txXfrm>
        <a:off x="1630424" y="1765132"/>
        <a:ext cx="4965638" cy="1411623"/>
      </dsp:txXfrm>
    </dsp:sp>
    <dsp:sp modelId="{BA4DF2C3-8957-4D3B-B328-88FFD270204C}">
      <dsp:nvSpPr>
        <dsp:cNvPr id="0" name=""/>
        <dsp:cNvSpPr/>
      </dsp:nvSpPr>
      <dsp:spPr>
        <a:xfrm>
          <a:off x="0" y="3529661"/>
          <a:ext cx="6596063" cy="141162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CD045-F568-4510-BA6C-5928459C2CF6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CBCD1-8712-41B8-8DFC-0B8B4DF430DF}">
      <dsp:nvSpPr>
        <dsp:cNvPr id="0" name=""/>
        <dsp:cNvSpPr/>
      </dsp:nvSpPr>
      <dsp:spPr>
        <a:xfrm>
          <a:off x="1630424" y="3529661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Combines features of TCP (reliability, in-sequence message transportation) and UDP (multi-streaming, message-oriented)</a:t>
          </a:r>
        </a:p>
      </dsp:txBody>
      <dsp:txXfrm>
        <a:off x="1630424" y="3529661"/>
        <a:ext cx="4965638" cy="14116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FCCDA-1722-4BB3-834F-22DB9397A8A1}">
      <dsp:nvSpPr>
        <dsp:cNvPr id="0" name=""/>
        <dsp:cNvSpPr/>
      </dsp:nvSpPr>
      <dsp:spPr>
        <a:xfrm>
          <a:off x="0" y="4010"/>
          <a:ext cx="6596063" cy="659911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BC532-931A-4AED-95BD-9C62FF31109A}">
      <dsp:nvSpPr>
        <dsp:cNvPr id="0" name=""/>
        <dsp:cNvSpPr/>
      </dsp:nvSpPr>
      <dsp:spPr>
        <a:xfrm>
          <a:off x="199623" y="152490"/>
          <a:ext cx="363305" cy="362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72894-424E-4E9B-B62E-73E4419EB162}">
      <dsp:nvSpPr>
        <dsp:cNvPr id="0" name=""/>
        <dsp:cNvSpPr/>
      </dsp:nvSpPr>
      <dsp:spPr>
        <a:xfrm>
          <a:off x="762552" y="4010"/>
          <a:ext cx="5821767" cy="68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23" tIns="72023" rIns="72023" bIns="72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Unicast : point-to-point protocol but can uses different paths to each end host</a:t>
          </a:r>
        </a:p>
      </dsp:txBody>
      <dsp:txXfrm>
        <a:off x="762552" y="4010"/>
        <a:ext cx="5821767" cy="680533"/>
      </dsp:txXfrm>
    </dsp:sp>
    <dsp:sp modelId="{32AB0E1F-BF96-4C9B-A6C5-9A5E93D0C7EA}">
      <dsp:nvSpPr>
        <dsp:cNvPr id="0" name=""/>
        <dsp:cNvSpPr/>
      </dsp:nvSpPr>
      <dsp:spPr>
        <a:xfrm>
          <a:off x="0" y="854676"/>
          <a:ext cx="6596063" cy="659911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FCACD-7537-47D0-84D2-75D5C2858472}">
      <dsp:nvSpPr>
        <dsp:cNvPr id="0" name=""/>
        <dsp:cNvSpPr/>
      </dsp:nvSpPr>
      <dsp:spPr>
        <a:xfrm>
          <a:off x="199623" y="1003156"/>
          <a:ext cx="363305" cy="362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B7EE3-CB5A-4BA4-8045-92F55F0D5A71}">
      <dsp:nvSpPr>
        <dsp:cNvPr id="0" name=""/>
        <dsp:cNvSpPr/>
      </dsp:nvSpPr>
      <dsp:spPr>
        <a:xfrm>
          <a:off x="762552" y="854676"/>
          <a:ext cx="5821767" cy="68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23" tIns="72023" rIns="72023" bIns="72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Multi-streaming : avoids head-of-line blocking</a:t>
          </a:r>
        </a:p>
      </dsp:txBody>
      <dsp:txXfrm>
        <a:off x="762552" y="854676"/>
        <a:ext cx="5821767" cy="680533"/>
      </dsp:txXfrm>
    </dsp:sp>
    <dsp:sp modelId="{9B3EA0AA-D61B-4032-AB9E-0B2EF1088F83}">
      <dsp:nvSpPr>
        <dsp:cNvPr id="0" name=""/>
        <dsp:cNvSpPr/>
      </dsp:nvSpPr>
      <dsp:spPr>
        <a:xfrm>
          <a:off x="0" y="1705343"/>
          <a:ext cx="6596063" cy="659911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95527-53C9-47D7-B423-5A528CE4AD39}">
      <dsp:nvSpPr>
        <dsp:cNvPr id="0" name=""/>
        <dsp:cNvSpPr/>
      </dsp:nvSpPr>
      <dsp:spPr>
        <a:xfrm>
          <a:off x="199623" y="1853823"/>
          <a:ext cx="363305" cy="362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62351-CA4F-4650-914B-A1403ECCE422}">
      <dsp:nvSpPr>
        <dsp:cNvPr id="0" name=""/>
        <dsp:cNvSpPr/>
      </dsp:nvSpPr>
      <dsp:spPr>
        <a:xfrm>
          <a:off x="762552" y="1705343"/>
          <a:ext cx="5821767" cy="68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23" tIns="72023" rIns="72023" bIns="72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Multi-homing : supports multiple IP addresses per endpoint</a:t>
          </a:r>
        </a:p>
      </dsp:txBody>
      <dsp:txXfrm>
        <a:off x="762552" y="1705343"/>
        <a:ext cx="5821767" cy="680533"/>
      </dsp:txXfrm>
    </dsp:sp>
    <dsp:sp modelId="{83331AF4-4DAD-446E-B42A-290021C91AF7}">
      <dsp:nvSpPr>
        <dsp:cNvPr id="0" name=""/>
        <dsp:cNvSpPr/>
      </dsp:nvSpPr>
      <dsp:spPr>
        <a:xfrm>
          <a:off x="0" y="2556010"/>
          <a:ext cx="6596063" cy="659911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F2FB5-4585-4A8B-B709-80EACC0886F1}">
      <dsp:nvSpPr>
        <dsp:cNvPr id="0" name=""/>
        <dsp:cNvSpPr/>
      </dsp:nvSpPr>
      <dsp:spPr>
        <a:xfrm>
          <a:off x="199623" y="2704490"/>
          <a:ext cx="363305" cy="3629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F3C9D-DADB-4000-9B60-926D09D78F5E}">
      <dsp:nvSpPr>
        <dsp:cNvPr id="0" name=""/>
        <dsp:cNvSpPr/>
      </dsp:nvSpPr>
      <dsp:spPr>
        <a:xfrm>
          <a:off x="762552" y="2556010"/>
          <a:ext cx="5821767" cy="68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23" tIns="72023" rIns="72023" bIns="72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Reliable transmission with congestion &amp; flow control</a:t>
          </a:r>
        </a:p>
      </dsp:txBody>
      <dsp:txXfrm>
        <a:off x="762552" y="2556010"/>
        <a:ext cx="5821767" cy="680533"/>
      </dsp:txXfrm>
    </dsp:sp>
    <dsp:sp modelId="{10BCAD6F-2DEF-42A2-86B3-B04DEF3F1BB3}">
      <dsp:nvSpPr>
        <dsp:cNvPr id="0" name=""/>
        <dsp:cNvSpPr/>
      </dsp:nvSpPr>
      <dsp:spPr>
        <a:xfrm>
          <a:off x="0" y="3406677"/>
          <a:ext cx="6596063" cy="659911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DB57A-C839-461F-8EEE-333BF236FC64}">
      <dsp:nvSpPr>
        <dsp:cNvPr id="0" name=""/>
        <dsp:cNvSpPr/>
      </dsp:nvSpPr>
      <dsp:spPr>
        <a:xfrm>
          <a:off x="199623" y="3555157"/>
          <a:ext cx="363305" cy="3629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7126F-6CB5-4F11-8940-8761AD247446}">
      <dsp:nvSpPr>
        <dsp:cNvPr id="0" name=""/>
        <dsp:cNvSpPr/>
      </dsp:nvSpPr>
      <dsp:spPr>
        <a:xfrm>
          <a:off x="762552" y="3406677"/>
          <a:ext cx="5821767" cy="68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23" tIns="72023" rIns="72023" bIns="72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Message-oriented instead of byte stream</a:t>
          </a:r>
        </a:p>
      </dsp:txBody>
      <dsp:txXfrm>
        <a:off x="762552" y="3406677"/>
        <a:ext cx="5821767" cy="680533"/>
      </dsp:txXfrm>
    </dsp:sp>
    <dsp:sp modelId="{2C5B7B63-3ED4-456E-BF8A-14D9F2E558AA}">
      <dsp:nvSpPr>
        <dsp:cNvPr id="0" name=""/>
        <dsp:cNvSpPr/>
      </dsp:nvSpPr>
      <dsp:spPr>
        <a:xfrm>
          <a:off x="0" y="4257344"/>
          <a:ext cx="6596063" cy="659911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39EFB-E911-4F7B-9512-C8BE4791547C}">
      <dsp:nvSpPr>
        <dsp:cNvPr id="0" name=""/>
        <dsp:cNvSpPr/>
      </dsp:nvSpPr>
      <dsp:spPr>
        <a:xfrm>
          <a:off x="199623" y="4405824"/>
          <a:ext cx="363305" cy="3629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B6CE7-11F2-4B42-A8A1-0035096FE17D}">
      <dsp:nvSpPr>
        <dsp:cNvPr id="0" name=""/>
        <dsp:cNvSpPr/>
      </dsp:nvSpPr>
      <dsp:spPr>
        <a:xfrm>
          <a:off x="762552" y="4257344"/>
          <a:ext cx="5821767" cy="68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23" tIns="72023" rIns="72023" bIns="72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Built-in security (cookie mechanism against DoS attacks)</a:t>
          </a:r>
        </a:p>
      </dsp:txBody>
      <dsp:txXfrm>
        <a:off x="762552" y="4257344"/>
        <a:ext cx="5821767" cy="6805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74C92-F4AB-4A1D-9154-315F9351FFB7}">
      <dsp:nvSpPr>
        <dsp:cNvPr id="0" name=""/>
        <dsp:cNvSpPr/>
      </dsp:nvSpPr>
      <dsp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D1250-ADE2-4E0D-8226-F9F9520EE32C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DAF06-E408-4A19-A859-2CC63C8BCD47}">
      <dsp:nvSpPr>
        <dsp:cNvPr id="0" name=""/>
        <dsp:cNvSpPr/>
      </dsp:nvSpPr>
      <dsp:spPr>
        <a:xfrm>
          <a:off x="1630424" y="603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Software Defined Networking (SDN): separates control plane from data plane</a:t>
          </a:r>
        </a:p>
      </dsp:txBody>
      <dsp:txXfrm>
        <a:off x="1630424" y="603"/>
        <a:ext cx="4965638" cy="1411623"/>
      </dsp:txXfrm>
    </dsp:sp>
    <dsp:sp modelId="{CC670B2D-EDE5-4316-AB28-4C9457051C07}">
      <dsp:nvSpPr>
        <dsp:cNvPr id="0" name=""/>
        <dsp:cNvSpPr/>
      </dsp:nvSpPr>
      <dsp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DF9D7-FB6F-4C87-964A-045868A27796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81012-EE9A-4920-9E5E-01E8446129EC}">
      <dsp:nvSpPr>
        <dsp:cNvPr id="0" name=""/>
        <dsp:cNvSpPr/>
      </dsp:nvSpPr>
      <dsp:spPr>
        <a:xfrm>
          <a:off x="1630424" y="1765132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Controller-based model for network programmability</a:t>
          </a:r>
        </a:p>
      </dsp:txBody>
      <dsp:txXfrm>
        <a:off x="1630424" y="1765132"/>
        <a:ext cx="4965638" cy="1411623"/>
      </dsp:txXfrm>
    </dsp:sp>
    <dsp:sp modelId="{6C3CE44D-67BF-4716-9016-7AF69127BCBA}">
      <dsp:nvSpPr>
        <dsp:cNvPr id="0" name=""/>
        <dsp:cNvSpPr/>
      </dsp:nvSpPr>
      <dsp:spPr>
        <a:xfrm>
          <a:off x="0" y="3529661"/>
          <a:ext cx="6596063" cy="141162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326B9-3943-44DC-808C-7E32C4A4FF59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061F1-CC1D-406E-B404-F06ED92A9FBF}">
      <dsp:nvSpPr>
        <dsp:cNvPr id="0" name=""/>
        <dsp:cNvSpPr/>
      </dsp:nvSpPr>
      <dsp:spPr>
        <a:xfrm>
          <a:off x="1630424" y="3529661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Ideal for managing multimedia streaming traffic dynamically</a:t>
          </a:r>
        </a:p>
      </dsp:txBody>
      <dsp:txXfrm>
        <a:off x="1630424" y="3529661"/>
        <a:ext cx="4965638" cy="14116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3D126-D941-41EE-9A1F-C834EE9193B1}">
      <dsp:nvSpPr>
        <dsp:cNvPr id="0" name=""/>
        <dsp:cNvSpPr/>
      </dsp:nvSpPr>
      <dsp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6A815-1119-46AF-A2D2-F73303895FE1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C2239-1EC3-45B0-8F7B-3539435ECB07}">
      <dsp:nvSpPr>
        <dsp:cNvPr id="0" name=""/>
        <dsp:cNvSpPr/>
      </dsp:nvSpPr>
      <dsp:spPr>
        <a:xfrm>
          <a:off x="1630424" y="603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 activities involving data packets sent by end use</a:t>
          </a:r>
        </a:p>
      </dsp:txBody>
      <dsp:txXfrm>
        <a:off x="1630424" y="603"/>
        <a:ext cx="4965638" cy="1411623"/>
      </dsp:txXfrm>
    </dsp:sp>
    <dsp:sp modelId="{8D45080F-B5D4-447E-9B0D-8BA2906A430B}">
      <dsp:nvSpPr>
        <dsp:cNvPr id="0" name=""/>
        <dsp:cNvSpPr/>
      </dsp:nvSpPr>
      <dsp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04F6A-8398-4EA1-9702-FEAC14C30C15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44542-11B5-45DB-85ED-31A1C56F4AD7}">
      <dsp:nvSpPr>
        <dsp:cNvPr id="0" name=""/>
        <dsp:cNvSpPr/>
      </dsp:nvSpPr>
      <dsp:spPr>
        <a:xfrm>
          <a:off x="1630424" y="1765132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Handles multimedia data transfer (voice, video, real-time messages)</a:t>
          </a:r>
        </a:p>
      </dsp:txBody>
      <dsp:txXfrm>
        <a:off x="1630424" y="1765132"/>
        <a:ext cx="4965638" cy="1411623"/>
      </dsp:txXfrm>
    </dsp:sp>
    <dsp:sp modelId="{801756BA-B4E2-475A-9791-D09E35D0CCD9}">
      <dsp:nvSpPr>
        <dsp:cNvPr id="0" name=""/>
        <dsp:cNvSpPr/>
      </dsp:nvSpPr>
      <dsp:spPr>
        <a:xfrm>
          <a:off x="0" y="3529661"/>
          <a:ext cx="6596063" cy="141162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E711A-E6F7-4436-81EF-A1DD03FAD703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0CF84-9FF7-48C8-BB66-C55F34FD1332}">
      <dsp:nvSpPr>
        <dsp:cNvPr id="0" name=""/>
        <dsp:cNvSpPr/>
      </dsp:nvSpPr>
      <dsp:spPr>
        <a:xfrm>
          <a:off x="1630424" y="3529661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Supports parallel streams for smooth delivery</a:t>
          </a:r>
        </a:p>
      </dsp:txBody>
      <dsp:txXfrm>
        <a:off x="1630424" y="3529661"/>
        <a:ext cx="4965638" cy="14116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99CDA-BCA6-4D06-BA4A-43C3BD01171A}">
      <dsp:nvSpPr>
        <dsp:cNvPr id="0" name=""/>
        <dsp:cNvSpPr/>
      </dsp:nvSpPr>
      <dsp:spPr>
        <a:xfrm>
          <a:off x="0" y="2051"/>
          <a:ext cx="6596063" cy="103953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C0F52-63D7-46AB-8E94-FF4EBC9DF681}">
      <dsp:nvSpPr>
        <dsp:cNvPr id="0" name=""/>
        <dsp:cNvSpPr/>
      </dsp:nvSpPr>
      <dsp:spPr>
        <a:xfrm>
          <a:off x="314458" y="235946"/>
          <a:ext cx="571743" cy="571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B1983-7E11-4B50-9D04-82DFAC7F7FB0}">
      <dsp:nvSpPr>
        <dsp:cNvPr id="0" name=""/>
        <dsp:cNvSpPr/>
      </dsp:nvSpPr>
      <dsp:spPr>
        <a:xfrm>
          <a:off x="1200661" y="2051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 activities required to perform data plane activites but don’t involve end user data packets</a:t>
          </a:r>
          <a:endParaRPr lang="en-US" sz="2000" kern="1200" dirty="0"/>
        </a:p>
      </dsp:txBody>
      <dsp:txXfrm>
        <a:off x="1200661" y="2051"/>
        <a:ext cx="5395401" cy="1039533"/>
      </dsp:txXfrm>
    </dsp:sp>
    <dsp:sp modelId="{15FD5C77-3AA5-41C6-934B-38C12429AD85}">
      <dsp:nvSpPr>
        <dsp:cNvPr id="0" name=""/>
        <dsp:cNvSpPr/>
      </dsp:nvSpPr>
      <dsp:spPr>
        <a:xfrm>
          <a:off x="0" y="1301468"/>
          <a:ext cx="6596063" cy="103953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18C3D-B3F5-4CF8-9D21-1601B639F972}">
      <dsp:nvSpPr>
        <dsp:cNvPr id="0" name=""/>
        <dsp:cNvSpPr/>
      </dsp:nvSpPr>
      <dsp:spPr>
        <a:xfrm>
          <a:off x="314458" y="1535363"/>
          <a:ext cx="571743" cy="571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858C3-BAEC-43C5-AF14-342C342E27C9}">
      <dsp:nvSpPr>
        <dsp:cNvPr id="0" name=""/>
        <dsp:cNvSpPr/>
      </dsp:nvSpPr>
      <dsp:spPr>
        <a:xfrm>
          <a:off x="1200661" y="1301468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Connection setup (association establishment)</a:t>
          </a:r>
          <a:endParaRPr lang="en-US" sz="2000" kern="1200" dirty="0"/>
        </a:p>
      </dsp:txBody>
      <dsp:txXfrm>
        <a:off x="1200661" y="1301468"/>
        <a:ext cx="5395401" cy="1039533"/>
      </dsp:txXfrm>
    </dsp:sp>
    <dsp:sp modelId="{78BE71DC-6117-4E76-A091-B46121F6A907}">
      <dsp:nvSpPr>
        <dsp:cNvPr id="0" name=""/>
        <dsp:cNvSpPr/>
      </dsp:nvSpPr>
      <dsp:spPr>
        <a:xfrm>
          <a:off x="0" y="2600885"/>
          <a:ext cx="6596063" cy="103953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5538B-DAC3-4509-9FB1-0CFB2C81D1B6}">
      <dsp:nvSpPr>
        <dsp:cNvPr id="0" name=""/>
        <dsp:cNvSpPr/>
      </dsp:nvSpPr>
      <dsp:spPr>
        <a:xfrm>
          <a:off x="314458" y="2834780"/>
          <a:ext cx="571743" cy="571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39EDF-081D-4E80-BD20-DAC3A21F45CE}">
      <dsp:nvSpPr>
        <dsp:cNvPr id="0" name=""/>
        <dsp:cNvSpPr/>
      </dsp:nvSpPr>
      <dsp:spPr>
        <a:xfrm>
          <a:off x="1200661" y="2600885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Error detection &amp; retransmission</a:t>
          </a:r>
          <a:endParaRPr lang="en-US" sz="2000" kern="1200" dirty="0"/>
        </a:p>
      </dsp:txBody>
      <dsp:txXfrm>
        <a:off x="1200661" y="2600885"/>
        <a:ext cx="5395401" cy="1039533"/>
      </dsp:txXfrm>
    </dsp:sp>
    <dsp:sp modelId="{18328A67-38D3-4B01-8512-49E1D446C0A0}">
      <dsp:nvSpPr>
        <dsp:cNvPr id="0" name=""/>
        <dsp:cNvSpPr/>
      </dsp:nvSpPr>
      <dsp:spPr>
        <a:xfrm>
          <a:off x="0" y="3900303"/>
          <a:ext cx="6596063" cy="1039533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7753B-4371-4F7E-9D5D-3D87289E26A5}">
      <dsp:nvSpPr>
        <dsp:cNvPr id="0" name=""/>
        <dsp:cNvSpPr/>
      </dsp:nvSpPr>
      <dsp:spPr>
        <a:xfrm>
          <a:off x="314458" y="4134198"/>
          <a:ext cx="571743" cy="571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8112A-2C7D-4A08-87CB-0A399FB2EB11}">
      <dsp:nvSpPr>
        <dsp:cNvPr id="0" name=""/>
        <dsp:cNvSpPr/>
      </dsp:nvSpPr>
      <dsp:spPr>
        <a:xfrm>
          <a:off x="1200661" y="3900303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Path management (multi-homing)</a:t>
          </a:r>
          <a:endParaRPr lang="en-US" sz="2000" kern="1200" dirty="0"/>
        </a:p>
      </dsp:txBody>
      <dsp:txXfrm>
        <a:off x="1200661" y="3900303"/>
        <a:ext cx="5395401" cy="10395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56D65-565B-4754-ADDD-42C38E0B38DF}">
      <dsp:nvSpPr>
        <dsp:cNvPr id="0" name=""/>
        <dsp:cNvSpPr/>
      </dsp:nvSpPr>
      <dsp:spPr>
        <a:xfrm>
          <a:off x="0" y="6270"/>
          <a:ext cx="6596063" cy="796662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FE695-52CC-4E61-944C-527028B43953}">
      <dsp:nvSpPr>
        <dsp:cNvPr id="0" name=""/>
        <dsp:cNvSpPr/>
      </dsp:nvSpPr>
      <dsp:spPr>
        <a:xfrm>
          <a:off x="240990" y="185519"/>
          <a:ext cx="438592" cy="4381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9B131-2DF0-4083-A1D7-D7E929F46934}">
      <dsp:nvSpPr>
        <dsp:cNvPr id="0" name=""/>
        <dsp:cNvSpPr/>
      </dsp:nvSpPr>
      <dsp:spPr>
        <a:xfrm>
          <a:off x="920573" y="6270"/>
          <a:ext cx="5661312" cy="821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48" tIns="86948" rIns="86948" bIns="8694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Centralized control via SDN controller</a:t>
          </a:r>
        </a:p>
      </dsp:txBody>
      <dsp:txXfrm>
        <a:off x="920573" y="6270"/>
        <a:ext cx="5661312" cy="821557"/>
      </dsp:txXfrm>
    </dsp:sp>
    <dsp:sp modelId="{40B6674C-C33C-4478-BFDE-71CF091B8FDA}">
      <dsp:nvSpPr>
        <dsp:cNvPr id="0" name=""/>
        <dsp:cNvSpPr/>
      </dsp:nvSpPr>
      <dsp:spPr>
        <a:xfrm>
          <a:off x="0" y="1033217"/>
          <a:ext cx="6596063" cy="796662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9C9AB-1009-4D86-84F7-D8A1A0BBAB1A}">
      <dsp:nvSpPr>
        <dsp:cNvPr id="0" name=""/>
        <dsp:cNvSpPr/>
      </dsp:nvSpPr>
      <dsp:spPr>
        <a:xfrm>
          <a:off x="240990" y="1212466"/>
          <a:ext cx="438592" cy="4381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3E5C5-165F-45CE-87FC-D1266C26DEBA}">
      <dsp:nvSpPr>
        <dsp:cNvPr id="0" name=""/>
        <dsp:cNvSpPr/>
      </dsp:nvSpPr>
      <dsp:spPr>
        <a:xfrm>
          <a:off x="920573" y="1033217"/>
          <a:ext cx="5661312" cy="821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48" tIns="86948" rIns="86948" bIns="8694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Programmable networks (open APIs like OpenFlow)</a:t>
          </a:r>
        </a:p>
      </dsp:txBody>
      <dsp:txXfrm>
        <a:off x="920573" y="1033217"/>
        <a:ext cx="5661312" cy="821557"/>
      </dsp:txXfrm>
    </dsp:sp>
    <dsp:sp modelId="{A65FABF5-EC6C-42F6-AE81-4C282982A280}">
      <dsp:nvSpPr>
        <dsp:cNvPr id="0" name=""/>
        <dsp:cNvSpPr/>
      </dsp:nvSpPr>
      <dsp:spPr>
        <a:xfrm>
          <a:off x="0" y="2060165"/>
          <a:ext cx="6596063" cy="796662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F9716-DECC-4E8F-BF20-858A28ABC8E3}">
      <dsp:nvSpPr>
        <dsp:cNvPr id="0" name=""/>
        <dsp:cNvSpPr/>
      </dsp:nvSpPr>
      <dsp:spPr>
        <a:xfrm>
          <a:off x="240990" y="2239414"/>
          <a:ext cx="438592" cy="4381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7D9EF-0375-4576-B0A0-95FB3FE5B7EE}">
      <dsp:nvSpPr>
        <dsp:cNvPr id="0" name=""/>
        <dsp:cNvSpPr/>
      </dsp:nvSpPr>
      <dsp:spPr>
        <a:xfrm>
          <a:off x="920573" y="2060165"/>
          <a:ext cx="5661312" cy="821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48" tIns="86948" rIns="86948" bIns="8694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Dynamic resource allocation for multimedia</a:t>
          </a:r>
        </a:p>
      </dsp:txBody>
      <dsp:txXfrm>
        <a:off x="920573" y="2060165"/>
        <a:ext cx="5661312" cy="821557"/>
      </dsp:txXfrm>
    </dsp:sp>
    <dsp:sp modelId="{13A79F6E-C933-449F-8F35-F730A5F2E359}">
      <dsp:nvSpPr>
        <dsp:cNvPr id="0" name=""/>
        <dsp:cNvSpPr/>
      </dsp:nvSpPr>
      <dsp:spPr>
        <a:xfrm>
          <a:off x="0" y="3087112"/>
          <a:ext cx="6596063" cy="796662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1B0D6-5A86-4EEC-A152-54A2BF7DE10E}">
      <dsp:nvSpPr>
        <dsp:cNvPr id="0" name=""/>
        <dsp:cNvSpPr/>
      </dsp:nvSpPr>
      <dsp:spPr>
        <a:xfrm>
          <a:off x="240990" y="3266361"/>
          <a:ext cx="438592" cy="4381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F2955-04A2-4F71-8B80-051993FAC37B}">
      <dsp:nvSpPr>
        <dsp:cNvPr id="0" name=""/>
        <dsp:cNvSpPr/>
      </dsp:nvSpPr>
      <dsp:spPr>
        <a:xfrm>
          <a:off x="920573" y="3087112"/>
          <a:ext cx="5661312" cy="821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48" tIns="86948" rIns="86948" bIns="8694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Traffic engineering : ensures QoS (Quality of Service)</a:t>
          </a:r>
        </a:p>
      </dsp:txBody>
      <dsp:txXfrm>
        <a:off x="920573" y="3087112"/>
        <a:ext cx="5661312" cy="821557"/>
      </dsp:txXfrm>
    </dsp:sp>
    <dsp:sp modelId="{61822C2A-41D8-4D95-A9CC-E0AA3AC6184F}">
      <dsp:nvSpPr>
        <dsp:cNvPr id="0" name=""/>
        <dsp:cNvSpPr/>
      </dsp:nvSpPr>
      <dsp:spPr>
        <a:xfrm>
          <a:off x="0" y="4114059"/>
          <a:ext cx="6596063" cy="796662"/>
        </a:xfrm>
        <a:prstGeom prst="roundRect">
          <a:avLst>
            <a:gd name="adj" fmla="val 10000"/>
          </a:avLst>
        </a:prstGeom>
        <a:solidFill>
          <a:srgbClr val="0E8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6680E-81BE-4C51-9865-F11A523E6C61}">
      <dsp:nvSpPr>
        <dsp:cNvPr id="0" name=""/>
        <dsp:cNvSpPr/>
      </dsp:nvSpPr>
      <dsp:spPr>
        <a:xfrm>
          <a:off x="240990" y="4293308"/>
          <a:ext cx="438592" cy="4381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E436D-AF0B-4675-93BC-4250602B4E40}">
      <dsp:nvSpPr>
        <dsp:cNvPr id="0" name=""/>
        <dsp:cNvSpPr/>
      </dsp:nvSpPr>
      <dsp:spPr>
        <a:xfrm>
          <a:off x="920573" y="4114059"/>
          <a:ext cx="5661312" cy="821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48" tIns="86948" rIns="86948" bIns="8694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Scalability and flexibility for growing streaming demands</a:t>
          </a:r>
        </a:p>
      </dsp:txBody>
      <dsp:txXfrm>
        <a:off x="920573" y="4114059"/>
        <a:ext cx="5661312" cy="8215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CE270-0726-4614-B387-5A491437FC95}">
      <dsp:nvSpPr>
        <dsp:cNvPr id="0" name=""/>
        <dsp:cNvSpPr/>
      </dsp:nvSpPr>
      <dsp:spPr>
        <a:xfrm>
          <a:off x="703049" y="35064"/>
          <a:ext cx="1955812" cy="1955812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3332F-98F2-4FF8-B24E-9D3304CD44E4}">
      <dsp:nvSpPr>
        <dsp:cNvPr id="0" name=""/>
        <dsp:cNvSpPr/>
      </dsp:nvSpPr>
      <dsp:spPr>
        <a:xfrm>
          <a:off x="1119862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6731F-CD4D-409B-8BF0-19EE8C84C732}">
      <dsp:nvSpPr>
        <dsp:cNvPr id="0" name=""/>
        <dsp:cNvSpPr/>
      </dsp:nvSpPr>
      <dsp:spPr>
        <a:xfrm>
          <a:off x="77831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Virtualization of network functions (firewall, router, load balancer, etc.)</a:t>
          </a:r>
        </a:p>
      </dsp:txBody>
      <dsp:txXfrm>
        <a:off x="77831" y="2600065"/>
        <a:ext cx="3206250" cy="720000"/>
      </dsp:txXfrm>
    </dsp:sp>
    <dsp:sp modelId="{7B4BCBB5-82DE-4B9D-A188-6406954CFACE}">
      <dsp:nvSpPr>
        <dsp:cNvPr id="0" name=""/>
        <dsp:cNvSpPr/>
      </dsp:nvSpPr>
      <dsp:spPr>
        <a:xfrm>
          <a:off x="4470393" y="35064"/>
          <a:ext cx="1955812" cy="1955812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C90A5-CCF3-43A0-9660-EEB3CDF2ED73}">
      <dsp:nvSpPr>
        <dsp:cNvPr id="0" name=""/>
        <dsp:cNvSpPr/>
      </dsp:nvSpPr>
      <dsp:spPr>
        <a:xfrm>
          <a:off x="4887206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20757-A721-4DA9-B256-40B087BE7E1A}">
      <dsp:nvSpPr>
        <dsp:cNvPr id="0" name=""/>
        <dsp:cNvSpPr/>
      </dsp:nvSpPr>
      <dsp:spPr>
        <a:xfrm>
          <a:off x="3845175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Runs on standard servers instead of proprietary hardware</a:t>
          </a:r>
        </a:p>
      </dsp:txBody>
      <dsp:txXfrm>
        <a:off x="3845175" y="2600065"/>
        <a:ext cx="3206250" cy="720000"/>
      </dsp:txXfrm>
    </dsp:sp>
    <dsp:sp modelId="{0AC09694-E969-4189-A38C-41796D61DB3C}">
      <dsp:nvSpPr>
        <dsp:cNvPr id="0" name=""/>
        <dsp:cNvSpPr/>
      </dsp:nvSpPr>
      <dsp:spPr>
        <a:xfrm>
          <a:off x="8237737" y="35064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D8061-A05F-424D-8333-F63D25003B93}">
      <dsp:nvSpPr>
        <dsp:cNvPr id="0" name=""/>
        <dsp:cNvSpPr/>
      </dsp:nvSpPr>
      <dsp:spPr>
        <a:xfrm>
          <a:off x="8654550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12BBE-F456-4F99-A3AB-57942F27A8AA}">
      <dsp:nvSpPr>
        <dsp:cNvPr id="0" name=""/>
        <dsp:cNvSpPr/>
      </dsp:nvSpPr>
      <dsp:spPr>
        <a:xfrm>
          <a:off x="7612518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Key goal: reduce cost, improve agility, and enable rapid innovation</a:t>
          </a:r>
        </a:p>
      </dsp:txBody>
      <dsp:txXfrm>
        <a:off x="7612518" y="2600065"/>
        <a:ext cx="32062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94405-328B-4180-A389-76783012C408}">
      <dsp:nvSpPr>
        <dsp:cNvPr id="0" name=""/>
        <dsp:cNvSpPr/>
      </dsp:nvSpPr>
      <dsp:spPr>
        <a:xfrm>
          <a:off x="703049" y="35064"/>
          <a:ext cx="1955812" cy="1955812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9CCC4-54A9-4490-AD2C-77B0BB0FF4CE}">
      <dsp:nvSpPr>
        <dsp:cNvPr id="0" name=""/>
        <dsp:cNvSpPr/>
      </dsp:nvSpPr>
      <dsp:spPr>
        <a:xfrm>
          <a:off x="1119862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F53DC-B7E9-46A6-84F5-99263F48CA4D}">
      <dsp:nvSpPr>
        <dsp:cNvPr id="0" name=""/>
        <dsp:cNvSpPr/>
      </dsp:nvSpPr>
      <dsp:spPr>
        <a:xfrm>
          <a:off x="77831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Reduced CAPEX &amp; OPEX</a:t>
          </a:r>
        </a:p>
      </dsp:txBody>
      <dsp:txXfrm>
        <a:off x="77831" y="2600065"/>
        <a:ext cx="3206250" cy="720000"/>
      </dsp:txXfrm>
    </dsp:sp>
    <dsp:sp modelId="{3D6F19A6-B723-4A41-B0E6-2706725EA8B2}">
      <dsp:nvSpPr>
        <dsp:cNvPr id="0" name=""/>
        <dsp:cNvSpPr/>
      </dsp:nvSpPr>
      <dsp:spPr>
        <a:xfrm>
          <a:off x="4470393" y="35064"/>
          <a:ext cx="1955812" cy="1955812"/>
        </a:xfrm>
        <a:prstGeom prst="ellipse">
          <a:avLst/>
        </a:prstGeom>
        <a:solidFill>
          <a:srgbClr val="3E637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1C308-F274-40DC-ACF6-BAB884534D80}">
      <dsp:nvSpPr>
        <dsp:cNvPr id="0" name=""/>
        <dsp:cNvSpPr/>
      </dsp:nvSpPr>
      <dsp:spPr>
        <a:xfrm>
          <a:off x="4890449" y="32805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DC59A-D127-4414-91F0-0FE127D9B213}">
      <dsp:nvSpPr>
        <dsp:cNvPr id="0" name=""/>
        <dsp:cNvSpPr/>
      </dsp:nvSpPr>
      <dsp:spPr>
        <a:xfrm>
          <a:off x="3845175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Faster service deployment</a:t>
          </a:r>
        </a:p>
      </dsp:txBody>
      <dsp:txXfrm>
        <a:off x="3845175" y="2600065"/>
        <a:ext cx="3206250" cy="720000"/>
      </dsp:txXfrm>
    </dsp:sp>
    <dsp:sp modelId="{ABDF9355-74F5-449D-AE30-60576B87751E}">
      <dsp:nvSpPr>
        <dsp:cNvPr id="0" name=""/>
        <dsp:cNvSpPr/>
      </dsp:nvSpPr>
      <dsp:spPr>
        <a:xfrm>
          <a:off x="8237737" y="35064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667E6-6715-4D98-B542-AD27EC3AD614}">
      <dsp:nvSpPr>
        <dsp:cNvPr id="0" name=""/>
        <dsp:cNvSpPr/>
      </dsp:nvSpPr>
      <dsp:spPr>
        <a:xfrm>
          <a:off x="8654550" y="451877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FAC93-3673-4ABA-AA97-A233E9854F66}">
      <dsp:nvSpPr>
        <dsp:cNvPr id="0" name=""/>
        <dsp:cNvSpPr/>
      </dsp:nvSpPr>
      <dsp:spPr>
        <a:xfrm>
          <a:off x="7612518" y="26000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Scalability and flexibility</a:t>
          </a:r>
        </a:p>
      </dsp:txBody>
      <dsp:txXfrm>
        <a:off x="7612518" y="2600065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FF262-E3FF-4890-8130-133D3373072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522C8-8EC3-43A9-9610-1F56A5B3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Sctp</a:t>
            </a:r>
            <a:r>
              <a:rPr lang="en-US" dirty="0"/>
              <a:t> transport layer protocol</a:t>
            </a:r>
          </a:p>
          <a:p>
            <a:r>
              <a:rPr lang="en-US" dirty="0" err="1"/>
              <a:t>Sdn</a:t>
            </a:r>
            <a:r>
              <a:rPr lang="en-US" dirty="0"/>
              <a:t> network </a:t>
            </a:r>
            <a:r>
              <a:rPr lang="en-US" dirty="0" err="1"/>
              <a:t>arihtecture</a:t>
            </a:r>
            <a:r>
              <a:rPr lang="en-US" dirty="0"/>
              <a:t> model</a:t>
            </a:r>
          </a:p>
          <a:p>
            <a:r>
              <a:rPr lang="en-US" dirty="0"/>
              <a:t>Provides full duplex association </a:t>
            </a:r>
          </a:p>
          <a:p>
            <a:r>
              <a:rPr lang="en-US" dirty="0"/>
              <a:t>Easy to establish connection over wireless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2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6F7B7-F789-CB13-881B-492654E04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9D63CA-0CC5-A509-8CDC-A1FDFC251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49F62-DD89-BE74-EA27-5E0813B1D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full duplex association </a:t>
            </a:r>
          </a:p>
          <a:p>
            <a:r>
              <a:rPr lang="en-US" dirty="0"/>
              <a:t>Easy to establish connection over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C049-ED81-3E79-44FD-6EB59F3C5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8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975D1-AE3E-F000-F152-E6A8429C4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765DA-EEE2-4178-8A1F-1B22FB182B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E8BEEA-270B-04ED-56DC-802E50A12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streaming: if video packet is lost in TCP, everything waits whereas in </a:t>
            </a:r>
            <a:r>
              <a:rPr lang="en-US" dirty="0" err="1"/>
              <a:t>sctp</a:t>
            </a:r>
            <a:r>
              <a:rPr lang="en-US" dirty="0"/>
              <a:t> audio continues smoothly while the lost video packet is recovered separately</a:t>
            </a:r>
          </a:p>
          <a:p>
            <a:r>
              <a:rPr lang="en-US" dirty="0"/>
              <a:t>Reliable: uses SACK and checksum to detect </a:t>
            </a:r>
            <a:r>
              <a:rPr lang="en-US" dirty="0" err="1"/>
              <a:t>correupted</a:t>
            </a:r>
            <a:r>
              <a:rPr lang="en-US" dirty="0"/>
              <a:t> data, more efficient </a:t>
            </a:r>
            <a:r>
              <a:rPr lang="en-US" dirty="0" err="1"/>
              <a:t>thatn</a:t>
            </a:r>
            <a:r>
              <a:rPr lang="en-US" dirty="0"/>
              <a:t> TCP for </a:t>
            </a:r>
            <a:r>
              <a:rPr lang="en-US" dirty="0" err="1"/>
              <a:t>reording</a:t>
            </a:r>
            <a:r>
              <a:rPr lang="en-US" dirty="0"/>
              <a:t>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AB822-9F80-6AC1-99FD-BDA27E454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8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Separates control plane from switch and assigns to SDN controller</a:t>
            </a:r>
          </a:p>
          <a:p>
            <a:r>
              <a:rPr lang="en-US" dirty="0"/>
              <a:t>Network administrator can shape traffic via centralized console without having to touch individual switches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3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AE82F-847A-158D-D8FA-07946B608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7A747-0722-4C6B-CDC3-AC32E59D9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C3790A-D7CC-1F15-5AE7-D37D90CBD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Forwarding of packets</a:t>
            </a:r>
          </a:p>
          <a:p>
            <a:pPr lvl="0"/>
            <a:r>
              <a:rPr lang="en-US" dirty="0"/>
              <a:t>Segmentation and reassembly of data</a:t>
            </a:r>
          </a:p>
          <a:p>
            <a:pPr lvl="0"/>
            <a:r>
              <a:rPr lang="en-US" dirty="0"/>
              <a:t>Replication of packets </a:t>
            </a:r>
            <a:r>
              <a:rPr lang="en-US" dirty="0" err="1"/>
              <a:t>ofr</a:t>
            </a:r>
            <a:r>
              <a:rPr lang="en-US" dirty="0"/>
              <a:t> multicasting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332E9-68B5-3BD0-D415-1F039EFCF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12126-D0E0-FBE2-7EF6-413273D03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A32162-E2B4-8B5B-06D1-DC4E61792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BCF2C0-3842-AF41-4946-4361A2ABF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Brain of the network</a:t>
            </a:r>
          </a:p>
          <a:p>
            <a:r>
              <a:rPr lang="en-US" dirty="0"/>
              <a:t>Includes: </a:t>
            </a:r>
          </a:p>
          <a:p>
            <a:pPr lvl="1"/>
            <a:r>
              <a:rPr lang="en-US" dirty="0"/>
              <a:t>Making routing tables</a:t>
            </a:r>
          </a:p>
          <a:p>
            <a:pPr lvl="1"/>
            <a:r>
              <a:rPr lang="en-US" dirty="0"/>
              <a:t>Setting packet handling policies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D9340-6986-DED1-2105-0325BA245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AL: network apps like intrusion detection firewall and load balancing</a:t>
            </a:r>
          </a:p>
          <a:p>
            <a:r>
              <a:rPr lang="en-US" dirty="0"/>
              <a:t>CL: SDN controller brain of network and allows hardware abstraction to apps on top of it</a:t>
            </a:r>
          </a:p>
          <a:p>
            <a:r>
              <a:rPr lang="en-US" dirty="0"/>
              <a:t>IL: physical switches that for </a:t>
            </a:r>
            <a:r>
              <a:rPr lang="en-US" dirty="0" err="1"/>
              <a:t>mdata</a:t>
            </a:r>
            <a:r>
              <a:rPr lang="en-US" dirty="0"/>
              <a:t> plane and carry out actual movement of data packets</a:t>
            </a:r>
          </a:p>
          <a:p>
            <a:r>
              <a:rPr lang="en-US" dirty="0"/>
              <a:t>Layers communicate through set of interfaces called APIs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6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B9CA-F923-0303-14F0-064A67C99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FDE777-6A0A-A80B-34BF-705547E50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99BD7-1E6E-8559-0D8C-E743556FB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923D7-E3A3-F661-18EE-04F2E7D46F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b="0" dirty="0"/>
              <a:t>NFV + SDN = fully automated, programmable networks</a:t>
            </a:r>
          </a:p>
          <a:p>
            <a:pPr lvl="0">
              <a:lnSpc>
                <a:spcPct val="100000"/>
              </a:lnSpc>
              <a:defRPr cap="all"/>
            </a:pPr>
            <a:r>
              <a:rPr lang="en-US" b="0" dirty="0"/>
              <a:t>5G and upcoming 6G powered by NFV/NGN</a:t>
            </a:r>
          </a:p>
          <a:p>
            <a:pPr lvl="0">
              <a:lnSpc>
                <a:spcPct val="100000"/>
              </a:lnSpc>
              <a:defRPr cap="all"/>
            </a:pPr>
            <a:r>
              <a:rPr lang="en-US" b="0" dirty="0"/>
              <a:t>Edge computing integration</a:t>
            </a:r>
          </a:p>
          <a:p>
            <a:pPr lvl="0">
              <a:lnSpc>
                <a:spcPct val="100000"/>
              </a:lnSpc>
              <a:defRPr cap="all"/>
            </a:pPr>
            <a:r>
              <a:rPr lang="en-US" b="0" dirty="0"/>
              <a:t>AI-driven network management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6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8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9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1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7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0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0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8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03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95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38A217-CCB3-69FD-A433-2CCDDA836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988" y="3493769"/>
            <a:ext cx="7772400" cy="1463675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000000"/>
                </a:solidFill>
              </a:rPr>
              <a:t>Multimedia &amp; Future Networking</a:t>
            </a:r>
            <a:endParaRPr lang="en-GB" sz="8000" dirty="0">
              <a:solidFill>
                <a:srgbClr val="0000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1239EF-1CB0-C2B0-4272-2B463026F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5698" y="3493769"/>
            <a:ext cx="3200400" cy="1463675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Presenter : </a:t>
            </a:r>
            <a:r>
              <a:rPr lang="en-US" sz="2400" dirty="0" err="1">
                <a:solidFill>
                  <a:srgbClr val="000000"/>
                </a:solidFill>
              </a:rPr>
              <a:t>Abhilekh</a:t>
            </a:r>
            <a:r>
              <a:rPr lang="en-US" sz="2400" dirty="0">
                <a:solidFill>
                  <a:srgbClr val="000000"/>
                </a:solidFill>
              </a:rPr>
              <a:t> Subedi, Ayush Tuladhar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Subject : Computer Network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CSIT IV</a:t>
            </a:r>
          </a:p>
          <a:p>
            <a:endParaRPr lang="en-GB" sz="2400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17151E-5270-4DBB-6A3C-6F6E4D3C2706}"/>
              </a:ext>
            </a:extLst>
          </p:cNvPr>
          <p:cNvCxnSpPr/>
          <p:nvPr/>
        </p:nvCxnSpPr>
        <p:spPr>
          <a:xfrm>
            <a:off x="8138898" y="2572783"/>
            <a:ext cx="0" cy="286207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64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D4D668-79D3-38AF-38D6-45CE24B9D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F6BD67-77EB-C4AA-B3A7-65E991579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24F9-7295-2284-FD26-52CE4B44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4B902C-311E-2DF8-CD95-BC2690AC6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89593B-6E24-69ED-328D-D37573644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236085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119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79D76-B59A-CEE3-A3C0-E197B563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SCTP vs SDN in Multimedia Streaming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212759-E4A0-53F7-E63A-238729EA5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878464"/>
              </p:ext>
            </p:extLst>
          </p:nvPr>
        </p:nvGraphicFramePr>
        <p:xfrm>
          <a:off x="942975" y="1491909"/>
          <a:ext cx="6596064" cy="3824971"/>
        </p:xfrm>
        <a:graphic>
          <a:graphicData uri="http://schemas.openxmlformats.org/drawingml/2006/table">
            <a:tbl>
              <a:tblPr/>
              <a:tblGrid>
                <a:gridCol w="1677014">
                  <a:extLst>
                    <a:ext uri="{9D8B030D-6E8A-4147-A177-3AD203B41FA5}">
                      <a16:colId xmlns:a16="http://schemas.microsoft.com/office/drawing/2014/main" val="2291861767"/>
                    </a:ext>
                  </a:extLst>
                </a:gridCol>
                <a:gridCol w="2495420">
                  <a:extLst>
                    <a:ext uri="{9D8B030D-6E8A-4147-A177-3AD203B41FA5}">
                      <a16:colId xmlns:a16="http://schemas.microsoft.com/office/drawing/2014/main" val="3072241368"/>
                    </a:ext>
                  </a:extLst>
                </a:gridCol>
                <a:gridCol w="2423630">
                  <a:extLst>
                    <a:ext uri="{9D8B030D-6E8A-4147-A177-3AD203B41FA5}">
                      <a16:colId xmlns:a16="http://schemas.microsoft.com/office/drawing/2014/main" val="3041484692"/>
                    </a:ext>
                  </a:extLst>
                </a:gridCol>
              </a:tblGrid>
              <a:tr h="4548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Aspect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SCTP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SDN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849887"/>
                  </a:ext>
                </a:extLst>
              </a:tr>
              <a:tr h="7649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Layer</a:t>
                      </a:r>
                      <a:endParaRPr lang="en-US" sz="2000"/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Transport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Network Architecture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776102"/>
                  </a:ext>
                </a:extLst>
              </a:tr>
              <a:tr h="10751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Focus</a:t>
                      </a:r>
                      <a:endParaRPr lang="en-US" sz="2000"/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Reliable delivery &amp; multi-streaming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Network management &amp; optimization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24807"/>
                  </a:ext>
                </a:extLst>
              </a:tr>
              <a:tr h="7649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Data Plane</a:t>
                      </a:r>
                      <a:endParaRPr lang="en-US" sz="2000"/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Media packet delivery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Packet forwarding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348324"/>
                  </a:ext>
                </a:extLst>
              </a:tr>
              <a:tr h="7649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Control Plane</a:t>
                      </a:r>
                      <a:endParaRPr lang="en-US" sz="2000"/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Connection, error, path control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Routing, policies, QoS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898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2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BD4BF-0E32-E933-6012-C896AF85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NFV Overview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B19939-0C5F-3751-7B27-6B2929FDE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309943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45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CEF6A-C7C5-5074-04DB-C9686A94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NFV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F341-4890-AEDE-D7EC-A1B11977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NFV Infrastructure (NFVI) – hardware + virtualization layer</a:t>
            </a:r>
          </a:p>
          <a:p>
            <a:r>
              <a:rPr lang="en-US" sz="2000" dirty="0"/>
              <a:t>Virtual Network Functions (VNFs) – software versions of network functions</a:t>
            </a:r>
          </a:p>
          <a:p>
            <a:r>
              <a:rPr lang="en-US" sz="2000" dirty="0"/>
              <a:t>Management &amp; Orchestration (MANO) – control, automation, lifecycle management.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C7B507-3420-1441-0508-28FD47A4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4" y="801955"/>
            <a:ext cx="4747090" cy="328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3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8787-43F5-9A8A-D355-BF24B1DA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advantages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915F56-CA73-0B2C-5294-E8D73202B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691468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86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5A2FBA-C2FF-C261-54B0-E51F30B6E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84DE4-2E5E-C43C-4170-AA4BC85A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disadvantages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6A1B78-0068-385D-FEB3-4BE47C70D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153978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00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47DEA-7FA6-0B38-91AE-95804068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NGN overview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70ADB3-CC27-B37E-1B35-CC8BA9333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757888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15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6DE48-4D39-3739-C5A1-D2F10E74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NGN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D3DA-BB0B-8E1C-2558-42A004D2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dirty="0"/>
              <a:t>Applications: User services (VoIP, IPTV, IoT, etc.) connect via ANI.</a:t>
            </a:r>
          </a:p>
          <a:p>
            <a:r>
              <a:rPr lang="en-US" sz="1800" dirty="0"/>
              <a:t>Service Stratum: Handles service logic, control, user profiles, and authentication.</a:t>
            </a:r>
          </a:p>
          <a:p>
            <a:r>
              <a:rPr lang="en-US" sz="1800" dirty="0"/>
              <a:t>Transport Stratum: Provides actual data transfer, QoS, and user network access.</a:t>
            </a:r>
          </a:p>
          <a:p>
            <a:r>
              <a:rPr lang="en-US" sz="1800" dirty="0"/>
              <a:t>Interfaces:</a:t>
            </a:r>
          </a:p>
          <a:p>
            <a:pPr lvl="1"/>
            <a:r>
              <a:rPr lang="en-US" dirty="0"/>
              <a:t>UNI (User ↔ Network),</a:t>
            </a:r>
          </a:p>
          <a:p>
            <a:pPr lvl="1"/>
            <a:r>
              <a:rPr lang="en-US" dirty="0"/>
              <a:t>NNI (Network ↔ Network),</a:t>
            </a:r>
          </a:p>
          <a:p>
            <a:pPr lvl="1"/>
            <a:r>
              <a:rPr lang="en-US" dirty="0"/>
              <a:t>ANI (Apps ↔ Network).</a:t>
            </a:r>
          </a:p>
          <a:p>
            <a:r>
              <a:rPr lang="en-US" sz="1800" dirty="0"/>
              <a:t>Management Functions: Oversee operation, administration, and maintenance across all layers.</a:t>
            </a:r>
          </a:p>
          <a:p>
            <a:endParaRPr lang="en-US" sz="1800" dirty="0"/>
          </a:p>
        </p:txBody>
      </p:sp>
      <p:pic>
        <p:nvPicPr>
          <p:cNvPr id="9" name="Picture 8" descr="A diagram of a service support system&#10;&#10;AI-generated content may be incorrect.">
            <a:extLst>
              <a:ext uri="{FF2B5EF4-FFF2-40B4-BE49-F238E27FC236}">
                <a16:creationId xmlns:a16="http://schemas.microsoft.com/office/drawing/2014/main" id="{6BABB5C0-9D98-F6D3-4578-C5B7EF47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714179"/>
            <a:ext cx="4747090" cy="346537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30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3D9F2E-9443-5994-757C-A218BE847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47D978-423F-B501-89A0-8B2EA9891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1EF381-3437-159C-A204-69DAB2D57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1E9E3-043D-9E98-C943-EA299495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advantages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3A1F55-F50A-EB0C-FBA0-D0D1D31D4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962406-885E-5C87-3B9B-F00B31FEE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016808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885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A01B43-034E-564C-9AF8-3157E25D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22FD121-16CA-4ACA-A828-6E65B490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1C379-5F48-EFF4-8CFD-1D5696C0D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B5E79-5CFE-4DEE-AF84-2CA18466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Disadvantages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BE59BD-8CB3-0A3E-C2AC-2B939753A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BFF764-184F-B3CF-274B-DA00E4288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801634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19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8AAB3-7C1A-982C-9F7A-131D035E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 to Multimedia Streaming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522B2FE-1AB1-481B-64BC-C9165631D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592866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579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EF554D-FAB4-4B1A-1106-07A7EAE15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6D3B5-A912-D39D-AB77-03809C4E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Applications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7BCF82-8CCE-A457-0411-1A4F8907B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024495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0086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7B52E-2280-B760-4868-38BBCDAD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NFV &amp; NGN Combined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35D4AF-2674-7B7A-107D-FC65C7F61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09981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1456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576EC-5BBD-5D58-D7F5-5C16353B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09409C-EDCE-3D08-5328-95FE7F6A5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290451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5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004B04-1682-8441-6E77-661297E0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6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938493-B571-26D5-E4D4-5C21152F3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B42545-9D22-F703-A7F9-026EFC911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5F683-D882-32D9-3B6A-844F80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SCTP Overview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EEF62B-C2D6-454E-D4B8-71657A21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8A25DE2-FAE7-E3C0-7D0E-0C7923FED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284680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561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A0687F-800F-4D0E-8E65-0E7196271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C13B85-6D90-9B22-CFCA-1068EAB18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D8D73-2F28-F99D-5B89-8B818D30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813F82-47C9-5DA6-C202-B13EA6DA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E5EAE8C-6D54-FE52-440D-BD6071303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254982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44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55961-C8A4-A0C3-EFEF-4E31653F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SDN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770B5E-2C33-27AC-C431-B137A1B59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542063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955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5C10F-C4CF-E365-732E-A35EAF000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665387-A970-6EAF-ED8F-607AEB95C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E5CB-B8F8-9741-3E6C-88E04CF4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Data plane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F902B6-5F32-45BB-9C90-7DAE80F40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5FE343-4070-480D-5606-13C5598AF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379043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526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C36416-0608-38C9-BD3D-70F3821AE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E095B-7364-E6F8-B8B3-F87949990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DB2E-31AD-AC21-2F83-3258BCBC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/>
              <a:t>Control plane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01C3F-2917-1420-BA70-339C3D097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B0DC61-BB8A-EBC6-06D7-0B482EB35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617902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579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27638-0DCF-6911-40C0-C4C1B061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/>
              <a:t>Control Plane vs Data Plane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24DCF2-5AB8-8666-D8E7-B13A51016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088732"/>
              </p:ext>
            </p:extLst>
          </p:nvPr>
        </p:nvGraphicFramePr>
        <p:xfrm>
          <a:off x="1162021" y="749961"/>
          <a:ext cx="6157971" cy="5358078"/>
        </p:xfrm>
        <a:graphic>
          <a:graphicData uri="http://schemas.openxmlformats.org/drawingml/2006/table">
            <a:tbl>
              <a:tblPr/>
              <a:tblGrid>
                <a:gridCol w="1464951">
                  <a:extLst>
                    <a:ext uri="{9D8B030D-6E8A-4147-A177-3AD203B41FA5}">
                      <a16:colId xmlns:a16="http://schemas.microsoft.com/office/drawing/2014/main" val="386057318"/>
                    </a:ext>
                  </a:extLst>
                </a:gridCol>
                <a:gridCol w="2258216">
                  <a:extLst>
                    <a:ext uri="{9D8B030D-6E8A-4147-A177-3AD203B41FA5}">
                      <a16:colId xmlns:a16="http://schemas.microsoft.com/office/drawing/2014/main" val="3994563630"/>
                    </a:ext>
                  </a:extLst>
                </a:gridCol>
                <a:gridCol w="2434804">
                  <a:extLst>
                    <a:ext uri="{9D8B030D-6E8A-4147-A177-3AD203B41FA5}">
                      <a16:colId xmlns:a16="http://schemas.microsoft.com/office/drawing/2014/main" val="1885212449"/>
                    </a:ext>
                  </a:extLst>
                </a:gridCol>
              </a:tblGrid>
              <a:tr h="3124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Aspect</a:t>
                      </a:r>
                      <a:endParaRPr lang="en-US" sz="16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Control Plane</a:t>
                      </a:r>
                      <a:endParaRPr lang="en-US" sz="16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Data Plane</a:t>
                      </a:r>
                      <a:endParaRPr lang="en-US" sz="16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79450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Definition</a:t>
                      </a:r>
                      <a:endParaRPr lang="en-US" sz="16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Responsible for </a:t>
                      </a:r>
                      <a:r>
                        <a:rPr lang="en-US" sz="1600" b="1" dirty="0"/>
                        <a:t>decision-making</a:t>
                      </a:r>
                      <a:r>
                        <a:rPr lang="en-US" sz="1600" dirty="0"/>
                        <a:t> (how data should flow).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Responsible for </a:t>
                      </a:r>
                      <a:r>
                        <a:rPr lang="en-US" sz="1600" b="1"/>
                        <a:t>forwarding data packets</a:t>
                      </a:r>
                      <a:r>
                        <a:rPr lang="en-US" sz="1600"/>
                        <a:t> based on control plane decisions.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127082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Function</a:t>
                      </a:r>
                      <a:endParaRPr lang="en-US" sz="16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Routing, signaling, connection setup, path selection, error control.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Transfers user data (voice, video, files) across the network.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597979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Type of Traffic</a:t>
                      </a:r>
                      <a:endParaRPr lang="en-US" sz="16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Control messages (ACK, SACK, routing updates, policies).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600"/>
                        <a:t>Actual multimedia payload (audio, video, messages).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024171"/>
                  </a:ext>
                </a:extLst>
              </a:tr>
              <a:tr h="9481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Protocols</a:t>
                      </a:r>
                      <a:endParaRPr lang="en-US" sz="16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Routing protocols (OSPF, BGP), SCTP control chunks, SDN controller logic.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Transport protocols (TCP, UDP, SCTP data chunks), forwarding in switches/routers.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215695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Location</a:t>
                      </a:r>
                      <a:endParaRPr lang="en-US" sz="16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Typically in </a:t>
                      </a:r>
                      <a:r>
                        <a:rPr lang="en-US" sz="1600" b="1" dirty="0"/>
                        <a:t>network controllers / protocol logic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Typically in </a:t>
                      </a:r>
                      <a:r>
                        <a:rPr lang="en-US" sz="1600" b="1" dirty="0"/>
                        <a:t>switches/routers hardware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16780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Analogy</a:t>
                      </a:r>
                      <a:endParaRPr lang="en-US" sz="16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Like the </a:t>
                      </a:r>
                      <a:r>
                        <a:rPr lang="en-US" sz="1600" b="1" dirty="0"/>
                        <a:t>brain</a:t>
                      </a:r>
                      <a:r>
                        <a:rPr lang="en-US" sz="1600" dirty="0"/>
                        <a:t> → makes decisions and sends instructions.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Like the </a:t>
                      </a:r>
                      <a:r>
                        <a:rPr lang="en-US" sz="1600" b="1" dirty="0"/>
                        <a:t>muscles</a:t>
                      </a:r>
                      <a:r>
                        <a:rPr lang="en-US" sz="1600" dirty="0"/>
                        <a:t> → executes instructions and carries the load.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08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85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611D47-310A-7F34-45CB-036AD2B42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637585-1BA1-4259-2BDB-FCF324EDD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7180B-96E3-BEA0-CA08-76DC5C7D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SDN Architecture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EEE365-76CD-68B3-99FB-48F8DE66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3CB57D-42EE-30E4-635C-498B2A008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77985"/>
              </p:ext>
            </p:extLst>
          </p:nvPr>
        </p:nvGraphicFramePr>
        <p:xfrm>
          <a:off x="1162021" y="933450"/>
          <a:ext cx="6157971" cy="4941893"/>
        </p:xfrm>
        <a:graphic>
          <a:graphicData uri="http://schemas.openxmlformats.org/drawingml/2006/table">
            <a:tbl>
              <a:tblPr/>
              <a:tblGrid>
                <a:gridCol w="1464951">
                  <a:extLst>
                    <a:ext uri="{9D8B030D-6E8A-4147-A177-3AD203B41FA5}">
                      <a16:colId xmlns:a16="http://schemas.microsoft.com/office/drawing/2014/main" val="386057318"/>
                    </a:ext>
                  </a:extLst>
                </a:gridCol>
                <a:gridCol w="2258216">
                  <a:extLst>
                    <a:ext uri="{9D8B030D-6E8A-4147-A177-3AD203B41FA5}">
                      <a16:colId xmlns:a16="http://schemas.microsoft.com/office/drawing/2014/main" val="3994563630"/>
                    </a:ext>
                  </a:extLst>
                </a:gridCol>
                <a:gridCol w="2434804">
                  <a:extLst>
                    <a:ext uri="{9D8B030D-6E8A-4147-A177-3AD203B41FA5}">
                      <a16:colId xmlns:a16="http://schemas.microsoft.com/office/drawing/2014/main" val="1885212449"/>
                    </a:ext>
                  </a:extLst>
                </a:gridCol>
              </a:tblGrid>
              <a:tr h="31244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79450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127082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597979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024171"/>
                  </a:ext>
                </a:extLst>
              </a:tr>
              <a:tr h="94816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215695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16780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085652"/>
                  </a:ext>
                </a:extLst>
              </a:tr>
            </a:tbl>
          </a:graphicData>
        </a:graphic>
      </p:graphicFrame>
      <p:pic>
        <p:nvPicPr>
          <p:cNvPr id="3" name="Content Placeholder 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599FAF90-2873-24BC-6227-7E4FC660B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16" y="643467"/>
            <a:ext cx="4580026" cy="54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04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3">
      <a:dk1>
        <a:srgbClr val="13A3B7"/>
      </a:dk1>
      <a:lt1>
        <a:srgbClr val="FFFFFF"/>
      </a:lt1>
      <a:dk2>
        <a:srgbClr val="E2502C"/>
      </a:dk2>
      <a:lt2>
        <a:srgbClr val="19141A"/>
      </a:lt2>
      <a:accent1>
        <a:srgbClr val="E7512E"/>
      </a:accent1>
      <a:accent2>
        <a:srgbClr val="FFC857"/>
      </a:accent2>
      <a:accent3>
        <a:srgbClr val="3E6377"/>
      </a:accent3>
      <a:accent4>
        <a:srgbClr val="550527"/>
      </a:accent4>
      <a:accent5>
        <a:srgbClr val="688E26"/>
      </a:accent5>
      <a:accent6>
        <a:srgbClr val="4BD4DD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1019</Words>
  <Application>Microsoft Office PowerPoint</Application>
  <PresentationFormat>Widescreen</PresentationFormat>
  <Paragraphs>171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Tw Cen MT</vt:lpstr>
      <vt:lpstr>Tw Cen MT Condensed</vt:lpstr>
      <vt:lpstr>Wingdings 3</vt:lpstr>
      <vt:lpstr>Integral</vt:lpstr>
      <vt:lpstr>Multimedia &amp; Future Networking</vt:lpstr>
      <vt:lpstr>Introduction to Multimedia Streaming</vt:lpstr>
      <vt:lpstr>SCTP Overview</vt:lpstr>
      <vt:lpstr>Features</vt:lpstr>
      <vt:lpstr>SDN Overview</vt:lpstr>
      <vt:lpstr>Data plane</vt:lpstr>
      <vt:lpstr>Control plane</vt:lpstr>
      <vt:lpstr>Control Plane vs Data Plane</vt:lpstr>
      <vt:lpstr>SDN Architecture</vt:lpstr>
      <vt:lpstr>Features</vt:lpstr>
      <vt:lpstr>SCTP vs SDN in Multimedia Streaming</vt:lpstr>
      <vt:lpstr>NFV Overview</vt:lpstr>
      <vt:lpstr>NFV Architecture</vt:lpstr>
      <vt:lpstr>advantages</vt:lpstr>
      <vt:lpstr>disadvantages</vt:lpstr>
      <vt:lpstr>NGN overview</vt:lpstr>
      <vt:lpstr>NGN Architecture</vt:lpstr>
      <vt:lpstr>advantages</vt:lpstr>
      <vt:lpstr>Disadvantages</vt:lpstr>
      <vt:lpstr>Applications</vt:lpstr>
      <vt:lpstr>NFV &amp; NGN Combined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Abhilekh Subedi</dc:creator>
  <cp:lastModifiedBy>Ayush Tuladhar</cp:lastModifiedBy>
  <cp:revision>7</cp:revision>
  <dcterms:created xsi:type="dcterms:W3CDTF">2025-08-16T01:40:52Z</dcterms:created>
  <dcterms:modified xsi:type="dcterms:W3CDTF">2025-08-16T17:55:08Z</dcterms:modified>
</cp:coreProperties>
</file>