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EEB6B-2766-4E3C-A05E-410FB709603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0CB2C8-FF51-41E9-9A6A-E53D00CD88F1}">
      <dgm:prSet/>
      <dgm:spPr/>
      <dgm:t>
        <a:bodyPr/>
        <a:lstStyle/>
        <a:p>
          <a:pPr>
            <a:defRPr cap="all"/>
          </a:pPr>
          <a:r>
            <a:rPr lang="en-US"/>
            <a:t>Based on C programming language</a:t>
          </a:r>
        </a:p>
      </dgm:t>
    </dgm:pt>
    <dgm:pt modelId="{DAA60F72-398D-4C7E-A806-FBDE1DCB4C0B}" type="parTrans" cxnId="{9183C2E8-DB11-47FC-8919-10BF609A059E}">
      <dgm:prSet/>
      <dgm:spPr/>
      <dgm:t>
        <a:bodyPr/>
        <a:lstStyle/>
        <a:p>
          <a:endParaRPr lang="en-US"/>
        </a:p>
      </dgm:t>
    </dgm:pt>
    <dgm:pt modelId="{87AF2891-DE27-4E2F-B010-85DAEE5775E3}" type="sibTrans" cxnId="{9183C2E8-DB11-47FC-8919-10BF609A059E}">
      <dgm:prSet/>
      <dgm:spPr/>
      <dgm:t>
        <a:bodyPr/>
        <a:lstStyle/>
        <a:p>
          <a:endParaRPr lang="en-US"/>
        </a:p>
      </dgm:t>
    </dgm:pt>
    <dgm:pt modelId="{C2D8DC6C-7AA0-4A39-B1CE-52369334CA73}">
      <dgm:prSet/>
      <dgm:spPr/>
      <dgm:t>
        <a:bodyPr/>
        <a:lstStyle/>
        <a:p>
          <a:pPr>
            <a:defRPr cap="all"/>
          </a:pPr>
          <a:r>
            <a:rPr lang="en-US"/>
            <a:t>Automation of student details</a:t>
          </a:r>
        </a:p>
      </dgm:t>
    </dgm:pt>
    <dgm:pt modelId="{F556DBE5-E366-41DC-93A7-0DA773702D0B}" type="parTrans" cxnId="{7E9DB386-EB95-46D4-904B-83FD797D551F}">
      <dgm:prSet/>
      <dgm:spPr/>
      <dgm:t>
        <a:bodyPr/>
        <a:lstStyle/>
        <a:p>
          <a:endParaRPr lang="en-US"/>
        </a:p>
      </dgm:t>
    </dgm:pt>
    <dgm:pt modelId="{BA15C61C-AD7A-4E52-B2D2-12177512D8E4}" type="sibTrans" cxnId="{7E9DB386-EB95-46D4-904B-83FD797D551F}">
      <dgm:prSet/>
      <dgm:spPr/>
      <dgm:t>
        <a:bodyPr/>
        <a:lstStyle/>
        <a:p>
          <a:endParaRPr lang="en-US"/>
        </a:p>
      </dgm:t>
    </dgm:pt>
    <dgm:pt modelId="{99544E26-6838-4887-A8B9-ECB525FEB6AC}">
      <dgm:prSet/>
      <dgm:spPr/>
      <dgm:t>
        <a:bodyPr/>
        <a:lstStyle/>
        <a:p>
          <a:pPr>
            <a:defRPr cap="all"/>
          </a:pPr>
          <a:r>
            <a:rPr lang="en-US"/>
            <a:t>Making the System effective</a:t>
          </a:r>
        </a:p>
      </dgm:t>
    </dgm:pt>
    <dgm:pt modelId="{534048F7-93EB-44D5-B240-86FD3C6E3A3A}" type="parTrans" cxnId="{484DDDCA-8687-4355-BAB9-D8143E0B99ED}">
      <dgm:prSet/>
      <dgm:spPr/>
      <dgm:t>
        <a:bodyPr/>
        <a:lstStyle/>
        <a:p>
          <a:endParaRPr lang="en-US"/>
        </a:p>
      </dgm:t>
    </dgm:pt>
    <dgm:pt modelId="{DD3E43B0-D9DD-4C97-B975-9C7AC2BCF1B3}" type="sibTrans" cxnId="{484DDDCA-8687-4355-BAB9-D8143E0B99ED}">
      <dgm:prSet/>
      <dgm:spPr/>
      <dgm:t>
        <a:bodyPr/>
        <a:lstStyle/>
        <a:p>
          <a:endParaRPr lang="en-US"/>
        </a:p>
      </dgm:t>
    </dgm:pt>
    <dgm:pt modelId="{148139F7-F9A4-47EC-A804-7125EE92DAA7}" type="pres">
      <dgm:prSet presAssocID="{5DAEEB6B-2766-4E3C-A05E-410FB709603D}" presName="root" presStyleCnt="0">
        <dgm:presLayoutVars>
          <dgm:dir/>
          <dgm:resizeHandles val="exact"/>
        </dgm:presLayoutVars>
      </dgm:prSet>
      <dgm:spPr/>
    </dgm:pt>
    <dgm:pt modelId="{14F158A5-06EF-4030-89EA-959711E018A1}" type="pres">
      <dgm:prSet presAssocID="{340CB2C8-FF51-41E9-9A6A-E53D00CD88F1}" presName="compNode" presStyleCnt="0"/>
      <dgm:spPr/>
    </dgm:pt>
    <dgm:pt modelId="{7396D1BB-5B6D-4781-9D08-EC62BFD3BE2F}" type="pres">
      <dgm:prSet presAssocID="{340CB2C8-FF51-41E9-9A6A-E53D00CD88F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26C9EC1-424F-4ADF-B17B-275D66014458}" type="pres">
      <dgm:prSet presAssocID="{340CB2C8-FF51-41E9-9A6A-E53D00CD88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741A4F1-EAFB-4CD8-8245-042E22F94D55}" type="pres">
      <dgm:prSet presAssocID="{340CB2C8-FF51-41E9-9A6A-E53D00CD88F1}" presName="spaceRect" presStyleCnt="0"/>
      <dgm:spPr/>
    </dgm:pt>
    <dgm:pt modelId="{A7DAC844-C52C-40C8-AE03-B2E26FCB6BDF}" type="pres">
      <dgm:prSet presAssocID="{340CB2C8-FF51-41E9-9A6A-E53D00CD88F1}" presName="textRect" presStyleLbl="revTx" presStyleIdx="0" presStyleCnt="3">
        <dgm:presLayoutVars>
          <dgm:chMax val="1"/>
          <dgm:chPref val="1"/>
        </dgm:presLayoutVars>
      </dgm:prSet>
      <dgm:spPr/>
    </dgm:pt>
    <dgm:pt modelId="{C269C573-4DC4-4772-B256-4001C5E45E4A}" type="pres">
      <dgm:prSet presAssocID="{87AF2891-DE27-4E2F-B010-85DAEE5775E3}" presName="sibTrans" presStyleCnt="0"/>
      <dgm:spPr/>
    </dgm:pt>
    <dgm:pt modelId="{F1CAD828-7D91-4E60-8A80-46AB1F049D8D}" type="pres">
      <dgm:prSet presAssocID="{C2D8DC6C-7AA0-4A39-B1CE-52369334CA73}" presName="compNode" presStyleCnt="0"/>
      <dgm:spPr/>
    </dgm:pt>
    <dgm:pt modelId="{1A79773A-514F-48AF-A1D3-AD6E48001F61}" type="pres">
      <dgm:prSet presAssocID="{C2D8DC6C-7AA0-4A39-B1CE-52369334CA7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84FAD11-067D-4DCB-9887-CCBA741CEDC6}" type="pres">
      <dgm:prSet presAssocID="{C2D8DC6C-7AA0-4A39-B1CE-52369334CA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8B833AB-4641-4E2C-8788-ED376922A1CD}" type="pres">
      <dgm:prSet presAssocID="{C2D8DC6C-7AA0-4A39-B1CE-52369334CA73}" presName="spaceRect" presStyleCnt="0"/>
      <dgm:spPr/>
    </dgm:pt>
    <dgm:pt modelId="{11B63987-9717-4098-B275-7809A78EF01E}" type="pres">
      <dgm:prSet presAssocID="{C2D8DC6C-7AA0-4A39-B1CE-52369334CA73}" presName="textRect" presStyleLbl="revTx" presStyleIdx="1" presStyleCnt="3">
        <dgm:presLayoutVars>
          <dgm:chMax val="1"/>
          <dgm:chPref val="1"/>
        </dgm:presLayoutVars>
      </dgm:prSet>
      <dgm:spPr/>
    </dgm:pt>
    <dgm:pt modelId="{7E80EF23-81C2-442E-9327-D5F06F39A44B}" type="pres">
      <dgm:prSet presAssocID="{BA15C61C-AD7A-4E52-B2D2-12177512D8E4}" presName="sibTrans" presStyleCnt="0"/>
      <dgm:spPr/>
    </dgm:pt>
    <dgm:pt modelId="{1BC649BD-848E-4075-92AF-7B6A6CC02DF0}" type="pres">
      <dgm:prSet presAssocID="{99544E26-6838-4887-A8B9-ECB525FEB6AC}" presName="compNode" presStyleCnt="0"/>
      <dgm:spPr/>
    </dgm:pt>
    <dgm:pt modelId="{E6EA9F38-FB23-45A4-BC22-31155F23EBE3}" type="pres">
      <dgm:prSet presAssocID="{99544E26-6838-4887-A8B9-ECB525FEB6A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9CB11A6-F0A9-42EB-95FD-3DC3B5AC18A3}" type="pres">
      <dgm:prSet presAssocID="{99544E26-6838-4887-A8B9-ECB525FEB6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0E47C89-95EB-4FF6-9677-80B6C56F56A7}" type="pres">
      <dgm:prSet presAssocID="{99544E26-6838-4887-A8B9-ECB525FEB6AC}" presName="spaceRect" presStyleCnt="0"/>
      <dgm:spPr/>
    </dgm:pt>
    <dgm:pt modelId="{30353811-AAFF-4F51-A523-8B651C8E0F53}" type="pres">
      <dgm:prSet presAssocID="{99544E26-6838-4887-A8B9-ECB525FEB6A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EAC12C-DAA1-4C40-A95A-E60B119908A5}" type="presOf" srcId="{340CB2C8-FF51-41E9-9A6A-E53D00CD88F1}" destId="{A7DAC844-C52C-40C8-AE03-B2E26FCB6BDF}" srcOrd="0" destOrd="0" presId="urn:microsoft.com/office/officeart/2018/5/layout/IconLeafLabelList"/>
    <dgm:cxn modelId="{112EE144-6CEF-4D84-B27E-836753F86B5B}" type="presOf" srcId="{5DAEEB6B-2766-4E3C-A05E-410FB709603D}" destId="{148139F7-F9A4-47EC-A804-7125EE92DAA7}" srcOrd="0" destOrd="0" presId="urn:microsoft.com/office/officeart/2018/5/layout/IconLeafLabelList"/>
    <dgm:cxn modelId="{7E9DB386-EB95-46D4-904B-83FD797D551F}" srcId="{5DAEEB6B-2766-4E3C-A05E-410FB709603D}" destId="{C2D8DC6C-7AA0-4A39-B1CE-52369334CA73}" srcOrd="1" destOrd="0" parTransId="{F556DBE5-E366-41DC-93A7-0DA773702D0B}" sibTransId="{BA15C61C-AD7A-4E52-B2D2-12177512D8E4}"/>
    <dgm:cxn modelId="{92496289-B076-4B76-8F83-C9CBBC124670}" type="presOf" srcId="{99544E26-6838-4887-A8B9-ECB525FEB6AC}" destId="{30353811-AAFF-4F51-A523-8B651C8E0F53}" srcOrd="0" destOrd="0" presId="urn:microsoft.com/office/officeart/2018/5/layout/IconLeafLabelList"/>
    <dgm:cxn modelId="{484DDDCA-8687-4355-BAB9-D8143E0B99ED}" srcId="{5DAEEB6B-2766-4E3C-A05E-410FB709603D}" destId="{99544E26-6838-4887-A8B9-ECB525FEB6AC}" srcOrd="2" destOrd="0" parTransId="{534048F7-93EB-44D5-B240-86FD3C6E3A3A}" sibTransId="{DD3E43B0-D9DD-4C97-B975-9C7AC2BCF1B3}"/>
    <dgm:cxn modelId="{7E2201DE-A117-433D-8E69-6AB895953E10}" type="presOf" srcId="{C2D8DC6C-7AA0-4A39-B1CE-52369334CA73}" destId="{11B63987-9717-4098-B275-7809A78EF01E}" srcOrd="0" destOrd="0" presId="urn:microsoft.com/office/officeart/2018/5/layout/IconLeafLabelList"/>
    <dgm:cxn modelId="{9183C2E8-DB11-47FC-8919-10BF609A059E}" srcId="{5DAEEB6B-2766-4E3C-A05E-410FB709603D}" destId="{340CB2C8-FF51-41E9-9A6A-E53D00CD88F1}" srcOrd="0" destOrd="0" parTransId="{DAA60F72-398D-4C7E-A806-FBDE1DCB4C0B}" sibTransId="{87AF2891-DE27-4E2F-B010-85DAEE5775E3}"/>
    <dgm:cxn modelId="{374DF912-37B9-41EE-B67D-61A496A13604}" type="presParOf" srcId="{148139F7-F9A4-47EC-A804-7125EE92DAA7}" destId="{14F158A5-06EF-4030-89EA-959711E018A1}" srcOrd="0" destOrd="0" presId="urn:microsoft.com/office/officeart/2018/5/layout/IconLeafLabelList"/>
    <dgm:cxn modelId="{1ACE1337-266A-4A27-9949-ACD434BD3F19}" type="presParOf" srcId="{14F158A5-06EF-4030-89EA-959711E018A1}" destId="{7396D1BB-5B6D-4781-9D08-EC62BFD3BE2F}" srcOrd="0" destOrd="0" presId="urn:microsoft.com/office/officeart/2018/5/layout/IconLeafLabelList"/>
    <dgm:cxn modelId="{6FD3B3AF-A00F-4CC8-B384-5E4286E26F81}" type="presParOf" srcId="{14F158A5-06EF-4030-89EA-959711E018A1}" destId="{B26C9EC1-424F-4ADF-B17B-275D66014458}" srcOrd="1" destOrd="0" presId="urn:microsoft.com/office/officeart/2018/5/layout/IconLeafLabelList"/>
    <dgm:cxn modelId="{F2AF0245-01AA-4F02-B2C6-2397862C7F00}" type="presParOf" srcId="{14F158A5-06EF-4030-89EA-959711E018A1}" destId="{3741A4F1-EAFB-4CD8-8245-042E22F94D55}" srcOrd="2" destOrd="0" presId="urn:microsoft.com/office/officeart/2018/5/layout/IconLeafLabelList"/>
    <dgm:cxn modelId="{21954B9C-C0D0-4920-AB7F-9A9B4577C09D}" type="presParOf" srcId="{14F158A5-06EF-4030-89EA-959711E018A1}" destId="{A7DAC844-C52C-40C8-AE03-B2E26FCB6BDF}" srcOrd="3" destOrd="0" presId="urn:microsoft.com/office/officeart/2018/5/layout/IconLeafLabelList"/>
    <dgm:cxn modelId="{A9BD982C-61F9-4827-87DA-1BCFE95C41FF}" type="presParOf" srcId="{148139F7-F9A4-47EC-A804-7125EE92DAA7}" destId="{C269C573-4DC4-4772-B256-4001C5E45E4A}" srcOrd="1" destOrd="0" presId="urn:microsoft.com/office/officeart/2018/5/layout/IconLeafLabelList"/>
    <dgm:cxn modelId="{1AA4FC93-7AEC-4E6F-ACD2-F41CAC50D6E5}" type="presParOf" srcId="{148139F7-F9A4-47EC-A804-7125EE92DAA7}" destId="{F1CAD828-7D91-4E60-8A80-46AB1F049D8D}" srcOrd="2" destOrd="0" presId="urn:microsoft.com/office/officeart/2018/5/layout/IconLeafLabelList"/>
    <dgm:cxn modelId="{EF9B7DF3-057D-4490-9C19-953208A90EE5}" type="presParOf" srcId="{F1CAD828-7D91-4E60-8A80-46AB1F049D8D}" destId="{1A79773A-514F-48AF-A1D3-AD6E48001F61}" srcOrd="0" destOrd="0" presId="urn:microsoft.com/office/officeart/2018/5/layout/IconLeafLabelList"/>
    <dgm:cxn modelId="{62C294DB-88D5-494F-B6C2-74752AA3E1D8}" type="presParOf" srcId="{F1CAD828-7D91-4E60-8A80-46AB1F049D8D}" destId="{B84FAD11-067D-4DCB-9887-CCBA741CEDC6}" srcOrd="1" destOrd="0" presId="urn:microsoft.com/office/officeart/2018/5/layout/IconLeafLabelList"/>
    <dgm:cxn modelId="{2AEE1C9D-3725-4809-8569-E2A9DDE53B7F}" type="presParOf" srcId="{F1CAD828-7D91-4E60-8A80-46AB1F049D8D}" destId="{38B833AB-4641-4E2C-8788-ED376922A1CD}" srcOrd="2" destOrd="0" presId="urn:microsoft.com/office/officeart/2018/5/layout/IconLeafLabelList"/>
    <dgm:cxn modelId="{7365DAAB-53DC-4D24-9E99-A53CF41859A4}" type="presParOf" srcId="{F1CAD828-7D91-4E60-8A80-46AB1F049D8D}" destId="{11B63987-9717-4098-B275-7809A78EF01E}" srcOrd="3" destOrd="0" presId="urn:microsoft.com/office/officeart/2018/5/layout/IconLeafLabelList"/>
    <dgm:cxn modelId="{5C413669-C24F-45D2-AED2-56C7E5A96EB8}" type="presParOf" srcId="{148139F7-F9A4-47EC-A804-7125EE92DAA7}" destId="{7E80EF23-81C2-442E-9327-D5F06F39A44B}" srcOrd="3" destOrd="0" presId="urn:microsoft.com/office/officeart/2018/5/layout/IconLeafLabelList"/>
    <dgm:cxn modelId="{AD0081B7-F165-4830-903C-2DA3DFDDE8ED}" type="presParOf" srcId="{148139F7-F9A4-47EC-A804-7125EE92DAA7}" destId="{1BC649BD-848E-4075-92AF-7B6A6CC02DF0}" srcOrd="4" destOrd="0" presId="urn:microsoft.com/office/officeart/2018/5/layout/IconLeafLabelList"/>
    <dgm:cxn modelId="{BD1A952D-1F6A-4E96-B6F2-0354427AB8FD}" type="presParOf" srcId="{1BC649BD-848E-4075-92AF-7B6A6CC02DF0}" destId="{E6EA9F38-FB23-45A4-BC22-31155F23EBE3}" srcOrd="0" destOrd="0" presId="urn:microsoft.com/office/officeart/2018/5/layout/IconLeafLabelList"/>
    <dgm:cxn modelId="{2C06E3C7-A1F6-4455-812A-4AC62A9CC011}" type="presParOf" srcId="{1BC649BD-848E-4075-92AF-7B6A6CC02DF0}" destId="{49CB11A6-F0A9-42EB-95FD-3DC3B5AC18A3}" srcOrd="1" destOrd="0" presId="urn:microsoft.com/office/officeart/2018/5/layout/IconLeafLabelList"/>
    <dgm:cxn modelId="{3B4C8FFB-4907-4497-83F3-43BC9BFA148C}" type="presParOf" srcId="{1BC649BD-848E-4075-92AF-7B6A6CC02DF0}" destId="{20E47C89-95EB-4FF6-9677-80B6C56F56A7}" srcOrd="2" destOrd="0" presId="urn:microsoft.com/office/officeart/2018/5/layout/IconLeafLabelList"/>
    <dgm:cxn modelId="{D59935B3-10BA-49AC-916C-D3125AE680A3}" type="presParOf" srcId="{1BC649BD-848E-4075-92AF-7B6A6CC02DF0}" destId="{30353811-AAFF-4F51-A523-8B651C8E0F5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5FCF1A-EA26-4F38-A6F4-BF9D6038B61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A49775-13B0-42FF-8E58-82B7B8BF20DD}">
      <dgm:prSet/>
      <dgm:spPr/>
      <dgm:t>
        <a:bodyPr/>
        <a:lstStyle/>
        <a:p>
          <a:pPr>
            <a:defRPr cap="all"/>
          </a:pPr>
          <a:r>
            <a:rPr lang="en-US"/>
            <a:t>Automated Record Management</a:t>
          </a:r>
        </a:p>
      </dgm:t>
    </dgm:pt>
    <dgm:pt modelId="{C7D4E4AD-1CEF-4B8F-A292-38DEECD48552}" type="parTrans" cxnId="{3786609B-0CDA-4EE8-ADD6-5A07E4413111}">
      <dgm:prSet/>
      <dgm:spPr/>
      <dgm:t>
        <a:bodyPr/>
        <a:lstStyle/>
        <a:p>
          <a:endParaRPr lang="en-US"/>
        </a:p>
      </dgm:t>
    </dgm:pt>
    <dgm:pt modelId="{240D8ED5-590D-479F-8313-EB5F133DED45}" type="sibTrans" cxnId="{3786609B-0CDA-4EE8-ADD6-5A07E4413111}">
      <dgm:prSet/>
      <dgm:spPr/>
      <dgm:t>
        <a:bodyPr/>
        <a:lstStyle/>
        <a:p>
          <a:endParaRPr lang="en-US"/>
        </a:p>
      </dgm:t>
    </dgm:pt>
    <dgm:pt modelId="{BD99B809-674F-483E-9973-CE765F0C8C88}">
      <dgm:prSet/>
      <dgm:spPr/>
      <dgm:t>
        <a:bodyPr/>
        <a:lstStyle/>
        <a:p>
          <a:pPr>
            <a:defRPr cap="all"/>
          </a:pPr>
          <a:r>
            <a:rPr lang="en-US"/>
            <a:t>Record Display</a:t>
          </a:r>
        </a:p>
      </dgm:t>
    </dgm:pt>
    <dgm:pt modelId="{94D4048F-8850-408B-9781-E06488FF8C80}" type="parTrans" cxnId="{98CC8ED0-2932-4778-B94D-79055BE27A15}">
      <dgm:prSet/>
      <dgm:spPr/>
      <dgm:t>
        <a:bodyPr/>
        <a:lstStyle/>
        <a:p>
          <a:endParaRPr lang="en-US"/>
        </a:p>
      </dgm:t>
    </dgm:pt>
    <dgm:pt modelId="{0B5F7369-5B25-4158-966C-CD786CEF5E8A}" type="sibTrans" cxnId="{98CC8ED0-2932-4778-B94D-79055BE27A15}">
      <dgm:prSet/>
      <dgm:spPr/>
      <dgm:t>
        <a:bodyPr/>
        <a:lstStyle/>
        <a:p>
          <a:endParaRPr lang="en-US"/>
        </a:p>
      </dgm:t>
    </dgm:pt>
    <dgm:pt modelId="{F7179FE1-4290-4A22-ABB0-B96A33B3B9C4}">
      <dgm:prSet/>
      <dgm:spPr/>
      <dgm:t>
        <a:bodyPr/>
        <a:lstStyle/>
        <a:p>
          <a:pPr>
            <a:defRPr cap="all"/>
          </a:pPr>
          <a:r>
            <a:rPr lang="en-US"/>
            <a:t>Record Update</a:t>
          </a:r>
        </a:p>
      </dgm:t>
    </dgm:pt>
    <dgm:pt modelId="{DF0EF2C3-52D6-42A7-98AF-407A141DED17}" type="parTrans" cxnId="{5E600053-15AF-4273-A655-66104CEEAE84}">
      <dgm:prSet/>
      <dgm:spPr/>
      <dgm:t>
        <a:bodyPr/>
        <a:lstStyle/>
        <a:p>
          <a:endParaRPr lang="en-US"/>
        </a:p>
      </dgm:t>
    </dgm:pt>
    <dgm:pt modelId="{1D935E76-14D0-4951-95BE-B1152B323092}" type="sibTrans" cxnId="{5E600053-15AF-4273-A655-66104CEEAE84}">
      <dgm:prSet/>
      <dgm:spPr/>
      <dgm:t>
        <a:bodyPr/>
        <a:lstStyle/>
        <a:p>
          <a:endParaRPr lang="en-US"/>
        </a:p>
      </dgm:t>
    </dgm:pt>
    <dgm:pt modelId="{83F3DA78-78BB-46DA-A6F9-260512BCCB10}">
      <dgm:prSet/>
      <dgm:spPr/>
      <dgm:t>
        <a:bodyPr/>
        <a:lstStyle/>
        <a:p>
          <a:pPr>
            <a:defRPr cap="all"/>
          </a:pPr>
          <a:r>
            <a:rPr lang="en-US"/>
            <a:t>Secure Deletion</a:t>
          </a:r>
        </a:p>
      </dgm:t>
    </dgm:pt>
    <dgm:pt modelId="{E0F1570C-6412-452D-9D0B-5FB0E79951E6}" type="parTrans" cxnId="{34FBE3B2-23FD-4C4F-B290-329C5FC29A05}">
      <dgm:prSet/>
      <dgm:spPr/>
      <dgm:t>
        <a:bodyPr/>
        <a:lstStyle/>
        <a:p>
          <a:endParaRPr lang="en-US"/>
        </a:p>
      </dgm:t>
    </dgm:pt>
    <dgm:pt modelId="{12612B83-C52B-4028-AA9A-C6FB9DBFCBB8}" type="sibTrans" cxnId="{34FBE3B2-23FD-4C4F-B290-329C5FC29A05}">
      <dgm:prSet/>
      <dgm:spPr/>
      <dgm:t>
        <a:bodyPr/>
        <a:lstStyle/>
        <a:p>
          <a:endParaRPr lang="en-US"/>
        </a:p>
      </dgm:t>
    </dgm:pt>
    <dgm:pt modelId="{5E46C091-8FA4-4510-A74E-5B5531941858}">
      <dgm:prSet/>
      <dgm:spPr/>
      <dgm:t>
        <a:bodyPr/>
        <a:lstStyle/>
        <a:p>
          <a:pPr>
            <a:defRPr cap="all"/>
          </a:pPr>
          <a:r>
            <a:rPr lang="en-US"/>
            <a:t>Search Functionality</a:t>
          </a:r>
        </a:p>
      </dgm:t>
    </dgm:pt>
    <dgm:pt modelId="{846A2105-F9F2-4FF5-835D-D8BF128324C3}" type="parTrans" cxnId="{2EF8E77D-E096-4FF6-A0EE-E18FEDB6E67A}">
      <dgm:prSet/>
      <dgm:spPr/>
      <dgm:t>
        <a:bodyPr/>
        <a:lstStyle/>
        <a:p>
          <a:endParaRPr lang="en-US"/>
        </a:p>
      </dgm:t>
    </dgm:pt>
    <dgm:pt modelId="{781F008B-7166-4524-B40B-B7D8FCDE48BA}" type="sibTrans" cxnId="{2EF8E77D-E096-4FF6-A0EE-E18FEDB6E67A}">
      <dgm:prSet/>
      <dgm:spPr/>
      <dgm:t>
        <a:bodyPr/>
        <a:lstStyle/>
        <a:p>
          <a:endParaRPr lang="en-US"/>
        </a:p>
      </dgm:t>
    </dgm:pt>
    <dgm:pt modelId="{344D307A-6575-48D0-A673-4CC89F3CE562}" type="pres">
      <dgm:prSet presAssocID="{8E5FCF1A-EA26-4F38-A6F4-BF9D6038B613}" presName="root" presStyleCnt="0">
        <dgm:presLayoutVars>
          <dgm:dir/>
          <dgm:resizeHandles val="exact"/>
        </dgm:presLayoutVars>
      </dgm:prSet>
      <dgm:spPr/>
    </dgm:pt>
    <dgm:pt modelId="{0290133F-67A0-4D9C-9E1C-251DE14F04CD}" type="pres">
      <dgm:prSet presAssocID="{07A49775-13B0-42FF-8E58-82B7B8BF20DD}" presName="compNode" presStyleCnt="0"/>
      <dgm:spPr/>
    </dgm:pt>
    <dgm:pt modelId="{CBB739B8-179F-42D4-A5EF-5F5C223F318A}" type="pres">
      <dgm:prSet presAssocID="{07A49775-13B0-42FF-8E58-82B7B8BF20DD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F862D42-5155-4070-B493-604965C91ECF}" type="pres">
      <dgm:prSet presAssocID="{07A49775-13B0-42FF-8E58-82B7B8BF20D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0ECB55F-9B02-4F1A-B34B-0EEA75C22EF5}" type="pres">
      <dgm:prSet presAssocID="{07A49775-13B0-42FF-8E58-82B7B8BF20DD}" presName="spaceRect" presStyleCnt="0"/>
      <dgm:spPr/>
    </dgm:pt>
    <dgm:pt modelId="{260A01F3-700A-4EFE-9466-4A079627ED2D}" type="pres">
      <dgm:prSet presAssocID="{07A49775-13B0-42FF-8E58-82B7B8BF20DD}" presName="textRect" presStyleLbl="revTx" presStyleIdx="0" presStyleCnt="5">
        <dgm:presLayoutVars>
          <dgm:chMax val="1"/>
          <dgm:chPref val="1"/>
        </dgm:presLayoutVars>
      </dgm:prSet>
      <dgm:spPr/>
    </dgm:pt>
    <dgm:pt modelId="{1118A597-2242-44BA-8C48-7261B77DF13E}" type="pres">
      <dgm:prSet presAssocID="{240D8ED5-590D-479F-8313-EB5F133DED45}" presName="sibTrans" presStyleCnt="0"/>
      <dgm:spPr/>
    </dgm:pt>
    <dgm:pt modelId="{C840964D-EAB6-4192-A1EC-0EF8C476E1DE}" type="pres">
      <dgm:prSet presAssocID="{BD99B809-674F-483E-9973-CE765F0C8C88}" presName="compNode" presStyleCnt="0"/>
      <dgm:spPr/>
    </dgm:pt>
    <dgm:pt modelId="{C723A946-5148-4A70-9F3B-68526B072398}" type="pres">
      <dgm:prSet presAssocID="{BD99B809-674F-483E-9973-CE765F0C8C88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575FFA1-796C-4666-8EE8-E16126D88B32}" type="pres">
      <dgm:prSet presAssocID="{BD99B809-674F-483E-9973-CE765F0C8C8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6DCAFD2-EEDA-4A4A-ACB6-9F776416910D}" type="pres">
      <dgm:prSet presAssocID="{BD99B809-674F-483E-9973-CE765F0C8C88}" presName="spaceRect" presStyleCnt="0"/>
      <dgm:spPr/>
    </dgm:pt>
    <dgm:pt modelId="{1FEA5CA3-1602-4FE9-BFC7-6BB206F31127}" type="pres">
      <dgm:prSet presAssocID="{BD99B809-674F-483E-9973-CE765F0C8C88}" presName="textRect" presStyleLbl="revTx" presStyleIdx="1" presStyleCnt="5">
        <dgm:presLayoutVars>
          <dgm:chMax val="1"/>
          <dgm:chPref val="1"/>
        </dgm:presLayoutVars>
      </dgm:prSet>
      <dgm:spPr/>
    </dgm:pt>
    <dgm:pt modelId="{2DE7BBBD-846C-4FD6-8013-5B35BC488ACB}" type="pres">
      <dgm:prSet presAssocID="{0B5F7369-5B25-4158-966C-CD786CEF5E8A}" presName="sibTrans" presStyleCnt="0"/>
      <dgm:spPr/>
    </dgm:pt>
    <dgm:pt modelId="{CFC0BFA9-04E4-40B3-99D4-7D7899B903B2}" type="pres">
      <dgm:prSet presAssocID="{F7179FE1-4290-4A22-ABB0-B96A33B3B9C4}" presName="compNode" presStyleCnt="0"/>
      <dgm:spPr/>
    </dgm:pt>
    <dgm:pt modelId="{92C11097-9FF0-4087-ABC8-B46EC93B5D93}" type="pres">
      <dgm:prSet presAssocID="{F7179FE1-4290-4A22-ABB0-B96A33B3B9C4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312FDD0-EE00-4195-ACD8-797BE9D7B5FA}" type="pres">
      <dgm:prSet presAssocID="{F7179FE1-4290-4A22-ABB0-B96A33B3B9C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4EEFE78-D061-43E6-B412-E73FB1972707}" type="pres">
      <dgm:prSet presAssocID="{F7179FE1-4290-4A22-ABB0-B96A33B3B9C4}" presName="spaceRect" presStyleCnt="0"/>
      <dgm:spPr/>
    </dgm:pt>
    <dgm:pt modelId="{457FBC7F-328F-44E0-A83C-2B0B4B88835D}" type="pres">
      <dgm:prSet presAssocID="{F7179FE1-4290-4A22-ABB0-B96A33B3B9C4}" presName="textRect" presStyleLbl="revTx" presStyleIdx="2" presStyleCnt="5">
        <dgm:presLayoutVars>
          <dgm:chMax val="1"/>
          <dgm:chPref val="1"/>
        </dgm:presLayoutVars>
      </dgm:prSet>
      <dgm:spPr/>
    </dgm:pt>
    <dgm:pt modelId="{977374C3-92F0-4302-BD6C-EA4AA8B99B2B}" type="pres">
      <dgm:prSet presAssocID="{1D935E76-14D0-4951-95BE-B1152B323092}" presName="sibTrans" presStyleCnt="0"/>
      <dgm:spPr/>
    </dgm:pt>
    <dgm:pt modelId="{C92D38E8-4073-4A14-A1E1-9F1FA7CA8560}" type="pres">
      <dgm:prSet presAssocID="{83F3DA78-78BB-46DA-A6F9-260512BCCB10}" presName="compNode" presStyleCnt="0"/>
      <dgm:spPr/>
    </dgm:pt>
    <dgm:pt modelId="{FA482451-9DEE-4947-8CF6-AFBA67972D06}" type="pres">
      <dgm:prSet presAssocID="{83F3DA78-78BB-46DA-A6F9-260512BCCB10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300621C-D8F8-423F-BF47-A1EE9DEC822A}" type="pres">
      <dgm:prSet presAssocID="{83F3DA78-78BB-46DA-A6F9-260512BCCB1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52C6DB0-F1F2-46DE-A580-3A8D9C3D5EEA}" type="pres">
      <dgm:prSet presAssocID="{83F3DA78-78BB-46DA-A6F9-260512BCCB10}" presName="spaceRect" presStyleCnt="0"/>
      <dgm:spPr/>
    </dgm:pt>
    <dgm:pt modelId="{4FE22A0C-A7E0-497C-8D1A-89B2B1A6AE16}" type="pres">
      <dgm:prSet presAssocID="{83F3DA78-78BB-46DA-A6F9-260512BCCB10}" presName="textRect" presStyleLbl="revTx" presStyleIdx="3" presStyleCnt="5">
        <dgm:presLayoutVars>
          <dgm:chMax val="1"/>
          <dgm:chPref val="1"/>
        </dgm:presLayoutVars>
      </dgm:prSet>
      <dgm:spPr/>
    </dgm:pt>
    <dgm:pt modelId="{D2010996-9A24-4B60-AC68-6F3095FE8C18}" type="pres">
      <dgm:prSet presAssocID="{12612B83-C52B-4028-AA9A-C6FB9DBFCBB8}" presName="sibTrans" presStyleCnt="0"/>
      <dgm:spPr/>
    </dgm:pt>
    <dgm:pt modelId="{DAC64262-E225-42D6-B9C3-3352B0428DBD}" type="pres">
      <dgm:prSet presAssocID="{5E46C091-8FA4-4510-A74E-5B5531941858}" presName="compNode" presStyleCnt="0"/>
      <dgm:spPr/>
    </dgm:pt>
    <dgm:pt modelId="{E84B6E57-76F5-4FAF-8BCA-243AFD841069}" type="pres">
      <dgm:prSet presAssocID="{5E46C091-8FA4-4510-A74E-5B553194185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058BAA7-4DF2-4FE0-9155-EE68139DD0BD}" type="pres">
      <dgm:prSet presAssocID="{5E46C091-8FA4-4510-A74E-5B553194185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AAF14FDF-1113-42F3-8E92-B70AB45788D3}" type="pres">
      <dgm:prSet presAssocID="{5E46C091-8FA4-4510-A74E-5B5531941858}" presName="spaceRect" presStyleCnt="0"/>
      <dgm:spPr/>
    </dgm:pt>
    <dgm:pt modelId="{4AFB67B4-62C1-4E81-942E-79D582274731}" type="pres">
      <dgm:prSet presAssocID="{5E46C091-8FA4-4510-A74E-5B553194185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7EA051D-9CFE-4290-AB75-A9C836622474}" type="presOf" srcId="{07A49775-13B0-42FF-8E58-82B7B8BF20DD}" destId="{260A01F3-700A-4EFE-9466-4A079627ED2D}" srcOrd="0" destOrd="0" presId="urn:microsoft.com/office/officeart/2018/5/layout/IconLeafLabelList"/>
    <dgm:cxn modelId="{CB416E1E-7FB3-409F-ABC2-697C121E6F0F}" type="presOf" srcId="{8E5FCF1A-EA26-4F38-A6F4-BF9D6038B613}" destId="{344D307A-6575-48D0-A673-4CC89F3CE562}" srcOrd="0" destOrd="0" presId="urn:microsoft.com/office/officeart/2018/5/layout/IconLeafLabelList"/>
    <dgm:cxn modelId="{21043C71-5334-41F2-9C03-702E411351E7}" type="presOf" srcId="{BD99B809-674F-483E-9973-CE765F0C8C88}" destId="{1FEA5CA3-1602-4FE9-BFC7-6BB206F31127}" srcOrd="0" destOrd="0" presId="urn:microsoft.com/office/officeart/2018/5/layout/IconLeafLabelList"/>
    <dgm:cxn modelId="{5E600053-15AF-4273-A655-66104CEEAE84}" srcId="{8E5FCF1A-EA26-4F38-A6F4-BF9D6038B613}" destId="{F7179FE1-4290-4A22-ABB0-B96A33B3B9C4}" srcOrd="2" destOrd="0" parTransId="{DF0EF2C3-52D6-42A7-98AF-407A141DED17}" sibTransId="{1D935E76-14D0-4951-95BE-B1152B323092}"/>
    <dgm:cxn modelId="{39303D77-2F2A-408E-B0B7-22DD8139B0AA}" type="presOf" srcId="{83F3DA78-78BB-46DA-A6F9-260512BCCB10}" destId="{4FE22A0C-A7E0-497C-8D1A-89B2B1A6AE16}" srcOrd="0" destOrd="0" presId="urn:microsoft.com/office/officeart/2018/5/layout/IconLeafLabelList"/>
    <dgm:cxn modelId="{2EF8E77D-E096-4FF6-A0EE-E18FEDB6E67A}" srcId="{8E5FCF1A-EA26-4F38-A6F4-BF9D6038B613}" destId="{5E46C091-8FA4-4510-A74E-5B5531941858}" srcOrd="4" destOrd="0" parTransId="{846A2105-F9F2-4FF5-835D-D8BF128324C3}" sibTransId="{781F008B-7166-4524-B40B-B7D8FCDE48BA}"/>
    <dgm:cxn modelId="{3786609B-0CDA-4EE8-ADD6-5A07E4413111}" srcId="{8E5FCF1A-EA26-4F38-A6F4-BF9D6038B613}" destId="{07A49775-13B0-42FF-8E58-82B7B8BF20DD}" srcOrd="0" destOrd="0" parTransId="{C7D4E4AD-1CEF-4B8F-A292-38DEECD48552}" sibTransId="{240D8ED5-590D-479F-8313-EB5F133DED45}"/>
    <dgm:cxn modelId="{50D2639C-9F3C-45F6-8E17-BDE3BEE57CDD}" type="presOf" srcId="{F7179FE1-4290-4A22-ABB0-B96A33B3B9C4}" destId="{457FBC7F-328F-44E0-A83C-2B0B4B88835D}" srcOrd="0" destOrd="0" presId="urn:microsoft.com/office/officeart/2018/5/layout/IconLeafLabelList"/>
    <dgm:cxn modelId="{34FBE3B2-23FD-4C4F-B290-329C5FC29A05}" srcId="{8E5FCF1A-EA26-4F38-A6F4-BF9D6038B613}" destId="{83F3DA78-78BB-46DA-A6F9-260512BCCB10}" srcOrd="3" destOrd="0" parTransId="{E0F1570C-6412-452D-9D0B-5FB0E79951E6}" sibTransId="{12612B83-C52B-4028-AA9A-C6FB9DBFCBB8}"/>
    <dgm:cxn modelId="{98CC8ED0-2932-4778-B94D-79055BE27A15}" srcId="{8E5FCF1A-EA26-4F38-A6F4-BF9D6038B613}" destId="{BD99B809-674F-483E-9973-CE765F0C8C88}" srcOrd="1" destOrd="0" parTransId="{94D4048F-8850-408B-9781-E06488FF8C80}" sibTransId="{0B5F7369-5B25-4158-966C-CD786CEF5E8A}"/>
    <dgm:cxn modelId="{BF0AB5E2-9FEB-4493-90AF-113A6B42CC04}" type="presOf" srcId="{5E46C091-8FA4-4510-A74E-5B5531941858}" destId="{4AFB67B4-62C1-4E81-942E-79D582274731}" srcOrd="0" destOrd="0" presId="urn:microsoft.com/office/officeart/2018/5/layout/IconLeafLabelList"/>
    <dgm:cxn modelId="{2A3881A0-E6CE-499B-9870-A2BBD4F0026C}" type="presParOf" srcId="{344D307A-6575-48D0-A673-4CC89F3CE562}" destId="{0290133F-67A0-4D9C-9E1C-251DE14F04CD}" srcOrd="0" destOrd="0" presId="urn:microsoft.com/office/officeart/2018/5/layout/IconLeafLabelList"/>
    <dgm:cxn modelId="{A99AD25D-7C6D-48C1-987A-8C99FD62A620}" type="presParOf" srcId="{0290133F-67A0-4D9C-9E1C-251DE14F04CD}" destId="{CBB739B8-179F-42D4-A5EF-5F5C223F318A}" srcOrd="0" destOrd="0" presId="urn:microsoft.com/office/officeart/2018/5/layout/IconLeafLabelList"/>
    <dgm:cxn modelId="{D9944B51-F298-4D81-8DA2-751DF019C969}" type="presParOf" srcId="{0290133F-67A0-4D9C-9E1C-251DE14F04CD}" destId="{2F862D42-5155-4070-B493-604965C91ECF}" srcOrd="1" destOrd="0" presId="urn:microsoft.com/office/officeart/2018/5/layout/IconLeafLabelList"/>
    <dgm:cxn modelId="{F722A575-BB0C-4946-829D-3D6767CF17BB}" type="presParOf" srcId="{0290133F-67A0-4D9C-9E1C-251DE14F04CD}" destId="{00ECB55F-9B02-4F1A-B34B-0EEA75C22EF5}" srcOrd="2" destOrd="0" presId="urn:microsoft.com/office/officeart/2018/5/layout/IconLeafLabelList"/>
    <dgm:cxn modelId="{E11339CF-BCFE-4B7D-BE6B-B33BA0AC8201}" type="presParOf" srcId="{0290133F-67A0-4D9C-9E1C-251DE14F04CD}" destId="{260A01F3-700A-4EFE-9466-4A079627ED2D}" srcOrd="3" destOrd="0" presId="urn:microsoft.com/office/officeart/2018/5/layout/IconLeafLabelList"/>
    <dgm:cxn modelId="{472F1907-38D1-4745-9B3A-A20AF89D3AB8}" type="presParOf" srcId="{344D307A-6575-48D0-A673-4CC89F3CE562}" destId="{1118A597-2242-44BA-8C48-7261B77DF13E}" srcOrd="1" destOrd="0" presId="urn:microsoft.com/office/officeart/2018/5/layout/IconLeafLabelList"/>
    <dgm:cxn modelId="{2904651D-B4B7-445C-BD3E-7C9D05D67F57}" type="presParOf" srcId="{344D307A-6575-48D0-A673-4CC89F3CE562}" destId="{C840964D-EAB6-4192-A1EC-0EF8C476E1DE}" srcOrd="2" destOrd="0" presId="urn:microsoft.com/office/officeart/2018/5/layout/IconLeafLabelList"/>
    <dgm:cxn modelId="{B16E5BF6-3EAE-4CC1-83B1-31CF3555DDE4}" type="presParOf" srcId="{C840964D-EAB6-4192-A1EC-0EF8C476E1DE}" destId="{C723A946-5148-4A70-9F3B-68526B072398}" srcOrd="0" destOrd="0" presId="urn:microsoft.com/office/officeart/2018/5/layout/IconLeafLabelList"/>
    <dgm:cxn modelId="{38DB5240-7404-4C0E-87CC-FDC4E49BFA9B}" type="presParOf" srcId="{C840964D-EAB6-4192-A1EC-0EF8C476E1DE}" destId="{7575FFA1-796C-4666-8EE8-E16126D88B32}" srcOrd="1" destOrd="0" presId="urn:microsoft.com/office/officeart/2018/5/layout/IconLeafLabelList"/>
    <dgm:cxn modelId="{EE63A943-8762-483C-9B4B-EB7E54036D2E}" type="presParOf" srcId="{C840964D-EAB6-4192-A1EC-0EF8C476E1DE}" destId="{86DCAFD2-EEDA-4A4A-ACB6-9F776416910D}" srcOrd="2" destOrd="0" presId="urn:microsoft.com/office/officeart/2018/5/layout/IconLeafLabelList"/>
    <dgm:cxn modelId="{AD5F6544-9DAE-4915-B4C6-CF054A438D81}" type="presParOf" srcId="{C840964D-EAB6-4192-A1EC-0EF8C476E1DE}" destId="{1FEA5CA3-1602-4FE9-BFC7-6BB206F31127}" srcOrd="3" destOrd="0" presId="urn:microsoft.com/office/officeart/2018/5/layout/IconLeafLabelList"/>
    <dgm:cxn modelId="{48678956-B10E-40B0-A39C-D71A0FE1F3FE}" type="presParOf" srcId="{344D307A-6575-48D0-A673-4CC89F3CE562}" destId="{2DE7BBBD-846C-4FD6-8013-5B35BC488ACB}" srcOrd="3" destOrd="0" presId="urn:microsoft.com/office/officeart/2018/5/layout/IconLeafLabelList"/>
    <dgm:cxn modelId="{E5F7ECB6-DCEE-4A8A-9639-7D52D3466CEC}" type="presParOf" srcId="{344D307A-6575-48D0-A673-4CC89F3CE562}" destId="{CFC0BFA9-04E4-40B3-99D4-7D7899B903B2}" srcOrd="4" destOrd="0" presId="urn:microsoft.com/office/officeart/2018/5/layout/IconLeafLabelList"/>
    <dgm:cxn modelId="{CDD26A54-9DD5-48AC-9DA8-24B4897E477D}" type="presParOf" srcId="{CFC0BFA9-04E4-40B3-99D4-7D7899B903B2}" destId="{92C11097-9FF0-4087-ABC8-B46EC93B5D93}" srcOrd="0" destOrd="0" presId="urn:microsoft.com/office/officeart/2018/5/layout/IconLeafLabelList"/>
    <dgm:cxn modelId="{49D07680-38C5-4443-969F-B26A16C03ECF}" type="presParOf" srcId="{CFC0BFA9-04E4-40B3-99D4-7D7899B903B2}" destId="{E312FDD0-EE00-4195-ACD8-797BE9D7B5FA}" srcOrd="1" destOrd="0" presId="urn:microsoft.com/office/officeart/2018/5/layout/IconLeafLabelList"/>
    <dgm:cxn modelId="{0A58DA10-9F4D-496F-95A1-31D1471415AB}" type="presParOf" srcId="{CFC0BFA9-04E4-40B3-99D4-7D7899B903B2}" destId="{24EEFE78-D061-43E6-B412-E73FB1972707}" srcOrd="2" destOrd="0" presId="urn:microsoft.com/office/officeart/2018/5/layout/IconLeafLabelList"/>
    <dgm:cxn modelId="{A60C6B67-5009-450D-8873-B8C41431C638}" type="presParOf" srcId="{CFC0BFA9-04E4-40B3-99D4-7D7899B903B2}" destId="{457FBC7F-328F-44E0-A83C-2B0B4B88835D}" srcOrd="3" destOrd="0" presId="urn:microsoft.com/office/officeart/2018/5/layout/IconLeafLabelList"/>
    <dgm:cxn modelId="{C50A16AD-93D3-4E07-BADD-3C35A2BE5C3F}" type="presParOf" srcId="{344D307A-6575-48D0-A673-4CC89F3CE562}" destId="{977374C3-92F0-4302-BD6C-EA4AA8B99B2B}" srcOrd="5" destOrd="0" presId="urn:microsoft.com/office/officeart/2018/5/layout/IconLeafLabelList"/>
    <dgm:cxn modelId="{DB07C6A9-B25D-404C-B8DD-4EB528266F1B}" type="presParOf" srcId="{344D307A-6575-48D0-A673-4CC89F3CE562}" destId="{C92D38E8-4073-4A14-A1E1-9F1FA7CA8560}" srcOrd="6" destOrd="0" presId="urn:microsoft.com/office/officeart/2018/5/layout/IconLeafLabelList"/>
    <dgm:cxn modelId="{24C541B7-F40A-4BA5-9869-3CE9C60CE936}" type="presParOf" srcId="{C92D38E8-4073-4A14-A1E1-9F1FA7CA8560}" destId="{FA482451-9DEE-4947-8CF6-AFBA67972D06}" srcOrd="0" destOrd="0" presId="urn:microsoft.com/office/officeart/2018/5/layout/IconLeafLabelList"/>
    <dgm:cxn modelId="{B82DF73C-1316-489B-A89D-9A3F554402BA}" type="presParOf" srcId="{C92D38E8-4073-4A14-A1E1-9F1FA7CA8560}" destId="{E300621C-D8F8-423F-BF47-A1EE9DEC822A}" srcOrd="1" destOrd="0" presId="urn:microsoft.com/office/officeart/2018/5/layout/IconLeafLabelList"/>
    <dgm:cxn modelId="{BE5A0D04-0DC9-4713-B119-B49F2B864892}" type="presParOf" srcId="{C92D38E8-4073-4A14-A1E1-9F1FA7CA8560}" destId="{452C6DB0-F1F2-46DE-A580-3A8D9C3D5EEA}" srcOrd="2" destOrd="0" presId="urn:microsoft.com/office/officeart/2018/5/layout/IconLeafLabelList"/>
    <dgm:cxn modelId="{49E33FFF-39BB-47A6-A30D-997EE18A1E59}" type="presParOf" srcId="{C92D38E8-4073-4A14-A1E1-9F1FA7CA8560}" destId="{4FE22A0C-A7E0-497C-8D1A-89B2B1A6AE16}" srcOrd="3" destOrd="0" presId="urn:microsoft.com/office/officeart/2018/5/layout/IconLeafLabelList"/>
    <dgm:cxn modelId="{B4CE2331-E206-44DF-B266-6456484B3CAA}" type="presParOf" srcId="{344D307A-6575-48D0-A673-4CC89F3CE562}" destId="{D2010996-9A24-4B60-AC68-6F3095FE8C18}" srcOrd="7" destOrd="0" presId="urn:microsoft.com/office/officeart/2018/5/layout/IconLeafLabelList"/>
    <dgm:cxn modelId="{798EDE2B-ADBF-4828-886B-9DFE8A2F68AC}" type="presParOf" srcId="{344D307A-6575-48D0-A673-4CC89F3CE562}" destId="{DAC64262-E225-42D6-B9C3-3352B0428DBD}" srcOrd="8" destOrd="0" presId="urn:microsoft.com/office/officeart/2018/5/layout/IconLeafLabelList"/>
    <dgm:cxn modelId="{45D0AC97-0923-4174-B323-1B814696D138}" type="presParOf" srcId="{DAC64262-E225-42D6-B9C3-3352B0428DBD}" destId="{E84B6E57-76F5-4FAF-8BCA-243AFD841069}" srcOrd="0" destOrd="0" presId="urn:microsoft.com/office/officeart/2018/5/layout/IconLeafLabelList"/>
    <dgm:cxn modelId="{6F35A552-4C7B-4E87-8758-A743DBA865FA}" type="presParOf" srcId="{DAC64262-E225-42D6-B9C3-3352B0428DBD}" destId="{3058BAA7-4DF2-4FE0-9155-EE68139DD0BD}" srcOrd="1" destOrd="0" presId="urn:microsoft.com/office/officeart/2018/5/layout/IconLeafLabelList"/>
    <dgm:cxn modelId="{0873C1C7-A092-4E3A-A48E-1A0A4A2109AC}" type="presParOf" srcId="{DAC64262-E225-42D6-B9C3-3352B0428DBD}" destId="{AAF14FDF-1113-42F3-8E92-B70AB45788D3}" srcOrd="2" destOrd="0" presId="urn:microsoft.com/office/officeart/2018/5/layout/IconLeafLabelList"/>
    <dgm:cxn modelId="{3B2810EF-8CE6-4DBB-A9AB-3EE484F6B868}" type="presParOf" srcId="{DAC64262-E225-42D6-B9C3-3352B0428DBD}" destId="{4AFB67B4-62C1-4E81-942E-79D58227473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776758-D062-4409-BA79-5FEE6C1C7AE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E06BE3-BCFF-4202-98EA-4EABB7651B41}">
      <dgm:prSet/>
      <dgm:spPr/>
      <dgm:t>
        <a:bodyPr/>
        <a:lstStyle/>
        <a:p>
          <a:r>
            <a:rPr lang="en-US"/>
            <a:t>Removes manual error</a:t>
          </a:r>
        </a:p>
      </dgm:t>
    </dgm:pt>
    <dgm:pt modelId="{D4F76074-876A-4D92-BC00-1F130497B440}" type="parTrans" cxnId="{0BB5678E-AD82-4978-9421-AB7FD3825423}">
      <dgm:prSet/>
      <dgm:spPr/>
      <dgm:t>
        <a:bodyPr/>
        <a:lstStyle/>
        <a:p>
          <a:endParaRPr lang="en-US"/>
        </a:p>
      </dgm:t>
    </dgm:pt>
    <dgm:pt modelId="{C2ABCECC-DF1C-4D20-BED1-34B73E5DDD30}" type="sibTrans" cxnId="{0BB5678E-AD82-4978-9421-AB7FD3825423}">
      <dgm:prSet/>
      <dgm:spPr/>
      <dgm:t>
        <a:bodyPr/>
        <a:lstStyle/>
        <a:p>
          <a:endParaRPr lang="en-US"/>
        </a:p>
      </dgm:t>
    </dgm:pt>
    <dgm:pt modelId="{C9AB6986-ADF7-4319-8409-803E163C349C}">
      <dgm:prSet/>
      <dgm:spPr/>
      <dgm:t>
        <a:bodyPr/>
        <a:lstStyle/>
        <a:p>
          <a:r>
            <a:rPr lang="en-US"/>
            <a:t>Increased precision and accuracy</a:t>
          </a:r>
        </a:p>
      </dgm:t>
    </dgm:pt>
    <dgm:pt modelId="{F804A903-68D2-4AE6-AA35-817DB2931FC4}" type="parTrans" cxnId="{AFB4F228-7645-4DAE-828C-DAB896137BD9}">
      <dgm:prSet/>
      <dgm:spPr/>
      <dgm:t>
        <a:bodyPr/>
        <a:lstStyle/>
        <a:p>
          <a:endParaRPr lang="en-US"/>
        </a:p>
      </dgm:t>
    </dgm:pt>
    <dgm:pt modelId="{6879FA11-80F1-4DDF-BD45-1F52B2C3B623}" type="sibTrans" cxnId="{AFB4F228-7645-4DAE-828C-DAB896137BD9}">
      <dgm:prSet/>
      <dgm:spPr/>
      <dgm:t>
        <a:bodyPr/>
        <a:lstStyle/>
        <a:p>
          <a:endParaRPr lang="en-US"/>
        </a:p>
      </dgm:t>
    </dgm:pt>
    <dgm:pt modelId="{F98D9EC3-669E-439B-AEF6-1E53417D5F8F}">
      <dgm:prSet/>
      <dgm:spPr/>
      <dgm:t>
        <a:bodyPr/>
        <a:lstStyle/>
        <a:p>
          <a:r>
            <a:rPr lang="en-US"/>
            <a:t>Easy to use</a:t>
          </a:r>
        </a:p>
      </dgm:t>
    </dgm:pt>
    <dgm:pt modelId="{DE6C4C40-870A-4CC7-A07F-EB73E6DFAFF8}" type="parTrans" cxnId="{A7136533-8BD6-47EE-9BC8-9A08105B6DCF}">
      <dgm:prSet/>
      <dgm:spPr/>
      <dgm:t>
        <a:bodyPr/>
        <a:lstStyle/>
        <a:p>
          <a:endParaRPr lang="en-US"/>
        </a:p>
      </dgm:t>
    </dgm:pt>
    <dgm:pt modelId="{16E51CD1-1FB5-4682-8605-9A4A29049C77}" type="sibTrans" cxnId="{A7136533-8BD6-47EE-9BC8-9A08105B6DCF}">
      <dgm:prSet/>
      <dgm:spPr/>
      <dgm:t>
        <a:bodyPr/>
        <a:lstStyle/>
        <a:p>
          <a:endParaRPr lang="en-US"/>
        </a:p>
      </dgm:t>
    </dgm:pt>
    <dgm:pt modelId="{6751C344-1C2D-4B92-873A-993695A34EC3}">
      <dgm:prSet/>
      <dgm:spPr/>
      <dgm:t>
        <a:bodyPr/>
        <a:lstStyle/>
        <a:p>
          <a:r>
            <a:rPr lang="en-US"/>
            <a:t>Quick access to data</a:t>
          </a:r>
        </a:p>
      </dgm:t>
    </dgm:pt>
    <dgm:pt modelId="{81301744-8246-4F32-89AA-7B821D36D422}" type="parTrans" cxnId="{E7F2F4F6-70EA-434F-AD58-D45373C98CDE}">
      <dgm:prSet/>
      <dgm:spPr/>
      <dgm:t>
        <a:bodyPr/>
        <a:lstStyle/>
        <a:p>
          <a:endParaRPr lang="en-US"/>
        </a:p>
      </dgm:t>
    </dgm:pt>
    <dgm:pt modelId="{B7B22DB6-39A9-4533-9B54-C985C0FD7F4A}" type="sibTrans" cxnId="{E7F2F4F6-70EA-434F-AD58-D45373C98CDE}">
      <dgm:prSet/>
      <dgm:spPr/>
      <dgm:t>
        <a:bodyPr/>
        <a:lstStyle/>
        <a:p>
          <a:endParaRPr lang="en-US"/>
        </a:p>
      </dgm:t>
    </dgm:pt>
    <dgm:pt modelId="{512DD116-81B4-4498-91AB-DFB4D5DCDB8F}" type="pres">
      <dgm:prSet presAssocID="{C7776758-D062-4409-BA79-5FEE6C1C7AEB}" presName="linear" presStyleCnt="0">
        <dgm:presLayoutVars>
          <dgm:animLvl val="lvl"/>
          <dgm:resizeHandles val="exact"/>
        </dgm:presLayoutVars>
      </dgm:prSet>
      <dgm:spPr/>
    </dgm:pt>
    <dgm:pt modelId="{55A67771-3513-4BC9-83E9-629FE89EDEF4}" type="pres">
      <dgm:prSet presAssocID="{E1E06BE3-BCFF-4202-98EA-4EABB7651B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1E963A4-55C1-4656-96AA-B6D56F31EDF4}" type="pres">
      <dgm:prSet presAssocID="{C2ABCECC-DF1C-4D20-BED1-34B73E5DDD30}" presName="spacer" presStyleCnt="0"/>
      <dgm:spPr/>
    </dgm:pt>
    <dgm:pt modelId="{2F496B7E-FDB5-4F7C-B9DA-03E127298E17}" type="pres">
      <dgm:prSet presAssocID="{C9AB6986-ADF7-4319-8409-803E163C34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3C05372-4325-48B0-BC40-FE54AD26B184}" type="pres">
      <dgm:prSet presAssocID="{6879FA11-80F1-4DDF-BD45-1F52B2C3B623}" presName="spacer" presStyleCnt="0"/>
      <dgm:spPr/>
    </dgm:pt>
    <dgm:pt modelId="{EAFD46FC-5E45-48E0-A71A-334D148C8027}" type="pres">
      <dgm:prSet presAssocID="{F98D9EC3-669E-439B-AEF6-1E53417D5F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84F345-D301-4BA6-B58B-500EBF5EEE8F}" type="pres">
      <dgm:prSet presAssocID="{16E51CD1-1FB5-4682-8605-9A4A29049C77}" presName="spacer" presStyleCnt="0"/>
      <dgm:spPr/>
    </dgm:pt>
    <dgm:pt modelId="{ADD502F7-24BC-4E35-AF51-6345A1C55457}" type="pres">
      <dgm:prSet presAssocID="{6751C344-1C2D-4B92-873A-993695A34EC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00E2C07-892B-4DFB-AE43-3A405C1B189A}" type="presOf" srcId="{C7776758-D062-4409-BA79-5FEE6C1C7AEB}" destId="{512DD116-81B4-4498-91AB-DFB4D5DCDB8F}" srcOrd="0" destOrd="0" presId="urn:microsoft.com/office/officeart/2005/8/layout/vList2"/>
    <dgm:cxn modelId="{AFB4F228-7645-4DAE-828C-DAB896137BD9}" srcId="{C7776758-D062-4409-BA79-5FEE6C1C7AEB}" destId="{C9AB6986-ADF7-4319-8409-803E163C349C}" srcOrd="1" destOrd="0" parTransId="{F804A903-68D2-4AE6-AA35-817DB2931FC4}" sibTransId="{6879FA11-80F1-4DDF-BD45-1F52B2C3B623}"/>
    <dgm:cxn modelId="{8FF1A42D-22D3-466D-A81E-B21F68DB2443}" type="presOf" srcId="{E1E06BE3-BCFF-4202-98EA-4EABB7651B41}" destId="{55A67771-3513-4BC9-83E9-629FE89EDEF4}" srcOrd="0" destOrd="0" presId="urn:microsoft.com/office/officeart/2005/8/layout/vList2"/>
    <dgm:cxn modelId="{A7136533-8BD6-47EE-9BC8-9A08105B6DCF}" srcId="{C7776758-D062-4409-BA79-5FEE6C1C7AEB}" destId="{F98D9EC3-669E-439B-AEF6-1E53417D5F8F}" srcOrd="2" destOrd="0" parTransId="{DE6C4C40-870A-4CC7-A07F-EB73E6DFAFF8}" sibTransId="{16E51CD1-1FB5-4682-8605-9A4A29049C77}"/>
    <dgm:cxn modelId="{0F74BB47-92EF-4E3F-9E4E-B9DC50C747D0}" type="presOf" srcId="{F98D9EC3-669E-439B-AEF6-1E53417D5F8F}" destId="{EAFD46FC-5E45-48E0-A71A-334D148C8027}" srcOrd="0" destOrd="0" presId="urn:microsoft.com/office/officeart/2005/8/layout/vList2"/>
    <dgm:cxn modelId="{456F5983-8729-4C0C-AD83-2C93848B1F4E}" type="presOf" srcId="{C9AB6986-ADF7-4319-8409-803E163C349C}" destId="{2F496B7E-FDB5-4F7C-B9DA-03E127298E17}" srcOrd="0" destOrd="0" presId="urn:microsoft.com/office/officeart/2005/8/layout/vList2"/>
    <dgm:cxn modelId="{0BB5678E-AD82-4978-9421-AB7FD3825423}" srcId="{C7776758-D062-4409-BA79-5FEE6C1C7AEB}" destId="{E1E06BE3-BCFF-4202-98EA-4EABB7651B41}" srcOrd="0" destOrd="0" parTransId="{D4F76074-876A-4D92-BC00-1F130497B440}" sibTransId="{C2ABCECC-DF1C-4D20-BED1-34B73E5DDD30}"/>
    <dgm:cxn modelId="{C8587CDB-83C4-4C9F-84F7-6314373D3066}" type="presOf" srcId="{6751C344-1C2D-4B92-873A-993695A34EC3}" destId="{ADD502F7-24BC-4E35-AF51-6345A1C55457}" srcOrd="0" destOrd="0" presId="urn:microsoft.com/office/officeart/2005/8/layout/vList2"/>
    <dgm:cxn modelId="{E7F2F4F6-70EA-434F-AD58-D45373C98CDE}" srcId="{C7776758-D062-4409-BA79-5FEE6C1C7AEB}" destId="{6751C344-1C2D-4B92-873A-993695A34EC3}" srcOrd="3" destOrd="0" parTransId="{81301744-8246-4F32-89AA-7B821D36D422}" sibTransId="{B7B22DB6-39A9-4533-9B54-C985C0FD7F4A}"/>
    <dgm:cxn modelId="{709CC251-572F-44CF-98D3-88C5F66B1EDE}" type="presParOf" srcId="{512DD116-81B4-4498-91AB-DFB4D5DCDB8F}" destId="{55A67771-3513-4BC9-83E9-629FE89EDEF4}" srcOrd="0" destOrd="0" presId="urn:microsoft.com/office/officeart/2005/8/layout/vList2"/>
    <dgm:cxn modelId="{0F761394-2752-418A-99CB-6F2E19FB6856}" type="presParOf" srcId="{512DD116-81B4-4498-91AB-DFB4D5DCDB8F}" destId="{51E963A4-55C1-4656-96AA-B6D56F31EDF4}" srcOrd="1" destOrd="0" presId="urn:microsoft.com/office/officeart/2005/8/layout/vList2"/>
    <dgm:cxn modelId="{913C8D6B-9780-4BE5-A28B-3056FB1FEA93}" type="presParOf" srcId="{512DD116-81B4-4498-91AB-DFB4D5DCDB8F}" destId="{2F496B7E-FDB5-4F7C-B9DA-03E127298E17}" srcOrd="2" destOrd="0" presId="urn:microsoft.com/office/officeart/2005/8/layout/vList2"/>
    <dgm:cxn modelId="{0F5461D1-0AE6-4EA4-BD45-13416BFEC7D1}" type="presParOf" srcId="{512DD116-81B4-4498-91AB-DFB4D5DCDB8F}" destId="{F3C05372-4325-48B0-BC40-FE54AD26B184}" srcOrd="3" destOrd="0" presId="urn:microsoft.com/office/officeart/2005/8/layout/vList2"/>
    <dgm:cxn modelId="{C6F3F83A-7DE9-4993-BAD9-F3AABF8D3D77}" type="presParOf" srcId="{512DD116-81B4-4498-91AB-DFB4D5DCDB8F}" destId="{EAFD46FC-5E45-48E0-A71A-334D148C8027}" srcOrd="4" destOrd="0" presId="urn:microsoft.com/office/officeart/2005/8/layout/vList2"/>
    <dgm:cxn modelId="{B04C251E-5862-4EBC-BA2A-ACA6A31D022E}" type="presParOf" srcId="{512DD116-81B4-4498-91AB-DFB4D5DCDB8F}" destId="{4084F345-D301-4BA6-B58B-500EBF5EEE8F}" srcOrd="5" destOrd="0" presId="urn:microsoft.com/office/officeart/2005/8/layout/vList2"/>
    <dgm:cxn modelId="{618B66BF-F2F1-44A6-B2F7-8F1B5EDF283C}" type="presParOf" srcId="{512DD116-81B4-4498-91AB-DFB4D5DCDB8F}" destId="{ADD502F7-24BC-4E35-AF51-6345A1C5545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6D1BB-5B6D-4781-9D08-EC62BFD3BE2F}">
      <dsp:nvSpPr>
        <dsp:cNvPr id="0" name=""/>
        <dsp:cNvSpPr/>
      </dsp:nvSpPr>
      <dsp:spPr>
        <a:xfrm>
          <a:off x="614381" y="503862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C9EC1-424F-4ADF-B17B-275D66014458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AC844-C52C-40C8-AE03-B2E26FCB6BDF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Based on C programming language</a:t>
          </a:r>
        </a:p>
      </dsp:txBody>
      <dsp:txXfrm>
        <a:off x="54974" y="2798862"/>
        <a:ext cx="2868750" cy="720000"/>
      </dsp:txXfrm>
    </dsp:sp>
    <dsp:sp modelId="{1A79773A-514F-48AF-A1D3-AD6E48001F61}">
      <dsp:nvSpPr>
        <dsp:cNvPr id="0" name=""/>
        <dsp:cNvSpPr/>
      </dsp:nvSpPr>
      <dsp:spPr>
        <a:xfrm>
          <a:off x="3985162" y="503862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FAD11-067D-4DCB-9887-CCBA741CEDC6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63987-9717-4098-B275-7809A78EF01E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Automation of student details</a:t>
          </a:r>
        </a:p>
      </dsp:txBody>
      <dsp:txXfrm>
        <a:off x="3425756" y="2798862"/>
        <a:ext cx="2868750" cy="720000"/>
      </dsp:txXfrm>
    </dsp:sp>
    <dsp:sp modelId="{E6EA9F38-FB23-45A4-BC22-31155F23EBE3}">
      <dsp:nvSpPr>
        <dsp:cNvPr id="0" name=""/>
        <dsp:cNvSpPr/>
      </dsp:nvSpPr>
      <dsp:spPr>
        <a:xfrm>
          <a:off x="7355943" y="503862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B11A6-F0A9-42EB-95FD-3DC3B5AC18A3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53811-AAFF-4F51-A523-8B651C8E0F5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Making the System effective</a:t>
          </a:r>
        </a:p>
      </dsp:txBody>
      <dsp:txXfrm>
        <a:off x="6796537" y="2798862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739B8-179F-42D4-A5EF-5F5C223F318A}">
      <dsp:nvSpPr>
        <dsp:cNvPr id="0" name=""/>
        <dsp:cNvSpPr/>
      </dsp:nvSpPr>
      <dsp:spPr>
        <a:xfrm>
          <a:off x="333148" y="988315"/>
          <a:ext cx="1040097" cy="1040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62D42-5155-4070-B493-604965C91ECF}">
      <dsp:nvSpPr>
        <dsp:cNvPr id="0" name=""/>
        <dsp:cNvSpPr/>
      </dsp:nvSpPr>
      <dsp:spPr>
        <a:xfrm>
          <a:off x="554808" y="1209975"/>
          <a:ext cx="596777" cy="5967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A01F3-700A-4EFE-9466-4A079627ED2D}">
      <dsp:nvSpPr>
        <dsp:cNvPr id="0" name=""/>
        <dsp:cNvSpPr/>
      </dsp:nvSpPr>
      <dsp:spPr>
        <a:xfrm>
          <a:off x="658" y="235237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Automated Record Management</a:t>
          </a:r>
        </a:p>
      </dsp:txBody>
      <dsp:txXfrm>
        <a:off x="658" y="2352378"/>
        <a:ext cx="1705078" cy="682031"/>
      </dsp:txXfrm>
    </dsp:sp>
    <dsp:sp modelId="{C723A946-5148-4A70-9F3B-68526B072398}">
      <dsp:nvSpPr>
        <dsp:cNvPr id="0" name=""/>
        <dsp:cNvSpPr/>
      </dsp:nvSpPr>
      <dsp:spPr>
        <a:xfrm>
          <a:off x="2336615" y="988315"/>
          <a:ext cx="1040097" cy="1040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5FFA1-796C-4666-8EE8-E16126D88B32}">
      <dsp:nvSpPr>
        <dsp:cNvPr id="0" name=""/>
        <dsp:cNvSpPr/>
      </dsp:nvSpPr>
      <dsp:spPr>
        <a:xfrm>
          <a:off x="2558275" y="1209975"/>
          <a:ext cx="596777" cy="5967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A5CA3-1602-4FE9-BFC7-6BB206F31127}">
      <dsp:nvSpPr>
        <dsp:cNvPr id="0" name=""/>
        <dsp:cNvSpPr/>
      </dsp:nvSpPr>
      <dsp:spPr>
        <a:xfrm>
          <a:off x="2004125" y="235237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Record Display</a:t>
          </a:r>
        </a:p>
      </dsp:txBody>
      <dsp:txXfrm>
        <a:off x="2004125" y="2352378"/>
        <a:ext cx="1705078" cy="682031"/>
      </dsp:txXfrm>
    </dsp:sp>
    <dsp:sp modelId="{92C11097-9FF0-4087-ABC8-B46EC93B5D93}">
      <dsp:nvSpPr>
        <dsp:cNvPr id="0" name=""/>
        <dsp:cNvSpPr/>
      </dsp:nvSpPr>
      <dsp:spPr>
        <a:xfrm>
          <a:off x="4340082" y="988315"/>
          <a:ext cx="1040097" cy="1040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2FDD0-EE00-4195-ACD8-797BE9D7B5FA}">
      <dsp:nvSpPr>
        <dsp:cNvPr id="0" name=""/>
        <dsp:cNvSpPr/>
      </dsp:nvSpPr>
      <dsp:spPr>
        <a:xfrm>
          <a:off x="4561742" y="1209975"/>
          <a:ext cx="596777" cy="5967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FBC7F-328F-44E0-A83C-2B0B4B88835D}">
      <dsp:nvSpPr>
        <dsp:cNvPr id="0" name=""/>
        <dsp:cNvSpPr/>
      </dsp:nvSpPr>
      <dsp:spPr>
        <a:xfrm>
          <a:off x="4007591" y="235237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Record Update</a:t>
          </a:r>
        </a:p>
      </dsp:txBody>
      <dsp:txXfrm>
        <a:off x="4007591" y="2352378"/>
        <a:ext cx="1705078" cy="682031"/>
      </dsp:txXfrm>
    </dsp:sp>
    <dsp:sp modelId="{FA482451-9DEE-4947-8CF6-AFBA67972D06}">
      <dsp:nvSpPr>
        <dsp:cNvPr id="0" name=""/>
        <dsp:cNvSpPr/>
      </dsp:nvSpPr>
      <dsp:spPr>
        <a:xfrm>
          <a:off x="6343548" y="988315"/>
          <a:ext cx="1040097" cy="1040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0621C-D8F8-423F-BF47-A1EE9DEC822A}">
      <dsp:nvSpPr>
        <dsp:cNvPr id="0" name=""/>
        <dsp:cNvSpPr/>
      </dsp:nvSpPr>
      <dsp:spPr>
        <a:xfrm>
          <a:off x="6565209" y="1209975"/>
          <a:ext cx="596777" cy="5967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22A0C-A7E0-497C-8D1A-89B2B1A6AE16}">
      <dsp:nvSpPr>
        <dsp:cNvPr id="0" name=""/>
        <dsp:cNvSpPr/>
      </dsp:nvSpPr>
      <dsp:spPr>
        <a:xfrm>
          <a:off x="6011058" y="235237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Secure Deletion</a:t>
          </a:r>
        </a:p>
      </dsp:txBody>
      <dsp:txXfrm>
        <a:off x="6011058" y="2352378"/>
        <a:ext cx="1705078" cy="682031"/>
      </dsp:txXfrm>
    </dsp:sp>
    <dsp:sp modelId="{E84B6E57-76F5-4FAF-8BCA-243AFD841069}">
      <dsp:nvSpPr>
        <dsp:cNvPr id="0" name=""/>
        <dsp:cNvSpPr/>
      </dsp:nvSpPr>
      <dsp:spPr>
        <a:xfrm>
          <a:off x="8347015" y="988315"/>
          <a:ext cx="1040097" cy="1040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8BAA7-4DF2-4FE0-9155-EE68139DD0BD}">
      <dsp:nvSpPr>
        <dsp:cNvPr id="0" name=""/>
        <dsp:cNvSpPr/>
      </dsp:nvSpPr>
      <dsp:spPr>
        <a:xfrm>
          <a:off x="8568675" y="1209975"/>
          <a:ext cx="596777" cy="5967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B67B4-62C1-4E81-942E-79D582274731}">
      <dsp:nvSpPr>
        <dsp:cNvPr id="0" name=""/>
        <dsp:cNvSpPr/>
      </dsp:nvSpPr>
      <dsp:spPr>
        <a:xfrm>
          <a:off x="8014525" y="235237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Search Functionality</a:t>
          </a:r>
        </a:p>
      </dsp:txBody>
      <dsp:txXfrm>
        <a:off x="8014525" y="2352378"/>
        <a:ext cx="1705078" cy="682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67771-3513-4BC9-83E9-629FE89EDEF4}">
      <dsp:nvSpPr>
        <dsp:cNvPr id="0" name=""/>
        <dsp:cNvSpPr/>
      </dsp:nvSpPr>
      <dsp:spPr>
        <a:xfrm>
          <a:off x="0" y="912175"/>
          <a:ext cx="5641974" cy="707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Removes manual error</a:t>
          </a:r>
        </a:p>
      </dsp:txBody>
      <dsp:txXfrm>
        <a:off x="34526" y="946701"/>
        <a:ext cx="5572922" cy="638212"/>
      </dsp:txXfrm>
    </dsp:sp>
    <dsp:sp modelId="{2F496B7E-FDB5-4F7C-B9DA-03E127298E17}">
      <dsp:nvSpPr>
        <dsp:cNvPr id="0" name=""/>
        <dsp:cNvSpPr/>
      </dsp:nvSpPr>
      <dsp:spPr>
        <a:xfrm>
          <a:off x="0" y="1708720"/>
          <a:ext cx="5641974" cy="707264"/>
        </a:xfrm>
        <a:prstGeom prst="roundRect">
          <a:avLst/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Increased precision and accuracy</a:t>
          </a:r>
        </a:p>
      </dsp:txBody>
      <dsp:txXfrm>
        <a:off x="34526" y="1743246"/>
        <a:ext cx="5572922" cy="638212"/>
      </dsp:txXfrm>
    </dsp:sp>
    <dsp:sp modelId="{EAFD46FC-5E45-48E0-A71A-334D148C8027}">
      <dsp:nvSpPr>
        <dsp:cNvPr id="0" name=""/>
        <dsp:cNvSpPr/>
      </dsp:nvSpPr>
      <dsp:spPr>
        <a:xfrm>
          <a:off x="0" y="2505264"/>
          <a:ext cx="5641974" cy="707264"/>
        </a:xfrm>
        <a:prstGeom prst="roundRect">
          <a:avLst/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Easy to use</a:t>
          </a:r>
        </a:p>
      </dsp:txBody>
      <dsp:txXfrm>
        <a:off x="34526" y="2539790"/>
        <a:ext cx="5572922" cy="638212"/>
      </dsp:txXfrm>
    </dsp:sp>
    <dsp:sp modelId="{ADD502F7-24BC-4E35-AF51-6345A1C55457}">
      <dsp:nvSpPr>
        <dsp:cNvPr id="0" name=""/>
        <dsp:cNvSpPr/>
      </dsp:nvSpPr>
      <dsp:spPr>
        <a:xfrm>
          <a:off x="0" y="3301809"/>
          <a:ext cx="5641974" cy="707264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Quick access to data</a:t>
          </a:r>
        </a:p>
      </dsp:txBody>
      <dsp:txXfrm>
        <a:off x="34526" y="3336335"/>
        <a:ext cx="5572922" cy="638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95DAAA6-7B62-4199-BABA-6C41F72FA58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8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8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08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3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26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4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0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8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5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95DAAA6-7B62-4199-BABA-6C41F72FA58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27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orful lines on a dark background&#10;&#10;Description automatically generated">
            <a:extLst>
              <a:ext uri="{FF2B5EF4-FFF2-40B4-BE49-F238E27FC236}">
                <a16:creationId xmlns:a16="http://schemas.microsoft.com/office/drawing/2014/main" id="{07F177DE-E110-BC45-C162-7A93FD7D1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r="-1" b="4373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276C14-98F0-1BB8-92A8-D6412DE4C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Student </a:t>
            </a:r>
            <a:br>
              <a:rPr lang="en-US" sz="6600">
                <a:solidFill>
                  <a:schemeClr val="tx1"/>
                </a:solidFill>
              </a:rPr>
            </a:br>
            <a:r>
              <a:rPr lang="en-US" sz="6600">
                <a:solidFill>
                  <a:schemeClr val="tx1"/>
                </a:solidFill>
              </a:rPr>
              <a:t>Management</a:t>
            </a:r>
            <a:br>
              <a:rPr lang="en-US" sz="6600">
                <a:solidFill>
                  <a:schemeClr val="tx1"/>
                </a:solidFill>
              </a:rPr>
            </a:br>
            <a:r>
              <a:rPr lang="en-US" sz="6600">
                <a:solidFill>
                  <a:schemeClr val="tx1"/>
                </a:solidFill>
              </a:rPr>
              <a:t> System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8994D-B108-BB81-6A34-C83D5D6C7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Abhilekh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Subedi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Ayush Tuladhar</a:t>
            </a:r>
          </a:p>
          <a:p>
            <a:r>
              <a:rPr lang="en-US" sz="2000" dirty="0">
                <a:solidFill>
                  <a:schemeClr val="tx1"/>
                </a:solidFill>
              </a:rPr>
              <a:t>Krish </a:t>
            </a:r>
            <a:r>
              <a:rPr lang="en-US" sz="2000" dirty="0" err="1">
                <a:solidFill>
                  <a:schemeClr val="tx1"/>
                </a:solidFill>
              </a:rPr>
              <a:t>Ghale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83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6DA5-FEBF-60BB-5101-1B10E7CF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EDD7DA-0497-183A-9064-5BC82A313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64994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1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4742-E928-E317-4AE5-E219937C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1C210-1020-FA31-2BAE-E168A6AD0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784841"/>
              </p:ext>
            </p:extLst>
          </p:nvPr>
        </p:nvGraphicFramePr>
        <p:xfrm>
          <a:off x="1235869" y="1907165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80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51CAB-117A-4A98-26C8-65926CE0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08D14964-116B-E000-0EA9-E3534A14F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1. Add Student Record: store student details</a:t>
            </a:r>
          </a:p>
          <a:p>
            <a:r>
              <a:rPr lang="en-US" sz="2000">
                <a:solidFill>
                  <a:srgbClr val="FFFFFF"/>
                </a:solidFill>
              </a:rPr>
              <a:t>2. View Student Record: display student details based on criteria</a:t>
            </a:r>
          </a:p>
          <a:p>
            <a:r>
              <a:rPr lang="en-US" sz="2000">
                <a:solidFill>
                  <a:srgbClr val="FFFFFF"/>
                </a:solidFill>
              </a:rPr>
              <a:t>3. Update Student Record: modify student details</a:t>
            </a:r>
          </a:p>
          <a:p>
            <a:r>
              <a:rPr lang="en-US" sz="2000">
                <a:solidFill>
                  <a:srgbClr val="FFFFFF"/>
                </a:solidFill>
              </a:rPr>
              <a:t>4. Delete Student Record: Remove student details</a:t>
            </a:r>
          </a:p>
          <a:p>
            <a:r>
              <a:rPr lang="en-US" sz="2000">
                <a:solidFill>
                  <a:srgbClr val="FFFFFF"/>
                </a:solidFill>
              </a:rPr>
              <a:t>5. Search Student Record: retrieve individual student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93EEC-2E61-98DE-5476-0D3D73483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" r="34053" b="1"/>
          <a:stretch/>
        </p:blipFill>
        <p:spPr>
          <a:xfrm>
            <a:off x="6096000" y="959064"/>
            <a:ext cx="5455921" cy="493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4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1A1D0-D13E-5598-4C90-29436683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Advantages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F71640-4EB7-130B-1CBF-917A53909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465572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57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DEE98-7232-08C9-D776-D6DA7BCA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ED1F-4FAB-F0F4-6E74-48283D49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n-US"/>
              <a:t>The project automates student management procedures, significantly increasing efficiency and accuracy in academic administration.</a:t>
            </a:r>
          </a:p>
          <a:p>
            <a:r>
              <a:rPr lang="en-US"/>
              <a:t>It showcases the innovative potential of technology in education, helping institutions reduce human workload, allocate resources effectively, and optimize administrative processes to improve teaching quality.</a:t>
            </a:r>
          </a:p>
        </p:txBody>
      </p:sp>
    </p:spTree>
    <p:extLst>
      <p:ext uri="{BB962C8B-B14F-4D97-AF65-F5344CB8AC3E}">
        <p14:creationId xmlns:p14="http://schemas.microsoft.com/office/powerpoint/2010/main" val="187137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BB3BC7-DCB7-F731-AD18-A52E8A74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5D1F90-201D-C38C-4182-B7B3BABBD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Any Questions?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45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</TotalTime>
  <Words>157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Student  Management  System</vt:lpstr>
      <vt:lpstr>Introduction</vt:lpstr>
      <vt:lpstr>Features</vt:lpstr>
      <vt:lpstr>Functions</vt:lpstr>
      <vt:lpstr>Advantages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Abhilekh Subedi</dc:creator>
  <cp:lastModifiedBy>Ayush Tuladhar</cp:lastModifiedBy>
  <cp:revision>3</cp:revision>
  <dcterms:created xsi:type="dcterms:W3CDTF">2024-07-05T02:45:33Z</dcterms:created>
  <dcterms:modified xsi:type="dcterms:W3CDTF">2024-07-05T03:11:16Z</dcterms:modified>
</cp:coreProperties>
</file>