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222322-2D3D-A446-A718-169F385E8298}">
          <p14:sldIdLst>
            <p14:sldId id="256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1BA3-5769-744E-BAEE-FB36285E6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D7E40-88C1-CE49-900A-341BC199B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A746A-CB12-AA45-A637-623CAFE0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E79E-8DC0-1048-A9F9-C66C087989F2}" type="datetimeFigureOut">
              <a:rPr lang="en-RU" smtClean="0"/>
              <a:t>14.11.2021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CC5D4-72CB-4B42-93DB-37B0A66F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2FF33-51C7-7D4C-B0B4-152C2FEE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EE44-6CCC-9B47-951E-E1829E345C7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3602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8EEB-8445-BE40-847B-C9D9615E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D39D9-0282-B144-876F-C78A9A706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DD5FB-CACD-2C46-998F-2627D51F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E79E-8DC0-1048-A9F9-C66C087989F2}" type="datetimeFigureOut">
              <a:rPr lang="en-RU" smtClean="0"/>
              <a:t>14.11.2021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8317E-7C19-D043-8F61-017BDB3F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E0D61-DC6E-7343-850F-D6B1EE5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EE44-6CCC-9B47-951E-E1829E345C7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4738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BCF52D-DFF1-B644-97E7-9E25CC178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31DF1-B835-9E4E-B8F6-D6626B0E5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2B91E-156C-C94A-9A20-4856680F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E79E-8DC0-1048-A9F9-C66C087989F2}" type="datetimeFigureOut">
              <a:rPr lang="en-RU" smtClean="0"/>
              <a:t>14.11.2021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40D7A-3DD1-3C4F-A2B4-6BB79675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DC1B9-7DF7-2144-8DA7-9C6F75DE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EE44-6CCC-9B47-951E-E1829E345C7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2715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DF52-61D7-1649-A693-EABCABF7C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5238-D7C7-A941-B88B-899D85F29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3F9A3-C84F-B948-9E41-ABDA633A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E79E-8DC0-1048-A9F9-C66C087989F2}" type="datetimeFigureOut">
              <a:rPr lang="en-RU" smtClean="0"/>
              <a:t>14.11.2021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BDBDC-0753-0B49-A102-65DA5355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C267E-0730-6446-B36A-ED77DE53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EE44-6CCC-9B47-951E-E1829E345C7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5537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CE22-D7BB-264F-BAFB-DECBAFDC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4F8CE-1BF4-5047-8BFB-26B4CFB36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86721-95A3-AB45-BA51-827C19D5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E79E-8DC0-1048-A9F9-C66C087989F2}" type="datetimeFigureOut">
              <a:rPr lang="en-RU" smtClean="0"/>
              <a:t>14.11.2021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B0144-9FA4-B142-A7C6-05F39A88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2F3C9-0505-A743-A3D9-81BB48BE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EE44-6CCC-9B47-951E-E1829E345C7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7490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1F66-191D-6C46-AFB6-FCD29487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14B37-B11F-6E47-B3AE-D13B3B26D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05C9F-DD39-1C40-AB26-A19E24A4F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4A9A9-CB12-C04F-AAE2-ECF94A1E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E79E-8DC0-1048-A9F9-C66C087989F2}" type="datetimeFigureOut">
              <a:rPr lang="en-RU" smtClean="0"/>
              <a:t>14.11.2021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22E58-287C-254D-B7FB-A94943D0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3684E-102E-DD46-8F9A-52BEAB2C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EE44-6CCC-9B47-951E-E1829E345C7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0111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B9B1-FF54-554F-8051-299D86BDE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B616F-6C1E-E04E-A450-DA53DEF2B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430F2-1C3F-424C-85C2-63434D635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90602-8F50-A84D-9AB9-F2D71416A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431D5-24AA-AF4F-9DD0-C0CBFDDAB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AE39E6-2C33-7D41-BD23-1015E0E4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E79E-8DC0-1048-A9F9-C66C087989F2}" type="datetimeFigureOut">
              <a:rPr lang="en-RU" smtClean="0"/>
              <a:t>14.11.2021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C0F2A-7B1C-7147-868A-EA951871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98F8A-A683-2C41-BF9B-80E7DEAC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EE44-6CCC-9B47-951E-E1829E345C7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1755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8237-9CE5-C94A-827C-B2CEA76A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FCBBC-C2CC-4645-B657-B362AE1D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E79E-8DC0-1048-A9F9-C66C087989F2}" type="datetimeFigureOut">
              <a:rPr lang="en-RU" smtClean="0"/>
              <a:t>14.11.2021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5B62B-E383-7B4C-AABC-07EFA8FA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D3107-73E8-4945-B2BC-D2681456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EE44-6CCC-9B47-951E-E1829E345C7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7250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08B8C-726C-684D-A823-00971FFC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E79E-8DC0-1048-A9F9-C66C087989F2}" type="datetimeFigureOut">
              <a:rPr lang="en-RU" smtClean="0"/>
              <a:t>14.11.2021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4A87C-60E3-A746-909B-D7FE88B2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12979-E6EE-4B40-B6D0-227722F6D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EE44-6CCC-9B47-951E-E1829E345C7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8403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67F7-8C05-5145-B92E-B7782E1A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05E7C-6059-AC47-ABDD-B6814F515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EAC15-27EB-1640-AFA5-D9AC1FF86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CD8BA-6A45-6F4F-A88C-22E1B1B4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E79E-8DC0-1048-A9F9-C66C087989F2}" type="datetimeFigureOut">
              <a:rPr lang="en-RU" smtClean="0"/>
              <a:t>14.11.2021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24441-54FC-D24E-BFCC-0F5430FD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3D7E9-A153-CC46-BCCD-13BD8797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EE44-6CCC-9B47-951E-E1829E345C7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6546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4024-9A78-9B45-B68B-85F5F3D9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4FFA00-8E22-A247-951B-3A953E837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12204-4C89-AE43-B70F-86AB9C4B8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7D958-CC28-EC4B-8277-52C78B5B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E79E-8DC0-1048-A9F9-C66C087989F2}" type="datetimeFigureOut">
              <a:rPr lang="en-RU" smtClean="0"/>
              <a:t>14.11.2021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28B5F-68C0-3B42-9273-45FAAF68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BC903-BCBB-C948-8F64-2F5F5FC4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EE44-6CCC-9B47-951E-E1829E345C7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5706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6234A-F37B-A847-B7AC-F93D2E76C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15543-E1CD-BA46-A28C-BFF1A28BB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80B01-12B9-4A4F-919E-15BCDB47A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2E79E-8DC0-1048-A9F9-C66C087989F2}" type="datetimeFigureOut">
              <a:rPr lang="en-RU" smtClean="0"/>
              <a:t>14.11.2021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00ED-636B-2B41-8B51-3D212A827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7E2E-0DCD-9543-B807-3FA69D213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5EE44-6CCC-9B47-951E-E1829E345C7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8551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8494F-1787-114D-9534-F17FD4DE7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ru-RU" sz="4700" b="1" dirty="0">
                <a:solidFill>
                  <a:srgbClr val="FFFFFF"/>
                </a:solidFill>
              </a:rPr>
              <a:t>Советы и техники по написанию Сложных типов в </a:t>
            </a:r>
            <a:r>
              <a:rPr lang="en-US" sz="4700" b="1" dirty="0">
                <a:solidFill>
                  <a:srgbClr val="FFFFFF"/>
                </a:solidFill>
              </a:rPr>
              <a:t>TypeScript</a:t>
            </a:r>
            <a:endParaRPr lang="en-RU" sz="47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3E589-A6BE-064D-AE3E-29469BDA2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@ayub</a:t>
            </a:r>
            <a:endParaRPr lang="en-RU">
              <a:solidFill>
                <a:srgbClr val="FFFFFF"/>
              </a:solidFill>
            </a:endParaRPr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c 7" descr="Lightbulb">
            <a:extLst>
              <a:ext uri="{FF2B5EF4-FFF2-40B4-BE49-F238E27FC236}">
                <a16:creationId xmlns:a16="http://schemas.microsoft.com/office/drawing/2014/main" id="{8872B436-F5B6-4AA8-AE3A-79808C380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4" name="AutoShape 2" descr="TypeScript — Википедия">
            <a:extLst>
              <a:ext uri="{FF2B5EF4-FFF2-40B4-BE49-F238E27FC236}">
                <a16:creationId xmlns:a16="http://schemas.microsoft.com/office/drawing/2014/main" id="{8BCD8AE4-64C4-5644-B193-336F6F6428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12427" y="1508044"/>
            <a:ext cx="3074275" cy="307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4322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7927-EAF9-B94A-AE49-092D3966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253E5-8D05-2D4A-B050-E996425E3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88022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11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Советы и техники по написанию Сложных типов в TypeScript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Советы и техники по написнию Сложных типов в TypeScript</dc:title>
  <dc:creator>Aiiub Begimkulov</dc:creator>
  <cp:lastModifiedBy>Aiiub Begimkulov</cp:lastModifiedBy>
  <cp:revision>2</cp:revision>
  <dcterms:created xsi:type="dcterms:W3CDTF">2021-11-14T13:43:09Z</dcterms:created>
  <dcterms:modified xsi:type="dcterms:W3CDTF">2021-11-15T07:20:16Z</dcterms:modified>
</cp:coreProperties>
</file>