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674E-CA5E-4C4F-BF09-2D4FBB620705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041D2F2-18FC-4254-86FE-80E4A03A6265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425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674E-CA5E-4C4F-BF09-2D4FBB620705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D2F2-18FC-4254-86FE-80E4A03A6265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9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674E-CA5E-4C4F-BF09-2D4FBB620705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D2F2-18FC-4254-86FE-80E4A03A6265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33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674E-CA5E-4C4F-BF09-2D4FBB620705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D2F2-18FC-4254-86FE-80E4A03A6265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89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674E-CA5E-4C4F-BF09-2D4FBB620705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D2F2-18FC-4254-86FE-80E4A03A6265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49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674E-CA5E-4C4F-BF09-2D4FBB620705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D2F2-18FC-4254-86FE-80E4A03A6265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82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674E-CA5E-4C4F-BF09-2D4FBB620705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D2F2-18FC-4254-86FE-80E4A03A6265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15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674E-CA5E-4C4F-BF09-2D4FBB620705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D2F2-18FC-4254-86FE-80E4A03A6265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6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674E-CA5E-4C4F-BF09-2D4FBB620705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D2F2-18FC-4254-86FE-80E4A03A626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8432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674E-CA5E-4C4F-BF09-2D4FBB620705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D2F2-18FC-4254-86FE-80E4A03A6265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27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249674E-CA5E-4C4F-BF09-2D4FBB620705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1D2F2-18FC-4254-86FE-80E4A03A6265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64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9674E-CA5E-4C4F-BF09-2D4FBB620705}" type="datetimeFigureOut">
              <a:rPr lang="en-ID" smtClean="0"/>
              <a:t>09/10/2020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041D2F2-18FC-4254-86FE-80E4A03A6265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75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p/CF6L6mggf5J/?igshid=sgdpj9mc37h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p/B9jS4zkAoDT/?igshid=1dczdx2wvju7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p/B6ibRwSgHrL/?igshid=70sy0kh71oa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p/Bpjo_ulBB_I/?igshid=1u0yd18nhw3pc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p/B7Yb_AGgOFU/?igshid=1qsl2o9tqzw4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p/CEWMFjLpfUk/?igshid=1qtqkilf0xl57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9B2A-9B4D-4BAD-8CC0-891C5412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022" y="1047565"/>
            <a:ext cx="9144000" cy="3057202"/>
          </a:xfrm>
        </p:spPr>
        <p:txBody>
          <a:bodyPr>
            <a:noAutofit/>
          </a:bodyPr>
          <a:lstStyle/>
          <a:p>
            <a:pPr algn="ctr"/>
            <a:r>
              <a:rPr lang="en-US" sz="4400" dirty="0" err="1"/>
              <a:t>Beberapa</a:t>
            </a:r>
            <a:br>
              <a:rPr lang="en-US" sz="4400" dirty="0"/>
            </a:br>
            <a:r>
              <a:rPr lang="en-US" sz="4400" dirty="0" err="1"/>
              <a:t>keanehan</a:t>
            </a:r>
            <a:r>
              <a:rPr lang="en-US" sz="4400" dirty="0"/>
              <a:t>/anomaly </a:t>
            </a:r>
            <a:r>
              <a:rPr lang="en-US" sz="4400" dirty="0" err="1"/>
              <a:t>terkait</a:t>
            </a:r>
            <a:r>
              <a:rPr lang="en-US" sz="4400" dirty="0"/>
              <a:t> </a:t>
            </a:r>
            <a:r>
              <a:rPr lang="en-US" sz="4400" dirty="0" err="1"/>
              <a:t>Interaksi</a:t>
            </a:r>
            <a:r>
              <a:rPr lang="en-US" sz="4400" dirty="0"/>
              <a:t> </a:t>
            </a:r>
            <a:r>
              <a:rPr lang="en-US" sz="4400" dirty="0" err="1"/>
              <a:t>Manusia</a:t>
            </a:r>
            <a:r>
              <a:rPr lang="en-US" sz="4400" dirty="0"/>
              <a:t> </a:t>
            </a:r>
            <a:r>
              <a:rPr lang="en-US" sz="4400" dirty="0" err="1"/>
              <a:t>dengan</a:t>
            </a:r>
            <a:r>
              <a:rPr lang="en-US" sz="4400" dirty="0"/>
              <a:t> </a:t>
            </a:r>
            <a:r>
              <a:rPr lang="en-US" sz="4400" dirty="0" err="1"/>
              <a:t>Komputer</a:t>
            </a:r>
            <a:r>
              <a:rPr lang="en-US" sz="4400" dirty="0"/>
              <a:t> di </a:t>
            </a:r>
            <a:r>
              <a:rPr lang="en-US" sz="4400" dirty="0" err="1"/>
              <a:t>lingkungan</a:t>
            </a:r>
            <a:r>
              <a:rPr lang="en-US" sz="4400" dirty="0"/>
              <a:t> </a:t>
            </a:r>
            <a:r>
              <a:rPr lang="en-US" sz="4400" dirty="0" err="1"/>
              <a:t>sekitar</a:t>
            </a:r>
            <a:r>
              <a:rPr lang="en-US" sz="4400" dirty="0"/>
              <a:t> </a:t>
            </a:r>
            <a:endParaRPr lang="en-ID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A94A2-83AD-4C96-B1A2-428632662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8682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Nama	:</a:t>
            </a:r>
            <a:r>
              <a:rPr lang="en-US" dirty="0" err="1"/>
              <a:t>Ayub</a:t>
            </a:r>
            <a:r>
              <a:rPr lang="en-US" dirty="0"/>
              <a:t> </a:t>
            </a:r>
            <a:r>
              <a:rPr lang="en-US" dirty="0" err="1"/>
              <a:t>tribowo</a:t>
            </a:r>
            <a:endParaRPr lang="en-US" dirty="0"/>
          </a:p>
          <a:p>
            <a:pPr algn="l"/>
            <a:r>
              <a:rPr lang="en-US" dirty="0"/>
              <a:t>Prodi 	: Teknik </a:t>
            </a:r>
            <a:r>
              <a:rPr lang="en-US" dirty="0" err="1"/>
              <a:t>Informatika</a:t>
            </a:r>
            <a:r>
              <a:rPr lang="en-US" dirty="0"/>
              <a:t> B</a:t>
            </a:r>
          </a:p>
          <a:p>
            <a:pPr algn="l"/>
            <a:r>
              <a:rPr lang="en-US" dirty="0" err="1"/>
              <a:t>Nim</a:t>
            </a:r>
            <a:r>
              <a:rPr lang="en-US" dirty="0"/>
              <a:t> 	: 04317042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0191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20D6-39FD-4FD1-B198-A0F5890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Gambar 1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DBBE2E-0245-487C-9AB0-5C56A2E625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0" r="20910"/>
          <a:stretch>
            <a:fillRect/>
          </a:stretch>
        </p:blipFill>
        <p:spPr>
          <a:xfrm>
            <a:off x="8096435" y="983213"/>
            <a:ext cx="2854635" cy="395423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4672BE-94AE-4380-912E-A7D50C21E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8186" y="3145992"/>
            <a:ext cx="5524404" cy="2003742"/>
          </a:xfrm>
        </p:spPr>
        <p:txBody>
          <a:bodyPr>
            <a:normAutofit/>
          </a:bodyPr>
          <a:lstStyle/>
          <a:p>
            <a:r>
              <a:rPr lang="en-US" dirty="0"/>
              <a:t>Gambar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design keypad pada laptop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</a:p>
          <a:p>
            <a:r>
              <a:rPr lang="en-US" sz="1000" dirty="0"/>
              <a:t>Sc : </a:t>
            </a:r>
            <a:r>
              <a:rPr lang="en-ID" sz="1000" dirty="0">
                <a:hlinkClick r:id="rId3"/>
              </a:rPr>
              <a:t>https://www.instagram.com/p/CF6L6mggf5J/?igshid=sgdpj9mc37hw</a:t>
            </a:r>
            <a:endParaRPr lang="en-ID" sz="1000" dirty="0"/>
          </a:p>
        </p:txBody>
      </p:sp>
    </p:spTree>
    <p:extLst>
      <p:ext uri="{BB962C8B-B14F-4D97-AF65-F5344CB8AC3E}">
        <p14:creationId xmlns:p14="http://schemas.microsoft.com/office/powerpoint/2010/main" val="313577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4DBE-210F-41F7-9B23-BA48899C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Gambar 2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7EFFE5-7D18-44BB-90BB-B8BE4E9AE97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4" r="15174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363E0E-046F-4B31-B7BB-26401B91C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000" dirty="0"/>
              <a:t>Gambar </a:t>
            </a:r>
            <a:r>
              <a:rPr lang="en-US" sz="1000" dirty="0" err="1"/>
              <a:t>ini</a:t>
            </a:r>
            <a:r>
              <a:rPr lang="en-US" sz="1000" dirty="0"/>
              <a:t> </a:t>
            </a:r>
            <a:r>
              <a:rPr lang="en-US" sz="1000" dirty="0" err="1"/>
              <a:t>menunjukkan</a:t>
            </a:r>
            <a:r>
              <a:rPr lang="en-US" sz="1000" dirty="0"/>
              <a:t> design computer </a:t>
            </a:r>
            <a:r>
              <a:rPr lang="en-US" sz="1000" dirty="0" err="1"/>
              <a:t>yaitu</a:t>
            </a:r>
            <a:r>
              <a:rPr lang="en-US" sz="1000" dirty="0"/>
              <a:t> GPU yang </a:t>
            </a:r>
            <a:r>
              <a:rPr lang="en-US" sz="1000" dirty="0" err="1"/>
              <a:t>melebihi</a:t>
            </a:r>
            <a:r>
              <a:rPr lang="en-US" sz="1000" dirty="0"/>
              <a:t> chasing </a:t>
            </a:r>
            <a:r>
              <a:rPr lang="en-US" sz="1000" dirty="0" err="1"/>
              <a:t>cpu</a:t>
            </a:r>
            <a:r>
              <a:rPr lang="en-US" sz="1000" dirty="0"/>
              <a:t>.</a:t>
            </a:r>
          </a:p>
          <a:p>
            <a:r>
              <a:rPr lang="en-US" sz="1000" dirty="0"/>
              <a:t>Sc :</a:t>
            </a:r>
            <a:r>
              <a:rPr lang="en-ID" sz="1000" dirty="0">
                <a:hlinkClick r:id="rId3"/>
              </a:rPr>
              <a:t>https://www.instagram.com/p/B9jS4zkAoDT/?igshid=1dczdx2wvju7l</a:t>
            </a:r>
            <a:endParaRPr lang="en-ID" sz="1000" dirty="0"/>
          </a:p>
        </p:txBody>
      </p:sp>
    </p:spTree>
    <p:extLst>
      <p:ext uri="{BB962C8B-B14F-4D97-AF65-F5344CB8AC3E}">
        <p14:creationId xmlns:p14="http://schemas.microsoft.com/office/powerpoint/2010/main" val="152292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B7EE-0237-4D3E-9ED3-A7C49FF1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Gambar 3</a:t>
            </a:r>
            <a:endParaRPr lang="en-ID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1EFB20B-D327-4FB6-A690-C5312EEA54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4" r="15554"/>
          <a:stretch>
            <a:fillRect/>
          </a:stretch>
        </p:blipFill>
        <p:spPr>
          <a:xfrm>
            <a:off x="7856739" y="751792"/>
            <a:ext cx="3355758" cy="464839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89C28-ABC9-4066-9532-E6AF2265E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000" dirty="0"/>
              <a:t>Gambar </a:t>
            </a:r>
            <a:r>
              <a:rPr lang="en-US" sz="1000" dirty="0" err="1"/>
              <a:t>ini</a:t>
            </a:r>
            <a:r>
              <a:rPr lang="en-US" sz="1000" dirty="0"/>
              <a:t> </a:t>
            </a:r>
            <a:r>
              <a:rPr lang="en-US" sz="1000" dirty="0" err="1"/>
              <a:t>menunjukkan</a:t>
            </a:r>
            <a:r>
              <a:rPr lang="en-US" sz="1000" dirty="0"/>
              <a:t> </a:t>
            </a:r>
            <a:r>
              <a:rPr lang="en-US" sz="1000" dirty="0" err="1"/>
              <a:t>engsel</a:t>
            </a:r>
            <a:r>
              <a:rPr lang="en-US" sz="1000" dirty="0"/>
              <a:t> laptop yang di </a:t>
            </a:r>
            <a:r>
              <a:rPr lang="en-US" sz="1000" dirty="0" err="1"/>
              <a:t>ganti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engsel</a:t>
            </a:r>
            <a:r>
              <a:rPr lang="en-US" sz="1000" dirty="0"/>
              <a:t> </a:t>
            </a:r>
            <a:r>
              <a:rPr lang="en-US" sz="1000" dirty="0" err="1"/>
              <a:t>pintu</a:t>
            </a:r>
            <a:r>
              <a:rPr lang="en-US" sz="1000" dirty="0"/>
              <a:t>. </a:t>
            </a:r>
            <a:r>
              <a:rPr lang="en-US" sz="1000" dirty="0" err="1"/>
              <a:t>Sangat</a:t>
            </a:r>
            <a:r>
              <a:rPr lang="en-US" sz="1000" dirty="0"/>
              <a:t> </a:t>
            </a:r>
            <a:r>
              <a:rPr lang="en-US" sz="1000" dirty="0" err="1"/>
              <a:t>kreatif</a:t>
            </a:r>
            <a:r>
              <a:rPr lang="en-US" sz="1000" dirty="0"/>
              <a:t> </a:t>
            </a:r>
            <a:r>
              <a:rPr lang="en-US" sz="1000" dirty="0" err="1"/>
              <a:t>tapi</a:t>
            </a:r>
            <a:r>
              <a:rPr lang="en-US" sz="1000" dirty="0"/>
              <a:t> </a:t>
            </a:r>
            <a:r>
              <a:rPr lang="en-US" sz="1000" dirty="0" err="1"/>
              <a:t>tidak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peruntukkan</a:t>
            </a:r>
            <a:r>
              <a:rPr lang="en-US" sz="1000" dirty="0"/>
              <a:t> </a:t>
            </a:r>
            <a:r>
              <a:rPr lang="en-US" sz="1000" dirty="0" err="1"/>
              <a:t>nya</a:t>
            </a:r>
            <a:endParaRPr lang="en-US" sz="1000" dirty="0"/>
          </a:p>
          <a:p>
            <a:r>
              <a:rPr lang="en-US" sz="1000" dirty="0"/>
              <a:t>Sc : </a:t>
            </a:r>
            <a:r>
              <a:rPr lang="en-ID" sz="1000" dirty="0">
                <a:hlinkClick r:id="rId3"/>
              </a:rPr>
              <a:t>https://www.instagram.com/p/B6ibRwSgHrL/?igshid=70sy0kh71oa9</a:t>
            </a:r>
            <a:endParaRPr lang="en-ID" sz="1000" dirty="0"/>
          </a:p>
        </p:txBody>
      </p:sp>
    </p:spTree>
    <p:extLst>
      <p:ext uri="{BB962C8B-B14F-4D97-AF65-F5344CB8AC3E}">
        <p14:creationId xmlns:p14="http://schemas.microsoft.com/office/powerpoint/2010/main" val="223230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EE0C-C28C-440F-AAF5-B2EBECC5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Gambar 4</a:t>
            </a:r>
            <a:endParaRPr lang="en-ID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7C7CD16-8A7D-4873-AF38-60E597B97B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4" r="26344"/>
          <a:stretch>
            <a:fillRect/>
          </a:stretch>
        </p:blipFill>
        <p:spPr>
          <a:xfrm>
            <a:off x="7989903" y="875765"/>
            <a:ext cx="3085455" cy="427396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6D34B-08F4-4BEB-B2A2-3C1B94D82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000" dirty="0"/>
              <a:t>Gambar </a:t>
            </a:r>
            <a:r>
              <a:rPr lang="en-US" sz="1000" dirty="0" err="1"/>
              <a:t>menunjukkan</a:t>
            </a:r>
            <a:r>
              <a:rPr lang="en-US" sz="1000" dirty="0"/>
              <a:t> windows dialog </a:t>
            </a:r>
            <a:r>
              <a:rPr lang="en-US" sz="1000" dirty="0" err="1"/>
              <a:t>menampilkan</a:t>
            </a:r>
            <a:r>
              <a:rPr lang="en-US" sz="1000" dirty="0"/>
              <a:t> indicator proses yang </a:t>
            </a:r>
            <a:r>
              <a:rPr lang="en-US" sz="1000" dirty="0" err="1"/>
              <a:t>melebihi</a:t>
            </a:r>
            <a:r>
              <a:rPr lang="en-US" sz="1000" dirty="0"/>
              <a:t> </a:t>
            </a:r>
            <a:r>
              <a:rPr lang="en-US" sz="1000" dirty="0" err="1"/>
              <a:t>batas</a:t>
            </a:r>
            <a:r>
              <a:rPr lang="en-US" sz="1000" dirty="0"/>
              <a:t> box dialog</a:t>
            </a:r>
          </a:p>
          <a:p>
            <a:r>
              <a:rPr lang="en-US" sz="1000" dirty="0"/>
              <a:t>Sc : </a:t>
            </a:r>
            <a:r>
              <a:rPr lang="en-ID" sz="1000" dirty="0">
                <a:hlinkClick r:id="rId3"/>
              </a:rPr>
              <a:t>https://www.instagram.com/p/Bpjo_ulBB_I/?igshid=1u0yd18nhw3pc</a:t>
            </a:r>
            <a:endParaRPr lang="en-ID" sz="1000" dirty="0"/>
          </a:p>
        </p:txBody>
      </p:sp>
    </p:spTree>
    <p:extLst>
      <p:ext uri="{BB962C8B-B14F-4D97-AF65-F5344CB8AC3E}">
        <p14:creationId xmlns:p14="http://schemas.microsoft.com/office/powerpoint/2010/main" val="107786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6743-4BAD-4988-BCBC-AF2B23DA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Gambar 5</a:t>
            </a:r>
            <a:endParaRPr lang="en-ID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9785F5B-182E-46E6-B29F-CA2FF52D6D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1" r="24001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F76F2-7C8A-441C-83B6-45BD76733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000" dirty="0"/>
              <a:t>Gambar yang </a:t>
            </a:r>
            <a:r>
              <a:rPr lang="en-US" sz="1000" dirty="0" err="1"/>
              <a:t>menunjukkan</a:t>
            </a:r>
            <a:r>
              <a:rPr lang="en-US" sz="1000" dirty="0"/>
              <a:t> </a:t>
            </a:r>
            <a:r>
              <a:rPr lang="en-US" sz="1000" dirty="0" err="1"/>
              <a:t>desain</a:t>
            </a:r>
            <a:r>
              <a:rPr lang="en-US" sz="1000" dirty="0"/>
              <a:t> </a:t>
            </a:r>
            <a:r>
              <a:rPr lang="en-US" sz="1000" dirty="0" err="1"/>
              <a:t>gabungan</a:t>
            </a:r>
            <a:r>
              <a:rPr lang="en-US" sz="1000" dirty="0"/>
              <a:t> stick </a:t>
            </a:r>
            <a:r>
              <a:rPr lang="en-US" sz="1000" dirty="0" err="1"/>
              <a:t>consol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keyboard, yang </a:t>
            </a:r>
            <a:r>
              <a:rPr lang="en-US" sz="1000" dirty="0" err="1"/>
              <a:t>menurut</a:t>
            </a:r>
            <a:r>
              <a:rPr lang="en-US" sz="1000" dirty="0"/>
              <a:t> </a:t>
            </a:r>
            <a:r>
              <a:rPr lang="en-US" sz="1000" dirty="0" err="1"/>
              <a:t>saya</a:t>
            </a:r>
            <a:r>
              <a:rPr lang="en-US" sz="1000" dirty="0"/>
              <a:t> </a:t>
            </a:r>
            <a:r>
              <a:rPr lang="en-US" sz="1000" dirty="0" err="1"/>
              <a:t>tidak</a:t>
            </a:r>
            <a:r>
              <a:rPr lang="en-US" sz="1000" dirty="0"/>
              <a:t> </a:t>
            </a:r>
            <a:r>
              <a:rPr lang="en-US" sz="1000" dirty="0" err="1"/>
              <a:t>terlalu</a:t>
            </a:r>
            <a:r>
              <a:rPr lang="en-US" sz="1000" dirty="0"/>
              <a:t> </a:t>
            </a:r>
            <a:r>
              <a:rPr lang="en-US" sz="1000" dirty="0" err="1"/>
              <a:t>efektif</a:t>
            </a:r>
            <a:endParaRPr lang="en-US" sz="1000" dirty="0"/>
          </a:p>
          <a:p>
            <a:r>
              <a:rPr lang="en-US" sz="1000" dirty="0"/>
              <a:t>Sc : </a:t>
            </a:r>
            <a:r>
              <a:rPr lang="en-ID" sz="1000" dirty="0">
                <a:hlinkClick r:id="rId3"/>
              </a:rPr>
              <a:t>https://www.instagram.com/p/B7Yb_AGgOFU/?igshid=1qsl2o9tqzw4e</a:t>
            </a:r>
            <a:endParaRPr lang="en-ID" sz="1000" dirty="0"/>
          </a:p>
        </p:txBody>
      </p:sp>
    </p:spTree>
    <p:extLst>
      <p:ext uri="{BB962C8B-B14F-4D97-AF65-F5344CB8AC3E}">
        <p14:creationId xmlns:p14="http://schemas.microsoft.com/office/powerpoint/2010/main" val="96757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49B4-4AC3-4411-95AB-60F6B14F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Gambar 6</a:t>
            </a:r>
            <a:endParaRPr lang="en-ID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170ACAC-CA82-4DF6-8DD4-782110E1B5C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8" r="5838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4F3BF-E3F1-4843-A3BF-0482EAFB1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000" dirty="0"/>
              <a:t>Gambar yang </a:t>
            </a:r>
            <a:r>
              <a:rPr lang="en-US" sz="1000" dirty="0" err="1"/>
              <a:t>menunjukkan</a:t>
            </a:r>
            <a:r>
              <a:rPr lang="en-US" sz="1000" dirty="0"/>
              <a:t> </a:t>
            </a:r>
            <a:r>
              <a:rPr lang="en-US" sz="1000" dirty="0" err="1"/>
              <a:t>desain</a:t>
            </a:r>
            <a:r>
              <a:rPr lang="en-US" sz="1000" dirty="0"/>
              <a:t> </a:t>
            </a:r>
            <a:r>
              <a:rPr lang="en-US" sz="1000" dirty="0" err="1"/>
              <a:t>ceret</a:t>
            </a:r>
            <a:r>
              <a:rPr lang="en-US" sz="1000" dirty="0"/>
              <a:t> </a:t>
            </a:r>
            <a:r>
              <a:rPr lang="en-US" sz="1000" dirty="0" err="1"/>
              <a:t>atau</a:t>
            </a:r>
            <a:r>
              <a:rPr lang="en-US" sz="1000" dirty="0"/>
              <a:t> </a:t>
            </a:r>
            <a:r>
              <a:rPr lang="en-US" sz="1000" dirty="0" err="1"/>
              <a:t>poci</a:t>
            </a:r>
            <a:r>
              <a:rPr lang="en-US" sz="1000" dirty="0"/>
              <a:t> yang salah </a:t>
            </a:r>
            <a:r>
              <a:rPr lang="en-US" sz="1000" dirty="0" err="1"/>
              <a:t>arah</a:t>
            </a:r>
            <a:r>
              <a:rPr lang="en-US" sz="1000" dirty="0"/>
              <a:t> </a:t>
            </a:r>
            <a:r>
              <a:rPr lang="en-US" sz="1000" dirty="0" err="1"/>
              <a:t>moncong</a:t>
            </a:r>
            <a:r>
              <a:rPr lang="en-US" sz="1000" dirty="0"/>
              <a:t> </a:t>
            </a:r>
            <a:r>
              <a:rPr lang="en-US" sz="1000" dirty="0" err="1"/>
              <a:t>nya</a:t>
            </a:r>
            <a:r>
              <a:rPr lang="en-US" sz="1000" dirty="0"/>
              <a:t> yang </a:t>
            </a:r>
            <a:r>
              <a:rPr lang="en-US" sz="1000" dirty="0" err="1"/>
              <a:t>memungkinkan</a:t>
            </a:r>
            <a:r>
              <a:rPr lang="en-US" sz="1000" dirty="0"/>
              <a:t> air yang </a:t>
            </a:r>
            <a:r>
              <a:rPr lang="en-US" sz="1000" dirty="0" err="1"/>
              <a:t>ada</a:t>
            </a:r>
            <a:r>
              <a:rPr lang="en-US" sz="1000" dirty="0"/>
              <a:t> di </a:t>
            </a:r>
            <a:r>
              <a:rPr lang="en-US" sz="1000" dirty="0" err="1"/>
              <a:t>dalam</a:t>
            </a:r>
            <a:r>
              <a:rPr lang="en-US" sz="1000" dirty="0"/>
              <a:t> </a:t>
            </a:r>
            <a:r>
              <a:rPr lang="en-US" sz="1000" dirty="0" err="1"/>
              <a:t>tumpah</a:t>
            </a:r>
            <a:endParaRPr lang="en-US" sz="1000" dirty="0"/>
          </a:p>
          <a:p>
            <a:r>
              <a:rPr lang="en-US" sz="1000" dirty="0"/>
              <a:t>Sc: </a:t>
            </a:r>
            <a:r>
              <a:rPr lang="en-ID" sz="1000" dirty="0">
                <a:hlinkClick r:id="rId3"/>
              </a:rPr>
              <a:t>https://www.instagram.com/p/CEWMFjLpfUk/?igshid=1qtqkilf0xl57</a:t>
            </a:r>
            <a:endParaRPr lang="en-ID" sz="1000" dirty="0"/>
          </a:p>
        </p:txBody>
      </p:sp>
    </p:spTree>
    <p:extLst>
      <p:ext uri="{BB962C8B-B14F-4D97-AF65-F5344CB8AC3E}">
        <p14:creationId xmlns:p14="http://schemas.microsoft.com/office/powerpoint/2010/main" val="41255843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39</TotalTime>
  <Words>237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Beberapa keanehan/anomaly terkait Interaksi Manusia dengan Komputer di lingkungan sekitar </vt:lpstr>
      <vt:lpstr>Gambar 1</vt:lpstr>
      <vt:lpstr>Gambar 2</vt:lpstr>
      <vt:lpstr>Gambar 3</vt:lpstr>
      <vt:lpstr>Gambar 4</vt:lpstr>
      <vt:lpstr>Gambar 5</vt:lpstr>
      <vt:lpstr>Gambar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Beberapa keanehan/anomaly terkait Interaksi Manusia dengan Komputer di lingkungan sekitar</dc:title>
  <dc:creator>zband</dc:creator>
  <cp:lastModifiedBy> </cp:lastModifiedBy>
  <cp:revision>4</cp:revision>
  <dcterms:created xsi:type="dcterms:W3CDTF">2020-10-09T05:08:48Z</dcterms:created>
  <dcterms:modified xsi:type="dcterms:W3CDTF">2020-10-09T05:48:20Z</dcterms:modified>
</cp:coreProperties>
</file>