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1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4" d="100"/>
          <a:sy n="84" d="100"/>
        </p:scale>
        <p:origin x="163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035B73-3158-44D3-8AE1-14474A57ABC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ub.quadri89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free-introduction-to-r" TargetMode="External"/><Relationship Id="rId2" Type="http://schemas.openxmlformats.org/officeDocument/2006/relationships/hyperlink" Target="https://stackoverflow.com/questions/3505701/r-grouping-functions-sapply-vs-lapply-vs-apply-vs-tapply-vs-by-vs-aggreg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cap="none" dirty="0" smtClean="0"/>
              <a:t> </a:t>
            </a:r>
            <a:r>
              <a:rPr lang="en-US" dirty="0" smtClean="0"/>
              <a:t>- </a:t>
            </a:r>
            <a:r>
              <a:rPr lang="en-US" cap="none" dirty="0" smtClean="0"/>
              <a:t>Basics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8223" y="4888741"/>
            <a:ext cx="3935785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Shah Ayub Quadri</a:t>
            </a:r>
          </a:p>
          <a:p>
            <a:r>
              <a:rPr lang="en-US" smtClean="0">
                <a:hlinkClick r:id="rId3"/>
              </a:rPr>
              <a:t>Ayub.quadri89@gmail.com</a:t>
            </a:r>
            <a:r>
              <a:rPr lang="en-US" smtClean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25502" r="21219" b="-1"/>
          <a:stretch/>
        </p:blipFill>
        <p:spPr>
          <a:xfrm>
            <a:off x="10793691" y="4512544"/>
            <a:ext cx="1276272" cy="22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8388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03020"/>
            <a:ext cx="10058400" cy="48691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are the placeholders which can hold some data, this data can be altered as &amp; when required</a:t>
            </a:r>
          </a:p>
          <a:p>
            <a:pPr marL="27432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x = 5; 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_y = 10;	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variables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names should starts with letter or period, in the later period case it should not be followed by a digit.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can be a combination of letters, numbers and underscore.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 cannot be used for identifiers.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1228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R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8750"/>
            <a:ext cx="10058400" cy="4743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data types in R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Decimal values are referred as Numeric in R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1.78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includes integer number 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=10 </a:t>
            </a:r>
          </a:p>
          <a:p>
            <a:pPr marL="54864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combination of real number part and imaginer part 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21+8i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 type holds logical values such as TRUE or FALSE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c(TRUE, FALSE, FALSE, TRUE)</a:t>
            </a:r>
          </a:p>
          <a:p>
            <a:pPr marL="822960" lvl="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 = a &lt; b </a:t>
            </a:r>
          </a:p>
          <a:p>
            <a:pPr marL="822960" lvl="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 type holds sequence of characters or string elements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‘Welcome to R programming’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71" y="130302"/>
            <a:ext cx="10058400" cy="704088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R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71" y="1188720"/>
            <a:ext cx="4819048" cy="30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86" y="1188720"/>
            <a:ext cx="4819048" cy="24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1" y="4486571"/>
            <a:ext cx="4819048" cy="23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586" y="4486571"/>
            <a:ext cx="4809524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0312"/>
            <a:ext cx="10058400" cy="681228"/>
          </a:xfrm>
        </p:spPr>
        <p:txBody>
          <a:bodyPr>
            <a:normAutofit/>
          </a:bodyPr>
          <a:lstStyle/>
          <a:p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R </a:t>
            </a:r>
            <a:endParaRPr lang="en-US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05840"/>
            <a:ext cx="10058400" cy="5566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defines the specific form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&amp; storing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has 6 types of data structures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contains the similar type of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1: 5, y = c(10,20,30,40,50);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it’s a two-dimensional data structure consisting of rows and column.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matrix( 1:6,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 structure includes data of different types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vectors but vector contains similar type of data.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list(“a” = 2.5, “b” = True, “c” = 1:5)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Special case of list where each component is of same length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(“SN” = 1:2, “Age” = c(12,15), “Name” = c(“R” ,“Programming”) 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are used to store categorical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x = factor( “Software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“Data Scientist”, “Data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“Data Scientist”)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Any value written in single or double quotes are strings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‘Welcome to R programming’;  y = “New style of writing strings”;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family in R</a:t>
            </a:r>
            <a:endParaRPr lang="en-US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the rows or columns of a matrix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values obtained by performing an operation to margins of an array or matrix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Margins of matrices 1 – Rows, 2 – column, 1:2 – Both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apply: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each element of a list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list which is of same size as that of input list(X) by applying a function or operation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apply: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each element of a list in turn, but you want a vector back, rather than a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apply: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several data structures (e.g. vectors, lists) and you want to apply a function to the 1st elements of each, and then the 2nd elements of each, etc.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version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sapply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applies function to the first element of each argument, then second elements, then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apply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subsets of a vector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function or operation on subset of the vector broken down by a given factor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1248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 in R	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17320"/>
            <a:ext cx="10058400" cy="47548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variables-- what are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test and train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stats for distribution of data and for outlier detection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missing values  --either removing or imputing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Standardization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Categorical to numeric  --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Numeric to categorical  --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Discretizing</a:t>
            </a:r>
          </a:p>
          <a:p>
            <a:pPr marL="27432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5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8398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45920"/>
            <a:ext cx="100584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 family functions 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https://stackoverflow.com/questions/3505701/r-grouping-functions-sapply-vs-lapply-vs-apply-vs-tapply-vs-by-vs-aggrega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Introduction to R Course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://www.datacamp.com/courses/free-introduction-to-r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005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3174</TotalTime>
  <Words>550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Times New Roman</vt:lpstr>
      <vt:lpstr>Wingdings</vt:lpstr>
      <vt:lpstr>Wood Type</vt:lpstr>
      <vt:lpstr>R - Basics</vt:lpstr>
      <vt:lpstr>Variables</vt:lpstr>
      <vt:lpstr>Data Types in R</vt:lpstr>
      <vt:lpstr>Operators in R </vt:lpstr>
      <vt:lpstr>Data Structures in R </vt:lpstr>
      <vt:lpstr>Apply family in R</vt:lpstr>
      <vt:lpstr>Working with data in R </vt:lpstr>
      <vt:lpstr>References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Quadri, Shah</dc:creator>
  <cp:lastModifiedBy>Quadri, Shah</cp:lastModifiedBy>
  <cp:revision>20</cp:revision>
  <dcterms:created xsi:type="dcterms:W3CDTF">2017-08-13T09:45:57Z</dcterms:created>
  <dcterms:modified xsi:type="dcterms:W3CDTF">2017-08-17T07:23:24Z</dcterms:modified>
</cp:coreProperties>
</file>