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5E2DFA3-3496-40B8-93CF-29C37452A74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E4E14E-6E7B-4645-9A7E-C69A106D7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ub.quadri89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R2wWQYiVK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– Data Science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8223" y="4888741"/>
            <a:ext cx="3935785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Shah Ayub Quadri</a:t>
            </a:r>
          </a:p>
          <a:p>
            <a:r>
              <a:rPr lang="en-US" smtClean="0">
                <a:hlinkClick r:id="rId3"/>
              </a:rPr>
              <a:t>Ayub.quadri89@gmail.com</a:t>
            </a:r>
            <a:r>
              <a:rPr lang="en-US" smtClean="0"/>
              <a:t>	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25502" r="21219" b="-1"/>
          <a:stretch/>
        </p:blipFill>
        <p:spPr>
          <a:xfrm>
            <a:off x="10793691" y="4512544"/>
            <a:ext cx="1276272" cy="22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093" y="166997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Future of AI &amp; 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8" y="1840050"/>
            <a:ext cx="2937078" cy="1653466"/>
          </a:xfrm>
        </p:spPr>
      </p:pic>
      <p:sp>
        <p:nvSpPr>
          <p:cNvPr id="5" name="TextBox 4"/>
          <p:cNvSpPr txBox="1"/>
          <p:nvPr/>
        </p:nvSpPr>
        <p:spPr>
          <a:xfrm>
            <a:off x="1597981" y="3630336"/>
            <a:ext cx="192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Bots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72" y="1840050"/>
            <a:ext cx="3480981" cy="1653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9310" y="3614947"/>
            <a:ext cx="237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Sentiment analysis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76" y="1840050"/>
            <a:ext cx="2933225" cy="1640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4394" y="3630336"/>
            <a:ext cx="187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Sales Predictions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" y="4382712"/>
            <a:ext cx="2958903" cy="1948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2093" y="6560598"/>
            <a:ext cx="210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0629" y="6391321"/>
            <a:ext cx="226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Self Driven Cars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72" y="4382712"/>
            <a:ext cx="3310354" cy="17233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48218" y="6391321"/>
            <a:ext cx="277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Facial </a:t>
            </a:r>
            <a:r>
              <a:rPr lang="en-US" sz="1600" dirty="0" err="1" smtClean="0"/>
              <a:t>Exp</a:t>
            </a:r>
            <a:r>
              <a:rPr lang="en-US" sz="1600" dirty="0" smtClean="0"/>
              <a:t> recognition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43" y="4137425"/>
            <a:ext cx="2660953" cy="21934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83034" y="6391321"/>
            <a:ext cx="171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Tagging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19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</a:p>
          <a:p>
            <a:pPr lvl="1"/>
            <a:r>
              <a:rPr lang="en-US" dirty="0" smtClean="0"/>
              <a:t>Majorly used for statistical analysis (regression Time series)</a:t>
            </a:r>
          </a:p>
          <a:p>
            <a:pPr lvl="1"/>
            <a:r>
              <a:rPr lang="en-US" dirty="0" smtClean="0"/>
              <a:t>Good Community support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, ggplot2 packages for visualization </a:t>
            </a:r>
            <a:endParaRPr lang="en-US" dirty="0"/>
          </a:p>
          <a:p>
            <a:r>
              <a:rPr lang="en-US" dirty="0" smtClean="0"/>
              <a:t>Python	</a:t>
            </a:r>
          </a:p>
          <a:p>
            <a:pPr lvl="1"/>
            <a:r>
              <a:rPr lang="en-US" dirty="0" smtClean="0"/>
              <a:t>Majorly used for Text mining, sentiment analysis, neural nets, Deep Learning</a:t>
            </a:r>
          </a:p>
          <a:p>
            <a:pPr lvl="1"/>
            <a:r>
              <a:rPr lang="en-US" dirty="0" smtClean="0"/>
              <a:t>Pretty good community with huge </a:t>
            </a:r>
            <a:r>
              <a:rPr lang="en-US" dirty="0" smtClean="0"/>
              <a:t>packages </a:t>
            </a:r>
            <a:endParaRPr lang="en-US" dirty="0" smtClean="0"/>
          </a:p>
          <a:p>
            <a:pPr lvl="1"/>
            <a:r>
              <a:rPr lang="en-US" dirty="0" err="1" smtClean="0"/>
              <a:t>Ntlk</a:t>
            </a:r>
            <a:r>
              <a:rPr lang="en-US" dirty="0" smtClean="0"/>
              <a:t>, </a:t>
            </a:r>
            <a:r>
              <a:rPr lang="en-US" dirty="0" err="1" smtClean="0"/>
              <a:t>TextBlob</a:t>
            </a:r>
            <a:r>
              <a:rPr lang="en-US" dirty="0" smtClean="0"/>
              <a:t> and other </a:t>
            </a:r>
            <a:r>
              <a:rPr lang="en-US" dirty="0" smtClean="0"/>
              <a:t>various packages for Text mining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for </a:t>
            </a:r>
            <a:r>
              <a:rPr lang="en-US" dirty="0" err="1" smtClean="0"/>
              <a:t>Deeplearning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Science? </a:t>
            </a:r>
          </a:p>
          <a:p>
            <a:r>
              <a:rPr lang="en-US" dirty="0" smtClean="0"/>
              <a:t>Machine Learning?</a:t>
            </a:r>
          </a:p>
          <a:p>
            <a:r>
              <a:rPr lang="en-US" dirty="0" smtClean="0"/>
              <a:t>Types of Learning?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Semi Supervised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What is the future of AI &amp; ML</a:t>
            </a:r>
          </a:p>
          <a:p>
            <a:r>
              <a:rPr lang="en-US" dirty="0" smtClean="0"/>
              <a:t>Programming Languages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 </a:t>
            </a:r>
          </a:p>
          <a:p>
            <a:pPr lvl="1"/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5888"/>
          </a:xfrm>
        </p:spPr>
        <p:txBody>
          <a:bodyPr/>
          <a:lstStyle/>
          <a:p>
            <a:r>
              <a:rPr lang="en-US" dirty="0" smtClean="0"/>
              <a:t>Intro &amp; ML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5678"/>
            <a:ext cx="10058400" cy="4949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M1- Introduction to Data Science</a:t>
            </a:r>
          </a:p>
          <a:p>
            <a:pPr lvl="1"/>
            <a:r>
              <a:rPr lang="en-US" dirty="0" smtClean="0"/>
              <a:t>Data Science &amp; its roles </a:t>
            </a:r>
          </a:p>
          <a:p>
            <a:pPr lvl="1"/>
            <a:r>
              <a:rPr lang="en-US" dirty="0" smtClean="0"/>
              <a:t>Types of Learning</a:t>
            </a:r>
          </a:p>
          <a:p>
            <a:pPr lvl="2"/>
            <a:r>
              <a:rPr lang="en-US" dirty="0"/>
              <a:t>Supervised, Unsupervised, Semi-Supervised &amp; </a:t>
            </a:r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Future of AI &amp; Data Science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M2- </a:t>
            </a:r>
            <a:r>
              <a:rPr lang="en-US" dirty="0"/>
              <a:t>Machine Learning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r>
              <a:rPr lang="en-US" dirty="0"/>
              <a:t>Multiple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Clustering Techniques</a:t>
            </a:r>
          </a:p>
          <a:p>
            <a:pPr lvl="1"/>
            <a:r>
              <a:rPr lang="en-US" dirty="0"/>
              <a:t>SVM, PCA,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 smtClean="0"/>
              <a:t>Boosting Algorithms &amp; </a:t>
            </a:r>
            <a:r>
              <a:rPr lang="en-US" dirty="0"/>
              <a:t>Ensemble Techniques</a:t>
            </a:r>
          </a:p>
          <a:p>
            <a:pPr lvl="1"/>
            <a:endParaRPr lang="en-US" dirty="0"/>
          </a:p>
          <a:p>
            <a:r>
              <a:rPr lang="en-US" dirty="0"/>
              <a:t>Module M1 &amp; M2 Exam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5632"/>
          </a:xfrm>
        </p:spPr>
        <p:txBody>
          <a:bodyPr/>
          <a:lstStyle/>
          <a:p>
            <a:r>
              <a:rPr lang="en-US" dirty="0" smtClean="0"/>
              <a:t>Story Telling &amp; 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40264"/>
            <a:ext cx="10058400" cy="5062194"/>
          </a:xfrm>
        </p:spPr>
        <p:txBody>
          <a:bodyPr>
            <a:normAutofit/>
          </a:bodyPr>
          <a:lstStyle/>
          <a:p>
            <a:r>
              <a:rPr lang="en-US" dirty="0"/>
              <a:t>M3- </a:t>
            </a:r>
            <a:r>
              <a:rPr lang="en-US" dirty="0" smtClean="0"/>
              <a:t>Visualizations &amp; </a:t>
            </a:r>
            <a:r>
              <a:rPr lang="en-US" dirty="0"/>
              <a:t>S</a:t>
            </a:r>
            <a:r>
              <a:rPr lang="en-US" dirty="0" smtClean="0"/>
              <a:t>tory Telling</a:t>
            </a:r>
          </a:p>
          <a:p>
            <a:pPr lvl="1"/>
            <a:r>
              <a:rPr lang="en-US" dirty="0" smtClean="0"/>
              <a:t>Art of story Telling</a:t>
            </a:r>
          </a:p>
          <a:p>
            <a:pPr lvl="2"/>
            <a:r>
              <a:rPr lang="en-US" dirty="0" smtClean="0"/>
              <a:t>Analyzing &amp; Visualization of Raw data</a:t>
            </a:r>
          </a:p>
          <a:p>
            <a:pPr lvl="2"/>
            <a:r>
              <a:rPr lang="en-US" dirty="0" smtClean="0"/>
              <a:t>Insights of data  </a:t>
            </a:r>
          </a:p>
          <a:p>
            <a:pPr lvl="1"/>
            <a:r>
              <a:rPr lang="en-US" dirty="0" smtClean="0"/>
              <a:t>Graphs </a:t>
            </a:r>
          </a:p>
          <a:p>
            <a:pPr lvl="2"/>
            <a:r>
              <a:rPr lang="en-US" dirty="0"/>
              <a:t>Histogram</a:t>
            </a:r>
          </a:p>
          <a:p>
            <a:pPr lvl="2"/>
            <a:r>
              <a:rPr lang="en-US" dirty="0"/>
              <a:t>Pi-chart </a:t>
            </a:r>
          </a:p>
          <a:p>
            <a:pPr lvl="2"/>
            <a:r>
              <a:rPr lang="en-US" dirty="0"/>
              <a:t>Line &amp; Bar Graphs</a:t>
            </a:r>
          </a:p>
          <a:p>
            <a:pPr lvl="2"/>
            <a:r>
              <a:rPr lang="en-US" dirty="0"/>
              <a:t>Box plot</a:t>
            </a:r>
          </a:p>
          <a:p>
            <a:pPr lvl="2"/>
            <a:r>
              <a:rPr lang="en-US" dirty="0"/>
              <a:t>Power of Colors &amp; Shapes in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Visualization Tools</a:t>
            </a:r>
          </a:p>
          <a:p>
            <a:pPr lvl="2"/>
            <a:r>
              <a:rPr lang="en-US" dirty="0" err="1"/>
              <a:t>ggplot</a:t>
            </a:r>
            <a:r>
              <a:rPr lang="en-US" dirty="0"/>
              <a:t>, ggplot2</a:t>
            </a:r>
          </a:p>
          <a:p>
            <a:pPr lvl="2"/>
            <a:r>
              <a:rPr lang="en-US" dirty="0" err="1"/>
              <a:t>Matplotlib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D3.js, </a:t>
            </a:r>
            <a:r>
              <a:rPr lang="en-US" dirty="0" smtClean="0"/>
              <a:t>Chart.js</a:t>
            </a:r>
          </a:p>
          <a:p>
            <a:pPr lvl="1"/>
            <a:r>
              <a:rPr lang="en-US" dirty="0" smtClean="0"/>
              <a:t>Demo of MS-Power BI or Tableau </a:t>
            </a:r>
          </a:p>
          <a:p>
            <a:pPr lvl="1"/>
            <a:r>
              <a:rPr lang="en-US" dirty="0" smtClean="0"/>
              <a:t>Module M3 Exam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M4- Text Mining</a:t>
            </a:r>
          </a:p>
          <a:p>
            <a:pPr lvl="1"/>
            <a:r>
              <a:rPr lang="en-US" dirty="0"/>
              <a:t>Search Engines</a:t>
            </a:r>
          </a:p>
          <a:p>
            <a:pPr lvl="2"/>
            <a:r>
              <a:rPr lang="en-US" dirty="0"/>
              <a:t>Language Modeling(Bi-gram, N-gram)</a:t>
            </a:r>
          </a:p>
          <a:p>
            <a:pPr lvl="2"/>
            <a:r>
              <a:rPr lang="en-US" dirty="0"/>
              <a:t>Query Retrieval system &amp; Ranking</a:t>
            </a:r>
          </a:p>
          <a:p>
            <a:pPr lvl="2"/>
            <a:r>
              <a:rPr lang="en-US" dirty="0"/>
              <a:t>Relevance ranking (TF &amp; TF-IDF Matrix)</a:t>
            </a:r>
          </a:p>
          <a:p>
            <a:pPr lvl="1"/>
            <a:r>
              <a:rPr lang="en-US" dirty="0"/>
              <a:t>Text Processing</a:t>
            </a:r>
          </a:p>
          <a:p>
            <a:pPr lvl="2"/>
            <a:r>
              <a:rPr lang="en-US" dirty="0"/>
              <a:t>Natural Language processing</a:t>
            </a:r>
          </a:p>
          <a:p>
            <a:pPr lvl="2"/>
            <a:r>
              <a:rPr lang="en-US" dirty="0"/>
              <a:t>Named Entity Recognition </a:t>
            </a:r>
          </a:p>
          <a:p>
            <a:pPr lvl="2"/>
            <a:r>
              <a:rPr lang="en-US" dirty="0"/>
              <a:t>Sentiment Analysis </a:t>
            </a:r>
          </a:p>
          <a:p>
            <a:pPr lvl="2"/>
            <a:r>
              <a:rPr lang="en-US" dirty="0"/>
              <a:t>Summarization </a:t>
            </a:r>
          </a:p>
          <a:p>
            <a:pPr lvl="1"/>
            <a:r>
              <a:rPr lang="en-US" dirty="0" smtClean="0"/>
              <a:t>Module M4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submission </a:t>
            </a:r>
            <a:r>
              <a:rPr lang="en-US" smtClean="0"/>
              <a:t>&amp; Viva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Learning</a:t>
            </a:r>
          </a:p>
          <a:p>
            <a:r>
              <a:rPr lang="en-US" dirty="0" smtClean="0"/>
              <a:t>Doubt Clearance</a:t>
            </a:r>
          </a:p>
          <a:p>
            <a:r>
              <a:rPr lang="en-US" dirty="0" smtClean="0"/>
              <a:t>Live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121407"/>
            <a:ext cx="5828102" cy="4616743"/>
          </a:xfrm>
        </p:spPr>
        <p:txBody>
          <a:bodyPr/>
          <a:lstStyle/>
          <a:p>
            <a:r>
              <a:rPr lang="en-US" dirty="0" smtClean="0"/>
              <a:t>Data science is the process of extracting meaning full insights from raw data which might be in structure or un-structured format.</a:t>
            </a:r>
          </a:p>
          <a:p>
            <a:endParaRPr lang="en-US" dirty="0"/>
          </a:p>
          <a:p>
            <a:r>
              <a:rPr lang="en-US" dirty="0" smtClean="0"/>
              <a:t>What Data Science is not ?</a:t>
            </a:r>
          </a:p>
          <a:p>
            <a:pPr lvl="1"/>
            <a:r>
              <a:rPr lang="en-US" dirty="0" smtClean="0"/>
              <a:t>No a piece of software – end to end App</a:t>
            </a:r>
          </a:p>
          <a:p>
            <a:pPr lvl="1"/>
            <a:r>
              <a:rPr lang="en-US" dirty="0" smtClean="0"/>
              <a:t>Not about Visualization </a:t>
            </a:r>
          </a:p>
          <a:p>
            <a:pPr lvl="1"/>
            <a:r>
              <a:rPr lang="en-US" dirty="0" smtClean="0"/>
              <a:t>Academic research – its more of providing business solution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08" y="1324532"/>
            <a:ext cx="4698870" cy="48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236474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Data Scientist </a:t>
            </a:r>
          </a:p>
          <a:p>
            <a:pPr lvl="1"/>
            <a:r>
              <a:rPr lang="en-US" dirty="0"/>
              <a:t>Uses Various Algorithms to solve complex business </a:t>
            </a:r>
            <a:r>
              <a:rPr lang="en-US" dirty="0" smtClean="0"/>
              <a:t>problems</a:t>
            </a:r>
          </a:p>
          <a:p>
            <a:pPr lvl="1"/>
            <a:endParaRPr lang="en-US" dirty="0"/>
          </a:p>
          <a:p>
            <a:r>
              <a:rPr lang="en-US" dirty="0" smtClean="0"/>
              <a:t>Data Engineer</a:t>
            </a:r>
          </a:p>
          <a:p>
            <a:pPr lvl="1"/>
            <a:r>
              <a:rPr lang="en-US" dirty="0"/>
              <a:t>Tries to handle huge data with proper constancy and availability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Analysts</a:t>
            </a:r>
          </a:p>
          <a:p>
            <a:pPr lvl="1"/>
            <a:r>
              <a:rPr lang="en-US" dirty="0" smtClean="0"/>
              <a:t>Analysts draws the insights from raw data and understands/study the data by visualizing and grouping it</a:t>
            </a:r>
          </a:p>
          <a:p>
            <a:pPr lvl="1"/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581400"/>
            <a:ext cx="4860843" cy="4860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48" y="6201851"/>
            <a:ext cx="56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YouTube Noto"/>
                <a:hlinkClick r:id="rId3" tooltip="Share link"/>
              </a:rPr>
              <a:t>Different roles in DS: </a:t>
            </a:r>
            <a:r>
              <a:rPr lang="en-US" b="0" i="0" u="none" strike="noStrike" dirty="0" smtClean="0">
                <a:effectLst/>
                <a:latin typeface="YouTube Noto"/>
                <a:hlinkClick r:id="rId3" tooltip="Share link"/>
              </a:rPr>
              <a:t>https://youtu.be/yR2wWQYiVKM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4311"/>
            <a:ext cx="10058400" cy="4307889"/>
          </a:xfrm>
        </p:spPr>
        <p:txBody>
          <a:bodyPr/>
          <a:lstStyle/>
          <a:p>
            <a:r>
              <a:rPr lang="en-US" dirty="0" smtClean="0"/>
              <a:t>Filed of study which gives computer the ability to learn on its own or without explicitly programmed. 	</a:t>
            </a:r>
          </a:p>
          <a:p>
            <a:pPr marL="274320" lvl="1" indent="0">
              <a:buNone/>
            </a:pPr>
            <a:r>
              <a:rPr lang="en-US" dirty="0" smtClean="0"/>
              <a:t>								~ Arthur Samuel(1959)</a:t>
            </a:r>
          </a:p>
          <a:p>
            <a:r>
              <a:rPr lang="en-US" dirty="0" smtClean="0"/>
              <a:t>How to Teach Machines </a:t>
            </a:r>
            <a:endParaRPr lang="en-US" dirty="0"/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Machine learning Algorithms</a:t>
            </a:r>
          </a:p>
          <a:p>
            <a:pPr lvl="1"/>
            <a:r>
              <a:rPr lang="en-US" dirty="0" smtClean="0"/>
              <a:t>Evaluate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81" y="3195961"/>
            <a:ext cx="2976239" cy="29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21" y="94014"/>
            <a:ext cx="10058400" cy="1609344"/>
          </a:xfrm>
        </p:spPr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21" y="1802167"/>
            <a:ext cx="10564427" cy="4370033"/>
          </a:xfrm>
        </p:spPr>
        <p:txBody>
          <a:bodyPr/>
          <a:lstStyle/>
          <a:p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Model is trained on labeled data or outcome is known</a:t>
            </a:r>
          </a:p>
          <a:p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Model learns it self with any labeled data or outcome</a:t>
            </a:r>
          </a:p>
          <a:p>
            <a:r>
              <a:rPr lang="en-US" dirty="0" smtClean="0"/>
              <a:t>Semi-supervised</a:t>
            </a:r>
          </a:p>
          <a:p>
            <a:pPr lvl="1"/>
            <a:r>
              <a:rPr lang="en-US" dirty="0" smtClean="0"/>
              <a:t>Model is trained on both labeled and un labeled data</a:t>
            </a:r>
          </a:p>
          <a:p>
            <a:r>
              <a:rPr lang="en-US" dirty="0"/>
              <a:t>Reinforcement</a:t>
            </a:r>
            <a:r>
              <a:rPr lang="en-US" dirty="0" smtClean="0"/>
              <a:t> Learning</a:t>
            </a:r>
          </a:p>
          <a:p>
            <a:pPr lvl="1"/>
            <a:r>
              <a:rPr lang="en-US" dirty="0" smtClean="0"/>
              <a:t>Reinforcement learning is a self correcting way of learning,  for every success its rewarded and for every failure it gets penalized.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319</TotalTime>
  <Words>433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Rockwell</vt:lpstr>
      <vt:lpstr>Rockwell Condensed</vt:lpstr>
      <vt:lpstr>Wingdings</vt:lpstr>
      <vt:lpstr>YouTube Noto</vt:lpstr>
      <vt:lpstr>Wood Type</vt:lpstr>
      <vt:lpstr>Intro – Data Science</vt:lpstr>
      <vt:lpstr>Intro &amp; ML Algo</vt:lpstr>
      <vt:lpstr>Story Telling &amp; Visualization </vt:lpstr>
      <vt:lpstr>Text Mining</vt:lpstr>
      <vt:lpstr>Project submission &amp; Viva</vt:lpstr>
      <vt:lpstr>Data Science </vt:lpstr>
      <vt:lpstr>Roles in Data science</vt:lpstr>
      <vt:lpstr>Machine Learning</vt:lpstr>
      <vt:lpstr>Types of Learning</vt:lpstr>
      <vt:lpstr>Future of AI &amp; Machine Learning</vt:lpstr>
      <vt:lpstr>Programming Languages  </vt:lpstr>
      <vt:lpstr>Take away 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Quadri, Shah</dc:creator>
  <cp:lastModifiedBy>Quadri, Shah</cp:lastModifiedBy>
  <cp:revision>18</cp:revision>
  <dcterms:created xsi:type="dcterms:W3CDTF">2017-08-08T17:23:13Z</dcterms:created>
  <dcterms:modified xsi:type="dcterms:W3CDTF">2017-08-09T05:31:37Z</dcterms:modified>
</cp:coreProperties>
</file>