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1EE4-5647-4C4E-943D-EBFA492404F4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552A5D2-D756-4FAA-BC00-B61B92CD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1EE4-5647-4C4E-943D-EBFA492404F4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A5D2-D756-4FAA-BC00-B61B92CD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8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1EE4-5647-4C4E-943D-EBFA492404F4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A5D2-D756-4FAA-BC00-B61B92CD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1EE4-5647-4C4E-943D-EBFA492404F4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A5D2-D756-4FAA-BC00-B61B92CD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31E1EE4-5647-4C4E-943D-EBFA492404F4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552A5D2-D756-4FAA-BC00-B61B92CD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8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1EE4-5647-4C4E-943D-EBFA492404F4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A5D2-D756-4FAA-BC00-B61B92CD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1EE4-5647-4C4E-943D-EBFA492404F4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A5D2-D756-4FAA-BC00-B61B92CD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4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1EE4-5647-4C4E-943D-EBFA492404F4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A5D2-D756-4FAA-BC00-B61B92CD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8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1EE4-5647-4C4E-943D-EBFA492404F4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A5D2-D756-4FAA-BC00-B61B92CD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1EE4-5647-4C4E-943D-EBFA492404F4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A5D2-D756-4FAA-BC00-B61B92CD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1EE4-5647-4C4E-943D-EBFA492404F4}" type="datetimeFigureOut">
              <a:rPr lang="en-US" smtClean="0"/>
              <a:t>8/9/2017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A5D2-D756-4FAA-BC00-B61B92CD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9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31E1EE4-5647-4C4E-943D-EBFA492404F4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552A5D2-D756-4FAA-BC00-B61B92CD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yub.quadri89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Statas &amp; Probability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51560" y="1432223"/>
            <a:ext cx="9966960" cy="3035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688223" y="4888741"/>
            <a:ext cx="3935785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Shah Ayub Quadri</a:t>
            </a:r>
          </a:p>
          <a:p>
            <a:r>
              <a:rPr lang="en-US" smtClean="0">
                <a:hlinkClick r:id="rId3"/>
              </a:rPr>
              <a:t>Ayub.quadri89@gmail.com</a:t>
            </a:r>
            <a:r>
              <a:rPr lang="en-US" smtClean="0"/>
              <a:t>	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4" t="25502" r="21219" b="-1"/>
          <a:stretch/>
        </p:blipFill>
        <p:spPr>
          <a:xfrm>
            <a:off x="10793691" y="4512544"/>
            <a:ext cx="1276272" cy="222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7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and Probability fundamentals</a:t>
            </a:r>
          </a:p>
          <a:p>
            <a:r>
              <a:rPr lang="en-US" dirty="0" smtClean="0"/>
              <a:t>Installation of R studio</a:t>
            </a:r>
          </a:p>
        </p:txBody>
      </p:sp>
    </p:spTree>
    <p:extLst>
      <p:ext uri="{BB962C8B-B14F-4D97-AF65-F5344CB8AC3E}">
        <p14:creationId xmlns:p14="http://schemas.microsoft.com/office/powerpoint/2010/main" val="303770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1014230"/>
          </a:xfrm>
        </p:spPr>
        <p:txBody>
          <a:bodyPr/>
          <a:lstStyle/>
          <a:p>
            <a:r>
              <a:rPr lang="en-US" dirty="0" smtClean="0"/>
              <a:t>Statistics -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40265"/>
            <a:ext cx="10058400" cy="4531936"/>
          </a:xfrm>
        </p:spPr>
        <p:txBody>
          <a:bodyPr/>
          <a:lstStyle/>
          <a:p>
            <a:r>
              <a:rPr lang="en-US" dirty="0" smtClean="0"/>
              <a:t>Statistics:</a:t>
            </a:r>
          </a:p>
          <a:p>
            <a:pPr lvl="1"/>
            <a:r>
              <a:rPr lang="en-US" dirty="0" smtClean="0"/>
              <a:t>It provides a way to extract the information based on the data points or evidence.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 Population: </a:t>
            </a:r>
          </a:p>
          <a:p>
            <a:pPr lvl="1"/>
            <a:r>
              <a:rPr lang="en-US" dirty="0" smtClean="0"/>
              <a:t>Information about total collection of elements in a data set.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 Sample: subset of population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69848" y="4534294"/>
                <a:ext cx="35633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Measure of population</a:t>
                </a:r>
              </a:p>
              <a:p>
                <a:r>
                  <a:rPr lang="en-US" dirty="0" smtClean="0"/>
                  <a:t>Population parameters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Mean </a:t>
                </a:r>
                <a:r>
                  <a:rPr lang="en-US" dirty="0" smtClean="0"/>
                  <a:t>(µ)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Standard Deviation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4534294"/>
                <a:ext cx="3563332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1541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147827" y="4534294"/>
                <a:ext cx="3563332" cy="1485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Measure of Sample</a:t>
                </a:r>
              </a:p>
              <a:p>
                <a:r>
                  <a:rPr lang="en-US" dirty="0" smtClean="0"/>
                  <a:t>Sample parameters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Standard Deviation (</a:t>
                </a:r>
                <a:r>
                  <a:rPr lang="en-US" i="1" dirty="0" smtClean="0"/>
                  <a:t>S)</a:t>
                </a:r>
                <a:endParaRPr lang="en-US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827" y="4534294"/>
                <a:ext cx="3563332" cy="1485087"/>
              </a:xfrm>
              <a:prstGeom prst="rect">
                <a:avLst/>
              </a:prstGeom>
              <a:blipFill rotWithShape="0">
                <a:blip r:embed="rId3"/>
                <a:stretch>
                  <a:fillRect l="-1541" t="-2469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78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509047"/>
            <a:ext cx="10058400" cy="5663153"/>
          </a:xfrm>
        </p:spPr>
        <p:txBody>
          <a:bodyPr/>
          <a:lstStyle/>
          <a:p>
            <a:r>
              <a:rPr lang="en-US" dirty="0" smtClean="0"/>
              <a:t>Descriptive statistics</a:t>
            </a:r>
          </a:p>
          <a:p>
            <a:pPr lvl="1"/>
            <a:r>
              <a:rPr lang="en-US" dirty="0" smtClean="0"/>
              <a:t>Data gathered about a set to reach conclusion of the same group</a:t>
            </a:r>
          </a:p>
          <a:p>
            <a:r>
              <a:rPr lang="en-US" dirty="0" smtClean="0"/>
              <a:t>Inferential statistics</a:t>
            </a:r>
          </a:p>
          <a:p>
            <a:pPr lvl="1"/>
            <a:r>
              <a:rPr lang="en-US" dirty="0" smtClean="0"/>
              <a:t>Data gathered from a sample &amp; statics generated to reach the conclusion or inference about the population (inductive stats)</a:t>
            </a:r>
          </a:p>
          <a:p>
            <a:pPr lvl="1"/>
            <a:endParaRPr lang="en-US" dirty="0"/>
          </a:p>
          <a:p>
            <a:r>
              <a:rPr lang="en-US" dirty="0" smtClean="0"/>
              <a:t>Data: Data resents the complete row of a data set or a table </a:t>
            </a:r>
            <a:endParaRPr lang="en-US" dirty="0"/>
          </a:p>
          <a:p>
            <a:r>
              <a:rPr lang="en-US" dirty="0" smtClean="0"/>
              <a:t>Levels of data Measurement</a:t>
            </a:r>
          </a:p>
          <a:p>
            <a:pPr lvl="1"/>
            <a:r>
              <a:rPr lang="en-US" dirty="0" smtClean="0"/>
              <a:t>Nominal -&gt; Categories only</a:t>
            </a:r>
          </a:p>
          <a:p>
            <a:pPr lvl="1"/>
            <a:r>
              <a:rPr lang="en-US" dirty="0" smtClean="0"/>
              <a:t>Ordinal -&gt; Categories with some order</a:t>
            </a:r>
          </a:p>
          <a:p>
            <a:pPr lvl="1"/>
            <a:r>
              <a:rPr lang="en-US" dirty="0" smtClean="0"/>
              <a:t>Interval -&gt; meaningful diff, but with no zero point</a:t>
            </a:r>
          </a:p>
          <a:p>
            <a:pPr lvl="1"/>
            <a:r>
              <a:rPr lang="en-US" dirty="0" smtClean="0"/>
              <a:t>Ratio -&gt; meaningful diff, with a natural starting point</a:t>
            </a:r>
          </a:p>
          <a:p>
            <a:r>
              <a:rPr lang="en-US" dirty="0" smtClean="0"/>
              <a:t>Types Data/variable</a:t>
            </a:r>
          </a:p>
          <a:p>
            <a:pPr lvl="1"/>
            <a:r>
              <a:rPr lang="en-US" dirty="0" smtClean="0"/>
              <a:t>Discrete -&gt; Countable data</a:t>
            </a:r>
          </a:p>
          <a:p>
            <a:pPr lvl="1"/>
            <a:r>
              <a:rPr lang="en-US" dirty="0" smtClean="0"/>
              <a:t>Continuous -&gt; Measurable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Discrete or continues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Time between customer arrival at a retail outlet – 	</a:t>
            </a:r>
          </a:p>
          <a:p>
            <a:pPr lvl="1"/>
            <a:r>
              <a:rPr lang="en-US" dirty="0" smtClean="0"/>
              <a:t>Continues </a:t>
            </a:r>
          </a:p>
          <a:p>
            <a:endParaRPr lang="en-US" dirty="0" smtClean="0"/>
          </a:p>
          <a:p>
            <a:r>
              <a:rPr lang="en-US" dirty="0" smtClean="0"/>
              <a:t>No of defects in a batch of 50 items – </a:t>
            </a:r>
          </a:p>
          <a:p>
            <a:pPr lvl="1"/>
            <a:r>
              <a:rPr lang="en-US" dirty="0" smtClean="0"/>
              <a:t>Discrete </a:t>
            </a:r>
          </a:p>
          <a:p>
            <a:endParaRPr lang="en-US" dirty="0" smtClean="0"/>
          </a:p>
          <a:p>
            <a:r>
              <a:rPr lang="en-US" dirty="0" smtClean="0"/>
              <a:t>Sampling the volume of liquid nitrogen in a storage tank – </a:t>
            </a:r>
          </a:p>
          <a:p>
            <a:pPr lvl="1"/>
            <a:r>
              <a:rPr lang="en-US" dirty="0" smtClean="0"/>
              <a:t>Continues</a:t>
            </a:r>
          </a:p>
          <a:p>
            <a:endParaRPr lang="en-US" dirty="0"/>
          </a:p>
          <a:p>
            <a:r>
              <a:rPr lang="en-US" dirty="0" smtClean="0"/>
              <a:t>No of flights that are landing with in a duration of 5 mins – </a:t>
            </a:r>
          </a:p>
          <a:p>
            <a:pPr lvl="1"/>
            <a:r>
              <a:rPr lang="en-US" dirty="0" smtClean="0"/>
              <a:t>Discrete </a:t>
            </a:r>
          </a:p>
        </p:txBody>
      </p:sp>
    </p:spTree>
    <p:extLst>
      <p:ext uri="{BB962C8B-B14F-4D97-AF65-F5344CB8AC3E}">
        <p14:creationId xmlns:p14="http://schemas.microsoft.com/office/powerpoint/2010/main" val="285605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Central Tendency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15678"/>
            <a:ext cx="10058400" cy="961534"/>
          </a:xfrm>
        </p:spPr>
        <p:txBody>
          <a:bodyPr/>
          <a:lstStyle/>
          <a:p>
            <a:r>
              <a:rPr lang="en-US" dirty="0" smtClean="0"/>
              <a:t>Central position with in the set of data is know as central tendency  </a:t>
            </a:r>
          </a:p>
          <a:p>
            <a:r>
              <a:rPr lang="en-US" dirty="0" smtClean="0"/>
              <a:t>Mean, Median &amp; Mode are all valid measure of Central tendency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4434" y="3186261"/>
            <a:ext cx="2682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Mean</a:t>
            </a:r>
            <a:br>
              <a:rPr lang="en-US" sz="1600" dirty="0" smtClean="0"/>
            </a:b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22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1434</TotalTime>
  <Words>209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Cambria Math</vt:lpstr>
      <vt:lpstr>Rockwell</vt:lpstr>
      <vt:lpstr>Rockwell Condensed</vt:lpstr>
      <vt:lpstr>Wingdings</vt:lpstr>
      <vt:lpstr>Wood Type</vt:lpstr>
      <vt:lpstr>Statas &amp; Probability</vt:lpstr>
      <vt:lpstr>Agenda</vt:lpstr>
      <vt:lpstr>Statistics - fundamentals</vt:lpstr>
      <vt:lpstr>PowerPoint Presentation</vt:lpstr>
      <vt:lpstr>Identify Discrete or continues </vt:lpstr>
      <vt:lpstr>Central Tendency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-1</dc:title>
  <dc:creator>Quadri, Shah</dc:creator>
  <cp:lastModifiedBy>Quadri, Shah</cp:lastModifiedBy>
  <cp:revision>9</cp:revision>
  <dcterms:created xsi:type="dcterms:W3CDTF">2017-08-09T12:53:57Z</dcterms:created>
  <dcterms:modified xsi:type="dcterms:W3CDTF">2017-08-10T12:48:01Z</dcterms:modified>
</cp:coreProperties>
</file>