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D1FA-70CC-4AB3-AAFA-9C3FEE3E1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924EE-6A71-4537-A935-7C12C2D2D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3D1C6-8017-44BE-A2D5-8B6500D0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1FB89-E974-47EC-9820-6B03E426D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1634-4C47-43AB-AD25-2B47779B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997A-3FDC-4EF9-B174-EFBF6FD1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7A283-DC5D-4EA4-8890-853ACCA60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92D3-2F3B-4B52-8F0A-186A3003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15B66-B413-4347-9664-081ABE12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790F1-F80D-491A-9D76-6A3A708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7B181-305F-4302-A1B3-CE3F2D8A7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F5997-6DE5-4B8C-A58C-DD0D960E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5673-FB9C-40A3-9303-9114B370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BB5C9-5FC5-4E93-8930-85780284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D2B3-8565-4EDD-9787-9FD69EDD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6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8984-B6CE-4903-82C9-DA7E3823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7F69-0F76-485D-9981-41301F821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050FD-EA94-43B3-B1E5-1B91915B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32B0-CBA7-451F-AE73-008DC738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4258-93A3-4F7E-89D3-FA274D48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2076-460C-4AE0-AF2B-53DC1013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660A0-BA7C-4F9A-A13C-709E6734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6DE2-15AD-438B-8ED8-6F23372A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8FD0-C111-4CCA-A86D-8DC4228D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D8D1-6F70-4592-AD8C-85EAA3BD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0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498D-F8AA-44DD-BB15-87CCB7CB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BCEC-A03B-4A5F-B6A7-5D3F568AD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2218B-0A11-4C55-9F42-618F6E30B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E8603-A841-4A36-AD51-EDA6FF46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9AA9C-AEB4-44D4-B385-0339690F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06AEC-2034-41B5-BA91-2C35ECDB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E379-E106-4AC4-9687-C22850DB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6604-3C87-46D1-8A30-1187B75A9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B29E7-1C80-4D33-9838-5124028BB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5DCDD-BA8C-4729-B728-D98EA3E73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01585-5FB6-4D13-9736-9DA2BE8B6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1676A-A5A9-445E-8A40-D1BA1D72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69397-210C-44AA-BEFE-8CF866E3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7D729-AB8A-4613-A99E-DFA89D91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68A5-75C3-44C0-8E3D-E150A917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5BAA4-85B3-40CF-9B97-BDA26913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D3C33-96D6-46A0-9192-0E462B05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3B284-4FD1-4FE8-A4FF-E4186034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8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122F4-73F0-4B57-93DD-57E2F9EE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75E86-0305-4827-97B3-AA9C3A90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709C6-C544-488A-8773-18CA6428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7D00-9BA4-4CEA-9EC3-56718DEC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CCD7-2BA0-418B-A25B-B8774DA3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F42F8-ABE1-4B38-A01B-91F9985C1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CED89-6692-472E-961E-3526DB64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55E9E-3CFC-4F8A-8058-D81C7059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E6F71-348F-4F4D-9273-AD1AC87A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CA9C-E895-40BE-B9D6-EC956287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4E312-5433-4E61-9DD1-1CD73F13A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13B6-02F2-40F6-B3FB-86E6B8997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FFA2E-BED6-4EB3-8C31-29E182DE1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247AB-E263-43EF-AC0F-7F895313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40892-15B3-4CDE-977A-14B55305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0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75B09-51F3-4731-B75F-B3D6D247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C40D1-4EEC-4C8A-A8D8-AFC38091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AFEC-C9A0-4791-ADA7-61EFF8C6D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E613-C0B7-457B-9F07-22BB98EFE116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FF171-12EE-4624-8A5B-D973008B6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10F0-449E-4F9C-BEAD-8963D79AA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9920-CBE1-43DB-803F-8B936552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FE93-0D5A-4F28-92F6-5DB8BBDF0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sdfasdfadsfasd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52852-AEC9-4B91-AFF7-68623D7BE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fasdf</a:t>
            </a:r>
          </a:p>
        </p:txBody>
      </p:sp>
    </p:spTree>
    <p:extLst>
      <p:ext uri="{BB962C8B-B14F-4D97-AF65-F5344CB8AC3E}">
        <p14:creationId xmlns:p14="http://schemas.microsoft.com/office/powerpoint/2010/main" val="411241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sdfasdfadsfasd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sdfasdfadsfasd</dc:title>
  <dc:creator>ayub quadri</dc:creator>
  <cp:lastModifiedBy>ayub quadri</cp:lastModifiedBy>
  <cp:revision>1</cp:revision>
  <dcterms:created xsi:type="dcterms:W3CDTF">2019-09-15T06:09:03Z</dcterms:created>
  <dcterms:modified xsi:type="dcterms:W3CDTF">2019-09-15T06:09:10Z</dcterms:modified>
</cp:coreProperties>
</file>