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61" r:id="rId2"/>
    <p:sldId id="262" r:id="rId3"/>
    <p:sldId id="260" r:id="rId4"/>
    <p:sldId id="264" r:id="rId5"/>
    <p:sldId id="263" r:id="rId6"/>
    <p:sldId id="265" r:id="rId7"/>
    <p:sldId id="266" r:id="rId8"/>
    <p:sldId id="267" r:id="rId9"/>
    <p:sldId id="268" r:id="rId10"/>
    <p:sldId id="272" r:id="rId11"/>
    <p:sldId id="271" r:id="rId12"/>
  </p:sldIdLst>
  <p:sldSz cx="9144000" cy="5143500" type="screen16x9"/>
  <p:notesSz cx="6858000" cy="9144000"/>
  <p:embeddedFontLst>
    <p:embeddedFont>
      <p:font typeface="Arvo" panose="020B0604020202020204" charset="0"/>
      <p:regular r:id="rId14"/>
      <p:bold r:id="rId15"/>
      <p:italic r:id="rId16"/>
      <p:boldItalic r:id="rId17"/>
    </p:embeddedFont>
    <p:embeddedFont>
      <p:font typeface="Roboto Condensed Light" panose="020B0604020202020204" charset="0"/>
      <p:regular r:id="rId18"/>
      <p:bold r:id="rId19"/>
      <p:italic r:id="rId20"/>
      <p:boldItalic r:id="rId21"/>
    </p:embeddedFont>
    <p:embeddedFont>
      <p:font typeface="Roboto Condense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312" autoAdjust="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58740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24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48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2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69825" y="2994699"/>
            <a:ext cx="2418473" cy="10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6" name="Shape 2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7" name="Shape 2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9" name="Shape 29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30" name="Shape 30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2" name="Shape 3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3" name="Shape 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4" name="Shape 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5" name="Shape 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7" name="Shape 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8" name="Shape 48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49" name="Shape 49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3" name="Shape 5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4" name="Shape 5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5" name="Shape 5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6" name="Shape 5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367050" y="87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27200" y="82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71" name="Shape 7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8" name="Shape 78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9" name="Shape 79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80" name="Shape 80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3" name="Shape 83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84" name="Shape 84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94" name="Shape 9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95" name="Shape 95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98" name="Shape 98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01" name="Shape 10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02" name="Shape 10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03" name="Shape 10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6" name="Shape 10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2466137" y="4472722"/>
            <a:ext cx="6686825" cy="670794"/>
            <a:chOff x="5589287" y="4472722"/>
            <a:chExt cx="6686825" cy="670794"/>
          </a:xfrm>
        </p:grpSpPr>
        <p:sp>
          <p:nvSpPr>
            <p:cNvPr id="113" name="Shape 113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4" name="Shape 114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7" name="Shape 117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22" name="Shape 12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23" name="Shape 12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24" name="Shape 12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7" name="Shape 12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32" name="Shape 13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33" name="Shape 1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4" name="Shape 1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7" name="Shape 1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140" name="Shape 140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quadr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606225" y="1406775"/>
            <a:ext cx="5311200" cy="131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Python – </a:t>
            </a:r>
            <a:r>
              <a:rPr lang="en" dirty="0"/>
              <a:t>S</a:t>
            </a:r>
            <a:r>
              <a:rPr lang="en" dirty="0" smtClean="0"/>
              <a:t>trings 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6945331" y="4620280"/>
            <a:ext cx="2332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Shah </a:t>
            </a:r>
            <a:r>
              <a:rPr lang="en-US" dirty="0" err="1"/>
              <a:t>Ayub</a:t>
            </a:r>
            <a:r>
              <a:rPr lang="en-US" dirty="0"/>
              <a:t> </a:t>
            </a:r>
            <a:r>
              <a:rPr lang="en-US" dirty="0" err="1"/>
              <a:t>Quadri</a:t>
            </a:r>
            <a:endParaRPr lang="en-US" dirty="0"/>
          </a:p>
          <a:p>
            <a:r>
              <a:rPr lang="en-US" dirty="0" smtClean="0">
                <a:hlinkClick r:id="rId3"/>
              </a:rPr>
              <a:t>aquadri@digital-lync.com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924448" y="1055078"/>
            <a:ext cx="712428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Others: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word.isalnum</a:t>
            </a:r>
            <a:r>
              <a:rPr lang="en-US" b="1" dirty="0" smtClean="0"/>
              <a:t>() </a:t>
            </a:r>
            <a:r>
              <a:rPr lang="en-US" dirty="0" smtClean="0"/>
              <a:t>#check if all char are alphanumeric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word.isalpha</a:t>
            </a:r>
            <a:r>
              <a:rPr lang="en-US" b="1" dirty="0" smtClean="0"/>
              <a:t>() </a:t>
            </a:r>
            <a:r>
              <a:rPr lang="en-US" dirty="0" smtClean="0"/>
              <a:t>#check if all char in the string are alphabetic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word.isdigit</a:t>
            </a:r>
            <a:r>
              <a:rPr lang="en-US" b="1" dirty="0" smtClean="0"/>
              <a:t>() </a:t>
            </a:r>
            <a:r>
              <a:rPr lang="en-US" dirty="0" smtClean="0"/>
              <a:t>#test if string contains digits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word.istitle</a:t>
            </a:r>
            <a:r>
              <a:rPr lang="en-US" b="1" dirty="0" smtClean="0"/>
              <a:t>() </a:t>
            </a:r>
            <a:r>
              <a:rPr lang="en-US" dirty="0" smtClean="0"/>
              <a:t>#test if string contains title words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word.isupper</a:t>
            </a:r>
            <a:r>
              <a:rPr lang="en-US" b="1" dirty="0" smtClean="0"/>
              <a:t>() </a:t>
            </a:r>
            <a:r>
              <a:rPr lang="en-US" dirty="0" smtClean="0"/>
              <a:t>#test if string contains upper case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word.islower</a:t>
            </a:r>
            <a:r>
              <a:rPr lang="en-US" b="1" dirty="0" smtClean="0"/>
              <a:t>() </a:t>
            </a:r>
            <a:r>
              <a:rPr lang="en-US" dirty="0" smtClean="0"/>
              <a:t>#test if string contains lower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word.isspace</a:t>
            </a:r>
            <a:r>
              <a:rPr lang="en-US" b="1" dirty="0" smtClean="0"/>
              <a:t>() </a:t>
            </a:r>
            <a:r>
              <a:rPr lang="en-US" dirty="0" smtClean="0"/>
              <a:t>#test if string contains spaces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word.endswith</a:t>
            </a:r>
            <a:r>
              <a:rPr lang="en-US" b="1" dirty="0" smtClean="0"/>
              <a:t>('d') </a:t>
            </a:r>
            <a:r>
              <a:rPr lang="en-US" dirty="0" smtClean="0"/>
              <a:t>#test if string </a:t>
            </a:r>
            <a:r>
              <a:rPr lang="en-US" dirty="0" smtClean="0"/>
              <a:t>ends with </a:t>
            </a:r>
            <a:r>
              <a:rPr lang="en-US" dirty="0" smtClean="0"/>
              <a:t>a 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word.startswith</a:t>
            </a:r>
            <a:r>
              <a:rPr lang="en-US" b="1" dirty="0" smtClean="0"/>
              <a:t>('H') </a:t>
            </a:r>
            <a:r>
              <a:rPr lang="en-US" dirty="0" smtClean="0"/>
              <a:t>#test if string </a:t>
            </a:r>
            <a:r>
              <a:rPr lang="en-US" dirty="0" smtClean="0"/>
              <a:t>starts with </a:t>
            </a:r>
            <a:r>
              <a:rPr lang="en-US" dirty="0" smtClean="0"/>
              <a:t>H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385795" y="191067"/>
            <a:ext cx="2492991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smtClean="0">
                <a:solidFill>
                  <a:srgbClr val="3F5378"/>
                </a:solidFill>
              </a:rPr>
              <a:t>String Manipulation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>
                <a:solidFill>
                  <a:srgbClr val="002060"/>
                </a:solidFill>
              </a:rPr>
              <a:t>Assignment - 4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9738" y="1458930"/>
            <a:ext cx="77158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Write a Python program to calculate the length of a string.</a:t>
            </a:r>
            <a:endParaRPr lang="en-IN" dirty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 smtClean="0"/>
              <a:t>Write a Python program to count the number of characters (character frequency) in a string.  </a:t>
            </a:r>
            <a:br>
              <a:rPr lang="en-US" dirty="0" smtClean="0"/>
            </a:br>
            <a:r>
              <a:rPr lang="en-US" dirty="0" smtClean="0"/>
              <a:t>Sample String : google.com'</a:t>
            </a:r>
            <a:br>
              <a:rPr lang="en-US" dirty="0" smtClean="0"/>
            </a:br>
            <a:r>
              <a:rPr lang="en-US" dirty="0" smtClean="0"/>
              <a:t>Expected Result : {'o': 3, 'g': 2, '.': 1, 'e': 1, 'l': 1, 'm': 1, 'c': 1}</a:t>
            </a:r>
            <a:endParaRPr lang="en-IN" dirty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 smtClean="0"/>
              <a:t>Write a Python program to get a single string from two given strings, separated by a space and swap the first two characters of each string</a:t>
            </a:r>
          </a:p>
          <a:p>
            <a:pPr marL="342900" indent="-342900"/>
            <a:r>
              <a:rPr lang="en-US" dirty="0" smtClean="0"/>
              <a:t>       Sample String : '</a:t>
            </a:r>
            <a:r>
              <a:rPr lang="en-US" dirty="0" err="1" smtClean="0"/>
              <a:t>abc</a:t>
            </a:r>
            <a:r>
              <a:rPr lang="en-US" dirty="0" smtClean="0"/>
              <a:t>', 'xyz' </a:t>
            </a:r>
            <a:br>
              <a:rPr lang="en-US" dirty="0" smtClean="0"/>
            </a:br>
            <a:r>
              <a:rPr lang="en-US" dirty="0" smtClean="0"/>
              <a:t>Expected Result : '</a:t>
            </a:r>
            <a:r>
              <a:rPr lang="en-US" dirty="0" err="1" smtClean="0"/>
              <a:t>xyc</a:t>
            </a:r>
            <a:r>
              <a:rPr lang="en-US" dirty="0" smtClean="0"/>
              <a:t> </a:t>
            </a:r>
            <a:r>
              <a:rPr lang="en-US" dirty="0" err="1" smtClean="0"/>
              <a:t>abz</a:t>
            </a:r>
            <a:r>
              <a:rPr lang="en-US" dirty="0" smtClean="0"/>
              <a:t>‘</a:t>
            </a:r>
            <a:endParaRPr lang="en-IN" dirty="0" smtClean="0"/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r>
              <a:rPr lang="en-US" dirty="0" smtClean="0"/>
              <a:t>Write </a:t>
            </a:r>
            <a:r>
              <a:rPr lang="en-US" dirty="0" smtClean="0"/>
              <a:t>a Python program to remove the characters which have odd index values of a given string</a:t>
            </a:r>
            <a:r>
              <a:rPr lang="en-US" dirty="0" smtClean="0"/>
              <a:t>.</a:t>
            </a:r>
          </a:p>
          <a:p>
            <a:pPr marL="342900" indent="-342900">
              <a:buAutoNum type="arabicPeriod" startAt="4"/>
            </a:pPr>
            <a:endParaRPr lang="en-US" dirty="0" smtClean="0"/>
          </a:p>
          <a:p>
            <a:pPr marL="342900" indent="-342900"/>
            <a:r>
              <a:rPr lang="en-US" dirty="0" smtClean="0"/>
              <a:t>5.  Write a Python program to check whether a string starts with specified characters.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 rot="10800000" flipH="1">
            <a:off x="0" y="3000"/>
            <a:ext cx="3017100" cy="514050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110000" y="125450"/>
            <a:ext cx="28548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rgbClr val="3F5378"/>
                </a:solidFill>
              </a:rPr>
              <a:t>Index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4294967295"/>
          </p:nvPr>
        </p:nvSpPr>
        <p:spPr>
          <a:xfrm>
            <a:off x="8850899" y="48279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</a:t>
            </a:fld>
            <a:endParaRPr lang="en" dirty="0"/>
          </a:p>
        </p:txBody>
      </p:sp>
      <p:sp>
        <p:nvSpPr>
          <p:cNvPr id="153" name="Shape 153"/>
          <p:cNvSpPr txBox="1"/>
          <p:nvPr/>
        </p:nvSpPr>
        <p:spPr>
          <a:xfrm>
            <a:off x="3666475" y="1438381"/>
            <a:ext cx="5279700" cy="31508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r>
              <a:rPr lang="en" sz="1800" dirty="0" smtClean="0">
                <a:solidFill>
                  <a:srgbClr val="3F5378"/>
                </a:solidFill>
              </a:rPr>
              <a:t>Python Basics </a:t>
            </a:r>
          </a:p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r>
              <a:rPr lang="en" sz="1800" dirty="0" smtClean="0">
                <a:solidFill>
                  <a:srgbClr val="3F5378"/>
                </a:solidFill>
              </a:rPr>
              <a:t>What are Strings? </a:t>
            </a:r>
            <a:endParaRPr lang="en" sz="1800" dirty="0" smtClean="0">
              <a:solidFill>
                <a:srgbClr val="3F5378"/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dirty="0" smtClean="0">
                <a:solidFill>
                  <a:srgbClr val="3F5378"/>
                </a:solidFill>
              </a:rPr>
              <a:t>String Manipulation</a:t>
            </a: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dirty="0" smtClean="0">
                <a:solidFill>
                  <a:srgbClr val="3F5378"/>
                </a:solidFill>
              </a:rPr>
              <a:t>•     </a:t>
            </a:r>
            <a:r>
              <a:rPr lang="en-US" sz="1600" dirty="0" smtClean="0">
                <a:solidFill>
                  <a:srgbClr val="3F5378"/>
                </a:solidFill>
              </a:rPr>
              <a:t>Accessing Strings</a:t>
            </a: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•     Basic Operations</a:t>
            </a: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•     String slices</a:t>
            </a:r>
            <a:endParaRPr lang="en" sz="1600" dirty="0" smtClean="0">
              <a:solidFill>
                <a:srgbClr val="3F5378"/>
              </a:solidFill>
            </a:endParaRPr>
          </a:p>
          <a:p>
            <a:pPr marL="152400">
              <a:lnSpc>
                <a:spcPct val="115000"/>
              </a:lnSpc>
              <a:buClr>
                <a:srgbClr val="3F5378"/>
              </a:buClr>
              <a:buSzPct val="100000"/>
            </a:pPr>
            <a:endParaRPr lang="en" sz="1600" dirty="0" smtClean="0">
              <a:solidFill>
                <a:srgbClr val="3F5378"/>
              </a:solidFill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87" y="1549075"/>
            <a:ext cx="1689551" cy="1835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73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768705" y="48279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3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smtClean="0">
                <a:solidFill>
                  <a:srgbClr val="3F5378"/>
                </a:solidFill>
              </a:rPr>
              <a:t>What are strings?</a:t>
            </a:r>
            <a:endParaRPr lang="en-US" sz="1800" b="1" dirty="0" smtClean="0">
              <a:solidFill>
                <a:srgbClr val="3F537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977" y="1255956"/>
            <a:ext cx="81838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Strings: </a:t>
            </a:r>
            <a:r>
              <a:rPr lang="en-US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String is a sequential data type, which holds sequences of characters in it.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smtClean="0"/>
              <a:t>character </a:t>
            </a:r>
            <a:r>
              <a:rPr lang="en-US" dirty="0" smtClean="0"/>
              <a:t>can be anything either Numeric or Alphabet.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Strings </a:t>
            </a:r>
            <a:r>
              <a:rPr lang="en-US" dirty="0" smtClean="0"/>
              <a:t>can have spaces: "hello world".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An </a:t>
            </a:r>
            <a:r>
              <a:rPr lang="en-US" dirty="0" smtClean="0"/>
              <a:t>empty string is a string that has 0 characters.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Python </a:t>
            </a:r>
            <a:r>
              <a:rPr lang="en-US" dirty="0" smtClean="0"/>
              <a:t>strings are immutable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Python </a:t>
            </a:r>
            <a:r>
              <a:rPr lang="en-US" dirty="0" smtClean="0"/>
              <a:t>recognize as strings everything that is delimited by quotation marks (" " or ' ').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3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50899" y="4820481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7712" y="788276"/>
            <a:ext cx="825770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 </a:t>
            </a:r>
            <a:r>
              <a:rPr lang="en-US" dirty="0" smtClean="0"/>
              <a:t>To </a:t>
            </a:r>
            <a:r>
              <a:rPr lang="en-US" dirty="0" smtClean="0"/>
              <a:t>do string manipulation, </a:t>
            </a:r>
            <a:r>
              <a:rPr lang="en-US" dirty="0" smtClean="0"/>
              <a:t>we can use some of </a:t>
            </a:r>
            <a:r>
              <a:rPr lang="en-US" b="1" dirty="0" smtClean="0"/>
              <a:t>Pythons built-in methods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Python has a lot of built in methods that allow us to easily manipulate (change) strings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Creation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 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Accessing :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[ ] to access characters in a string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928135" y="154113"/>
            <a:ext cx="3154168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smtClean="0">
                <a:solidFill>
                  <a:srgbClr val="3F5378"/>
                </a:solidFill>
              </a:rPr>
              <a:t>String Manipulation</a:t>
            </a:r>
          </a:p>
        </p:txBody>
      </p:sp>
      <p:pic>
        <p:nvPicPr>
          <p:cNvPr id="1028" name="Picture 4" descr="C:\Users\ravikiran\Desktop\Python weeekly report\st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455" y="2167267"/>
            <a:ext cx="3678621" cy="723078"/>
          </a:xfrm>
          <a:prstGeom prst="rect">
            <a:avLst/>
          </a:prstGeom>
          <a:noFill/>
        </p:spPr>
      </p:pic>
      <p:pic>
        <p:nvPicPr>
          <p:cNvPr id="1029" name="Picture 5" descr="C:\Users\ravikiran\Desktop\Python weeekly report\sr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1570" y="2123090"/>
            <a:ext cx="2952750" cy="777765"/>
          </a:xfrm>
          <a:prstGeom prst="rect">
            <a:avLst/>
          </a:prstGeom>
          <a:noFill/>
        </p:spPr>
      </p:pic>
      <p:pic>
        <p:nvPicPr>
          <p:cNvPr id="1030" name="Picture 6" descr="C:\Users\ravikiran\Desktop\Python weeekly report\st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0008" y="3979806"/>
            <a:ext cx="3660557" cy="781379"/>
          </a:xfrm>
          <a:prstGeom prst="rect">
            <a:avLst/>
          </a:prstGeom>
          <a:noFill/>
        </p:spPr>
      </p:pic>
      <p:pic>
        <p:nvPicPr>
          <p:cNvPr id="1031" name="Picture 7" descr="C:\Users\ravikiran\Desktop\Python weeekly report\st2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61388" y="3944500"/>
            <a:ext cx="3115660" cy="785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79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71447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5</a:t>
            </a:fld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smtClean="0">
                <a:solidFill>
                  <a:srgbClr val="3F5378"/>
                </a:solidFill>
              </a:rPr>
              <a:t>String Manipulation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405" y="1047964"/>
            <a:ext cx="818303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Length</a:t>
            </a:r>
            <a:r>
              <a:rPr lang="en-IN" b="1" dirty="0" smtClean="0"/>
              <a:t>:</a:t>
            </a:r>
          </a:p>
          <a:p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err="1" smtClean="0"/>
              <a:t>len</a:t>
            </a:r>
            <a:r>
              <a:rPr lang="en-US" dirty="0" smtClean="0"/>
              <a:t> method counts the number of characters in a string.</a:t>
            </a:r>
          </a:p>
          <a:p>
            <a:r>
              <a:rPr lang="en-IN" b="1" dirty="0" smtClean="0"/>
              <a:t> 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</a:t>
            </a:r>
          </a:p>
          <a:p>
            <a:r>
              <a:rPr lang="en-US" b="1" dirty="0" smtClean="0"/>
              <a:t>Finding: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3074" name="Picture 2" descr="C:\Users\ravikiran\Desktop\Python weeekly report\st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284" y="1937188"/>
            <a:ext cx="3123378" cy="879584"/>
          </a:xfrm>
          <a:prstGeom prst="rect">
            <a:avLst/>
          </a:prstGeom>
          <a:noFill/>
        </p:spPr>
      </p:pic>
      <p:pic>
        <p:nvPicPr>
          <p:cNvPr id="3075" name="Picture 3" descr="C:\Users\ravikiran\Desktop\Python weeekly report\st3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2925" y="1920765"/>
            <a:ext cx="3935632" cy="843455"/>
          </a:xfrm>
          <a:prstGeom prst="rect">
            <a:avLst/>
          </a:prstGeom>
          <a:noFill/>
        </p:spPr>
      </p:pic>
      <p:pic>
        <p:nvPicPr>
          <p:cNvPr id="3076" name="Picture 4" descr="C:\Users\ravikiran\Desktop\Python weeekly report\st4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2679" y="3250489"/>
            <a:ext cx="3801624" cy="1521208"/>
          </a:xfrm>
          <a:prstGeom prst="rect">
            <a:avLst/>
          </a:prstGeom>
          <a:noFill/>
        </p:spPr>
      </p:pic>
      <p:pic>
        <p:nvPicPr>
          <p:cNvPr id="3077" name="Picture 5" descr="C:\Users\ravikiran\Desktop\Python weeekly report\st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755" y="3289081"/>
            <a:ext cx="4380514" cy="1482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75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99528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6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smtClean="0">
                <a:solidFill>
                  <a:srgbClr val="3F5378"/>
                </a:solidFill>
              </a:rPr>
              <a:t>String Manipulation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599" y="811658"/>
            <a:ext cx="812799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Replace</a:t>
            </a:r>
            <a:r>
              <a:rPr lang="en-US" dirty="0" smtClean="0"/>
              <a:t>:</a:t>
            </a:r>
            <a:endParaRPr lang="en-IN" dirty="0"/>
          </a:p>
          <a:p>
            <a:r>
              <a:rPr lang="en-IN" dirty="0" smtClean="0"/>
              <a:t>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US" b="1" dirty="0" smtClean="0"/>
              <a:t>Slicing :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/>
              <a:t>[ # : # ] to get set of letter Keep in mind that python, as many other languages, starts to count from 0.</a:t>
            </a:r>
            <a:endParaRPr lang="en-IN" b="1" dirty="0"/>
          </a:p>
        </p:txBody>
      </p:sp>
      <p:pic>
        <p:nvPicPr>
          <p:cNvPr id="4098" name="Picture 2" descr="C:\Users\ravikiran\Desktop\Python weeekly report\st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223" y="1196687"/>
            <a:ext cx="3631622" cy="756804"/>
          </a:xfrm>
          <a:prstGeom prst="rect">
            <a:avLst/>
          </a:prstGeom>
          <a:noFill/>
        </p:spPr>
      </p:pic>
      <p:pic>
        <p:nvPicPr>
          <p:cNvPr id="4099" name="Picture 3" descr="C:\Users\ravikiran\Desktop\Python weeekly report\st5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5171" y="1198418"/>
            <a:ext cx="4197493" cy="765463"/>
          </a:xfrm>
          <a:prstGeom prst="rect">
            <a:avLst/>
          </a:prstGeom>
          <a:noFill/>
        </p:spPr>
      </p:pic>
      <p:pic>
        <p:nvPicPr>
          <p:cNvPr id="4100" name="Picture 4" descr="C:\Users\ravikiran\Desktop\Python weeekly report\st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539" y="3244561"/>
            <a:ext cx="8526463" cy="1771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63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40625" y="4815181"/>
            <a:ext cx="303375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7</a:t>
            </a:fld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smtClean="0">
                <a:solidFill>
                  <a:srgbClr val="3F5378"/>
                </a:solidFill>
              </a:rPr>
              <a:t>String Manipulation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8500" y="986319"/>
            <a:ext cx="388363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Startswith</a:t>
            </a:r>
            <a:r>
              <a:rPr lang="en-US" b="1" dirty="0" smtClean="0"/>
              <a:t> / </a:t>
            </a:r>
            <a:r>
              <a:rPr lang="en-US" b="1" dirty="0" err="1" smtClean="0"/>
              <a:t>Endswith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Repeat Strings &amp; Replacing: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IN" b="1" dirty="0"/>
          </a:p>
        </p:txBody>
      </p:sp>
      <p:pic>
        <p:nvPicPr>
          <p:cNvPr id="5122" name="Picture 2" descr="C:\Users\ravikiran\Desktop\Python weeekly report\st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8613" y="1378927"/>
            <a:ext cx="5858085" cy="1062822"/>
          </a:xfrm>
          <a:prstGeom prst="rect">
            <a:avLst/>
          </a:prstGeom>
          <a:noFill/>
        </p:spPr>
      </p:pic>
      <p:pic>
        <p:nvPicPr>
          <p:cNvPr id="5123" name="Picture 3" descr="C:\Users\ravikiran\Desktop\Python weeekly report\st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3411" y="3152251"/>
            <a:ext cx="6135687" cy="957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06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8</a:t>
            </a:fld>
            <a:endParaRPr lang="en" dirty="0"/>
          </a:p>
        </p:txBody>
      </p:sp>
      <p:sp>
        <p:nvSpPr>
          <p:cNvPr id="5" name="TextBox 4"/>
          <p:cNvSpPr txBox="1"/>
          <p:nvPr/>
        </p:nvSpPr>
        <p:spPr>
          <a:xfrm>
            <a:off x="626723" y="1047964"/>
            <a:ext cx="80704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Reversing: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Strip: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</a:t>
            </a:r>
            <a:r>
              <a:rPr lang="en-US" dirty="0" smtClean="0"/>
              <a:t>strings have the strip(), </a:t>
            </a:r>
            <a:r>
              <a:rPr lang="en-US" dirty="0" err="1" smtClean="0"/>
              <a:t>lstrip</a:t>
            </a:r>
            <a:r>
              <a:rPr lang="en-US" dirty="0" smtClean="0"/>
              <a:t>(), </a:t>
            </a:r>
            <a:r>
              <a:rPr lang="en-US" dirty="0" err="1" smtClean="0"/>
              <a:t>rstrip</a:t>
            </a:r>
            <a:r>
              <a:rPr lang="en-US" dirty="0" smtClean="0"/>
              <a:t>() methods for removing any character from both ends of a string.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 smtClean="0"/>
              <a:t>the characters to be removed are not specified then white-space will be removed.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strip() </a:t>
            </a:r>
            <a:r>
              <a:rPr lang="en-US" dirty="0" smtClean="0"/>
              <a:t>#removes from both ends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lstrip</a:t>
            </a:r>
            <a:r>
              <a:rPr lang="en-US" b="1" dirty="0" smtClean="0"/>
              <a:t>() </a:t>
            </a:r>
            <a:r>
              <a:rPr lang="en-US" dirty="0" smtClean="0"/>
              <a:t>#removes leading characters (Left-strip)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rstrip</a:t>
            </a:r>
            <a:r>
              <a:rPr lang="en-US" b="1" dirty="0" smtClean="0"/>
              <a:t>() </a:t>
            </a:r>
            <a:r>
              <a:rPr lang="en-US" dirty="0" smtClean="0"/>
              <a:t>#removes trailing characters (Right-strip)</a:t>
            </a:r>
            <a:endParaRPr lang="en-US" b="1" dirty="0" smtClean="0"/>
          </a:p>
          <a:p>
            <a:endParaRPr lang="en-US" b="1" dirty="0" smtClean="0"/>
          </a:p>
          <a:p>
            <a:endParaRPr lang="en-IN" b="1" dirty="0"/>
          </a:p>
        </p:txBody>
      </p:sp>
      <p:pic>
        <p:nvPicPr>
          <p:cNvPr id="6146" name="Picture 2" descr="C:\Users\ravikiran\Desktop\Python weeekly report\st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8293" y="1466418"/>
            <a:ext cx="5992380" cy="97544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419024" y="136486"/>
            <a:ext cx="2492991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smtClean="0">
                <a:solidFill>
                  <a:srgbClr val="3F5378"/>
                </a:solidFill>
              </a:rPr>
              <a:t>String Manipulation</a:t>
            </a:r>
          </a:p>
        </p:txBody>
      </p:sp>
    </p:spTree>
    <p:extLst>
      <p:ext uri="{BB962C8B-B14F-4D97-AF65-F5344CB8AC3E}">
        <p14:creationId xmlns:p14="http://schemas.microsoft.com/office/powerpoint/2010/main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71447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9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smtClean="0">
                <a:solidFill>
                  <a:srgbClr val="3F5378"/>
                </a:solidFill>
              </a:rPr>
              <a:t>String Manipulation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723" y="2701636"/>
            <a:ext cx="766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Concatenation:</a:t>
            </a:r>
          </a:p>
        </p:txBody>
      </p:sp>
      <p:pic>
        <p:nvPicPr>
          <p:cNvPr id="7172" name="Picture 4" descr="C:\Users\ravikiran\Desktop\Python weeekly report\sr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755" y="1236518"/>
            <a:ext cx="7138554" cy="1028700"/>
          </a:xfrm>
          <a:prstGeom prst="rect">
            <a:avLst/>
          </a:prstGeom>
          <a:noFill/>
        </p:spPr>
      </p:pic>
      <p:pic>
        <p:nvPicPr>
          <p:cNvPr id="7173" name="Picture 5" descr="C:\Users\ravikiran\Desktop\Python weeekly report\st1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627" y="3366222"/>
            <a:ext cx="7356764" cy="1133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85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334</Words>
  <Application>Microsoft Office PowerPoint</Application>
  <PresentationFormat>On-screen Show (16:9)</PresentationFormat>
  <Paragraphs>134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Arvo</vt:lpstr>
      <vt:lpstr>Roboto Condensed Light</vt:lpstr>
      <vt:lpstr>Roboto Condensed</vt:lpstr>
      <vt:lpstr>Arial</vt:lpstr>
      <vt:lpstr>Salerio template</vt:lpstr>
      <vt:lpstr>Python – Strings 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sadik sk</dc:creator>
  <cp:lastModifiedBy>ayub quadri</cp:lastModifiedBy>
  <cp:revision>41</cp:revision>
  <dcterms:modified xsi:type="dcterms:W3CDTF">2017-09-20T15:43:56Z</dcterms:modified>
</cp:coreProperties>
</file>