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1" r:id="rId5"/>
    <p:sldId id="278" r:id="rId6"/>
    <p:sldId id="320" r:id="rId7"/>
    <p:sldId id="321" r:id="rId8"/>
    <p:sldId id="322" r:id="rId9"/>
    <p:sldId id="323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xmlns="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90" y="10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AAD01-9F91-4973-BE0D-123A9592116C}"/>
              </a:ext>
            </a:extLst>
          </p:cNvPr>
          <p:cNvSpPr txBox="1"/>
          <p:nvPr/>
        </p:nvSpPr>
        <p:spPr>
          <a:xfrm>
            <a:off x="1727475" y="3850418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spc="600" dirty="0" smtClean="0">
                <a:solidFill>
                  <a:schemeClr val="accent1"/>
                </a:solidFill>
                <a:cs typeface="Arial" pitchFamily="34" charset="0"/>
              </a:rPr>
              <a:t>K</a:t>
            </a:r>
            <a:r>
              <a:rPr lang="id-ID" altLang="ko-KR" sz="2400" spc="600" dirty="0" smtClean="0">
                <a:solidFill>
                  <a:schemeClr val="bg1"/>
                </a:solidFill>
                <a:cs typeface="Arial" pitchFamily="34" charset="0"/>
              </a:rPr>
              <a:t>uliah</a:t>
            </a:r>
            <a:r>
              <a:rPr lang="en-US" altLang="ko-KR" sz="2400" spc="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id-ID" altLang="ko-KR" sz="2400" b="1" spc="600" dirty="0" smtClean="0">
                <a:solidFill>
                  <a:schemeClr val="accent2"/>
                </a:solidFill>
                <a:cs typeface="Arial" pitchFamily="34" charset="0"/>
              </a:rPr>
              <a:t>K</a:t>
            </a:r>
            <a:r>
              <a:rPr lang="id-ID" altLang="ko-KR" sz="2400" spc="600" dirty="0" smtClean="0">
                <a:solidFill>
                  <a:schemeClr val="bg1"/>
                </a:solidFill>
                <a:cs typeface="Arial" pitchFamily="34" charset="0"/>
              </a:rPr>
              <a:t>erja</a:t>
            </a:r>
            <a:r>
              <a:rPr lang="en-US" altLang="ko-KR" sz="2400" spc="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id-ID" altLang="ko-KR" sz="2400" b="1" spc="600" dirty="0" smtClean="0">
                <a:solidFill>
                  <a:schemeClr val="accent3"/>
                </a:solidFill>
                <a:cs typeface="Arial" pitchFamily="34" charset="0"/>
              </a:rPr>
              <a:t>P</a:t>
            </a:r>
            <a:r>
              <a:rPr lang="id-ID" altLang="ko-KR" sz="2400" spc="600" dirty="0" smtClean="0">
                <a:solidFill>
                  <a:schemeClr val="bg1"/>
                </a:solidFill>
                <a:cs typeface="Arial" pitchFamily="34" charset="0"/>
              </a:rPr>
              <a:t>raktik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7547E4F-5C76-4D91-B003-02F9BB5160BF}"/>
              </a:ext>
            </a:extLst>
          </p:cNvPr>
          <p:cNvSpPr txBox="1"/>
          <p:nvPr/>
        </p:nvSpPr>
        <p:spPr>
          <a:xfrm>
            <a:off x="589593" y="308184"/>
            <a:ext cx="841759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 smtClean="0">
                <a:solidFill>
                  <a:schemeClr val="bg1"/>
                </a:solidFill>
                <a:cs typeface="Arial" pitchFamily="34" charset="0"/>
              </a:rPr>
              <a:t>Desain Kasar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id-ID" altLang="ko-KR" sz="5400" dirty="0" smtClean="0">
                <a:solidFill>
                  <a:schemeClr val="bg1"/>
                </a:solidFill>
                <a:cs typeface="Arial" pitchFamily="34" charset="0"/>
              </a:rPr>
              <a:t>User Interface OpenVidu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67C9A1-DB1E-47F5-8D37-AF167391C79D}"/>
              </a:ext>
            </a:extLst>
          </p:cNvPr>
          <p:cNvSpPr txBox="1"/>
          <p:nvPr/>
        </p:nvSpPr>
        <p:spPr>
          <a:xfrm>
            <a:off x="589594" y="2089471"/>
            <a:ext cx="684248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dirty="0" smtClean="0">
                <a:solidFill>
                  <a:schemeClr val="bg1"/>
                </a:solidFill>
                <a:cs typeface="Arial" pitchFamily="34" charset="0"/>
              </a:rPr>
              <a:t>Oleh : Muhammad Wahyudi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EACE2C-F0BB-4B26-BDA0-E1B66FC049A7}"/>
              </a:ext>
            </a:extLst>
          </p:cNvPr>
          <p:cNvSpPr txBox="1"/>
          <p:nvPr/>
        </p:nvSpPr>
        <p:spPr>
          <a:xfrm>
            <a:off x="5307569" y="2800480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Latar Belakang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CD60F-31E5-47BD-825E-DF5FFB019C06}"/>
              </a:ext>
            </a:extLst>
          </p:cNvPr>
          <p:cNvSpPr txBox="1"/>
          <p:nvPr/>
        </p:nvSpPr>
        <p:spPr>
          <a:xfrm>
            <a:off x="5307569" y="3419904"/>
            <a:ext cx="553166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dirty="0" smtClean="0">
                <a:solidFill>
                  <a:schemeClr val="bg1"/>
                </a:solidFill>
                <a:cs typeface="Arial" pitchFamily="34" charset="0"/>
              </a:rPr>
              <a:t>Desain  UI dibuat dengan berdasarkan beberapa rangkuman referensi dan ide kreatifitas.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</a:t>
            </a:r>
            <a:r>
              <a:rPr lang="id-ID" dirty="0" smtClean="0"/>
              <a:t>ampilan awal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7" y="1339600"/>
            <a:ext cx="2196175" cy="4758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27" y="1531917"/>
            <a:ext cx="743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Tampilan Splash Screen Aplikasi Video Conference OpenVidu</a:t>
            </a:r>
          </a:p>
          <a:p>
            <a:pPr algn="just"/>
            <a:r>
              <a:rPr lang="id-ID" dirty="0" smtClean="0"/>
              <a:t>Yang di buat memnggunakan Adobe Photoshop CS6</a:t>
            </a:r>
          </a:p>
          <a:p>
            <a:pPr algn="just"/>
            <a:r>
              <a:rPr lang="id-ID" b="1" dirty="0" smtClean="0"/>
              <a:t>Keterangan</a:t>
            </a:r>
            <a:r>
              <a:rPr lang="id-ID" dirty="0" smtClean="0"/>
              <a:t> : Warna dan tata letak logo dapat berubah sewaktu-waktu disesuaikan dengan permintaan client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3408218" y="2743200"/>
            <a:ext cx="1698172" cy="99752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38" y="4383278"/>
            <a:ext cx="6098164" cy="21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</a:t>
            </a:r>
            <a:r>
              <a:rPr lang="id-ID" dirty="0" smtClean="0"/>
              <a:t>ampilan Home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727" y="1531917"/>
            <a:ext cx="743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Tampilan Home di buat sesederhana mungkin sesuai dengan versi web nya, pada tampilan ini di letakan beberapa aktivitas seperti menu options, demo, dan go to docs.</a:t>
            </a:r>
          </a:p>
          <a:p>
            <a:pPr algn="just"/>
            <a:r>
              <a:rPr lang="id-ID" b="1" dirty="0" smtClean="0"/>
              <a:t>Keterangan</a:t>
            </a:r>
            <a:r>
              <a:rPr lang="id-ID" dirty="0" smtClean="0"/>
              <a:t> : Desain dapat di revisi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4549533"/>
            <a:ext cx="6098164" cy="21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615535"/>
            <a:ext cx="2612572" cy="5660572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>
            <a:off x="3479471" y="2804553"/>
            <a:ext cx="2410691" cy="9374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01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</a:t>
            </a:r>
            <a:r>
              <a:rPr lang="id-ID" dirty="0" smtClean="0"/>
              <a:t>ampilan Options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0738" y="1683442"/>
            <a:ext cx="743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Pada menu options, terdapat persis seperti yang ada pada versi WEB nya.</a:t>
            </a:r>
          </a:p>
          <a:p>
            <a:pPr algn="just"/>
            <a:r>
              <a:rPr lang="id-ID" b="1" dirty="0" smtClean="0"/>
              <a:t>Keterangan</a:t>
            </a:r>
            <a:r>
              <a:rPr lang="id-ID" dirty="0" smtClean="0"/>
              <a:t> : Desain dapat di revisi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4549533"/>
            <a:ext cx="6098164" cy="210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3" y="336137"/>
            <a:ext cx="2730564" cy="591622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176651" y="1531916"/>
            <a:ext cx="653143" cy="1503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83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4500" b="1" dirty="0" smtClean="0"/>
              <a:t>Login dan Sign Up</a:t>
            </a:r>
            <a:endParaRPr lang="id-ID" sz="4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4" y="1094178"/>
            <a:ext cx="2243676" cy="4861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76" y="1094178"/>
            <a:ext cx="2243676" cy="4861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0810" y="1401288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/>
              <a:t>Halaman Login Jika sudah mempunyai akun</a:t>
            </a:r>
          </a:p>
          <a:p>
            <a:pPr marL="342900" indent="-342900">
              <a:buAutoNum type="arabicPeriod"/>
            </a:pPr>
            <a:r>
              <a:rPr lang="id-ID" dirty="0" smtClean="0"/>
              <a:t>Halaman sign up untuk mendaftar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22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4500" b="1" dirty="0" smtClean="0"/>
              <a:t>Halaman tampilan room</a:t>
            </a:r>
            <a:endParaRPr lang="id-ID" sz="4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1344" y="1394475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Berikut adalah tampilan session pada</a:t>
            </a:r>
            <a:br>
              <a:rPr lang="id-ID" dirty="0" smtClean="0"/>
            </a:br>
            <a:r>
              <a:rPr lang="id-ID" dirty="0" smtClean="0"/>
              <a:t>video conference pada aplikasi android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1" y="1401288"/>
            <a:ext cx="2362429" cy="5118596"/>
          </a:xfrm>
          <a:prstGeom prst="rect">
            <a:avLst/>
          </a:prstGeom>
        </p:spPr>
      </p:pic>
      <p:sp>
        <p:nvSpPr>
          <p:cNvPr id="7" name="Left-Up Arrow 6"/>
          <p:cNvSpPr/>
          <p:nvPr/>
        </p:nvSpPr>
        <p:spPr>
          <a:xfrm>
            <a:off x="3325091" y="2137559"/>
            <a:ext cx="2434441" cy="65314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66" y="1401288"/>
            <a:ext cx="2362429" cy="5118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8223" y="5474524"/>
            <a:ext cx="373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Tampilan Room video conference </a:t>
            </a:r>
            <a:endParaRPr lang="id-ID" dirty="0"/>
          </a:p>
        </p:txBody>
      </p:sp>
      <p:sp>
        <p:nvSpPr>
          <p:cNvPr id="10" name="Bent Arrow 9"/>
          <p:cNvSpPr/>
          <p:nvPr/>
        </p:nvSpPr>
        <p:spPr>
          <a:xfrm>
            <a:off x="6198919" y="4797631"/>
            <a:ext cx="1757547" cy="6650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026" name="Picture 2" descr="C:\Program Files (x86)\Microsoft Office\MEDIA\CAGCAT10\j009007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7" y="2629875"/>
            <a:ext cx="2014396" cy="25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6000" dirty="0" smtClean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867" dirty="0" smtClean="0">
                <a:solidFill>
                  <a:schemeClr val="bg1"/>
                </a:solidFill>
                <a:cs typeface="Arial" pitchFamily="34" charset="0"/>
              </a:rPr>
              <a:t>*</a:t>
            </a:r>
            <a:r>
              <a:rPr lang="id-ID" altLang="ko-KR" sz="1000" dirty="0" smtClean="0">
                <a:solidFill>
                  <a:schemeClr val="bg1"/>
                </a:solidFill>
                <a:cs typeface="Arial" pitchFamily="34" charset="0"/>
              </a:rPr>
              <a:t>Desain dapat berubah dan di revisi sesuai dengan permintaan client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159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139</cp:revision>
  <dcterms:created xsi:type="dcterms:W3CDTF">2019-01-14T06:35:35Z</dcterms:created>
  <dcterms:modified xsi:type="dcterms:W3CDTF">2020-06-14T21:46:46Z</dcterms:modified>
</cp:coreProperties>
</file>