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5" d="100"/>
          <a:sy n="95" d="100"/>
        </p:scale>
        <p:origin x="2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7BE39-5D4B-F4D2-FF49-77CCAB6B2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9CB8DB-6A2E-B46B-335F-5FD96C652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31324-9EE9-64E1-4A0D-C1F7BE47C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A8AD4-20B3-4055-9DE8-FFF59B15159A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7C3C3-6C8D-66D9-970A-F5B9E1708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57FEF-4195-F33A-3CAB-EEA8DF258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6E8A-DBFC-4853-82BB-A2023CDAA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57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2A24A-DA01-738F-A0A1-DFDE8BA34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E56A80-8BE7-398C-E629-9B13C90C3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A3258-D328-4F3E-25D1-460D43ED5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A8AD4-20B3-4055-9DE8-FFF59B15159A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E5700-BE67-E627-A31C-B647C7CEF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429F2-F4FB-1371-ABEE-E0F6858D1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6E8A-DBFC-4853-82BB-A2023CDAA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93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DABC4F-6868-2643-C9DE-A3471007E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BC8CC6-7976-8FF3-C1B0-1C05DE613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FE38C-CFE9-0D8A-C9F0-0905D6B4E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A8AD4-20B3-4055-9DE8-FFF59B15159A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EE4FF-0250-20E2-ADB7-148C4D21E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1D5FF-8C30-8249-1986-903423717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6E8A-DBFC-4853-82BB-A2023CDAA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06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C53A8-111D-D7F7-B743-1ED970592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E64B5-B471-5CA1-0229-CB230D71E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37126-0387-B382-AC8F-87E25913B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A8AD4-20B3-4055-9DE8-FFF59B15159A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1C793-7720-B537-B7C7-65B126A9A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52712-7A9F-D1E3-49B5-A8852CBEC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6E8A-DBFC-4853-82BB-A2023CDAA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59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2F223-94C2-5C6F-B9C0-C98AFC537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DAA63-3C13-202C-26DA-A6FA38C78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80CC5-F2CE-E3B6-4917-604EBFAF7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A8AD4-20B3-4055-9DE8-FFF59B15159A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07A7C-8B7C-5B34-CF84-D8FB05676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DFED7-540A-BEAC-99FC-B23BED347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6E8A-DBFC-4853-82BB-A2023CDAA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08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A4D89-8BAB-AB63-9ACF-2710558D7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CB38C-51D5-1F56-B3A6-4CFB9799EC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354F17-2A70-3A37-7308-BE3683616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E0948-2360-9130-28CC-DB1F2E576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A8AD4-20B3-4055-9DE8-FFF59B15159A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6535C-FD74-2BF7-E24D-B73899F04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F6531D-F41E-626A-EA3E-C1CF06536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6E8A-DBFC-4853-82BB-A2023CDAA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9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4405D-6271-D63C-7E3E-D0059535E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D887C-F9D9-B8A8-6B24-9850D36D8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45A606-D9FB-609E-E4F6-D3CD6ECA2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ECC6FB-A0EA-A7AF-F428-3F70C8D77B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E373EE-4E2F-2BA0-5DD4-8244BD57D7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6D78F9-9596-E4B2-5B7F-6F6AE5CA6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A8AD4-20B3-4055-9DE8-FFF59B15159A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0B3678-8662-5BF8-8B3F-6BEE8FA4B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C1F086-5AD2-FA1D-D77D-3B018D270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6E8A-DBFC-4853-82BB-A2023CDAA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969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A6893-B4E9-C8B6-90E2-4D43E3632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87FCF3-5ADB-5A0A-4F5E-F5AD58E2D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A8AD4-20B3-4055-9DE8-FFF59B15159A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749345-4D25-215F-DF86-99892FC28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6EF389-904B-ACF1-C030-32D13F75E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6E8A-DBFC-4853-82BB-A2023CDAA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0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64FD8D-FE78-418E-8F29-728466315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A8AD4-20B3-4055-9DE8-FFF59B15159A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19A02F-DFB9-DEFE-D616-749F253F3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F0F890-0184-9362-49F0-32917D96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6E8A-DBFC-4853-82BB-A2023CDAA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278B0-0E66-2FDE-A145-60DAB09BB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A71E8-EC9E-2B09-5152-8424F525D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5F70A8-374C-0202-AA16-F6481EF11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60E9F-BA59-FA8D-85AA-696E15D94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A8AD4-20B3-4055-9DE8-FFF59B15159A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0CF83-4D60-C33E-8771-0A2BB452F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66BCF-0AE8-337C-6107-AC17B0368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6E8A-DBFC-4853-82BB-A2023CDAA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82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2B5DC-3D2D-7CA3-CE4F-76B315252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1BC6CC-D37A-F7A1-BD09-7356FEBCB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BB1CC-B9C8-1486-D63C-3BC4587C3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32191-655F-C59D-FDE4-A3B1B67A7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A8AD4-20B3-4055-9DE8-FFF59B15159A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037D2-65E7-C80A-91F4-F4A73A3C4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B94CA-8619-A6A4-09DB-E83EBA271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6E8A-DBFC-4853-82BB-A2023CDAA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9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DEC39B-9460-15D5-FEF4-39CEF5978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ABE0E-8A4B-BF9F-1507-64F9B7755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FA896-8FD8-96C7-B608-403C6A0640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A8AD4-20B3-4055-9DE8-FFF59B15159A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8A15F-4C99-6076-9B58-519A23B8C9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AA50-ED5F-DDA1-7F8C-432F6011D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46E8A-DBFC-4853-82BB-A2023CDAA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8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AFCA0-0207-79E2-C4CC-42C3815963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do Programs Run Fast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E969FD-CD38-8944-C093-3D65623A72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439</a:t>
            </a:r>
          </a:p>
        </p:txBody>
      </p:sp>
    </p:spTree>
    <p:extLst>
      <p:ext uri="{BB962C8B-B14F-4D97-AF65-F5344CB8AC3E}">
        <p14:creationId xmlns:p14="http://schemas.microsoft.com/office/powerpoint/2010/main" val="1873973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5CAD2-41D1-E4D1-47BC-09B11CA40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Program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B9CF1-0D12-6569-F587-C13EF0925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Language</a:t>
            </a:r>
          </a:p>
          <a:p>
            <a:r>
              <a:rPr lang="en-US" dirty="0"/>
              <a:t>Hardware – Physical Memory, Caches, Clock Cycle</a:t>
            </a:r>
          </a:p>
          <a:p>
            <a:r>
              <a:rPr lang="en-US" dirty="0"/>
              <a:t>Efficiency – evaluate Big O of time and space complexity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1" name="Picture 20" descr="Java is a slower programming language">
            <a:extLst>
              <a:ext uri="{FF2B5EF4-FFF2-40B4-BE49-F238E27FC236}">
                <a16:creationId xmlns:a16="http://schemas.microsoft.com/office/drawing/2014/main" id="{FF6A7EFC-3B50-0CAC-6118-96FF29032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952" y="1690688"/>
            <a:ext cx="2073732" cy="3793202"/>
          </a:xfrm>
          <a:prstGeom prst="rect">
            <a:avLst/>
          </a:prstGeom>
        </p:spPr>
      </p:pic>
      <p:pic>
        <p:nvPicPr>
          <p:cNvPr id="23" name="Picture 22" descr="RAM of a computer is hardware for speed">
            <a:extLst>
              <a:ext uri="{FF2B5EF4-FFF2-40B4-BE49-F238E27FC236}">
                <a16:creationId xmlns:a16="http://schemas.microsoft.com/office/drawing/2014/main" id="{E5DFF5E7-CDF5-42C8-0559-BDB1E8A4BD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044" y="458787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636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8D48B-9EA9-9761-9B83-2D3155730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of the Atom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D46BE-0DD3-549E-65EB-24EC878FC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was atom thought of as a single ball</a:t>
            </a:r>
          </a:p>
          <a:p>
            <a:r>
              <a:rPr lang="en-US" dirty="0"/>
              <a:t>Plum Pudding Model – Nucleus and negative electrons randomly inside</a:t>
            </a:r>
          </a:p>
          <a:p>
            <a:r>
              <a:rPr lang="en-US" dirty="0"/>
              <a:t>Bohr Model – nucleus in center and electrons orbit</a:t>
            </a:r>
          </a:p>
          <a:p>
            <a:r>
              <a:rPr lang="en-US" dirty="0"/>
              <a:t>Quantum mechanical model – different shapes for different atoms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Diagram of bohr model of nitrogen atom. Nucleus in center, electrons on edge">
            <a:extLst>
              <a:ext uri="{FF2B5EF4-FFF2-40B4-BE49-F238E27FC236}">
                <a16:creationId xmlns:a16="http://schemas.microsoft.com/office/drawing/2014/main" id="{D1C6E245-2289-E2FA-92C9-573F8E605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235" y="4387794"/>
            <a:ext cx="2976565" cy="198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466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72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How do Programs Run Fast</vt:lpstr>
      <vt:lpstr>Improving Program Performance</vt:lpstr>
      <vt:lpstr>Models of the Atom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Garbage collection</dc:title>
  <dc:creator>Rachakonda, Anoop C</dc:creator>
  <cp:lastModifiedBy>Rachakonda, Anoop C</cp:lastModifiedBy>
  <cp:revision>7</cp:revision>
  <dcterms:created xsi:type="dcterms:W3CDTF">2023-10-21T21:02:45Z</dcterms:created>
  <dcterms:modified xsi:type="dcterms:W3CDTF">2023-10-22T03:41:35Z</dcterms:modified>
</cp:coreProperties>
</file>