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2"/>
  </p:notesMasterIdLst>
  <p:sldIdLst>
    <p:sldId id="256" r:id="rId2"/>
    <p:sldId id="268" r:id="rId3"/>
    <p:sldId id="258" r:id="rId4"/>
    <p:sldId id="259" r:id="rId5"/>
    <p:sldId id="260" r:id="rId6"/>
    <p:sldId id="275" r:id="rId7"/>
    <p:sldId id="263" r:id="rId8"/>
    <p:sldId id="265" r:id="rId9"/>
    <p:sldId id="284" r:id="rId10"/>
    <p:sldId id="28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CE1"/>
    <a:srgbClr val="FFFF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F5BAD5-BD8B-4DF4-9B68-D09EE431F03B}">
  <a:tblStyle styleId="{23F5BAD5-BD8B-4DF4-9B68-D09EE431F0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4018c82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4018c82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144d0225c7e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144d0225c7e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144d0225c7e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144d0225c7e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4018c82f7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44018c82f7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43c1aa37d5_0_27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43c1aa37d5_0_27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44060fbbfc_0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44060fbbfc_0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144d0225c7e_0_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144d0225c7e_0_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44d0225c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44d0225c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44d0225c7e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44d0225c7e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144d0225c7e_0_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4" name="Google Shape;1334;g144d0225c7e_0_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83150" y="759188"/>
            <a:ext cx="3321300" cy="30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38900" y="3970225"/>
            <a:ext cx="4009800" cy="3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6397483" y="1375533"/>
            <a:ext cx="1709100" cy="1685400"/>
          </a:xfrm>
          <a:prstGeom prst="rect">
            <a:avLst/>
          </a:prstGeom>
          <a:noFill/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0" y="-1912"/>
            <a:ext cx="5401200" cy="5143500"/>
          </a:xfrm>
          <a:prstGeom prst="rect">
            <a:avLst/>
          </a:prstGeom>
          <a:solidFill>
            <a:schemeClr val="lt2">
              <a:alpha val="613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accent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3652400" y="0"/>
            <a:ext cx="5506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1"/>
          </p:nvPr>
        </p:nvSpPr>
        <p:spPr>
          <a:xfrm>
            <a:off x="5171150" y="856700"/>
            <a:ext cx="2469000" cy="4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2"/>
          </p:nvPr>
        </p:nvSpPr>
        <p:spPr>
          <a:xfrm>
            <a:off x="5171150" y="1312788"/>
            <a:ext cx="2469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3"/>
          </p:nvPr>
        </p:nvSpPr>
        <p:spPr>
          <a:xfrm>
            <a:off x="5171150" y="2557388"/>
            <a:ext cx="2469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4"/>
          </p:nvPr>
        </p:nvSpPr>
        <p:spPr>
          <a:xfrm>
            <a:off x="5171150" y="3801988"/>
            <a:ext cx="2469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720000" y="2009400"/>
            <a:ext cx="24414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5"/>
          </p:nvPr>
        </p:nvSpPr>
        <p:spPr>
          <a:xfrm>
            <a:off x="5171150" y="2101300"/>
            <a:ext cx="2469000" cy="4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6"/>
          </p:nvPr>
        </p:nvSpPr>
        <p:spPr>
          <a:xfrm>
            <a:off x="5171150" y="3345900"/>
            <a:ext cx="2469000" cy="43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1">
    <p:bg>
      <p:bgPr>
        <a:solidFill>
          <a:schemeClr val="accent4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/>
          <p:nvPr/>
        </p:nvSpPr>
        <p:spPr>
          <a:xfrm>
            <a:off x="4759425" y="0"/>
            <a:ext cx="4384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5226350" y="2150850"/>
            <a:ext cx="328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ubTitle" idx="1"/>
          </p:nvPr>
        </p:nvSpPr>
        <p:spPr>
          <a:xfrm>
            <a:off x="5226350" y="3060850"/>
            <a:ext cx="32853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_1">
    <p:bg>
      <p:bgPr>
        <a:solidFill>
          <a:schemeClr val="accent6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ctrTitle"/>
          </p:nvPr>
        </p:nvSpPr>
        <p:spPr>
          <a:xfrm>
            <a:off x="2429950" y="535000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subTitle" idx="1"/>
          </p:nvPr>
        </p:nvSpPr>
        <p:spPr>
          <a:xfrm>
            <a:off x="2425075" y="1615650"/>
            <a:ext cx="42939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1" name="Google Shape;141;p24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ra ExtraLight"/>
                <a:ea typeface="Sora ExtraLight"/>
                <a:cs typeface="Sora ExtraLight"/>
                <a:sym typeface="Sora ExtraLight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Sora ExtraLight"/>
                <a:ea typeface="Sora ExtraLight"/>
                <a:cs typeface="Sora ExtraLight"/>
                <a:sym typeface="Sora ExtraLight"/>
              </a:rPr>
              <a:t>, and includes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Sora ExtraLight"/>
                <a:ea typeface="Sora ExtraLight"/>
                <a:cs typeface="Sora ExtraLight"/>
                <a:sym typeface="Sora ExtraLight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endParaRPr sz="1000" b="1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2" name="Google Shape;142;p24"/>
          <p:cNvSpPr/>
          <p:nvPr/>
        </p:nvSpPr>
        <p:spPr>
          <a:xfrm>
            <a:off x="-11975" y="-31975"/>
            <a:ext cx="9168000" cy="322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"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">
    <p:bg>
      <p:bgPr>
        <a:solidFill>
          <a:schemeClr val="lt2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flipH="1">
            <a:off x="4572000" y="0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896150" y="1929029"/>
            <a:ext cx="2743200" cy="13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896152" y="936075"/>
            <a:ext cx="2743200" cy="9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dk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908819" y="3380326"/>
            <a:ext cx="2718000" cy="8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>
            <a:spLocks noGrp="1"/>
          </p:cNvSpPr>
          <p:nvPr>
            <p:ph type="pic" idx="3"/>
          </p:nvPr>
        </p:nvSpPr>
        <p:spPr>
          <a:xfrm>
            <a:off x="6059125" y="1391250"/>
            <a:ext cx="1709700" cy="1678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2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720000" y="1678875"/>
            <a:ext cx="31359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720000" y="2386244"/>
            <a:ext cx="3135900" cy="10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500"/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-15000" y="7"/>
            <a:ext cx="9174000" cy="339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1115550" y="535000"/>
            <a:ext cx="6912900" cy="18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4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 flipH="1">
            <a:off x="225" y="0"/>
            <a:ext cx="47592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5226350" y="2150850"/>
            <a:ext cx="328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685500" y="1462800"/>
            <a:ext cx="3562500" cy="22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715100" y="3968300"/>
            <a:ext cx="7713900" cy="640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accen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3276150" y="0"/>
            <a:ext cx="5882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hasCustomPrompt="1"/>
          </p:nvPr>
        </p:nvSpPr>
        <p:spPr>
          <a:xfrm>
            <a:off x="4210925" y="517588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616775" y="1196636"/>
            <a:ext cx="2463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2" hasCustomPrompt="1"/>
          </p:nvPr>
        </p:nvSpPr>
        <p:spPr>
          <a:xfrm>
            <a:off x="6677221" y="517600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3"/>
          </p:nvPr>
        </p:nvSpPr>
        <p:spPr>
          <a:xfrm>
            <a:off x="6080371" y="1196648"/>
            <a:ext cx="2469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4" hasCustomPrompt="1"/>
          </p:nvPr>
        </p:nvSpPr>
        <p:spPr>
          <a:xfrm>
            <a:off x="4210925" y="1986888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5"/>
          </p:nvPr>
        </p:nvSpPr>
        <p:spPr>
          <a:xfrm>
            <a:off x="3616775" y="2665936"/>
            <a:ext cx="2463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6" hasCustomPrompt="1"/>
          </p:nvPr>
        </p:nvSpPr>
        <p:spPr>
          <a:xfrm>
            <a:off x="6677221" y="1998438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7"/>
          </p:nvPr>
        </p:nvSpPr>
        <p:spPr>
          <a:xfrm>
            <a:off x="6083071" y="2665936"/>
            <a:ext cx="2463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8" hasCustomPrompt="1"/>
          </p:nvPr>
        </p:nvSpPr>
        <p:spPr>
          <a:xfrm>
            <a:off x="4210925" y="3456200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9"/>
          </p:nvPr>
        </p:nvSpPr>
        <p:spPr>
          <a:xfrm>
            <a:off x="3614075" y="4123703"/>
            <a:ext cx="24690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3" hasCustomPrompt="1"/>
          </p:nvPr>
        </p:nvSpPr>
        <p:spPr>
          <a:xfrm>
            <a:off x="6677221" y="3456200"/>
            <a:ext cx="12753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accen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4"/>
          </p:nvPr>
        </p:nvSpPr>
        <p:spPr>
          <a:xfrm>
            <a:off x="6083071" y="4123703"/>
            <a:ext cx="24636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5"/>
          </p:nvPr>
        </p:nvSpPr>
        <p:spPr>
          <a:xfrm>
            <a:off x="602450" y="2009400"/>
            <a:ext cx="2262900" cy="11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6"/>
          </p:nvPr>
        </p:nvSpPr>
        <p:spPr>
          <a:xfrm>
            <a:off x="3616775" y="940750"/>
            <a:ext cx="2463600" cy="25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7"/>
          </p:nvPr>
        </p:nvSpPr>
        <p:spPr>
          <a:xfrm>
            <a:off x="6080371" y="940759"/>
            <a:ext cx="2469000" cy="25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8"/>
          </p:nvPr>
        </p:nvSpPr>
        <p:spPr>
          <a:xfrm>
            <a:off x="3616775" y="2409963"/>
            <a:ext cx="2463600" cy="24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9"/>
          </p:nvPr>
        </p:nvSpPr>
        <p:spPr>
          <a:xfrm>
            <a:off x="6083071" y="2409963"/>
            <a:ext cx="2463600" cy="24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20"/>
          </p:nvPr>
        </p:nvSpPr>
        <p:spPr>
          <a:xfrm>
            <a:off x="3614075" y="3867800"/>
            <a:ext cx="2469000" cy="25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21"/>
          </p:nvPr>
        </p:nvSpPr>
        <p:spPr>
          <a:xfrm>
            <a:off x="6083071" y="3867800"/>
            <a:ext cx="2463600" cy="25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>
                <a:solidFill>
                  <a:schemeClr val="accent3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accen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-15000" y="7"/>
            <a:ext cx="9174000" cy="339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2290025" y="39335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1"/>
          </p:nvPr>
        </p:nvSpPr>
        <p:spPr>
          <a:xfrm>
            <a:off x="992075" y="535000"/>
            <a:ext cx="7159800" cy="21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Sora ExtraLight"/>
              <a:buNone/>
              <a:defRPr sz="35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●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○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■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●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○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■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●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Light"/>
              <a:buChar char="○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Sora Light"/>
              <a:buChar char="■"/>
              <a:defRPr>
                <a:solidFill>
                  <a:schemeClr val="dk1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2" r:id="rId10"/>
    <p:sldLayoutId id="2147483668" r:id="rId11"/>
    <p:sldLayoutId id="2147483670" r:id="rId12"/>
    <p:sldLayoutId id="2147483671" r:id="rId13"/>
    <p:sldLayoutId id="214748367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0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>
            <a:spLocks noGrp="1"/>
          </p:cNvSpPr>
          <p:nvPr>
            <p:ph type="ctrTitle"/>
          </p:nvPr>
        </p:nvSpPr>
        <p:spPr>
          <a:xfrm>
            <a:off x="983150" y="759188"/>
            <a:ext cx="3321300" cy="30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Sora Light"/>
                <a:ea typeface="Sora Light"/>
                <a:cs typeface="Sora Light"/>
                <a:sym typeface="Sora Light"/>
              </a:rPr>
              <a:t>T</a:t>
            </a:r>
            <a:r>
              <a:rPr lang="en" sz="2600" dirty="0">
                <a:latin typeface="Sora Light"/>
                <a:ea typeface="Sora Light"/>
                <a:cs typeface="Sora Light"/>
                <a:sym typeface="Sora Light"/>
              </a:rPr>
              <a:t>his is </a:t>
            </a:r>
            <a:endParaRPr sz="2600" dirty="0">
              <a:latin typeface="Sora Light"/>
              <a:ea typeface="Sora Light"/>
              <a:cs typeface="Sora Light"/>
              <a:sym typeface="Sora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00" dirty="0">
                <a:latin typeface="Sora Medium"/>
                <a:ea typeface="Sora Medium"/>
                <a:cs typeface="Sora Medium"/>
                <a:sym typeface="Sora Medium"/>
              </a:rPr>
              <a:t>M</a:t>
            </a:r>
            <a:r>
              <a:rPr lang="en" sz="7700" dirty="0">
                <a:latin typeface="Sora Medium"/>
                <a:ea typeface="Sora Medium"/>
                <a:cs typeface="Sora Medium"/>
                <a:sym typeface="Sora Medium"/>
              </a:rPr>
              <a:t>y Device </a:t>
            </a:r>
            <a:endParaRPr sz="7700" dirty="0">
              <a:latin typeface="Sora Medium"/>
              <a:ea typeface="Sora Medium"/>
              <a:cs typeface="Sora Medium"/>
              <a:sym typeface="Sora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dirty="0">
                <a:solidFill>
                  <a:schemeClr val="tx2">
                    <a:lumMod val="75000"/>
                  </a:schemeClr>
                </a:solidFill>
                <a:latin typeface="Sora ExtraBold"/>
                <a:ea typeface="Sora ExtraBold"/>
                <a:cs typeface="Sora ExtraBold"/>
                <a:sym typeface="Sora ExtraBold"/>
              </a:rPr>
              <a:t>OPPO A37F</a:t>
            </a:r>
            <a:endParaRPr sz="4100" dirty="0">
              <a:solidFill>
                <a:schemeClr val="tx2">
                  <a:lumMod val="75000"/>
                </a:schemeClr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sp>
        <p:nvSpPr>
          <p:cNvPr id="296" name="Google Shape;296;p30"/>
          <p:cNvSpPr txBox="1">
            <a:spLocks noGrp="1"/>
          </p:cNvSpPr>
          <p:nvPr>
            <p:ph type="subTitle" idx="1"/>
          </p:nvPr>
        </p:nvSpPr>
        <p:spPr>
          <a:xfrm>
            <a:off x="638900" y="3970225"/>
            <a:ext cx="4009800" cy="366300"/>
          </a:xfrm>
          <a:prstGeom prst="rect">
            <a:avLst/>
          </a:prstGeom>
        </p:spPr>
        <p:txBody>
          <a:bodyPr spcFirstLastPara="1" wrap="square" lIns="182875" tIns="91425" rIns="18287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10000"/>
                  </a:schemeClr>
                </a:solidFill>
              </a:rPr>
              <a:t>Ayu Laila Ajeng Fitria</a:t>
            </a:r>
            <a:endParaRPr dirty="0">
              <a:solidFill>
                <a:schemeClr val="accent6">
                  <a:lumMod val="10000"/>
                </a:schemeClr>
              </a:solidFill>
            </a:endParaRPr>
          </a:p>
        </p:txBody>
      </p:sp>
      <p:grpSp>
        <p:nvGrpSpPr>
          <p:cNvPr id="297" name="Google Shape;297;p30"/>
          <p:cNvGrpSpPr/>
          <p:nvPr/>
        </p:nvGrpSpPr>
        <p:grpSpPr>
          <a:xfrm>
            <a:off x="5056389" y="323238"/>
            <a:ext cx="662151" cy="4493176"/>
            <a:chOff x="5056389" y="323238"/>
            <a:chExt cx="662151" cy="4493176"/>
          </a:xfrm>
        </p:grpSpPr>
        <p:grpSp>
          <p:nvGrpSpPr>
            <p:cNvPr id="298" name="Google Shape;298;p30"/>
            <p:cNvGrpSpPr/>
            <p:nvPr/>
          </p:nvGrpSpPr>
          <p:grpSpPr>
            <a:xfrm>
              <a:off x="5058293" y="1859452"/>
              <a:ext cx="658344" cy="658344"/>
              <a:chOff x="7928625" y="2245138"/>
              <a:chExt cx="597300" cy="597300"/>
            </a:xfrm>
          </p:grpSpPr>
          <p:sp>
            <p:nvSpPr>
              <p:cNvPr id="299" name="Google Shape;299;p30"/>
              <p:cNvSpPr/>
              <p:nvPr/>
            </p:nvSpPr>
            <p:spPr>
              <a:xfrm>
                <a:off x="7928625" y="2245138"/>
                <a:ext cx="597300" cy="597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0"/>
              <p:cNvSpPr/>
              <p:nvPr/>
            </p:nvSpPr>
            <p:spPr>
              <a:xfrm>
                <a:off x="8054443" y="2370761"/>
                <a:ext cx="345674" cy="346056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1" name="Google Shape;301;p30"/>
            <p:cNvGrpSpPr/>
            <p:nvPr/>
          </p:nvGrpSpPr>
          <p:grpSpPr>
            <a:xfrm>
              <a:off x="5056389" y="323238"/>
              <a:ext cx="662151" cy="662151"/>
              <a:chOff x="7928625" y="3680700"/>
              <a:chExt cx="879000" cy="879000"/>
            </a:xfrm>
          </p:grpSpPr>
          <p:sp>
            <p:nvSpPr>
              <p:cNvPr id="302" name="Google Shape;302;p30"/>
              <p:cNvSpPr/>
              <p:nvPr/>
            </p:nvSpPr>
            <p:spPr>
              <a:xfrm>
                <a:off x="7928625" y="3680700"/>
                <a:ext cx="879000" cy="8790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3" name="Google Shape;303;p30"/>
              <p:cNvGrpSpPr/>
              <p:nvPr/>
            </p:nvGrpSpPr>
            <p:grpSpPr>
              <a:xfrm>
                <a:off x="8069479" y="3821884"/>
                <a:ext cx="597292" cy="596633"/>
                <a:chOff x="3303268" y="3817349"/>
                <a:chExt cx="346056" cy="345674"/>
              </a:xfrm>
            </p:grpSpPr>
            <p:sp>
              <p:nvSpPr>
                <p:cNvPr id="304" name="Google Shape;304;p30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305;p30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06;p30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30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08" name="Google Shape;308;p30"/>
            <p:cNvGrpSpPr/>
            <p:nvPr/>
          </p:nvGrpSpPr>
          <p:grpSpPr>
            <a:xfrm>
              <a:off x="5058293" y="1093248"/>
              <a:ext cx="658344" cy="658344"/>
              <a:chOff x="4821763" y="2979500"/>
              <a:chExt cx="597300" cy="597300"/>
            </a:xfrm>
          </p:grpSpPr>
          <p:sp>
            <p:nvSpPr>
              <p:cNvPr id="309" name="Google Shape;309;p30"/>
              <p:cNvSpPr/>
              <p:nvPr/>
            </p:nvSpPr>
            <p:spPr>
              <a:xfrm>
                <a:off x="4821763" y="2979500"/>
                <a:ext cx="597300" cy="597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0" name="Google Shape;310;p30"/>
              <p:cNvGrpSpPr/>
              <p:nvPr/>
            </p:nvGrpSpPr>
            <p:grpSpPr>
              <a:xfrm>
                <a:off x="4947385" y="3105313"/>
                <a:ext cx="346056" cy="345674"/>
                <a:chOff x="3752358" y="3817349"/>
                <a:chExt cx="346056" cy="345674"/>
              </a:xfrm>
            </p:grpSpPr>
            <p:sp>
              <p:nvSpPr>
                <p:cNvPr id="311" name="Google Shape;311;p30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30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30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30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15" name="Google Shape;315;p30"/>
            <p:cNvGrpSpPr/>
            <p:nvPr/>
          </p:nvGrpSpPr>
          <p:grpSpPr>
            <a:xfrm>
              <a:off x="5058293" y="4158070"/>
              <a:ext cx="658344" cy="658344"/>
              <a:chOff x="4750238" y="629850"/>
              <a:chExt cx="597300" cy="597300"/>
            </a:xfrm>
          </p:grpSpPr>
          <p:sp>
            <p:nvSpPr>
              <p:cNvPr id="316" name="Google Shape;316;p30"/>
              <p:cNvSpPr/>
              <p:nvPr/>
            </p:nvSpPr>
            <p:spPr>
              <a:xfrm>
                <a:off x="4750238" y="629850"/>
                <a:ext cx="597300" cy="597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7" name="Google Shape;317;p30"/>
              <p:cNvGrpSpPr/>
              <p:nvPr/>
            </p:nvGrpSpPr>
            <p:grpSpPr>
              <a:xfrm>
                <a:off x="4875876" y="755663"/>
                <a:ext cx="346024" cy="345674"/>
                <a:chOff x="4201447" y="3817349"/>
                <a:chExt cx="346024" cy="345674"/>
              </a:xfrm>
            </p:grpSpPr>
            <p:sp>
              <p:nvSpPr>
                <p:cNvPr id="318" name="Google Shape;318;p30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30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0" name="Google Shape;320;p30"/>
            <p:cNvGrpSpPr/>
            <p:nvPr/>
          </p:nvGrpSpPr>
          <p:grpSpPr>
            <a:xfrm>
              <a:off x="5058290" y="2625656"/>
              <a:ext cx="658350" cy="658350"/>
              <a:chOff x="7810124" y="497375"/>
              <a:chExt cx="997500" cy="997500"/>
            </a:xfrm>
          </p:grpSpPr>
          <p:sp>
            <p:nvSpPr>
              <p:cNvPr id="321" name="Google Shape;321;p30"/>
              <p:cNvSpPr/>
              <p:nvPr/>
            </p:nvSpPr>
            <p:spPr>
              <a:xfrm>
                <a:off x="7810124" y="497375"/>
                <a:ext cx="997500" cy="9975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2" name="Google Shape;322;p30"/>
              <p:cNvGrpSpPr/>
              <p:nvPr/>
            </p:nvGrpSpPr>
            <p:grpSpPr>
              <a:xfrm>
                <a:off x="7974290" y="661893"/>
                <a:ext cx="669168" cy="668464"/>
                <a:chOff x="2238181" y="4120624"/>
                <a:chExt cx="346056" cy="345674"/>
              </a:xfrm>
            </p:grpSpPr>
            <p:grpSp>
              <p:nvGrpSpPr>
                <p:cNvPr id="323" name="Google Shape;323;p30"/>
                <p:cNvGrpSpPr/>
                <p:nvPr/>
              </p:nvGrpSpPr>
              <p:grpSpPr>
                <a:xfrm>
                  <a:off x="2309155" y="4177413"/>
                  <a:ext cx="203862" cy="231903"/>
                  <a:chOff x="1512725" y="258500"/>
                  <a:chExt cx="4570900" cy="5199625"/>
                </a:xfrm>
              </p:grpSpPr>
              <p:sp>
                <p:nvSpPr>
                  <p:cNvPr id="324" name="Google Shape;324;p30"/>
                  <p:cNvSpPr/>
                  <p:nvPr/>
                </p:nvSpPr>
                <p:spPr>
                  <a:xfrm>
                    <a:off x="1512725" y="2700900"/>
                    <a:ext cx="2654475" cy="2757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179" h="110289" extrusionOk="0">
                        <a:moveTo>
                          <a:pt x="19199" y="1"/>
                        </a:moveTo>
                        <a:cubicBezTo>
                          <a:pt x="18076" y="1"/>
                          <a:pt x="16954" y="466"/>
                          <a:pt x="16148" y="1404"/>
                        </a:cubicBezTo>
                        <a:cubicBezTo>
                          <a:pt x="5840" y="13310"/>
                          <a:pt x="1" y="28739"/>
                          <a:pt x="33" y="44494"/>
                        </a:cubicBezTo>
                        <a:cubicBezTo>
                          <a:pt x="33" y="62077"/>
                          <a:pt x="6916" y="78582"/>
                          <a:pt x="19442" y="91010"/>
                        </a:cubicBezTo>
                        <a:cubicBezTo>
                          <a:pt x="31968" y="103439"/>
                          <a:pt x="48572" y="110289"/>
                          <a:pt x="66252" y="110289"/>
                        </a:cubicBezTo>
                        <a:cubicBezTo>
                          <a:pt x="69546" y="110289"/>
                          <a:pt x="72939" y="110060"/>
                          <a:pt x="76201" y="109571"/>
                        </a:cubicBezTo>
                        <a:cubicBezTo>
                          <a:pt x="86248" y="108071"/>
                          <a:pt x="95675" y="104352"/>
                          <a:pt x="103895" y="98643"/>
                        </a:cubicBezTo>
                        <a:cubicBezTo>
                          <a:pt x="105983" y="97208"/>
                          <a:pt x="106179" y="94272"/>
                          <a:pt x="104417" y="92478"/>
                        </a:cubicBezTo>
                        <a:cubicBezTo>
                          <a:pt x="104384" y="92348"/>
                          <a:pt x="104384" y="92315"/>
                          <a:pt x="104352" y="92315"/>
                        </a:cubicBezTo>
                        <a:cubicBezTo>
                          <a:pt x="103555" y="91537"/>
                          <a:pt x="102517" y="91128"/>
                          <a:pt x="101470" y="91128"/>
                        </a:cubicBezTo>
                        <a:cubicBezTo>
                          <a:pt x="100673" y="91128"/>
                          <a:pt x="99870" y="91365"/>
                          <a:pt x="99165" y="91859"/>
                        </a:cubicBezTo>
                        <a:cubicBezTo>
                          <a:pt x="91956" y="96849"/>
                          <a:pt x="83769" y="100111"/>
                          <a:pt x="74994" y="101416"/>
                        </a:cubicBezTo>
                        <a:cubicBezTo>
                          <a:pt x="72091" y="101808"/>
                          <a:pt x="69155" y="102069"/>
                          <a:pt x="66252" y="102069"/>
                        </a:cubicBezTo>
                        <a:cubicBezTo>
                          <a:pt x="50757" y="102069"/>
                          <a:pt x="36176" y="96066"/>
                          <a:pt x="25216" y="85171"/>
                        </a:cubicBezTo>
                        <a:cubicBezTo>
                          <a:pt x="14256" y="74309"/>
                          <a:pt x="8221" y="59826"/>
                          <a:pt x="8188" y="44462"/>
                        </a:cubicBezTo>
                        <a:cubicBezTo>
                          <a:pt x="8188" y="30664"/>
                          <a:pt x="13277" y="17126"/>
                          <a:pt x="22313" y="6721"/>
                        </a:cubicBezTo>
                        <a:cubicBezTo>
                          <a:pt x="23650" y="5188"/>
                          <a:pt x="23650" y="2904"/>
                          <a:pt x="22248" y="1404"/>
                        </a:cubicBezTo>
                        <a:lnTo>
                          <a:pt x="22215" y="1338"/>
                        </a:lnTo>
                        <a:cubicBezTo>
                          <a:pt x="21407" y="449"/>
                          <a:pt x="20302" y="1"/>
                          <a:pt x="19199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5" name="Google Shape;325;p30"/>
                  <p:cNvSpPr/>
                  <p:nvPr/>
                </p:nvSpPr>
                <p:spPr>
                  <a:xfrm>
                    <a:off x="2323325" y="258500"/>
                    <a:ext cx="3760300" cy="4390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412" h="175609" extrusionOk="0">
                        <a:moveTo>
                          <a:pt x="63610" y="0"/>
                        </a:moveTo>
                        <a:cubicBezTo>
                          <a:pt x="61359" y="0"/>
                          <a:pt x="59532" y="1827"/>
                          <a:pt x="59532" y="4078"/>
                        </a:cubicBezTo>
                        <a:lnTo>
                          <a:pt x="59532" y="93228"/>
                        </a:lnTo>
                        <a:lnTo>
                          <a:pt x="59467" y="142060"/>
                        </a:lnTo>
                        <a:cubicBezTo>
                          <a:pt x="59467" y="153020"/>
                          <a:pt x="52421" y="162741"/>
                          <a:pt x="41950" y="166199"/>
                        </a:cubicBezTo>
                        <a:cubicBezTo>
                          <a:pt x="39320" y="167047"/>
                          <a:pt x="36616" y="167503"/>
                          <a:pt x="33881" y="167503"/>
                        </a:cubicBezTo>
                        <a:cubicBezTo>
                          <a:pt x="33462" y="167503"/>
                          <a:pt x="33042" y="167493"/>
                          <a:pt x="32621" y="167471"/>
                        </a:cubicBezTo>
                        <a:cubicBezTo>
                          <a:pt x="19181" y="166818"/>
                          <a:pt x="8515" y="155793"/>
                          <a:pt x="8319" y="142419"/>
                        </a:cubicBezTo>
                        <a:cubicBezTo>
                          <a:pt x="8221" y="135569"/>
                          <a:pt x="10798" y="129143"/>
                          <a:pt x="15593" y="124250"/>
                        </a:cubicBezTo>
                        <a:cubicBezTo>
                          <a:pt x="20454" y="119291"/>
                          <a:pt x="26978" y="116584"/>
                          <a:pt x="33926" y="116584"/>
                        </a:cubicBezTo>
                        <a:cubicBezTo>
                          <a:pt x="36633" y="116584"/>
                          <a:pt x="39373" y="117041"/>
                          <a:pt x="41983" y="117889"/>
                        </a:cubicBezTo>
                        <a:cubicBezTo>
                          <a:pt x="42399" y="118019"/>
                          <a:pt x="42825" y="118082"/>
                          <a:pt x="43246" y="118082"/>
                        </a:cubicBezTo>
                        <a:cubicBezTo>
                          <a:pt x="44409" y="118082"/>
                          <a:pt x="45540" y="117600"/>
                          <a:pt x="46354" y="116714"/>
                        </a:cubicBezTo>
                        <a:cubicBezTo>
                          <a:pt x="47006" y="115931"/>
                          <a:pt x="47332" y="114920"/>
                          <a:pt x="47332" y="113909"/>
                        </a:cubicBezTo>
                        <a:lnTo>
                          <a:pt x="47332" y="81028"/>
                        </a:lnTo>
                        <a:cubicBezTo>
                          <a:pt x="47332" y="79038"/>
                          <a:pt x="45865" y="77277"/>
                          <a:pt x="43875" y="76983"/>
                        </a:cubicBezTo>
                        <a:cubicBezTo>
                          <a:pt x="40547" y="76494"/>
                          <a:pt x="37220" y="76233"/>
                          <a:pt x="33926" y="76233"/>
                        </a:cubicBezTo>
                        <a:cubicBezTo>
                          <a:pt x="26651" y="76233"/>
                          <a:pt x="19638" y="77407"/>
                          <a:pt x="12984" y="79593"/>
                        </a:cubicBezTo>
                        <a:cubicBezTo>
                          <a:pt x="10831" y="80311"/>
                          <a:pt x="9820" y="82724"/>
                          <a:pt x="10831" y="84780"/>
                        </a:cubicBezTo>
                        <a:lnTo>
                          <a:pt x="10831" y="84812"/>
                        </a:lnTo>
                        <a:cubicBezTo>
                          <a:pt x="10961" y="85008"/>
                          <a:pt x="11092" y="85269"/>
                          <a:pt x="11157" y="85465"/>
                        </a:cubicBezTo>
                        <a:cubicBezTo>
                          <a:pt x="11790" y="86730"/>
                          <a:pt x="13091" y="87485"/>
                          <a:pt x="14435" y="87485"/>
                        </a:cubicBezTo>
                        <a:cubicBezTo>
                          <a:pt x="14823" y="87485"/>
                          <a:pt x="15214" y="87423"/>
                          <a:pt x="15593" y="87291"/>
                        </a:cubicBezTo>
                        <a:cubicBezTo>
                          <a:pt x="21400" y="85367"/>
                          <a:pt x="27565" y="84388"/>
                          <a:pt x="33860" y="84388"/>
                        </a:cubicBezTo>
                        <a:cubicBezTo>
                          <a:pt x="35622" y="84388"/>
                          <a:pt x="37383" y="84486"/>
                          <a:pt x="39145" y="84649"/>
                        </a:cubicBezTo>
                        <a:lnTo>
                          <a:pt x="39145" y="108853"/>
                        </a:lnTo>
                        <a:cubicBezTo>
                          <a:pt x="37383" y="108592"/>
                          <a:pt x="35622" y="108462"/>
                          <a:pt x="33860" y="108462"/>
                        </a:cubicBezTo>
                        <a:cubicBezTo>
                          <a:pt x="24727" y="108462"/>
                          <a:pt x="16180" y="112050"/>
                          <a:pt x="9787" y="118541"/>
                        </a:cubicBezTo>
                        <a:cubicBezTo>
                          <a:pt x="3426" y="124967"/>
                          <a:pt x="1" y="133481"/>
                          <a:pt x="99" y="142549"/>
                        </a:cubicBezTo>
                        <a:cubicBezTo>
                          <a:pt x="360" y="160197"/>
                          <a:pt x="14452" y="174712"/>
                          <a:pt x="32164" y="175561"/>
                        </a:cubicBezTo>
                        <a:cubicBezTo>
                          <a:pt x="32758" y="175593"/>
                          <a:pt x="33351" y="175609"/>
                          <a:pt x="33941" y="175609"/>
                        </a:cubicBezTo>
                        <a:cubicBezTo>
                          <a:pt x="37530" y="175609"/>
                          <a:pt x="41044" y="175018"/>
                          <a:pt x="44462" y="173897"/>
                        </a:cubicBezTo>
                        <a:cubicBezTo>
                          <a:pt x="58325" y="169330"/>
                          <a:pt x="67622" y="156543"/>
                          <a:pt x="67622" y="142027"/>
                        </a:cubicBezTo>
                        <a:lnTo>
                          <a:pt x="67687" y="93163"/>
                        </a:lnTo>
                        <a:lnTo>
                          <a:pt x="67687" y="8155"/>
                        </a:lnTo>
                        <a:lnTo>
                          <a:pt x="78321" y="8155"/>
                        </a:lnTo>
                        <a:cubicBezTo>
                          <a:pt x="81697" y="8133"/>
                          <a:pt x="85305" y="8095"/>
                          <a:pt x="88344" y="8095"/>
                        </a:cubicBezTo>
                        <a:cubicBezTo>
                          <a:pt x="89709" y="8095"/>
                          <a:pt x="90960" y="8103"/>
                          <a:pt x="92022" y="8123"/>
                        </a:cubicBezTo>
                        <a:cubicBezTo>
                          <a:pt x="93098" y="21073"/>
                          <a:pt x="98643" y="33110"/>
                          <a:pt x="107973" y="42374"/>
                        </a:cubicBezTo>
                        <a:cubicBezTo>
                          <a:pt x="117269" y="51573"/>
                          <a:pt x="129339" y="57053"/>
                          <a:pt x="142256" y="58031"/>
                        </a:cubicBezTo>
                        <a:cubicBezTo>
                          <a:pt x="142256" y="64131"/>
                          <a:pt x="142289" y="76005"/>
                          <a:pt x="142354" y="82333"/>
                        </a:cubicBezTo>
                        <a:cubicBezTo>
                          <a:pt x="133155" y="81876"/>
                          <a:pt x="124250" y="79821"/>
                          <a:pt x="115769" y="76233"/>
                        </a:cubicBezTo>
                        <a:cubicBezTo>
                          <a:pt x="109506" y="73624"/>
                          <a:pt x="103700" y="70198"/>
                          <a:pt x="98350" y="66088"/>
                        </a:cubicBezTo>
                        <a:cubicBezTo>
                          <a:pt x="97610" y="65524"/>
                          <a:pt x="96719" y="65238"/>
                          <a:pt x="95830" y="65238"/>
                        </a:cubicBezTo>
                        <a:cubicBezTo>
                          <a:pt x="95229" y="65238"/>
                          <a:pt x="94629" y="65369"/>
                          <a:pt x="94077" y="65632"/>
                        </a:cubicBezTo>
                        <a:cubicBezTo>
                          <a:pt x="92674" y="66284"/>
                          <a:pt x="91793" y="67752"/>
                          <a:pt x="91793" y="69318"/>
                        </a:cubicBezTo>
                        <a:lnTo>
                          <a:pt x="91956" y="142354"/>
                        </a:lnTo>
                        <a:cubicBezTo>
                          <a:pt x="91891" y="150443"/>
                          <a:pt x="90195" y="158272"/>
                          <a:pt x="86966" y="165514"/>
                        </a:cubicBezTo>
                        <a:cubicBezTo>
                          <a:pt x="86150" y="167308"/>
                          <a:pt x="86802" y="169428"/>
                          <a:pt x="88433" y="170472"/>
                        </a:cubicBezTo>
                        <a:cubicBezTo>
                          <a:pt x="88466" y="170472"/>
                          <a:pt x="88466" y="170505"/>
                          <a:pt x="88531" y="170505"/>
                        </a:cubicBezTo>
                        <a:cubicBezTo>
                          <a:pt x="89214" y="170960"/>
                          <a:pt x="89984" y="171174"/>
                          <a:pt x="90744" y="171174"/>
                        </a:cubicBezTo>
                        <a:cubicBezTo>
                          <a:pt x="92271" y="171174"/>
                          <a:pt x="93760" y="170311"/>
                          <a:pt x="94436" y="168808"/>
                        </a:cubicBezTo>
                        <a:cubicBezTo>
                          <a:pt x="98089" y="160555"/>
                          <a:pt x="100046" y="151650"/>
                          <a:pt x="100111" y="142354"/>
                        </a:cubicBezTo>
                        <a:lnTo>
                          <a:pt x="99850" y="77049"/>
                        </a:lnTo>
                        <a:lnTo>
                          <a:pt x="99850" y="77049"/>
                        </a:lnTo>
                        <a:cubicBezTo>
                          <a:pt x="103895" y="79593"/>
                          <a:pt x="108071" y="81844"/>
                          <a:pt x="112474" y="83670"/>
                        </a:cubicBezTo>
                        <a:cubicBezTo>
                          <a:pt x="123206" y="88205"/>
                          <a:pt x="134591" y="90521"/>
                          <a:pt x="146301" y="90521"/>
                        </a:cubicBezTo>
                        <a:cubicBezTo>
                          <a:pt x="147410" y="90521"/>
                          <a:pt x="148454" y="90097"/>
                          <a:pt x="149237" y="89346"/>
                        </a:cubicBezTo>
                        <a:cubicBezTo>
                          <a:pt x="149987" y="88563"/>
                          <a:pt x="150411" y="87552"/>
                          <a:pt x="150411" y="86443"/>
                        </a:cubicBezTo>
                        <a:lnTo>
                          <a:pt x="150379" y="70231"/>
                        </a:lnTo>
                        <a:lnTo>
                          <a:pt x="150313" y="54345"/>
                        </a:lnTo>
                        <a:cubicBezTo>
                          <a:pt x="150281" y="49974"/>
                          <a:pt x="146301" y="49942"/>
                          <a:pt x="146236" y="49942"/>
                        </a:cubicBezTo>
                        <a:cubicBezTo>
                          <a:pt x="120955" y="49942"/>
                          <a:pt x="100177" y="29358"/>
                          <a:pt x="99981" y="4045"/>
                        </a:cubicBezTo>
                        <a:cubicBezTo>
                          <a:pt x="99981" y="2121"/>
                          <a:pt x="98546" y="131"/>
                          <a:pt x="9590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26" name="Google Shape;326;p30"/>
                <p:cNvSpPr/>
                <p:nvPr/>
              </p:nvSpPr>
              <p:spPr>
                <a:xfrm>
                  <a:off x="2238181" y="4120624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7" name="Google Shape;327;p30"/>
            <p:cNvGrpSpPr/>
            <p:nvPr/>
          </p:nvGrpSpPr>
          <p:grpSpPr>
            <a:xfrm>
              <a:off x="5058293" y="3391866"/>
              <a:ext cx="658344" cy="658344"/>
              <a:chOff x="4892375" y="1804675"/>
              <a:chExt cx="597300" cy="597300"/>
            </a:xfrm>
          </p:grpSpPr>
          <p:sp>
            <p:nvSpPr>
              <p:cNvPr id="328" name="Google Shape;328;p30"/>
              <p:cNvSpPr/>
              <p:nvPr/>
            </p:nvSpPr>
            <p:spPr>
              <a:xfrm>
                <a:off x="4892375" y="1804675"/>
                <a:ext cx="597300" cy="597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9" name="Google Shape;329;p30"/>
              <p:cNvGrpSpPr/>
              <p:nvPr/>
            </p:nvGrpSpPr>
            <p:grpSpPr>
              <a:xfrm>
                <a:off x="5018220" y="1930490"/>
                <a:ext cx="345642" cy="345674"/>
                <a:chOff x="5549861" y="3817349"/>
                <a:chExt cx="345642" cy="345674"/>
              </a:xfrm>
            </p:grpSpPr>
            <p:sp>
              <p:nvSpPr>
                <p:cNvPr id="330" name="Google Shape;330;p30"/>
                <p:cNvSpPr/>
                <p:nvPr/>
              </p:nvSpPr>
              <p:spPr>
                <a:xfrm>
                  <a:off x="5549861" y="3817349"/>
                  <a:ext cx="345642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9" h="10860" extrusionOk="0">
                      <a:moveTo>
                        <a:pt x="5429" y="334"/>
                      </a:moveTo>
                      <a:cubicBezTo>
                        <a:pt x="8239" y="334"/>
                        <a:pt x="10513" y="2608"/>
                        <a:pt x="10513" y="5430"/>
                      </a:cubicBezTo>
                      <a:cubicBezTo>
                        <a:pt x="10513" y="8240"/>
                        <a:pt x="8227" y="10514"/>
                        <a:pt x="5429" y="10514"/>
                      </a:cubicBezTo>
                      <a:cubicBezTo>
                        <a:pt x="2619" y="10514"/>
                        <a:pt x="333" y="8240"/>
                        <a:pt x="333" y="5430"/>
                      </a:cubicBezTo>
                      <a:cubicBezTo>
                        <a:pt x="333" y="2608"/>
                        <a:pt x="2619" y="334"/>
                        <a:pt x="5429" y="334"/>
                      </a:cubicBezTo>
                      <a:close/>
                      <a:moveTo>
                        <a:pt x="5429" y="1"/>
                      </a:moveTo>
                      <a:cubicBezTo>
                        <a:pt x="3989" y="1"/>
                        <a:pt x="2619" y="560"/>
                        <a:pt x="1584" y="1584"/>
                      </a:cubicBezTo>
                      <a:cubicBezTo>
                        <a:pt x="560" y="2620"/>
                        <a:pt x="0" y="3989"/>
                        <a:pt x="0" y="5430"/>
                      </a:cubicBezTo>
                      <a:cubicBezTo>
                        <a:pt x="0" y="6871"/>
                        <a:pt x="560" y="8240"/>
                        <a:pt x="1584" y="9264"/>
                      </a:cubicBezTo>
                      <a:cubicBezTo>
                        <a:pt x="2619" y="10300"/>
                        <a:pt x="3989" y="10859"/>
                        <a:pt x="5429" y="10859"/>
                      </a:cubicBezTo>
                      <a:cubicBezTo>
                        <a:pt x="6870" y="10859"/>
                        <a:pt x="8239" y="10300"/>
                        <a:pt x="9263" y="9264"/>
                      </a:cubicBezTo>
                      <a:cubicBezTo>
                        <a:pt x="10299" y="8240"/>
                        <a:pt x="10859" y="6871"/>
                        <a:pt x="10859" y="5430"/>
                      </a:cubicBezTo>
                      <a:cubicBezTo>
                        <a:pt x="10859" y="3989"/>
                        <a:pt x="10299" y="2620"/>
                        <a:pt x="9263" y="1584"/>
                      </a:cubicBezTo>
                      <a:cubicBezTo>
                        <a:pt x="8239" y="560"/>
                        <a:pt x="6870" y="1"/>
                        <a:pt x="54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30"/>
                <p:cNvSpPr/>
                <p:nvPr/>
              </p:nvSpPr>
              <p:spPr>
                <a:xfrm>
                  <a:off x="5590763" y="3890208"/>
                  <a:ext cx="262661" cy="200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2" h="6285" extrusionOk="0">
                      <a:moveTo>
                        <a:pt x="4123" y="1"/>
                      </a:moveTo>
                      <a:cubicBezTo>
                        <a:pt x="3010" y="1"/>
                        <a:pt x="1900" y="63"/>
                        <a:pt x="799" y="188"/>
                      </a:cubicBezTo>
                      <a:cubicBezTo>
                        <a:pt x="513" y="224"/>
                        <a:pt x="287" y="450"/>
                        <a:pt x="239" y="712"/>
                      </a:cubicBezTo>
                      <a:cubicBezTo>
                        <a:pt x="1" y="2319"/>
                        <a:pt x="1" y="3963"/>
                        <a:pt x="239" y="5570"/>
                      </a:cubicBezTo>
                      <a:cubicBezTo>
                        <a:pt x="287" y="5844"/>
                        <a:pt x="513" y="6058"/>
                        <a:pt x="799" y="6082"/>
                      </a:cubicBezTo>
                      <a:cubicBezTo>
                        <a:pt x="1894" y="6201"/>
                        <a:pt x="3013" y="6284"/>
                        <a:pt x="4132" y="6284"/>
                      </a:cubicBezTo>
                      <a:cubicBezTo>
                        <a:pt x="4609" y="6284"/>
                        <a:pt x="5085" y="6260"/>
                        <a:pt x="5561" y="6249"/>
                      </a:cubicBezTo>
                      <a:cubicBezTo>
                        <a:pt x="5644" y="6249"/>
                        <a:pt x="5716" y="6177"/>
                        <a:pt x="5716" y="6070"/>
                      </a:cubicBezTo>
                      <a:cubicBezTo>
                        <a:pt x="5716" y="5963"/>
                        <a:pt x="5633" y="5891"/>
                        <a:pt x="5537" y="5891"/>
                      </a:cubicBezTo>
                      <a:cubicBezTo>
                        <a:pt x="5051" y="5914"/>
                        <a:pt x="4564" y="5925"/>
                        <a:pt x="4076" y="5925"/>
                      </a:cubicBezTo>
                      <a:cubicBezTo>
                        <a:pt x="2998" y="5925"/>
                        <a:pt x="1916" y="5868"/>
                        <a:pt x="834" y="5737"/>
                      </a:cubicBezTo>
                      <a:cubicBezTo>
                        <a:pt x="715" y="5725"/>
                        <a:pt x="620" y="5641"/>
                        <a:pt x="596" y="5498"/>
                      </a:cubicBezTo>
                      <a:cubicBezTo>
                        <a:pt x="382" y="3927"/>
                        <a:pt x="382" y="2319"/>
                        <a:pt x="596" y="736"/>
                      </a:cubicBezTo>
                      <a:cubicBezTo>
                        <a:pt x="620" y="617"/>
                        <a:pt x="715" y="522"/>
                        <a:pt x="834" y="498"/>
                      </a:cubicBezTo>
                      <a:cubicBezTo>
                        <a:pt x="1942" y="379"/>
                        <a:pt x="3037" y="319"/>
                        <a:pt x="4144" y="319"/>
                      </a:cubicBezTo>
                      <a:cubicBezTo>
                        <a:pt x="5240" y="319"/>
                        <a:pt x="6347" y="379"/>
                        <a:pt x="7442" y="498"/>
                      </a:cubicBezTo>
                      <a:cubicBezTo>
                        <a:pt x="7561" y="522"/>
                        <a:pt x="7669" y="605"/>
                        <a:pt x="7680" y="736"/>
                      </a:cubicBezTo>
                      <a:cubicBezTo>
                        <a:pt x="7907" y="2319"/>
                        <a:pt x="7907" y="3927"/>
                        <a:pt x="7680" y="5498"/>
                      </a:cubicBezTo>
                      <a:cubicBezTo>
                        <a:pt x="7669" y="5617"/>
                        <a:pt x="7561" y="5725"/>
                        <a:pt x="7442" y="5737"/>
                      </a:cubicBezTo>
                      <a:cubicBezTo>
                        <a:pt x="7085" y="5784"/>
                        <a:pt x="6752" y="5820"/>
                        <a:pt x="6395" y="5844"/>
                      </a:cubicBezTo>
                      <a:cubicBezTo>
                        <a:pt x="6299" y="5844"/>
                        <a:pt x="6228" y="5927"/>
                        <a:pt x="6228" y="6010"/>
                      </a:cubicBezTo>
                      <a:cubicBezTo>
                        <a:pt x="6228" y="6110"/>
                        <a:pt x="6299" y="6178"/>
                        <a:pt x="6386" y="6178"/>
                      </a:cubicBezTo>
                      <a:cubicBezTo>
                        <a:pt x="6393" y="6178"/>
                        <a:pt x="6399" y="6178"/>
                        <a:pt x="6406" y="6177"/>
                      </a:cubicBezTo>
                      <a:cubicBezTo>
                        <a:pt x="6764" y="6141"/>
                        <a:pt x="7121" y="6118"/>
                        <a:pt x="7478" y="6070"/>
                      </a:cubicBezTo>
                      <a:cubicBezTo>
                        <a:pt x="7764" y="6034"/>
                        <a:pt x="7978" y="5820"/>
                        <a:pt x="8026" y="5546"/>
                      </a:cubicBezTo>
                      <a:cubicBezTo>
                        <a:pt x="8252" y="3963"/>
                        <a:pt x="8252" y="2319"/>
                        <a:pt x="8014" y="712"/>
                      </a:cubicBezTo>
                      <a:cubicBezTo>
                        <a:pt x="7966" y="426"/>
                        <a:pt x="7740" y="224"/>
                        <a:pt x="7466" y="188"/>
                      </a:cubicBezTo>
                      <a:cubicBezTo>
                        <a:pt x="6353" y="63"/>
                        <a:pt x="5237" y="1"/>
                        <a:pt x="41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30"/>
                <p:cNvSpPr/>
                <p:nvPr/>
              </p:nvSpPr>
              <p:spPr>
                <a:xfrm>
                  <a:off x="5680587" y="3935024"/>
                  <a:ext cx="105389" cy="110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1" h="3472" extrusionOk="0">
                      <a:moveTo>
                        <a:pt x="334" y="447"/>
                      </a:moveTo>
                      <a:lnTo>
                        <a:pt x="2763" y="1733"/>
                      </a:lnTo>
                      <a:lnTo>
                        <a:pt x="334" y="3007"/>
                      </a:lnTo>
                      <a:lnTo>
                        <a:pt x="334" y="447"/>
                      </a:lnTo>
                      <a:close/>
                      <a:moveTo>
                        <a:pt x="163" y="1"/>
                      </a:moveTo>
                      <a:cubicBezTo>
                        <a:pt x="135" y="1"/>
                        <a:pt x="108" y="7"/>
                        <a:pt x="84" y="18"/>
                      </a:cubicBezTo>
                      <a:cubicBezTo>
                        <a:pt x="36" y="54"/>
                        <a:pt x="1" y="114"/>
                        <a:pt x="1" y="173"/>
                      </a:cubicBezTo>
                      <a:lnTo>
                        <a:pt x="1" y="3293"/>
                      </a:lnTo>
                      <a:cubicBezTo>
                        <a:pt x="1" y="3352"/>
                        <a:pt x="24" y="3412"/>
                        <a:pt x="84" y="3447"/>
                      </a:cubicBezTo>
                      <a:cubicBezTo>
                        <a:pt x="120" y="3459"/>
                        <a:pt x="144" y="3471"/>
                        <a:pt x="179" y="3471"/>
                      </a:cubicBezTo>
                      <a:cubicBezTo>
                        <a:pt x="203" y="3471"/>
                        <a:pt x="239" y="3471"/>
                        <a:pt x="251" y="3459"/>
                      </a:cubicBezTo>
                      <a:lnTo>
                        <a:pt x="3227" y="1900"/>
                      </a:lnTo>
                      <a:cubicBezTo>
                        <a:pt x="3287" y="1864"/>
                        <a:pt x="3311" y="1804"/>
                        <a:pt x="3311" y="1745"/>
                      </a:cubicBezTo>
                      <a:cubicBezTo>
                        <a:pt x="3311" y="1673"/>
                        <a:pt x="3287" y="1614"/>
                        <a:pt x="3227" y="1578"/>
                      </a:cubicBezTo>
                      <a:lnTo>
                        <a:pt x="251" y="18"/>
                      </a:lnTo>
                      <a:cubicBezTo>
                        <a:pt x="221" y="7"/>
                        <a:pt x="191" y="1"/>
                        <a:pt x="16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1026" name="Picture 2" descr="https://o.remove.bg/downloads/6ed4f5bb-08ef-4b69-b6fe-ea6f77583709/image-removebg-preview.png"/>
          <p:cNvPicPr>
            <a:picLocks noGrp="1" noChangeAspect="1" noChangeArrowheads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" b="696"/>
          <a:stretch>
            <a:fillRect/>
          </a:stretch>
        </p:blipFill>
        <p:spPr bwMode="auto">
          <a:xfrm>
            <a:off x="5556249" y="920625"/>
            <a:ext cx="3348645" cy="330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59"/>
          <p:cNvSpPr txBox="1">
            <a:spLocks noGrp="1"/>
          </p:cNvSpPr>
          <p:nvPr>
            <p:ph type="ctrTitle"/>
          </p:nvPr>
        </p:nvSpPr>
        <p:spPr>
          <a:xfrm>
            <a:off x="2429950" y="535000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Thanks</a:t>
            </a:r>
            <a:r>
              <a:rPr lang="en">
                <a:solidFill>
                  <a:schemeClr val="accent3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!</a:t>
            </a:r>
            <a:endParaRPr>
              <a:solidFill>
                <a:schemeClr val="accent3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sp>
        <p:nvSpPr>
          <p:cNvPr id="1365" name="Google Shape;1365;p59"/>
          <p:cNvSpPr txBox="1">
            <a:spLocks noGrp="1"/>
          </p:cNvSpPr>
          <p:nvPr>
            <p:ph type="subTitle" idx="1"/>
          </p:nvPr>
        </p:nvSpPr>
        <p:spPr>
          <a:xfrm>
            <a:off x="2425075" y="1615650"/>
            <a:ext cx="42939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ra SemiBold"/>
                <a:ea typeface="Sora SemiBold"/>
                <a:cs typeface="Sora SemiBold"/>
                <a:sym typeface="Sora SemiBold"/>
              </a:rPr>
              <a:t>DO YOU HAVE ANY QUESTIONS?</a:t>
            </a:r>
            <a:endParaRPr dirty="0">
              <a:latin typeface="Sora SemiBold"/>
              <a:ea typeface="Sora SemiBold"/>
              <a:cs typeface="Sora SemiBold"/>
              <a:sym typeface="Sora SemiBold"/>
            </a:endParaRPr>
          </a:p>
        </p:txBody>
      </p:sp>
      <p:grpSp>
        <p:nvGrpSpPr>
          <p:cNvPr id="1366" name="Google Shape;1366;p59"/>
          <p:cNvGrpSpPr/>
          <p:nvPr/>
        </p:nvGrpSpPr>
        <p:grpSpPr>
          <a:xfrm>
            <a:off x="3914391" y="2883677"/>
            <a:ext cx="594851" cy="594851"/>
            <a:chOff x="7928625" y="2245138"/>
            <a:chExt cx="597300" cy="597300"/>
          </a:xfrm>
        </p:grpSpPr>
        <p:sp>
          <p:nvSpPr>
            <p:cNvPr id="1367" name="Google Shape;1367;p59"/>
            <p:cNvSpPr/>
            <p:nvPr/>
          </p:nvSpPr>
          <p:spPr>
            <a:xfrm>
              <a:off x="7928625" y="2245138"/>
              <a:ext cx="597300" cy="597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9"/>
            <p:cNvSpPr/>
            <p:nvPr/>
          </p:nvSpPr>
          <p:spPr>
            <a:xfrm>
              <a:off x="8054443" y="2370761"/>
              <a:ext cx="345674" cy="346056"/>
            </a:xfrm>
            <a:custGeom>
              <a:avLst/>
              <a:gdLst/>
              <a:ahLst/>
              <a:cxnLst/>
              <a:rect l="l" t="t" r="r" b="b"/>
              <a:pathLst>
                <a:path w="10860" h="10872" extrusionOk="0">
                  <a:moveTo>
                    <a:pt x="5430" y="1"/>
                  </a:moveTo>
                  <a:cubicBezTo>
                    <a:pt x="3990" y="1"/>
                    <a:pt x="2608" y="560"/>
                    <a:pt x="1596" y="1584"/>
                  </a:cubicBezTo>
                  <a:cubicBezTo>
                    <a:pt x="561" y="2620"/>
                    <a:pt x="1" y="3989"/>
                    <a:pt x="1" y="5430"/>
                  </a:cubicBezTo>
                  <a:cubicBezTo>
                    <a:pt x="1" y="6561"/>
                    <a:pt x="346" y="7645"/>
                    <a:pt x="1001" y="8573"/>
                  </a:cubicBezTo>
                  <a:cubicBezTo>
                    <a:pt x="1632" y="9466"/>
                    <a:pt x="2513" y="10145"/>
                    <a:pt x="3537" y="10538"/>
                  </a:cubicBezTo>
                  <a:cubicBezTo>
                    <a:pt x="3559" y="10544"/>
                    <a:pt x="3579" y="10547"/>
                    <a:pt x="3599" y="10547"/>
                  </a:cubicBezTo>
                  <a:cubicBezTo>
                    <a:pt x="3656" y="10547"/>
                    <a:pt x="3704" y="10522"/>
                    <a:pt x="3740" y="10478"/>
                  </a:cubicBezTo>
                  <a:cubicBezTo>
                    <a:pt x="3763" y="10443"/>
                    <a:pt x="3763" y="10395"/>
                    <a:pt x="3763" y="10371"/>
                  </a:cubicBezTo>
                  <a:lnTo>
                    <a:pt x="3763" y="7275"/>
                  </a:lnTo>
                  <a:cubicBezTo>
                    <a:pt x="3763" y="7180"/>
                    <a:pt x="3692" y="7097"/>
                    <a:pt x="3585" y="7097"/>
                  </a:cubicBezTo>
                  <a:lnTo>
                    <a:pt x="2156" y="7097"/>
                  </a:lnTo>
                  <a:lnTo>
                    <a:pt x="2156" y="5835"/>
                  </a:lnTo>
                  <a:lnTo>
                    <a:pt x="3585" y="5835"/>
                  </a:lnTo>
                  <a:cubicBezTo>
                    <a:pt x="3680" y="5835"/>
                    <a:pt x="3763" y="5751"/>
                    <a:pt x="3763" y="5656"/>
                  </a:cubicBezTo>
                  <a:lnTo>
                    <a:pt x="3763" y="5430"/>
                  </a:lnTo>
                  <a:cubicBezTo>
                    <a:pt x="3763" y="3942"/>
                    <a:pt x="5180" y="2632"/>
                    <a:pt x="6799" y="2632"/>
                  </a:cubicBezTo>
                  <a:lnTo>
                    <a:pt x="7550" y="2632"/>
                  </a:lnTo>
                  <a:lnTo>
                    <a:pt x="7550" y="3894"/>
                  </a:lnTo>
                  <a:lnTo>
                    <a:pt x="6799" y="3894"/>
                  </a:lnTo>
                  <a:cubicBezTo>
                    <a:pt x="6311" y="3894"/>
                    <a:pt x="5883" y="4025"/>
                    <a:pt x="5561" y="4287"/>
                  </a:cubicBezTo>
                  <a:cubicBezTo>
                    <a:pt x="5228" y="4561"/>
                    <a:pt x="5025" y="4966"/>
                    <a:pt x="5025" y="5430"/>
                  </a:cubicBezTo>
                  <a:lnTo>
                    <a:pt x="5025" y="5656"/>
                  </a:lnTo>
                  <a:cubicBezTo>
                    <a:pt x="5025" y="5740"/>
                    <a:pt x="5109" y="5835"/>
                    <a:pt x="5204" y="5835"/>
                  </a:cubicBezTo>
                  <a:lnTo>
                    <a:pt x="5883" y="5835"/>
                  </a:lnTo>
                  <a:cubicBezTo>
                    <a:pt x="5966" y="5835"/>
                    <a:pt x="6061" y="5751"/>
                    <a:pt x="6061" y="5656"/>
                  </a:cubicBezTo>
                  <a:cubicBezTo>
                    <a:pt x="6061" y="5561"/>
                    <a:pt x="5978" y="5478"/>
                    <a:pt x="5883" y="5478"/>
                  </a:cubicBezTo>
                  <a:lnTo>
                    <a:pt x="5371" y="5478"/>
                  </a:lnTo>
                  <a:lnTo>
                    <a:pt x="5371" y="5418"/>
                  </a:lnTo>
                  <a:cubicBezTo>
                    <a:pt x="5371" y="4525"/>
                    <a:pt x="6145" y="4204"/>
                    <a:pt x="6799" y="4204"/>
                  </a:cubicBezTo>
                  <a:lnTo>
                    <a:pt x="7704" y="4204"/>
                  </a:lnTo>
                  <a:cubicBezTo>
                    <a:pt x="7800" y="4204"/>
                    <a:pt x="7883" y="4132"/>
                    <a:pt x="7883" y="4025"/>
                  </a:cubicBezTo>
                  <a:lnTo>
                    <a:pt x="7883" y="2418"/>
                  </a:lnTo>
                  <a:cubicBezTo>
                    <a:pt x="7883" y="2334"/>
                    <a:pt x="7811" y="2239"/>
                    <a:pt x="7704" y="2239"/>
                  </a:cubicBezTo>
                  <a:lnTo>
                    <a:pt x="6799" y="2239"/>
                  </a:lnTo>
                  <a:cubicBezTo>
                    <a:pt x="5966" y="2239"/>
                    <a:pt x="5121" y="2572"/>
                    <a:pt x="4466" y="3156"/>
                  </a:cubicBezTo>
                  <a:cubicBezTo>
                    <a:pt x="3799" y="3763"/>
                    <a:pt x="3418" y="4549"/>
                    <a:pt x="3418" y="5382"/>
                  </a:cubicBezTo>
                  <a:lnTo>
                    <a:pt x="3418" y="5442"/>
                  </a:lnTo>
                  <a:lnTo>
                    <a:pt x="1989" y="5442"/>
                  </a:lnTo>
                  <a:cubicBezTo>
                    <a:pt x="1906" y="5442"/>
                    <a:pt x="1811" y="5513"/>
                    <a:pt x="1811" y="5620"/>
                  </a:cubicBezTo>
                  <a:lnTo>
                    <a:pt x="1811" y="7228"/>
                  </a:lnTo>
                  <a:cubicBezTo>
                    <a:pt x="1811" y="7323"/>
                    <a:pt x="1894" y="7406"/>
                    <a:pt x="1989" y="7406"/>
                  </a:cubicBezTo>
                  <a:lnTo>
                    <a:pt x="3418" y="7406"/>
                  </a:lnTo>
                  <a:lnTo>
                    <a:pt x="3418" y="10085"/>
                  </a:lnTo>
                  <a:cubicBezTo>
                    <a:pt x="1561" y="9300"/>
                    <a:pt x="346" y="7442"/>
                    <a:pt x="346" y="5418"/>
                  </a:cubicBezTo>
                  <a:cubicBezTo>
                    <a:pt x="346" y="2596"/>
                    <a:pt x="2620" y="322"/>
                    <a:pt x="5430" y="322"/>
                  </a:cubicBezTo>
                  <a:cubicBezTo>
                    <a:pt x="8228" y="322"/>
                    <a:pt x="10526" y="2620"/>
                    <a:pt x="10526" y="5418"/>
                  </a:cubicBezTo>
                  <a:cubicBezTo>
                    <a:pt x="10526" y="8228"/>
                    <a:pt x="8240" y="10502"/>
                    <a:pt x="5430" y="10502"/>
                  </a:cubicBezTo>
                  <a:lnTo>
                    <a:pt x="5371" y="10502"/>
                  </a:lnTo>
                  <a:lnTo>
                    <a:pt x="5371" y="7418"/>
                  </a:lnTo>
                  <a:lnTo>
                    <a:pt x="7728" y="7418"/>
                  </a:lnTo>
                  <a:cubicBezTo>
                    <a:pt x="7811" y="7418"/>
                    <a:pt x="7907" y="7347"/>
                    <a:pt x="7907" y="7240"/>
                  </a:cubicBezTo>
                  <a:lnTo>
                    <a:pt x="7907" y="5656"/>
                  </a:lnTo>
                  <a:cubicBezTo>
                    <a:pt x="7907" y="5561"/>
                    <a:pt x="7823" y="5478"/>
                    <a:pt x="7728" y="5478"/>
                  </a:cubicBezTo>
                  <a:lnTo>
                    <a:pt x="6728" y="5478"/>
                  </a:lnTo>
                  <a:cubicBezTo>
                    <a:pt x="6633" y="5478"/>
                    <a:pt x="6549" y="5549"/>
                    <a:pt x="6549" y="5656"/>
                  </a:cubicBezTo>
                  <a:cubicBezTo>
                    <a:pt x="6549" y="5740"/>
                    <a:pt x="6621" y="5835"/>
                    <a:pt x="6728" y="5835"/>
                  </a:cubicBezTo>
                  <a:lnTo>
                    <a:pt x="7561" y="5835"/>
                  </a:lnTo>
                  <a:lnTo>
                    <a:pt x="7561" y="7097"/>
                  </a:lnTo>
                  <a:lnTo>
                    <a:pt x="5204" y="7097"/>
                  </a:lnTo>
                  <a:cubicBezTo>
                    <a:pt x="5121" y="7097"/>
                    <a:pt x="5025" y="7168"/>
                    <a:pt x="5025" y="7275"/>
                  </a:cubicBezTo>
                  <a:lnTo>
                    <a:pt x="5025" y="10693"/>
                  </a:lnTo>
                  <a:cubicBezTo>
                    <a:pt x="5025" y="10788"/>
                    <a:pt x="5109" y="10859"/>
                    <a:pt x="5192" y="10871"/>
                  </a:cubicBezTo>
                  <a:lnTo>
                    <a:pt x="5430" y="10871"/>
                  </a:lnTo>
                  <a:cubicBezTo>
                    <a:pt x="6871" y="10871"/>
                    <a:pt x="8240" y="10312"/>
                    <a:pt x="9276" y="9288"/>
                  </a:cubicBezTo>
                  <a:cubicBezTo>
                    <a:pt x="10300" y="8252"/>
                    <a:pt x="10859" y="6883"/>
                    <a:pt x="10859" y="5442"/>
                  </a:cubicBezTo>
                  <a:cubicBezTo>
                    <a:pt x="10859" y="3989"/>
                    <a:pt x="10300" y="2620"/>
                    <a:pt x="9276" y="1584"/>
                  </a:cubicBezTo>
                  <a:cubicBezTo>
                    <a:pt x="8240" y="560"/>
                    <a:pt x="6871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59"/>
          <p:cNvGrpSpPr/>
          <p:nvPr/>
        </p:nvGrpSpPr>
        <p:grpSpPr>
          <a:xfrm>
            <a:off x="2463325" y="2881783"/>
            <a:ext cx="598335" cy="598247"/>
            <a:chOff x="7928625" y="3680700"/>
            <a:chExt cx="879000" cy="879000"/>
          </a:xfrm>
        </p:grpSpPr>
        <p:sp>
          <p:nvSpPr>
            <p:cNvPr id="1370" name="Google Shape;1370;p59"/>
            <p:cNvSpPr/>
            <p:nvPr/>
          </p:nvSpPr>
          <p:spPr>
            <a:xfrm>
              <a:off x="7928625" y="3680700"/>
              <a:ext cx="879000" cy="879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1" name="Google Shape;1371;p59"/>
            <p:cNvGrpSpPr/>
            <p:nvPr/>
          </p:nvGrpSpPr>
          <p:grpSpPr>
            <a:xfrm>
              <a:off x="8069479" y="3821884"/>
              <a:ext cx="597292" cy="596633"/>
              <a:chOff x="3303268" y="3817349"/>
              <a:chExt cx="346056" cy="345674"/>
            </a:xfrm>
          </p:grpSpPr>
          <p:sp>
            <p:nvSpPr>
              <p:cNvPr id="1372" name="Google Shape;1372;p59"/>
              <p:cNvSpPr/>
              <p:nvPr/>
            </p:nvSpPr>
            <p:spPr>
              <a:xfrm>
                <a:off x="3303268" y="3817349"/>
                <a:ext cx="346056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0860" extrusionOk="0">
                    <a:moveTo>
                      <a:pt x="5418" y="334"/>
                    </a:moveTo>
                    <a:cubicBezTo>
                      <a:pt x="8228" y="334"/>
                      <a:pt x="10514" y="2608"/>
                      <a:pt x="10514" y="5430"/>
                    </a:cubicBezTo>
                    <a:cubicBezTo>
                      <a:pt x="10514" y="8240"/>
                      <a:pt x="8228" y="10514"/>
                      <a:pt x="5418" y="10514"/>
                    </a:cubicBezTo>
                    <a:cubicBezTo>
                      <a:pt x="2608" y="10514"/>
                      <a:pt x="334" y="8240"/>
                      <a:pt x="334" y="5430"/>
                    </a:cubicBezTo>
                    <a:cubicBezTo>
                      <a:pt x="334" y="2608"/>
                      <a:pt x="2608" y="334"/>
                      <a:pt x="5418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3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3" y="1"/>
                      <a:pt x="54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59"/>
              <p:cNvSpPr/>
              <p:nvPr/>
            </p:nvSpPr>
            <p:spPr>
              <a:xfrm>
                <a:off x="3368074" y="3882537"/>
                <a:ext cx="215298" cy="215298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6764" extrusionOk="0">
                    <a:moveTo>
                      <a:pt x="5335" y="346"/>
                    </a:moveTo>
                    <a:cubicBezTo>
                      <a:pt x="5930" y="346"/>
                      <a:pt x="6418" y="834"/>
                      <a:pt x="6418" y="1429"/>
                    </a:cubicBezTo>
                    <a:lnTo>
                      <a:pt x="6418" y="5335"/>
                    </a:lnTo>
                    <a:cubicBezTo>
                      <a:pt x="6418" y="5930"/>
                      <a:pt x="5930" y="6418"/>
                      <a:pt x="5335" y="6418"/>
                    </a:cubicBezTo>
                    <a:lnTo>
                      <a:pt x="1429" y="6418"/>
                    </a:lnTo>
                    <a:cubicBezTo>
                      <a:pt x="834" y="6418"/>
                      <a:pt x="346" y="5930"/>
                      <a:pt x="346" y="5335"/>
                    </a:cubicBezTo>
                    <a:lnTo>
                      <a:pt x="346" y="1429"/>
                    </a:lnTo>
                    <a:cubicBezTo>
                      <a:pt x="346" y="834"/>
                      <a:pt x="834" y="346"/>
                      <a:pt x="1429" y="346"/>
                    </a:cubicBezTo>
                    <a:close/>
                    <a:moveTo>
                      <a:pt x="1429" y="1"/>
                    </a:moveTo>
                    <a:cubicBezTo>
                      <a:pt x="644" y="1"/>
                      <a:pt x="1" y="644"/>
                      <a:pt x="1" y="1429"/>
                    </a:cubicBezTo>
                    <a:lnTo>
                      <a:pt x="1" y="5335"/>
                    </a:lnTo>
                    <a:cubicBezTo>
                      <a:pt x="1" y="6120"/>
                      <a:pt x="644" y="6763"/>
                      <a:pt x="1429" y="6763"/>
                    </a:cubicBezTo>
                    <a:lnTo>
                      <a:pt x="5335" y="6763"/>
                    </a:lnTo>
                    <a:cubicBezTo>
                      <a:pt x="6121" y="6763"/>
                      <a:pt x="6763" y="6120"/>
                      <a:pt x="6763" y="5335"/>
                    </a:cubicBezTo>
                    <a:lnTo>
                      <a:pt x="6763" y="1429"/>
                    </a:lnTo>
                    <a:cubicBezTo>
                      <a:pt x="6763" y="644"/>
                      <a:pt x="6121" y="1"/>
                      <a:pt x="5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59"/>
              <p:cNvSpPr/>
              <p:nvPr/>
            </p:nvSpPr>
            <p:spPr>
              <a:xfrm>
                <a:off x="3418143" y="3933656"/>
                <a:ext cx="114811" cy="112742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3542" extrusionOk="0">
                    <a:moveTo>
                      <a:pt x="1822" y="0"/>
                    </a:moveTo>
                    <a:cubicBezTo>
                      <a:pt x="812" y="0"/>
                      <a:pt x="1" y="851"/>
                      <a:pt x="59" y="1859"/>
                    </a:cubicBezTo>
                    <a:cubicBezTo>
                      <a:pt x="95" y="2776"/>
                      <a:pt x="833" y="3502"/>
                      <a:pt x="1726" y="3538"/>
                    </a:cubicBezTo>
                    <a:cubicBezTo>
                      <a:pt x="1764" y="3541"/>
                      <a:pt x="1802" y="3542"/>
                      <a:pt x="1840" y="3542"/>
                    </a:cubicBezTo>
                    <a:cubicBezTo>
                      <a:pt x="2178" y="3542"/>
                      <a:pt x="2494" y="3447"/>
                      <a:pt x="2762" y="3276"/>
                    </a:cubicBezTo>
                    <a:cubicBezTo>
                      <a:pt x="2857" y="3217"/>
                      <a:pt x="2869" y="3086"/>
                      <a:pt x="2797" y="3014"/>
                    </a:cubicBezTo>
                    <a:cubicBezTo>
                      <a:pt x="2761" y="2978"/>
                      <a:pt x="2711" y="2964"/>
                      <a:pt x="2664" y="2964"/>
                    </a:cubicBezTo>
                    <a:cubicBezTo>
                      <a:pt x="2634" y="2964"/>
                      <a:pt x="2606" y="2969"/>
                      <a:pt x="2583" y="2979"/>
                    </a:cubicBezTo>
                    <a:cubicBezTo>
                      <a:pt x="2380" y="3096"/>
                      <a:pt x="2149" y="3185"/>
                      <a:pt x="1897" y="3185"/>
                    </a:cubicBezTo>
                    <a:cubicBezTo>
                      <a:pt x="1868" y="3185"/>
                      <a:pt x="1839" y="3183"/>
                      <a:pt x="1809" y="3181"/>
                    </a:cubicBezTo>
                    <a:cubicBezTo>
                      <a:pt x="1023" y="3169"/>
                      <a:pt x="380" y="2514"/>
                      <a:pt x="392" y="1716"/>
                    </a:cubicBezTo>
                    <a:cubicBezTo>
                      <a:pt x="426" y="948"/>
                      <a:pt x="1028" y="330"/>
                      <a:pt x="1792" y="330"/>
                    </a:cubicBezTo>
                    <a:cubicBezTo>
                      <a:pt x="1833" y="330"/>
                      <a:pt x="1874" y="332"/>
                      <a:pt x="1916" y="335"/>
                    </a:cubicBezTo>
                    <a:cubicBezTo>
                      <a:pt x="2619" y="371"/>
                      <a:pt x="3190" y="943"/>
                      <a:pt x="3250" y="1633"/>
                    </a:cubicBezTo>
                    <a:cubicBezTo>
                      <a:pt x="3285" y="1919"/>
                      <a:pt x="3214" y="2193"/>
                      <a:pt x="3095" y="2431"/>
                    </a:cubicBezTo>
                    <a:cubicBezTo>
                      <a:pt x="3059" y="2490"/>
                      <a:pt x="3059" y="2574"/>
                      <a:pt x="3119" y="2633"/>
                    </a:cubicBezTo>
                    <a:cubicBezTo>
                      <a:pt x="3149" y="2663"/>
                      <a:pt x="3191" y="2678"/>
                      <a:pt x="3234" y="2678"/>
                    </a:cubicBezTo>
                    <a:cubicBezTo>
                      <a:pt x="3295" y="2678"/>
                      <a:pt x="3358" y="2648"/>
                      <a:pt x="3393" y="2586"/>
                    </a:cubicBezTo>
                    <a:cubicBezTo>
                      <a:pt x="3536" y="2324"/>
                      <a:pt x="3607" y="2014"/>
                      <a:pt x="3583" y="1669"/>
                    </a:cubicBezTo>
                    <a:cubicBezTo>
                      <a:pt x="3536" y="764"/>
                      <a:pt x="2797" y="50"/>
                      <a:pt x="1904" y="2"/>
                    </a:cubicBezTo>
                    <a:cubicBezTo>
                      <a:pt x="1877" y="1"/>
                      <a:pt x="1849" y="0"/>
                      <a:pt x="18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59"/>
              <p:cNvSpPr/>
              <p:nvPr/>
            </p:nvSpPr>
            <p:spPr>
              <a:xfrm>
                <a:off x="3519298" y="3910197"/>
                <a:ext cx="29570" cy="2922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8" extrusionOk="0">
                    <a:moveTo>
                      <a:pt x="465" y="1"/>
                    </a:moveTo>
                    <a:cubicBezTo>
                      <a:pt x="203" y="1"/>
                      <a:pt x="0" y="203"/>
                      <a:pt x="0" y="453"/>
                    </a:cubicBezTo>
                    <a:cubicBezTo>
                      <a:pt x="0" y="715"/>
                      <a:pt x="203" y="918"/>
                      <a:pt x="465" y="918"/>
                    </a:cubicBezTo>
                    <a:cubicBezTo>
                      <a:pt x="715" y="918"/>
                      <a:pt x="929" y="715"/>
                      <a:pt x="929" y="453"/>
                    </a:cubicBezTo>
                    <a:cubicBezTo>
                      <a:pt x="929" y="203"/>
                      <a:pt x="715" y="1"/>
                      <a:pt x="4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6" name="Google Shape;1376;p59"/>
          <p:cNvGrpSpPr/>
          <p:nvPr/>
        </p:nvGrpSpPr>
        <p:grpSpPr>
          <a:xfrm>
            <a:off x="3190600" y="2883696"/>
            <a:ext cx="594851" cy="594851"/>
            <a:chOff x="4821763" y="2979500"/>
            <a:chExt cx="597300" cy="597300"/>
          </a:xfrm>
        </p:grpSpPr>
        <p:sp>
          <p:nvSpPr>
            <p:cNvPr id="1377" name="Google Shape;1377;p59"/>
            <p:cNvSpPr/>
            <p:nvPr/>
          </p:nvSpPr>
          <p:spPr>
            <a:xfrm>
              <a:off x="4821763" y="2979500"/>
              <a:ext cx="597300" cy="597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8" name="Google Shape;1378;p59"/>
            <p:cNvGrpSpPr/>
            <p:nvPr/>
          </p:nvGrpSpPr>
          <p:grpSpPr>
            <a:xfrm>
              <a:off x="4947385" y="3105313"/>
              <a:ext cx="346056" cy="345674"/>
              <a:chOff x="3752358" y="3817349"/>
              <a:chExt cx="346056" cy="345674"/>
            </a:xfrm>
          </p:grpSpPr>
          <p:sp>
            <p:nvSpPr>
              <p:cNvPr id="1379" name="Google Shape;1379;p59"/>
              <p:cNvSpPr/>
              <p:nvPr/>
            </p:nvSpPr>
            <p:spPr>
              <a:xfrm>
                <a:off x="3752358" y="3817349"/>
                <a:ext cx="346056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0860" extrusionOk="0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28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59"/>
              <p:cNvSpPr/>
              <p:nvPr/>
            </p:nvSpPr>
            <p:spPr>
              <a:xfrm>
                <a:off x="3831933" y="3955682"/>
                <a:ext cx="47809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787" extrusionOk="0">
                    <a:moveTo>
                      <a:pt x="1168" y="346"/>
                    </a:moveTo>
                    <a:lnTo>
                      <a:pt x="1168" y="3430"/>
                    </a:lnTo>
                    <a:lnTo>
                      <a:pt x="358" y="3430"/>
                    </a:lnTo>
                    <a:lnTo>
                      <a:pt x="358" y="346"/>
                    </a:lnTo>
                    <a:close/>
                    <a:moveTo>
                      <a:pt x="180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72" y="3787"/>
                      <a:pt x="180" y="3787"/>
                    </a:cubicBezTo>
                    <a:lnTo>
                      <a:pt x="1323" y="3787"/>
                    </a:lnTo>
                    <a:cubicBezTo>
                      <a:pt x="1418" y="3787"/>
                      <a:pt x="1501" y="3715"/>
                      <a:pt x="1501" y="3608"/>
                    </a:cubicBezTo>
                    <a:lnTo>
                      <a:pt x="1501" y="179"/>
                    </a:lnTo>
                    <a:cubicBezTo>
                      <a:pt x="1501" y="72"/>
                      <a:pt x="1430" y="1"/>
                      <a:pt x="13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59"/>
              <p:cNvSpPr/>
              <p:nvPr/>
            </p:nvSpPr>
            <p:spPr>
              <a:xfrm>
                <a:off x="3824739" y="3890112"/>
                <a:ext cx="55002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728" extrusionOk="0">
                    <a:moveTo>
                      <a:pt x="870" y="334"/>
                    </a:moveTo>
                    <a:cubicBezTo>
                      <a:pt x="1156" y="334"/>
                      <a:pt x="1394" y="572"/>
                      <a:pt x="1394" y="846"/>
                    </a:cubicBezTo>
                    <a:cubicBezTo>
                      <a:pt x="1394" y="1132"/>
                      <a:pt x="1156" y="1370"/>
                      <a:pt x="870" y="1370"/>
                    </a:cubicBezTo>
                    <a:cubicBezTo>
                      <a:pt x="584" y="1370"/>
                      <a:pt x="346" y="1132"/>
                      <a:pt x="346" y="846"/>
                    </a:cubicBezTo>
                    <a:cubicBezTo>
                      <a:pt x="346" y="572"/>
                      <a:pt x="584" y="334"/>
                      <a:pt x="870" y="334"/>
                    </a:cubicBezTo>
                    <a:close/>
                    <a:moveTo>
                      <a:pt x="870" y="1"/>
                    </a:moveTo>
                    <a:cubicBezTo>
                      <a:pt x="394" y="1"/>
                      <a:pt x="1" y="394"/>
                      <a:pt x="1" y="870"/>
                    </a:cubicBezTo>
                    <a:cubicBezTo>
                      <a:pt x="1" y="1346"/>
                      <a:pt x="394" y="1727"/>
                      <a:pt x="870" y="1727"/>
                    </a:cubicBezTo>
                    <a:cubicBezTo>
                      <a:pt x="1346" y="1727"/>
                      <a:pt x="1727" y="1334"/>
                      <a:pt x="1727" y="870"/>
                    </a:cubicBez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59"/>
              <p:cNvSpPr/>
              <p:nvPr/>
            </p:nvSpPr>
            <p:spPr>
              <a:xfrm>
                <a:off x="3904696" y="3955682"/>
                <a:ext cx="128148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3787" extrusionOk="0">
                    <a:moveTo>
                      <a:pt x="191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84" y="3787"/>
                      <a:pt x="191" y="3787"/>
                    </a:cubicBezTo>
                    <a:lnTo>
                      <a:pt x="1334" y="3787"/>
                    </a:lnTo>
                    <a:cubicBezTo>
                      <a:pt x="1418" y="3787"/>
                      <a:pt x="1513" y="3715"/>
                      <a:pt x="1513" y="3608"/>
                    </a:cubicBezTo>
                    <a:lnTo>
                      <a:pt x="1513" y="2382"/>
                    </a:lnTo>
                    <a:cubicBezTo>
                      <a:pt x="1513" y="1977"/>
                      <a:pt x="1596" y="1501"/>
                      <a:pt x="2037" y="1501"/>
                    </a:cubicBezTo>
                    <a:cubicBezTo>
                      <a:pt x="2347" y="1501"/>
                      <a:pt x="2477" y="1763"/>
                      <a:pt x="2525" y="2060"/>
                    </a:cubicBezTo>
                    <a:cubicBezTo>
                      <a:pt x="2537" y="2156"/>
                      <a:pt x="2608" y="2215"/>
                      <a:pt x="2692" y="2215"/>
                    </a:cubicBezTo>
                    <a:cubicBezTo>
                      <a:pt x="2787" y="2215"/>
                      <a:pt x="2870" y="2120"/>
                      <a:pt x="2847" y="2025"/>
                    </a:cubicBezTo>
                    <a:cubicBezTo>
                      <a:pt x="2763" y="1465"/>
                      <a:pt x="2477" y="1155"/>
                      <a:pt x="2013" y="1155"/>
                    </a:cubicBezTo>
                    <a:cubicBezTo>
                      <a:pt x="1465" y="1155"/>
                      <a:pt x="1156" y="1608"/>
                      <a:pt x="1156" y="2382"/>
                    </a:cubicBezTo>
                    <a:lnTo>
                      <a:pt x="1156" y="3430"/>
                    </a:lnTo>
                    <a:lnTo>
                      <a:pt x="346" y="3430"/>
                    </a:lnTo>
                    <a:lnTo>
                      <a:pt x="346" y="358"/>
                    </a:lnTo>
                    <a:lnTo>
                      <a:pt x="918" y="358"/>
                    </a:lnTo>
                    <a:lnTo>
                      <a:pt x="918" y="572"/>
                    </a:lnTo>
                    <a:cubicBezTo>
                      <a:pt x="918" y="632"/>
                      <a:pt x="930" y="679"/>
                      <a:pt x="977" y="715"/>
                    </a:cubicBezTo>
                    <a:cubicBezTo>
                      <a:pt x="1007" y="733"/>
                      <a:pt x="1043" y="742"/>
                      <a:pt x="1078" y="742"/>
                    </a:cubicBezTo>
                    <a:cubicBezTo>
                      <a:pt x="1114" y="742"/>
                      <a:pt x="1150" y="733"/>
                      <a:pt x="1180" y="715"/>
                    </a:cubicBezTo>
                    <a:cubicBezTo>
                      <a:pt x="1477" y="477"/>
                      <a:pt x="1835" y="358"/>
                      <a:pt x="2227" y="358"/>
                    </a:cubicBezTo>
                    <a:cubicBezTo>
                      <a:pt x="3204" y="358"/>
                      <a:pt x="3656" y="1191"/>
                      <a:pt x="3656" y="2001"/>
                    </a:cubicBezTo>
                    <a:lnTo>
                      <a:pt x="3656" y="3430"/>
                    </a:lnTo>
                    <a:lnTo>
                      <a:pt x="2847" y="3430"/>
                    </a:lnTo>
                    <a:lnTo>
                      <a:pt x="2847" y="2870"/>
                    </a:lnTo>
                    <a:cubicBezTo>
                      <a:pt x="2847" y="2775"/>
                      <a:pt x="2775" y="2703"/>
                      <a:pt x="2692" y="2703"/>
                    </a:cubicBezTo>
                    <a:cubicBezTo>
                      <a:pt x="2597" y="2703"/>
                      <a:pt x="2525" y="2775"/>
                      <a:pt x="2525" y="2870"/>
                    </a:cubicBezTo>
                    <a:lnTo>
                      <a:pt x="2525" y="3596"/>
                    </a:lnTo>
                    <a:cubicBezTo>
                      <a:pt x="2525" y="3691"/>
                      <a:pt x="2597" y="3775"/>
                      <a:pt x="2704" y="3775"/>
                    </a:cubicBezTo>
                    <a:lnTo>
                      <a:pt x="3847" y="3775"/>
                    </a:lnTo>
                    <a:cubicBezTo>
                      <a:pt x="3942" y="3775"/>
                      <a:pt x="4025" y="3703"/>
                      <a:pt x="4025" y="3596"/>
                    </a:cubicBezTo>
                    <a:lnTo>
                      <a:pt x="4025" y="1989"/>
                    </a:lnTo>
                    <a:cubicBezTo>
                      <a:pt x="4025" y="810"/>
                      <a:pt x="3299" y="1"/>
                      <a:pt x="2239" y="1"/>
                    </a:cubicBezTo>
                    <a:cubicBezTo>
                      <a:pt x="1894" y="1"/>
                      <a:pt x="1573" y="84"/>
                      <a:pt x="1275" y="251"/>
                    </a:cubicBezTo>
                    <a:lnTo>
                      <a:pt x="1275" y="179"/>
                    </a:lnTo>
                    <a:cubicBezTo>
                      <a:pt x="1275" y="84"/>
                      <a:pt x="1204" y="1"/>
                      <a:pt x="10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83" name="Google Shape;1383;p59"/>
          <p:cNvGrpSpPr/>
          <p:nvPr/>
        </p:nvGrpSpPr>
        <p:grpSpPr>
          <a:xfrm>
            <a:off x="6085721" y="2883635"/>
            <a:ext cx="594851" cy="594851"/>
            <a:chOff x="4750238" y="629850"/>
            <a:chExt cx="597300" cy="597300"/>
          </a:xfrm>
        </p:grpSpPr>
        <p:sp>
          <p:nvSpPr>
            <p:cNvPr id="1384" name="Google Shape;1384;p59"/>
            <p:cNvSpPr/>
            <p:nvPr/>
          </p:nvSpPr>
          <p:spPr>
            <a:xfrm>
              <a:off x="4750238" y="629850"/>
              <a:ext cx="597300" cy="597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5" name="Google Shape;1385;p59"/>
            <p:cNvGrpSpPr/>
            <p:nvPr/>
          </p:nvGrpSpPr>
          <p:grpSpPr>
            <a:xfrm>
              <a:off x="4875876" y="755663"/>
              <a:ext cx="346024" cy="345674"/>
              <a:chOff x="4201447" y="3817349"/>
              <a:chExt cx="346024" cy="345674"/>
            </a:xfrm>
          </p:grpSpPr>
          <p:sp>
            <p:nvSpPr>
              <p:cNvPr id="1386" name="Google Shape;1386;p59"/>
              <p:cNvSpPr/>
              <p:nvPr/>
            </p:nvSpPr>
            <p:spPr>
              <a:xfrm>
                <a:off x="4201447" y="3817349"/>
                <a:ext cx="346024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1" h="10860" extrusionOk="0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52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299" y="8240"/>
                      <a:pt x="10871" y="6871"/>
                      <a:pt x="10871" y="5430"/>
                    </a:cubicBezTo>
                    <a:cubicBezTo>
                      <a:pt x="10871" y="3989"/>
                      <a:pt x="10299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59"/>
              <p:cNvSpPr/>
              <p:nvPr/>
            </p:nvSpPr>
            <p:spPr>
              <a:xfrm>
                <a:off x="4271569" y="3904531"/>
                <a:ext cx="227394" cy="185728"/>
              </a:xfrm>
              <a:custGeom>
                <a:avLst/>
                <a:gdLst/>
                <a:ahLst/>
                <a:cxnLst/>
                <a:rect l="l" t="t" r="r" b="b"/>
                <a:pathLst>
                  <a:path w="7144" h="5835" extrusionOk="0">
                    <a:moveTo>
                      <a:pt x="4620" y="0"/>
                    </a:moveTo>
                    <a:cubicBezTo>
                      <a:pt x="3727" y="0"/>
                      <a:pt x="2977" y="691"/>
                      <a:pt x="2905" y="1572"/>
                    </a:cubicBezTo>
                    <a:cubicBezTo>
                      <a:pt x="2727" y="1548"/>
                      <a:pt x="2358" y="1441"/>
                      <a:pt x="2262" y="1405"/>
                    </a:cubicBezTo>
                    <a:cubicBezTo>
                      <a:pt x="1643" y="1203"/>
                      <a:pt x="1072" y="810"/>
                      <a:pt x="631" y="322"/>
                    </a:cubicBezTo>
                    <a:cubicBezTo>
                      <a:pt x="596" y="298"/>
                      <a:pt x="572" y="274"/>
                      <a:pt x="524" y="262"/>
                    </a:cubicBezTo>
                    <a:cubicBezTo>
                      <a:pt x="517" y="261"/>
                      <a:pt x="509" y="260"/>
                      <a:pt x="501" y="260"/>
                    </a:cubicBezTo>
                    <a:cubicBezTo>
                      <a:pt x="436" y="260"/>
                      <a:pt x="367" y="304"/>
                      <a:pt x="346" y="357"/>
                    </a:cubicBezTo>
                    <a:cubicBezTo>
                      <a:pt x="238" y="572"/>
                      <a:pt x="179" y="810"/>
                      <a:pt x="179" y="1048"/>
                    </a:cubicBezTo>
                    <a:cubicBezTo>
                      <a:pt x="179" y="1393"/>
                      <a:pt x="286" y="1727"/>
                      <a:pt x="476" y="1977"/>
                    </a:cubicBezTo>
                    <a:cubicBezTo>
                      <a:pt x="466" y="1975"/>
                      <a:pt x="456" y="1974"/>
                      <a:pt x="446" y="1974"/>
                    </a:cubicBezTo>
                    <a:cubicBezTo>
                      <a:pt x="397" y="1974"/>
                      <a:pt x="349" y="1997"/>
                      <a:pt x="310" y="2036"/>
                    </a:cubicBezTo>
                    <a:cubicBezTo>
                      <a:pt x="286" y="2060"/>
                      <a:pt x="286" y="2108"/>
                      <a:pt x="274" y="2143"/>
                    </a:cubicBezTo>
                    <a:lnTo>
                      <a:pt x="274" y="2203"/>
                    </a:lnTo>
                    <a:cubicBezTo>
                      <a:pt x="274" y="2655"/>
                      <a:pt x="476" y="3072"/>
                      <a:pt x="822" y="3358"/>
                    </a:cubicBezTo>
                    <a:cubicBezTo>
                      <a:pt x="786" y="3370"/>
                      <a:pt x="774" y="3405"/>
                      <a:pt x="762" y="3417"/>
                    </a:cubicBezTo>
                    <a:cubicBezTo>
                      <a:pt x="750" y="3465"/>
                      <a:pt x="727" y="3513"/>
                      <a:pt x="750" y="3548"/>
                    </a:cubicBezTo>
                    <a:cubicBezTo>
                      <a:pt x="893" y="4024"/>
                      <a:pt x="1262" y="4405"/>
                      <a:pt x="1727" y="4548"/>
                    </a:cubicBezTo>
                    <a:cubicBezTo>
                      <a:pt x="1310" y="4798"/>
                      <a:pt x="834" y="4941"/>
                      <a:pt x="334" y="4941"/>
                    </a:cubicBezTo>
                    <a:lnTo>
                      <a:pt x="191" y="4941"/>
                    </a:lnTo>
                    <a:cubicBezTo>
                      <a:pt x="107" y="4941"/>
                      <a:pt x="36" y="5001"/>
                      <a:pt x="12" y="5084"/>
                    </a:cubicBezTo>
                    <a:cubicBezTo>
                      <a:pt x="0" y="5156"/>
                      <a:pt x="48" y="5239"/>
                      <a:pt x="107" y="5263"/>
                    </a:cubicBezTo>
                    <a:cubicBezTo>
                      <a:pt x="727" y="5632"/>
                      <a:pt x="1465" y="5834"/>
                      <a:pt x="2191" y="5834"/>
                    </a:cubicBezTo>
                    <a:cubicBezTo>
                      <a:pt x="3072" y="5834"/>
                      <a:pt x="3905" y="5560"/>
                      <a:pt x="4596" y="5060"/>
                    </a:cubicBezTo>
                    <a:cubicBezTo>
                      <a:pt x="4691" y="5001"/>
                      <a:pt x="4691" y="4858"/>
                      <a:pt x="4620" y="4786"/>
                    </a:cubicBezTo>
                    <a:cubicBezTo>
                      <a:pt x="4587" y="4754"/>
                      <a:pt x="4544" y="4735"/>
                      <a:pt x="4499" y="4735"/>
                    </a:cubicBezTo>
                    <a:cubicBezTo>
                      <a:pt x="4463" y="4735"/>
                      <a:pt x="4426" y="4748"/>
                      <a:pt x="4394" y="4775"/>
                    </a:cubicBezTo>
                    <a:cubicBezTo>
                      <a:pt x="3763" y="5215"/>
                      <a:pt x="3013" y="5489"/>
                      <a:pt x="2191" y="5489"/>
                    </a:cubicBezTo>
                    <a:cubicBezTo>
                      <a:pt x="1727" y="5489"/>
                      <a:pt x="1262" y="5394"/>
                      <a:pt x="846" y="5239"/>
                    </a:cubicBezTo>
                    <a:cubicBezTo>
                      <a:pt x="1369" y="5144"/>
                      <a:pt x="1846" y="4917"/>
                      <a:pt x="2262" y="4584"/>
                    </a:cubicBezTo>
                    <a:cubicBezTo>
                      <a:pt x="2310" y="4536"/>
                      <a:pt x="2334" y="4477"/>
                      <a:pt x="2322" y="4417"/>
                    </a:cubicBezTo>
                    <a:cubicBezTo>
                      <a:pt x="2310" y="4346"/>
                      <a:pt x="2239" y="4286"/>
                      <a:pt x="2155" y="4286"/>
                    </a:cubicBezTo>
                    <a:cubicBezTo>
                      <a:pt x="1739" y="4263"/>
                      <a:pt x="1369" y="4048"/>
                      <a:pt x="1167" y="3691"/>
                    </a:cubicBezTo>
                    <a:cubicBezTo>
                      <a:pt x="1250" y="3691"/>
                      <a:pt x="1358" y="3667"/>
                      <a:pt x="1441" y="3643"/>
                    </a:cubicBezTo>
                    <a:cubicBezTo>
                      <a:pt x="1524" y="3632"/>
                      <a:pt x="1584" y="3572"/>
                      <a:pt x="1584" y="3489"/>
                    </a:cubicBezTo>
                    <a:cubicBezTo>
                      <a:pt x="1596" y="3405"/>
                      <a:pt x="1536" y="3334"/>
                      <a:pt x="1441" y="3298"/>
                    </a:cubicBezTo>
                    <a:cubicBezTo>
                      <a:pt x="1000" y="3191"/>
                      <a:pt x="667" y="2822"/>
                      <a:pt x="596" y="2381"/>
                    </a:cubicBezTo>
                    <a:lnTo>
                      <a:pt x="596" y="2381"/>
                    </a:lnTo>
                    <a:cubicBezTo>
                      <a:pt x="727" y="2405"/>
                      <a:pt x="869" y="2417"/>
                      <a:pt x="1000" y="2417"/>
                    </a:cubicBezTo>
                    <a:cubicBezTo>
                      <a:pt x="1084" y="2417"/>
                      <a:pt x="1143" y="2358"/>
                      <a:pt x="1167" y="2274"/>
                    </a:cubicBezTo>
                    <a:cubicBezTo>
                      <a:pt x="1179" y="2203"/>
                      <a:pt x="1131" y="2143"/>
                      <a:pt x="1072" y="2108"/>
                    </a:cubicBezTo>
                    <a:cubicBezTo>
                      <a:pt x="703" y="1881"/>
                      <a:pt x="476" y="1488"/>
                      <a:pt x="476" y="1048"/>
                    </a:cubicBezTo>
                    <a:cubicBezTo>
                      <a:pt x="476" y="953"/>
                      <a:pt x="488" y="846"/>
                      <a:pt x="524" y="738"/>
                    </a:cubicBezTo>
                    <a:cubicBezTo>
                      <a:pt x="965" y="1191"/>
                      <a:pt x="1524" y="1524"/>
                      <a:pt x="2120" y="1727"/>
                    </a:cubicBezTo>
                    <a:cubicBezTo>
                      <a:pt x="2120" y="1727"/>
                      <a:pt x="2715" y="1905"/>
                      <a:pt x="2929" y="1917"/>
                    </a:cubicBezTo>
                    <a:lnTo>
                      <a:pt x="3024" y="1917"/>
                    </a:lnTo>
                    <a:cubicBezTo>
                      <a:pt x="3096" y="1917"/>
                      <a:pt x="3167" y="1869"/>
                      <a:pt x="3191" y="1798"/>
                    </a:cubicBezTo>
                    <a:cubicBezTo>
                      <a:pt x="3203" y="1786"/>
                      <a:pt x="3203" y="1750"/>
                      <a:pt x="3203" y="1738"/>
                    </a:cubicBezTo>
                    <a:lnTo>
                      <a:pt x="3203" y="1703"/>
                    </a:lnTo>
                    <a:cubicBezTo>
                      <a:pt x="3203" y="953"/>
                      <a:pt x="3810" y="334"/>
                      <a:pt x="4572" y="334"/>
                    </a:cubicBezTo>
                    <a:cubicBezTo>
                      <a:pt x="4941" y="334"/>
                      <a:pt x="5287" y="488"/>
                      <a:pt x="5549" y="750"/>
                    </a:cubicBezTo>
                    <a:cubicBezTo>
                      <a:pt x="5585" y="787"/>
                      <a:pt x="5621" y="802"/>
                      <a:pt x="5663" y="802"/>
                    </a:cubicBezTo>
                    <a:cubicBezTo>
                      <a:pt x="5676" y="802"/>
                      <a:pt x="5689" y="801"/>
                      <a:pt x="5703" y="798"/>
                    </a:cubicBezTo>
                    <a:cubicBezTo>
                      <a:pt x="5882" y="762"/>
                      <a:pt x="6049" y="738"/>
                      <a:pt x="6203" y="679"/>
                    </a:cubicBezTo>
                    <a:lnTo>
                      <a:pt x="6203" y="679"/>
                    </a:lnTo>
                    <a:cubicBezTo>
                      <a:pt x="6120" y="762"/>
                      <a:pt x="6013" y="857"/>
                      <a:pt x="5894" y="917"/>
                    </a:cubicBezTo>
                    <a:cubicBezTo>
                      <a:pt x="5822" y="965"/>
                      <a:pt x="5787" y="1048"/>
                      <a:pt x="5822" y="1143"/>
                    </a:cubicBezTo>
                    <a:cubicBezTo>
                      <a:pt x="5846" y="1203"/>
                      <a:pt x="5930" y="1250"/>
                      <a:pt x="6001" y="1250"/>
                    </a:cubicBezTo>
                    <a:cubicBezTo>
                      <a:pt x="6144" y="1227"/>
                      <a:pt x="6287" y="1215"/>
                      <a:pt x="6418" y="1167"/>
                    </a:cubicBezTo>
                    <a:lnTo>
                      <a:pt x="6418" y="1167"/>
                    </a:lnTo>
                    <a:cubicBezTo>
                      <a:pt x="6299" y="1286"/>
                      <a:pt x="6168" y="1405"/>
                      <a:pt x="6013" y="1512"/>
                    </a:cubicBezTo>
                    <a:cubicBezTo>
                      <a:pt x="5965" y="1548"/>
                      <a:pt x="5941" y="1608"/>
                      <a:pt x="5941" y="1655"/>
                    </a:cubicBezTo>
                    <a:lnTo>
                      <a:pt x="5941" y="1679"/>
                    </a:lnTo>
                    <a:lnTo>
                      <a:pt x="5941" y="1703"/>
                    </a:lnTo>
                    <a:lnTo>
                      <a:pt x="5941" y="1727"/>
                    </a:lnTo>
                    <a:cubicBezTo>
                      <a:pt x="5941" y="2691"/>
                      <a:pt x="5572" y="3572"/>
                      <a:pt x="4977" y="4227"/>
                    </a:cubicBezTo>
                    <a:cubicBezTo>
                      <a:pt x="4918" y="4298"/>
                      <a:pt x="4918" y="4405"/>
                      <a:pt x="4977" y="4465"/>
                    </a:cubicBezTo>
                    <a:cubicBezTo>
                      <a:pt x="5011" y="4499"/>
                      <a:pt x="5053" y="4514"/>
                      <a:pt x="5096" y="4514"/>
                    </a:cubicBezTo>
                    <a:cubicBezTo>
                      <a:pt x="5143" y="4514"/>
                      <a:pt x="5190" y="4496"/>
                      <a:pt x="5227" y="4465"/>
                    </a:cubicBezTo>
                    <a:cubicBezTo>
                      <a:pt x="5894" y="3715"/>
                      <a:pt x="6263" y="2762"/>
                      <a:pt x="6287" y="1750"/>
                    </a:cubicBezTo>
                    <a:cubicBezTo>
                      <a:pt x="6596" y="1524"/>
                      <a:pt x="6846" y="1250"/>
                      <a:pt x="7061" y="917"/>
                    </a:cubicBezTo>
                    <a:cubicBezTo>
                      <a:pt x="7144" y="857"/>
                      <a:pt x="7132" y="750"/>
                      <a:pt x="7061" y="715"/>
                    </a:cubicBezTo>
                    <a:cubicBezTo>
                      <a:pt x="7029" y="683"/>
                      <a:pt x="6987" y="667"/>
                      <a:pt x="6937" y="667"/>
                    </a:cubicBezTo>
                    <a:cubicBezTo>
                      <a:pt x="6912" y="667"/>
                      <a:pt x="6886" y="671"/>
                      <a:pt x="6858" y="679"/>
                    </a:cubicBezTo>
                    <a:cubicBezTo>
                      <a:pt x="6775" y="726"/>
                      <a:pt x="6680" y="750"/>
                      <a:pt x="6596" y="786"/>
                    </a:cubicBezTo>
                    <a:cubicBezTo>
                      <a:pt x="6680" y="667"/>
                      <a:pt x="6763" y="512"/>
                      <a:pt x="6823" y="369"/>
                    </a:cubicBezTo>
                    <a:cubicBezTo>
                      <a:pt x="6834" y="310"/>
                      <a:pt x="6834" y="238"/>
                      <a:pt x="6787" y="191"/>
                    </a:cubicBezTo>
                    <a:cubicBezTo>
                      <a:pt x="6750" y="153"/>
                      <a:pt x="6703" y="135"/>
                      <a:pt x="6659" y="135"/>
                    </a:cubicBezTo>
                    <a:cubicBezTo>
                      <a:pt x="6632" y="135"/>
                      <a:pt x="6607" y="142"/>
                      <a:pt x="6584" y="155"/>
                    </a:cubicBezTo>
                    <a:cubicBezTo>
                      <a:pt x="6322" y="310"/>
                      <a:pt x="6061" y="393"/>
                      <a:pt x="5775" y="441"/>
                    </a:cubicBezTo>
                    <a:cubicBezTo>
                      <a:pt x="5465" y="143"/>
                      <a:pt x="5048" y="0"/>
                      <a:pt x="46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88" name="Google Shape;1388;p59"/>
          <p:cNvGrpSpPr/>
          <p:nvPr/>
        </p:nvGrpSpPr>
        <p:grpSpPr>
          <a:xfrm>
            <a:off x="4638183" y="2883600"/>
            <a:ext cx="594909" cy="594809"/>
            <a:chOff x="7810124" y="497375"/>
            <a:chExt cx="997500" cy="997500"/>
          </a:xfrm>
        </p:grpSpPr>
        <p:sp>
          <p:nvSpPr>
            <p:cNvPr id="1389" name="Google Shape;1389;p59"/>
            <p:cNvSpPr/>
            <p:nvPr/>
          </p:nvSpPr>
          <p:spPr>
            <a:xfrm>
              <a:off x="7810124" y="497375"/>
              <a:ext cx="997500" cy="99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0" name="Google Shape;1390;p59"/>
            <p:cNvGrpSpPr/>
            <p:nvPr/>
          </p:nvGrpSpPr>
          <p:grpSpPr>
            <a:xfrm>
              <a:off x="7974290" y="661893"/>
              <a:ext cx="669168" cy="668464"/>
              <a:chOff x="2238181" y="4120624"/>
              <a:chExt cx="346056" cy="345674"/>
            </a:xfrm>
          </p:grpSpPr>
          <p:grpSp>
            <p:nvGrpSpPr>
              <p:cNvPr id="1391" name="Google Shape;1391;p59"/>
              <p:cNvGrpSpPr/>
              <p:nvPr/>
            </p:nvGrpSpPr>
            <p:grpSpPr>
              <a:xfrm>
                <a:off x="2309155" y="4177413"/>
                <a:ext cx="203862" cy="231903"/>
                <a:chOff x="1512725" y="258500"/>
                <a:chExt cx="4570900" cy="5199625"/>
              </a:xfrm>
            </p:grpSpPr>
            <p:sp>
              <p:nvSpPr>
                <p:cNvPr id="1392" name="Google Shape;1392;p59"/>
                <p:cNvSpPr/>
                <p:nvPr/>
              </p:nvSpPr>
              <p:spPr>
                <a:xfrm>
                  <a:off x="1512725" y="2700900"/>
                  <a:ext cx="2654475" cy="275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179" h="110289" extrusionOk="0">
                      <a:moveTo>
                        <a:pt x="19199" y="1"/>
                      </a:moveTo>
                      <a:cubicBezTo>
                        <a:pt x="18076" y="1"/>
                        <a:pt x="16954" y="466"/>
                        <a:pt x="16148" y="1404"/>
                      </a:cubicBezTo>
                      <a:cubicBezTo>
                        <a:pt x="5840" y="13310"/>
                        <a:pt x="1" y="28739"/>
                        <a:pt x="33" y="44494"/>
                      </a:cubicBezTo>
                      <a:cubicBezTo>
                        <a:pt x="33" y="62077"/>
                        <a:pt x="6916" y="78582"/>
                        <a:pt x="19442" y="91010"/>
                      </a:cubicBezTo>
                      <a:cubicBezTo>
                        <a:pt x="31968" y="103439"/>
                        <a:pt x="48572" y="110289"/>
                        <a:pt x="66252" y="110289"/>
                      </a:cubicBezTo>
                      <a:cubicBezTo>
                        <a:pt x="69546" y="110289"/>
                        <a:pt x="72939" y="110060"/>
                        <a:pt x="76201" y="109571"/>
                      </a:cubicBezTo>
                      <a:cubicBezTo>
                        <a:pt x="86248" y="108071"/>
                        <a:pt x="95675" y="104352"/>
                        <a:pt x="103895" y="98643"/>
                      </a:cubicBezTo>
                      <a:cubicBezTo>
                        <a:pt x="105983" y="97208"/>
                        <a:pt x="106179" y="94272"/>
                        <a:pt x="104417" y="92478"/>
                      </a:cubicBezTo>
                      <a:cubicBezTo>
                        <a:pt x="104384" y="92348"/>
                        <a:pt x="104384" y="92315"/>
                        <a:pt x="104352" y="92315"/>
                      </a:cubicBezTo>
                      <a:cubicBezTo>
                        <a:pt x="103555" y="91537"/>
                        <a:pt x="102517" y="91128"/>
                        <a:pt x="101470" y="91128"/>
                      </a:cubicBezTo>
                      <a:cubicBezTo>
                        <a:pt x="100673" y="91128"/>
                        <a:pt x="99870" y="91365"/>
                        <a:pt x="99165" y="91859"/>
                      </a:cubicBezTo>
                      <a:cubicBezTo>
                        <a:pt x="91956" y="96849"/>
                        <a:pt x="83769" y="100111"/>
                        <a:pt x="74994" y="101416"/>
                      </a:cubicBezTo>
                      <a:cubicBezTo>
                        <a:pt x="72091" y="101808"/>
                        <a:pt x="69155" y="102069"/>
                        <a:pt x="66252" y="102069"/>
                      </a:cubicBezTo>
                      <a:cubicBezTo>
                        <a:pt x="50757" y="102069"/>
                        <a:pt x="36176" y="96066"/>
                        <a:pt x="25216" y="85171"/>
                      </a:cubicBezTo>
                      <a:cubicBezTo>
                        <a:pt x="14256" y="74309"/>
                        <a:pt x="8221" y="59826"/>
                        <a:pt x="8188" y="44462"/>
                      </a:cubicBezTo>
                      <a:cubicBezTo>
                        <a:pt x="8188" y="30664"/>
                        <a:pt x="13277" y="17126"/>
                        <a:pt x="22313" y="6721"/>
                      </a:cubicBezTo>
                      <a:cubicBezTo>
                        <a:pt x="23650" y="5188"/>
                        <a:pt x="23650" y="2904"/>
                        <a:pt x="22248" y="1404"/>
                      </a:cubicBezTo>
                      <a:lnTo>
                        <a:pt x="22215" y="1338"/>
                      </a:lnTo>
                      <a:cubicBezTo>
                        <a:pt x="21407" y="449"/>
                        <a:pt x="20302" y="1"/>
                        <a:pt x="191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3" name="Google Shape;1393;p59"/>
                <p:cNvSpPr/>
                <p:nvPr/>
              </p:nvSpPr>
              <p:spPr>
                <a:xfrm>
                  <a:off x="2323325" y="258500"/>
                  <a:ext cx="3760300" cy="439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412" h="175609" extrusionOk="0">
                      <a:moveTo>
                        <a:pt x="63610" y="0"/>
                      </a:moveTo>
                      <a:cubicBezTo>
                        <a:pt x="61359" y="0"/>
                        <a:pt x="59532" y="1827"/>
                        <a:pt x="59532" y="4078"/>
                      </a:cubicBezTo>
                      <a:lnTo>
                        <a:pt x="59532" y="93228"/>
                      </a:lnTo>
                      <a:lnTo>
                        <a:pt x="59467" y="142060"/>
                      </a:lnTo>
                      <a:cubicBezTo>
                        <a:pt x="59467" y="153020"/>
                        <a:pt x="52421" y="162741"/>
                        <a:pt x="41950" y="166199"/>
                      </a:cubicBezTo>
                      <a:cubicBezTo>
                        <a:pt x="39320" y="167047"/>
                        <a:pt x="36616" y="167503"/>
                        <a:pt x="33881" y="167503"/>
                      </a:cubicBezTo>
                      <a:cubicBezTo>
                        <a:pt x="33462" y="167503"/>
                        <a:pt x="33042" y="167493"/>
                        <a:pt x="32621" y="167471"/>
                      </a:cubicBezTo>
                      <a:cubicBezTo>
                        <a:pt x="19181" y="166818"/>
                        <a:pt x="8515" y="155793"/>
                        <a:pt x="8319" y="142419"/>
                      </a:cubicBezTo>
                      <a:cubicBezTo>
                        <a:pt x="8221" y="135569"/>
                        <a:pt x="10798" y="129143"/>
                        <a:pt x="15593" y="124250"/>
                      </a:cubicBezTo>
                      <a:cubicBezTo>
                        <a:pt x="20454" y="119291"/>
                        <a:pt x="26978" y="116584"/>
                        <a:pt x="33926" y="116584"/>
                      </a:cubicBezTo>
                      <a:cubicBezTo>
                        <a:pt x="36633" y="116584"/>
                        <a:pt x="39373" y="117041"/>
                        <a:pt x="41983" y="117889"/>
                      </a:cubicBezTo>
                      <a:cubicBezTo>
                        <a:pt x="42399" y="118019"/>
                        <a:pt x="42825" y="118082"/>
                        <a:pt x="43246" y="118082"/>
                      </a:cubicBezTo>
                      <a:cubicBezTo>
                        <a:pt x="44409" y="118082"/>
                        <a:pt x="45540" y="117600"/>
                        <a:pt x="46354" y="116714"/>
                      </a:cubicBezTo>
                      <a:cubicBezTo>
                        <a:pt x="47006" y="115931"/>
                        <a:pt x="47332" y="114920"/>
                        <a:pt x="47332" y="113909"/>
                      </a:cubicBezTo>
                      <a:lnTo>
                        <a:pt x="47332" y="81028"/>
                      </a:lnTo>
                      <a:cubicBezTo>
                        <a:pt x="47332" y="79038"/>
                        <a:pt x="45865" y="77277"/>
                        <a:pt x="43875" y="76983"/>
                      </a:cubicBezTo>
                      <a:cubicBezTo>
                        <a:pt x="40547" y="76494"/>
                        <a:pt x="37220" y="76233"/>
                        <a:pt x="33926" y="76233"/>
                      </a:cubicBezTo>
                      <a:cubicBezTo>
                        <a:pt x="26651" y="76233"/>
                        <a:pt x="19638" y="77407"/>
                        <a:pt x="12984" y="79593"/>
                      </a:cubicBezTo>
                      <a:cubicBezTo>
                        <a:pt x="10831" y="80311"/>
                        <a:pt x="9820" y="82724"/>
                        <a:pt x="10831" y="84780"/>
                      </a:cubicBezTo>
                      <a:lnTo>
                        <a:pt x="10831" y="84812"/>
                      </a:lnTo>
                      <a:cubicBezTo>
                        <a:pt x="10961" y="85008"/>
                        <a:pt x="11092" y="85269"/>
                        <a:pt x="11157" y="85465"/>
                      </a:cubicBezTo>
                      <a:cubicBezTo>
                        <a:pt x="11790" y="86730"/>
                        <a:pt x="13091" y="87485"/>
                        <a:pt x="14435" y="87485"/>
                      </a:cubicBezTo>
                      <a:cubicBezTo>
                        <a:pt x="14823" y="87485"/>
                        <a:pt x="15214" y="87423"/>
                        <a:pt x="15593" y="87291"/>
                      </a:cubicBezTo>
                      <a:cubicBezTo>
                        <a:pt x="21400" y="85367"/>
                        <a:pt x="27565" y="84388"/>
                        <a:pt x="33860" y="84388"/>
                      </a:cubicBezTo>
                      <a:cubicBezTo>
                        <a:pt x="35622" y="84388"/>
                        <a:pt x="37383" y="84486"/>
                        <a:pt x="39145" y="84649"/>
                      </a:cubicBezTo>
                      <a:lnTo>
                        <a:pt x="39145" y="108853"/>
                      </a:lnTo>
                      <a:cubicBezTo>
                        <a:pt x="37383" y="108592"/>
                        <a:pt x="35622" y="108462"/>
                        <a:pt x="33860" y="108462"/>
                      </a:cubicBezTo>
                      <a:cubicBezTo>
                        <a:pt x="24727" y="108462"/>
                        <a:pt x="16180" y="112050"/>
                        <a:pt x="9787" y="118541"/>
                      </a:cubicBezTo>
                      <a:cubicBezTo>
                        <a:pt x="3426" y="124967"/>
                        <a:pt x="1" y="133481"/>
                        <a:pt x="99" y="142549"/>
                      </a:cubicBezTo>
                      <a:cubicBezTo>
                        <a:pt x="360" y="160197"/>
                        <a:pt x="14452" y="174712"/>
                        <a:pt x="32164" y="175561"/>
                      </a:cubicBezTo>
                      <a:cubicBezTo>
                        <a:pt x="32758" y="175593"/>
                        <a:pt x="33351" y="175609"/>
                        <a:pt x="33941" y="175609"/>
                      </a:cubicBezTo>
                      <a:cubicBezTo>
                        <a:pt x="37530" y="175609"/>
                        <a:pt x="41044" y="175018"/>
                        <a:pt x="44462" y="173897"/>
                      </a:cubicBezTo>
                      <a:cubicBezTo>
                        <a:pt x="58325" y="169330"/>
                        <a:pt x="67622" y="156543"/>
                        <a:pt x="67622" y="142027"/>
                      </a:cubicBezTo>
                      <a:lnTo>
                        <a:pt x="67687" y="93163"/>
                      </a:lnTo>
                      <a:lnTo>
                        <a:pt x="67687" y="8155"/>
                      </a:lnTo>
                      <a:lnTo>
                        <a:pt x="78321" y="8155"/>
                      </a:lnTo>
                      <a:cubicBezTo>
                        <a:pt x="81697" y="8133"/>
                        <a:pt x="85305" y="8095"/>
                        <a:pt x="88344" y="8095"/>
                      </a:cubicBezTo>
                      <a:cubicBezTo>
                        <a:pt x="89709" y="8095"/>
                        <a:pt x="90960" y="8103"/>
                        <a:pt x="92022" y="8123"/>
                      </a:cubicBezTo>
                      <a:cubicBezTo>
                        <a:pt x="93098" y="21073"/>
                        <a:pt x="98643" y="33110"/>
                        <a:pt x="107973" y="42374"/>
                      </a:cubicBezTo>
                      <a:cubicBezTo>
                        <a:pt x="117269" y="51573"/>
                        <a:pt x="129339" y="57053"/>
                        <a:pt x="142256" y="58031"/>
                      </a:cubicBezTo>
                      <a:cubicBezTo>
                        <a:pt x="142256" y="64131"/>
                        <a:pt x="142289" y="76005"/>
                        <a:pt x="142354" y="82333"/>
                      </a:cubicBezTo>
                      <a:cubicBezTo>
                        <a:pt x="133155" y="81876"/>
                        <a:pt x="124250" y="79821"/>
                        <a:pt x="115769" y="76233"/>
                      </a:cubicBezTo>
                      <a:cubicBezTo>
                        <a:pt x="109506" y="73624"/>
                        <a:pt x="103700" y="70198"/>
                        <a:pt x="98350" y="66088"/>
                      </a:cubicBezTo>
                      <a:cubicBezTo>
                        <a:pt x="97610" y="65524"/>
                        <a:pt x="96719" y="65238"/>
                        <a:pt x="95830" y="65238"/>
                      </a:cubicBezTo>
                      <a:cubicBezTo>
                        <a:pt x="95229" y="65238"/>
                        <a:pt x="94629" y="65369"/>
                        <a:pt x="94077" y="65632"/>
                      </a:cubicBezTo>
                      <a:cubicBezTo>
                        <a:pt x="92674" y="66284"/>
                        <a:pt x="91793" y="67752"/>
                        <a:pt x="91793" y="69318"/>
                      </a:cubicBezTo>
                      <a:lnTo>
                        <a:pt x="91956" y="142354"/>
                      </a:lnTo>
                      <a:cubicBezTo>
                        <a:pt x="91891" y="150443"/>
                        <a:pt x="90195" y="158272"/>
                        <a:pt x="86966" y="165514"/>
                      </a:cubicBezTo>
                      <a:cubicBezTo>
                        <a:pt x="86150" y="167308"/>
                        <a:pt x="86802" y="169428"/>
                        <a:pt x="88433" y="170472"/>
                      </a:cubicBezTo>
                      <a:cubicBezTo>
                        <a:pt x="88466" y="170472"/>
                        <a:pt x="88466" y="170505"/>
                        <a:pt x="88531" y="170505"/>
                      </a:cubicBezTo>
                      <a:cubicBezTo>
                        <a:pt x="89214" y="170960"/>
                        <a:pt x="89984" y="171174"/>
                        <a:pt x="90744" y="171174"/>
                      </a:cubicBezTo>
                      <a:cubicBezTo>
                        <a:pt x="92271" y="171174"/>
                        <a:pt x="93760" y="170311"/>
                        <a:pt x="94436" y="168808"/>
                      </a:cubicBezTo>
                      <a:cubicBezTo>
                        <a:pt x="98089" y="160555"/>
                        <a:pt x="100046" y="151650"/>
                        <a:pt x="100111" y="142354"/>
                      </a:cubicBezTo>
                      <a:lnTo>
                        <a:pt x="99850" y="77049"/>
                      </a:lnTo>
                      <a:lnTo>
                        <a:pt x="99850" y="77049"/>
                      </a:lnTo>
                      <a:cubicBezTo>
                        <a:pt x="103895" y="79593"/>
                        <a:pt x="108071" y="81844"/>
                        <a:pt x="112474" y="83670"/>
                      </a:cubicBezTo>
                      <a:cubicBezTo>
                        <a:pt x="123206" y="88205"/>
                        <a:pt x="134591" y="90521"/>
                        <a:pt x="146301" y="90521"/>
                      </a:cubicBezTo>
                      <a:cubicBezTo>
                        <a:pt x="147410" y="90521"/>
                        <a:pt x="148454" y="90097"/>
                        <a:pt x="149237" y="89346"/>
                      </a:cubicBezTo>
                      <a:cubicBezTo>
                        <a:pt x="149987" y="88563"/>
                        <a:pt x="150411" y="87552"/>
                        <a:pt x="150411" y="86443"/>
                      </a:cubicBezTo>
                      <a:lnTo>
                        <a:pt x="150379" y="70231"/>
                      </a:lnTo>
                      <a:lnTo>
                        <a:pt x="150313" y="54345"/>
                      </a:lnTo>
                      <a:cubicBezTo>
                        <a:pt x="150281" y="49974"/>
                        <a:pt x="146301" y="49942"/>
                        <a:pt x="146236" y="49942"/>
                      </a:cubicBezTo>
                      <a:cubicBezTo>
                        <a:pt x="120955" y="49942"/>
                        <a:pt x="100177" y="29358"/>
                        <a:pt x="99981" y="4045"/>
                      </a:cubicBezTo>
                      <a:cubicBezTo>
                        <a:pt x="99981" y="2121"/>
                        <a:pt x="98546" y="131"/>
                        <a:pt x="959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94" name="Google Shape;1394;p59"/>
              <p:cNvSpPr/>
              <p:nvPr/>
            </p:nvSpPr>
            <p:spPr>
              <a:xfrm>
                <a:off x="2238181" y="4120624"/>
                <a:ext cx="346056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0860" extrusionOk="0">
                    <a:moveTo>
                      <a:pt x="5418" y="334"/>
                    </a:moveTo>
                    <a:cubicBezTo>
                      <a:pt x="8228" y="334"/>
                      <a:pt x="10514" y="2608"/>
                      <a:pt x="10514" y="5430"/>
                    </a:cubicBezTo>
                    <a:cubicBezTo>
                      <a:pt x="10514" y="8240"/>
                      <a:pt x="8228" y="10514"/>
                      <a:pt x="5418" y="10514"/>
                    </a:cubicBezTo>
                    <a:cubicBezTo>
                      <a:pt x="2608" y="10514"/>
                      <a:pt x="334" y="8240"/>
                      <a:pt x="334" y="5430"/>
                    </a:cubicBezTo>
                    <a:cubicBezTo>
                      <a:pt x="334" y="2608"/>
                      <a:pt x="2608" y="334"/>
                      <a:pt x="5418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3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3" y="1"/>
                      <a:pt x="54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95" name="Google Shape;1395;p59"/>
          <p:cNvGrpSpPr/>
          <p:nvPr/>
        </p:nvGrpSpPr>
        <p:grpSpPr>
          <a:xfrm>
            <a:off x="5362032" y="2883517"/>
            <a:ext cx="594750" cy="594684"/>
            <a:chOff x="5803297" y="3066191"/>
            <a:chExt cx="658200" cy="658200"/>
          </a:xfrm>
        </p:grpSpPr>
        <p:sp>
          <p:nvSpPr>
            <p:cNvPr id="1396" name="Google Shape;1396;p59"/>
            <p:cNvSpPr/>
            <p:nvPr/>
          </p:nvSpPr>
          <p:spPr>
            <a:xfrm>
              <a:off x="5803297" y="3066191"/>
              <a:ext cx="658200" cy="6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7" name="Google Shape;1397;p59"/>
            <p:cNvGrpSpPr/>
            <p:nvPr/>
          </p:nvGrpSpPr>
          <p:grpSpPr>
            <a:xfrm>
              <a:off x="5942003" y="3204864"/>
              <a:ext cx="380967" cy="381002"/>
              <a:chOff x="5549861" y="3817349"/>
              <a:chExt cx="345642" cy="345674"/>
            </a:xfrm>
          </p:grpSpPr>
          <p:sp>
            <p:nvSpPr>
              <p:cNvPr id="1398" name="Google Shape;1398;p59"/>
              <p:cNvSpPr/>
              <p:nvPr/>
            </p:nvSpPr>
            <p:spPr>
              <a:xfrm>
                <a:off x="5549861" y="3817349"/>
                <a:ext cx="345642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59" h="10860" extrusionOk="0">
                    <a:moveTo>
                      <a:pt x="5429" y="334"/>
                    </a:moveTo>
                    <a:cubicBezTo>
                      <a:pt x="8239" y="334"/>
                      <a:pt x="10513" y="2608"/>
                      <a:pt x="10513" y="5430"/>
                    </a:cubicBezTo>
                    <a:cubicBezTo>
                      <a:pt x="10513" y="8240"/>
                      <a:pt x="8227" y="10514"/>
                      <a:pt x="5429" y="10514"/>
                    </a:cubicBezTo>
                    <a:cubicBezTo>
                      <a:pt x="2619" y="10514"/>
                      <a:pt x="333" y="8240"/>
                      <a:pt x="333" y="5430"/>
                    </a:cubicBezTo>
                    <a:cubicBezTo>
                      <a:pt x="333" y="2608"/>
                      <a:pt x="2619" y="334"/>
                      <a:pt x="5429" y="334"/>
                    </a:cubicBezTo>
                    <a:close/>
                    <a:moveTo>
                      <a:pt x="5429" y="1"/>
                    </a:moveTo>
                    <a:cubicBezTo>
                      <a:pt x="3989" y="1"/>
                      <a:pt x="2619" y="560"/>
                      <a:pt x="1584" y="1584"/>
                    </a:cubicBezTo>
                    <a:cubicBezTo>
                      <a:pt x="560" y="2620"/>
                      <a:pt x="0" y="3989"/>
                      <a:pt x="0" y="5430"/>
                    </a:cubicBezTo>
                    <a:cubicBezTo>
                      <a:pt x="0" y="6871"/>
                      <a:pt x="560" y="8240"/>
                      <a:pt x="1584" y="9264"/>
                    </a:cubicBezTo>
                    <a:cubicBezTo>
                      <a:pt x="2619" y="10300"/>
                      <a:pt x="3989" y="10859"/>
                      <a:pt x="5429" y="10859"/>
                    </a:cubicBezTo>
                    <a:cubicBezTo>
                      <a:pt x="6870" y="10859"/>
                      <a:pt x="8239" y="10300"/>
                      <a:pt x="9263" y="9264"/>
                    </a:cubicBezTo>
                    <a:cubicBezTo>
                      <a:pt x="10299" y="8240"/>
                      <a:pt x="10859" y="6871"/>
                      <a:pt x="10859" y="5430"/>
                    </a:cubicBezTo>
                    <a:cubicBezTo>
                      <a:pt x="10859" y="3989"/>
                      <a:pt x="10299" y="2620"/>
                      <a:pt x="9263" y="1584"/>
                    </a:cubicBezTo>
                    <a:cubicBezTo>
                      <a:pt x="8239" y="560"/>
                      <a:pt x="6870" y="1"/>
                      <a:pt x="54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59"/>
              <p:cNvSpPr/>
              <p:nvPr/>
            </p:nvSpPr>
            <p:spPr>
              <a:xfrm>
                <a:off x="5590763" y="3890208"/>
                <a:ext cx="262661" cy="200052"/>
              </a:xfrm>
              <a:custGeom>
                <a:avLst/>
                <a:gdLst/>
                <a:ahLst/>
                <a:cxnLst/>
                <a:rect l="l" t="t" r="r" b="b"/>
                <a:pathLst>
                  <a:path w="8252" h="6285" extrusionOk="0">
                    <a:moveTo>
                      <a:pt x="4123" y="1"/>
                    </a:moveTo>
                    <a:cubicBezTo>
                      <a:pt x="3010" y="1"/>
                      <a:pt x="1900" y="63"/>
                      <a:pt x="799" y="188"/>
                    </a:cubicBezTo>
                    <a:cubicBezTo>
                      <a:pt x="513" y="224"/>
                      <a:pt x="287" y="450"/>
                      <a:pt x="239" y="712"/>
                    </a:cubicBezTo>
                    <a:cubicBezTo>
                      <a:pt x="1" y="2319"/>
                      <a:pt x="1" y="3963"/>
                      <a:pt x="239" y="5570"/>
                    </a:cubicBezTo>
                    <a:cubicBezTo>
                      <a:pt x="287" y="5844"/>
                      <a:pt x="513" y="6058"/>
                      <a:pt x="799" y="6082"/>
                    </a:cubicBezTo>
                    <a:cubicBezTo>
                      <a:pt x="1894" y="6201"/>
                      <a:pt x="3013" y="6284"/>
                      <a:pt x="4132" y="6284"/>
                    </a:cubicBezTo>
                    <a:cubicBezTo>
                      <a:pt x="4609" y="6284"/>
                      <a:pt x="5085" y="6260"/>
                      <a:pt x="5561" y="6249"/>
                    </a:cubicBezTo>
                    <a:cubicBezTo>
                      <a:pt x="5644" y="6249"/>
                      <a:pt x="5716" y="6177"/>
                      <a:pt x="5716" y="6070"/>
                    </a:cubicBezTo>
                    <a:cubicBezTo>
                      <a:pt x="5716" y="5963"/>
                      <a:pt x="5633" y="5891"/>
                      <a:pt x="5537" y="5891"/>
                    </a:cubicBezTo>
                    <a:cubicBezTo>
                      <a:pt x="5051" y="5914"/>
                      <a:pt x="4564" y="5925"/>
                      <a:pt x="4076" y="5925"/>
                    </a:cubicBezTo>
                    <a:cubicBezTo>
                      <a:pt x="2998" y="5925"/>
                      <a:pt x="1916" y="5868"/>
                      <a:pt x="834" y="5737"/>
                    </a:cubicBezTo>
                    <a:cubicBezTo>
                      <a:pt x="715" y="5725"/>
                      <a:pt x="620" y="5641"/>
                      <a:pt x="596" y="5498"/>
                    </a:cubicBezTo>
                    <a:cubicBezTo>
                      <a:pt x="382" y="3927"/>
                      <a:pt x="382" y="2319"/>
                      <a:pt x="596" y="736"/>
                    </a:cubicBezTo>
                    <a:cubicBezTo>
                      <a:pt x="620" y="617"/>
                      <a:pt x="715" y="522"/>
                      <a:pt x="834" y="498"/>
                    </a:cubicBezTo>
                    <a:cubicBezTo>
                      <a:pt x="1942" y="379"/>
                      <a:pt x="3037" y="319"/>
                      <a:pt x="4144" y="319"/>
                    </a:cubicBezTo>
                    <a:cubicBezTo>
                      <a:pt x="5240" y="319"/>
                      <a:pt x="6347" y="379"/>
                      <a:pt x="7442" y="498"/>
                    </a:cubicBezTo>
                    <a:cubicBezTo>
                      <a:pt x="7561" y="522"/>
                      <a:pt x="7669" y="605"/>
                      <a:pt x="7680" y="736"/>
                    </a:cubicBezTo>
                    <a:cubicBezTo>
                      <a:pt x="7907" y="2319"/>
                      <a:pt x="7907" y="3927"/>
                      <a:pt x="7680" y="5498"/>
                    </a:cubicBezTo>
                    <a:cubicBezTo>
                      <a:pt x="7669" y="5617"/>
                      <a:pt x="7561" y="5725"/>
                      <a:pt x="7442" y="5737"/>
                    </a:cubicBezTo>
                    <a:cubicBezTo>
                      <a:pt x="7085" y="5784"/>
                      <a:pt x="6752" y="5820"/>
                      <a:pt x="6395" y="5844"/>
                    </a:cubicBezTo>
                    <a:cubicBezTo>
                      <a:pt x="6299" y="5844"/>
                      <a:pt x="6228" y="5927"/>
                      <a:pt x="6228" y="6010"/>
                    </a:cubicBezTo>
                    <a:cubicBezTo>
                      <a:pt x="6228" y="6110"/>
                      <a:pt x="6299" y="6178"/>
                      <a:pt x="6386" y="6178"/>
                    </a:cubicBezTo>
                    <a:cubicBezTo>
                      <a:pt x="6393" y="6178"/>
                      <a:pt x="6399" y="6178"/>
                      <a:pt x="6406" y="6177"/>
                    </a:cubicBezTo>
                    <a:cubicBezTo>
                      <a:pt x="6764" y="6141"/>
                      <a:pt x="7121" y="6118"/>
                      <a:pt x="7478" y="6070"/>
                    </a:cubicBezTo>
                    <a:cubicBezTo>
                      <a:pt x="7764" y="6034"/>
                      <a:pt x="7978" y="5820"/>
                      <a:pt x="8026" y="5546"/>
                    </a:cubicBezTo>
                    <a:cubicBezTo>
                      <a:pt x="8252" y="3963"/>
                      <a:pt x="8252" y="2319"/>
                      <a:pt x="8014" y="712"/>
                    </a:cubicBezTo>
                    <a:cubicBezTo>
                      <a:pt x="7966" y="426"/>
                      <a:pt x="7740" y="224"/>
                      <a:pt x="7466" y="188"/>
                    </a:cubicBezTo>
                    <a:cubicBezTo>
                      <a:pt x="6353" y="63"/>
                      <a:pt x="5237" y="1"/>
                      <a:pt x="41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59"/>
              <p:cNvSpPr/>
              <p:nvPr/>
            </p:nvSpPr>
            <p:spPr>
              <a:xfrm>
                <a:off x="5680587" y="3935024"/>
                <a:ext cx="105389" cy="110514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3472" extrusionOk="0">
                    <a:moveTo>
                      <a:pt x="334" y="447"/>
                    </a:moveTo>
                    <a:lnTo>
                      <a:pt x="2763" y="1733"/>
                    </a:lnTo>
                    <a:lnTo>
                      <a:pt x="334" y="3007"/>
                    </a:lnTo>
                    <a:lnTo>
                      <a:pt x="334" y="447"/>
                    </a:lnTo>
                    <a:close/>
                    <a:moveTo>
                      <a:pt x="163" y="1"/>
                    </a:moveTo>
                    <a:cubicBezTo>
                      <a:pt x="135" y="1"/>
                      <a:pt x="108" y="7"/>
                      <a:pt x="84" y="18"/>
                    </a:cubicBezTo>
                    <a:cubicBezTo>
                      <a:pt x="36" y="54"/>
                      <a:pt x="1" y="114"/>
                      <a:pt x="1" y="173"/>
                    </a:cubicBezTo>
                    <a:lnTo>
                      <a:pt x="1" y="3293"/>
                    </a:lnTo>
                    <a:cubicBezTo>
                      <a:pt x="1" y="3352"/>
                      <a:pt x="24" y="3412"/>
                      <a:pt x="84" y="3447"/>
                    </a:cubicBezTo>
                    <a:cubicBezTo>
                      <a:pt x="120" y="3459"/>
                      <a:pt x="144" y="3471"/>
                      <a:pt x="179" y="3471"/>
                    </a:cubicBezTo>
                    <a:cubicBezTo>
                      <a:pt x="203" y="3471"/>
                      <a:pt x="239" y="3471"/>
                      <a:pt x="251" y="3459"/>
                    </a:cubicBezTo>
                    <a:lnTo>
                      <a:pt x="3227" y="1900"/>
                    </a:lnTo>
                    <a:cubicBezTo>
                      <a:pt x="3287" y="1864"/>
                      <a:pt x="3311" y="1804"/>
                      <a:pt x="3311" y="1745"/>
                    </a:cubicBezTo>
                    <a:cubicBezTo>
                      <a:pt x="3311" y="1673"/>
                      <a:pt x="3287" y="1614"/>
                      <a:pt x="3227" y="1578"/>
                    </a:cubicBezTo>
                    <a:lnTo>
                      <a:pt x="251" y="18"/>
                    </a:lnTo>
                    <a:cubicBezTo>
                      <a:pt x="221" y="7"/>
                      <a:pt x="191" y="1"/>
                      <a:pt x="1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01" name="Google Shape;1401;p59"/>
          <p:cNvSpPr/>
          <p:nvPr/>
        </p:nvSpPr>
        <p:spPr>
          <a:xfrm rot="-8100000">
            <a:off x="7490898" y="494373"/>
            <a:ext cx="1064054" cy="1064054"/>
          </a:xfrm>
          <a:prstGeom prst="plus">
            <a:avLst>
              <a:gd name="adj" fmla="val 3733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402" name="Google Shape;1402;p59"/>
          <p:cNvSpPr/>
          <p:nvPr/>
        </p:nvSpPr>
        <p:spPr>
          <a:xfrm rot="10800000">
            <a:off x="211075" y="3353943"/>
            <a:ext cx="1012800" cy="10128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2185261" y="3611105"/>
            <a:ext cx="4773478" cy="755638"/>
          </a:xfrm>
          <a:prstGeom prst="rect">
            <a:avLst/>
          </a:prstGeom>
          <a:solidFill>
            <a:srgbClr val="FDCC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Oval 199"/>
          <p:cNvSpPr/>
          <p:nvPr/>
        </p:nvSpPr>
        <p:spPr>
          <a:xfrm>
            <a:off x="6111864" y="4004270"/>
            <a:ext cx="2441709" cy="75371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6108400" y="2179128"/>
            <a:ext cx="1443530" cy="852418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05454" y="2179128"/>
            <a:ext cx="2260504" cy="875414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9" name="Google Shape;789;p42"/>
          <p:cNvSpPr txBox="1">
            <a:spLocks noGrp="1"/>
          </p:cNvSpPr>
          <p:nvPr>
            <p:ph type="title"/>
          </p:nvPr>
        </p:nvSpPr>
        <p:spPr>
          <a:xfrm>
            <a:off x="1027110" y="583402"/>
            <a:ext cx="6893577" cy="2533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a typeface="Sora ExtraBold"/>
                <a:cs typeface="Sora ExtraBold"/>
              </a:rPr>
              <a:t>O</a:t>
            </a:r>
            <a:r>
              <a:rPr lang="en" dirty="0">
                <a:ea typeface="Sora ExtraBold"/>
                <a:cs typeface="Sora ExtraBold"/>
              </a:rPr>
              <a:t>ppo A37f </a:t>
            </a:r>
            <a:endParaRPr dirty="0"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grpSp>
        <p:nvGrpSpPr>
          <p:cNvPr id="790" name="Google Shape;790;p42"/>
          <p:cNvGrpSpPr/>
          <p:nvPr/>
        </p:nvGrpSpPr>
        <p:grpSpPr>
          <a:xfrm>
            <a:off x="3527175" y="2559917"/>
            <a:ext cx="2089655" cy="4266544"/>
            <a:chOff x="-3629423" y="679726"/>
            <a:chExt cx="1853353" cy="3784074"/>
          </a:xfrm>
        </p:grpSpPr>
        <p:grpSp>
          <p:nvGrpSpPr>
            <p:cNvPr id="791" name="Google Shape;791;p42"/>
            <p:cNvGrpSpPr/>
            <p:nvPr/>
          </p:nvGrpSpPr>
          <p:grpSpPr>
            <a:xfrm>
              <a:off x="-3560710" y="707143"/>
              <a:ext cx="1715990" cy="3729500"/>
              <a:chOff x="-2516670" y="707143"/>
              <a:chExt cx="1715990" cy="3729500"/>
            </a:xfrm>
          </p:grpSpPr>
          <p:sp>
            <p:nvSpPr>
              <p:cNvPr id="792" name="Google Shape;792;p42"/>
              <p:cNvSpPr/>
              <p:nvPr/>
            </p:nvSpPr>
            <p:spPr>
              <a:xfrm>
                <a:off x="-2516670" y="707143"/>
                <a:ext cx="1715827" cy="3729500"/>
              </a:xfrm>
              <a:custGeom>
                <a:avLst/>
                <a:gdLst/>
                <a:ahLst/>
                <a:cxnLst/>
                <a:rect l="l" t="t" r="r" b="b"/>
                <a:pathLst>
                  <a:path w="102300" h="187695" extrusionOk="0">
                    <a:moveTo>
                      <a:pt x="11099" y="1"/>
                    </a:moveTo>
                    <a:cubicBezTo>
                      <a:pt x="4955" y="1"/>
                      <a:pt x="1" y="4360"/>
                      <a:pt x="16" y="9748"/>
                    </a:cubicBezTo>
                    <a:lnTo>
                      <a:pt x="580" y="178011"/>
                    </a:lnTo>
                    <a:cubicBezTo>
                      <a:pt x="595" y="183367"/>
                      <a:pt x="5549" y="187695"/>
                      <a:pt x="11661" y="187695"/>
                    </a:cubicBezTo>
                    <a:lnTo>
                      <a:pt x="91216" y="187695"/>
                    </a:lnTo>
                    <a:cubicBezTo>
                      <a:pt x="97329" y="187695"/>
                      <a:pt x="102299" y="183352"/>
                      <a:pt x="102299" y="177979"/>
                    </a:cubicBezTo>
                    <a:lnTo>
                      <a:pt x="102299" y="9716"/>
                    </a:lnTo>
                    <a:cubicBezTo>
                      <a:pt x="102299" y="4343"/>
                      <a:pt x="97329" y="1"/>
                      <a:pt x="91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2"/>
              <p:cNvSpPr/>
              <p:nvPr/>
            </p:nvSpPr>
            <p:spPr>
              <a:xfrm>
                <a:off x="-2505513" y="4027512"/>
                <a:ext cx="1704833" cy="2370"/>
              </a:xfrm>
              <a:custGeom>
                <a:avLst/>
                <a:gdLst/>
                <a:ahLst/>
                <a:cxnLst/>
                <a:rect l="l" t="t" r="r" b="b"/>
                <a:pathLst>
                  <a:path w="96783" h="130" extrusionOk="0">
                    <a:moveTo>
                      <a:pt x="1" y="1"/>
                    </a:moveTo>
                    <a:lnTo>
                      <a:pt x="1" y="129"/>
                    </a:lnTo>
                    <a:lnTo>
                      <a:pt x="96782" y="129"/>
                    </a:lnTo>
                    <a:lnTo>
                      <a:pt x="967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2"/>
              <p:cNvSpPr/>
              <p:nvPr/>
            </p:nvSpPr>
            <p:spPr>
              <a:xfrm>
                <a:off x="-2036299" y="4132400"/>
                <a:ext cx="103672" cy="101359"/>
              </a:xfrm>
              <a:custGeom>
                <a:avLst/>
                <a:gdLst/>
                <a:ahLst/>
                <a:cxnLst/>
                <a:rect l="l" t="t" r="r" b="b"/>
                <a:pathLst>
                  <a:path w="5486" h="5487" extrusionOk="0">
                    <a:moveTo>
                      <a:pt x="2445" y="258"/>
                    </a:moveTo>
                    <a:cubicBezTo>
                      <a:pt x="3652" y="258"/>
                      <a:pt x="4633" y="1256"/>
                      <a:pt x="4633" y="2463"/>
                    </a:cubicBezTo>
                    <a:cubicBezTo>
                      <a:pt x="4633" y="3668"/>
                      <a:pt x="3652" y="4650"/>
                      <a:pt x="2445" y="4650"/>
                    </a:cubicBezTo>
                    <a:cubicBezTo>
                      <a:pt x="1239" y="4650"/>
                      <a:pt x="258" y="3668"/>
                      <a:pt x="258" y="2463"/>
                    </a:cubicBezTo>
                    <a:cubicBezTo>
                      <a:pt x="258" y="1256"/>
                      <a:pt x="1239" y="258"/>
                      <a:pt x="2445" y="258"/>
                    </a:cubicBezTo>
                    <a:close/>
                    <a:moveTo>
                      <a:pt x="2445" y="1"/>
                    </a:moveTo>
                    <a:cubicBezTo>
                      <a:pt x="1094" y="1"/>
                      <a:pt x="0" y="1111"/>
                      <a:pt x="0" y="2463"/>
                    </a:cubicBezTo>
                    <a:cubicBezTo>
                      <a:pt x="0" y="3814"/>
                      <a:pt x="1094" y="4907"/>
                      <a:pt x="2445" y="4907"/>
                    </a:cubicBezTo>
                    <a:cubicBezTo>
                      <a:pt x="3073" y="4907"/>
                      <a:pt x="3652" y="4666"/>
                      <a:pt x="4086" y="4264"/>
                    </a:cubicBezTo>
                    <a:lnTo>
                      <a:pt x="5308" y="5486"/>
                    </a:lnTo>
                    <a:lnTo>
                      <a:pt x="5486" y="5309"/>
                    </a:lnTo>
                    <a:lnTo>
                      <a:pt x="4279" y="4086"/>
                    </a:lnTo>
                    <a:cubicBezTo>
                      <a:pt x="4665" y="3653"/>
                      <a:pt x="4907" y="3089"/>
                      <a:pt x="4907" y="2463"/>
                    </a:cubicBezTo>
                    <a:cubicBezTo>
                      <a:pt x="4907" y="1111"/>
                      <a:pt x="3796" y="1"/>
                      <a:pt x="24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2"/>
              <p:cNvSpPr/>
              <p:nvPr/>
            </p:nvSpPr>
            <p:spPr>
              <a:xfrm>
                <a:off x="-1103664" y="4121509"/>
                <a:ext cx="58696" cy="57062"/>
              </a:xfrm>
              <a:custGeom>
                <a:avLst/>
                <a:gdLst/>
                <a:ahLst/>
                <a:cxnLst/>
                <a:rect l="l" t="t" r="r" b="b"/>
                <a:pathLst>
                  <a:path w="3106" h="3089" extrusionOk="0">
                    <a:moveTo>
                      <a:pt x="1562" y="257"/>
                    </a:moveTo>
                    <a:cubicBezTo>
                      <a:pt x="2269" y="257"/>
                      <a:pt x="2848" y="837"/>
                      <a:pt x="2848" y="1544"/>
                    </a:cubicBezTo>
                    <a:cubicBezTo>
                      <a:pt x="2848" y="2269"/>
                      <a:pt x="2269" y="2831"/>
                      <a:pt x="1562" y="2831"/>
                    </a:cubicBezTo>
                    <a:cubicBezTo>
                      <a:pt x="837" y="2831"/>
                      <a:pt x="258" y="2269"/>
                      <a:pt x="258" y="1544"/>
                    </a:cubicBezTo>
                    <a:cubicBezTo>
                      <a:pt x="258" y="837"/>
                      <a:pt x="837" y="257"/>
                      <a:pt x="1562" y="257"/>
                    </a:cubicBezTo>
                    <a:close/>
                    <a:moveTo>
                      <a:pt x="1562" y="0"/>
                    </a:moveTo>
                    <a:cubicBezTo>
                      <a:pt x="693" y="0"/>
                      <a:pt x="1" y="692"/>
                      <a:pt x="1" y="1544"/>
                    </a:cubicBezTo>
                    <a:cubicBezTo>
                      <a:pt x="1" y="2397"/>
                      <a:pt x="693" y="3088"/>
                      <a:pt x="1562" y="3088"/>
                    </a:cubicBezTo>
                    <a:cubicBezTo>
                      <a:pt x="2414" y="3088"/>
                      <a:pt x="3106" y="2397"/>
                      <a:pt x="3106" y="1544"/>
                    </a:cubicBezTo>
                    <a:cubicBezTo>
                      <a:pt x="3106" y="692"/>
                      <a:pt x="2414" y="0"/>
                      <a:pt x="15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2"/>
              <p:cNvSpPr/>
              <p:nvPr/>
            </p:nvSpPr>
            <p:spPr>
              <a:xfrm>
                <a:off x="-1127979" y="4199862"/>
                <a:ext cx="107319" cy="33306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1803" extrusionOk="0">
                    <a:moveTo>
                      <a:pt x="1319" y="1"/>
                    </a:moveTo>
                    <a:cubicBezTo>
                      <a:pt x="596" y="1"/>
                      <a:pt x="0" y="580"/>
                      <a:pt x="0" y="1320"/>
                    </a:cubicBezTo>
                    <a:lnTo>
                      <a:pt x="0" y="1674"/>
                    </a:lnTo>
                    <a:cubicBezTo>
                      <a:pt x="0" y="1753"/>
                      <a:pt x="64" y="1802"/>
                      <a:pt x="129" y="1802"/>
                    </a:cubicBezTo>
                    <a:cubicBezTo>
                      <a:pt x="210" y="1802"/>
                      <a:pt x="257" y="1738"/>
                      <a:pt x="257" y="1674"/>
                    </a:cubicBezTo>
                    <a:lnTo>
                      <a:pt x="257" y="1320"/>
                    </a:lnTo>
                    <a:cubicBezTo>
                      <a:pt x="257" y="724"/>
                      <a:pt x="740" y="258"/>
                      <a:pt x="1319" y="258"/>
                    </a:cubicBezTo>
                    <a:lnTo>
                      <a:pt x="4360" y="258"/>
                    </a:lnTo>
                    <a:cubicBezTo>
                      <a:pt x="4939" y="258"/>
                      <a:pt x="5421" y="724"/>
                      <a:pt x="5421" y="1320"/>
                    </a:cubicBezTo>
                    <a:lnTo>
                      <a:pt x="5421" y="1674"/>
                    </a:lnTo>
                    <a:cubicBezTo>
                      <a:pt x="5421" y="1753"/>
                      <a:pt x="5486" y="1802"/>
                      <a:pt x="5550" y="1802"/>
                    </a:cubicBezTo>
                    <a:cubicBezTo>
                      <a:pt x="5630" y="1802"/>
                      <a:pt x="5679" y="1753"/>
                      <a:pt x="5679" y="1674"/>
                    </a:cubicBezTo>
                    <a:lnTo>
                      <a:pt x="5679" y="1320"/>
                    </a:lnTo>
                    <a:cubicBezTo>
                      <a:pt x="5679" y="580"/>
                      <a:pt x="5083" y="1"/>
                      <a:pt x="43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42"/>
              <p:cNvSpPr/>
              <p:nvPr/>
            </p:nvSpPr>
            <p:spPr>
              <a:xfrm>
                <a:off x="-1434198" y="4137757"/>
                <a:ext cx="115842" cy="90645"/>
              </a:xfrm>
              <a:custGeom>
                <a:avLst/>
                <a:gdLst/>
                <a:ahLst/>
                <a:cxnLst/>
                <a:rect l="l" t="t" r="r" b="b"/>
                <a:pathLst>
                  <a:path w="6130" h="4907" extrusionOk="0">
                    <a:moveTo>
                      <a:pt x="4311" y="258"/>
                    </a:moveTo>
                    <a:cubicBezTo>
                      <a:pt x="4536" y="258"/>
                      <a:pt x="4778" y="322"/>
                      <a:pt x="4971" y="451"/>
                    </a:cubicBezTo>
                    <a:cubicBezTo>
                      <a:pt x="5630" y="854"/>
                      <a:pt x="5840" y="1770"/>
                      <a:pt x="5469" y="2478"/>
                    </a:cubicBezTo>
                    <a:cubicBezTo>
                      <a:pt x="5196" y="2977"/>
                      <a:pt x="4070" y="3925"/>
                      <a:pt x="3121" y="4633"/>
                    </a:cubicBezTo>
                    <a:cubicBezTo>
                      <a:pt x="3088" y="4650"/>
                      <a:pt x="3073" y="4650"/>
                      <a:pt x="3073" y="4650"/>
                    </a:cubicBezTo>
                    <a:cubicBezTo>
                      <a:pt x="3056" y="4650"/>
                      <a:pt x="3041" y="4650"/>
                      <a:pt x="3024" y="4633"/>
                    </a:cubicBezTo>
                    <a:cubicBezTo>
                      <a:pt x="2059" y="3925"/>
                      <a:pt x="933" y="2977"/>
                      <a:pt x="676" y="2478"/>
                    </a:cubicBezTo>
                    <a:cubicBezTo>
                      <a:pt x="290" y="1770"/>
                      <a:pt x="515" y="854"/>
                      <a:pt x="1158" y="451"/>
                    </a:cubicBezTo>
                    <a:cubicBezTo>
                      <a:pt x="1368" y="322"/>
                      <a:pt x="1593" y="258"/>
                      <a:pt x="1818" y="258"/>
                    </a:cubicBezTo>
                    <a:cubicBezTo>
                      <a:pt x="2220" y="258"/>
                      <a:pt x="2606" y="451"/>
                      <a:pt x="2863" y="805"/>
                    </a:cubicBezTo>
                    <a:lnTo>
                      <a:pt x="3073" y="1079"/>
                    </a:lnTo>
                    <a:lnTo>
                      <a:pt x="3281" y="805"/>
                    </a:lnTo>
                    <a:cubicBezTo>
                      <a:pt x="3523" y="451"/>
                      <a:pt x="3909" y="258"/>
                      <a:pt x="4311" y="258"/>
                    </a:cubicBezTo>
                    <a:close/>
                    <a:moveTo>
                      <a:pt x="1818" y="0"/>
                    </a:moveTo>
                    <a:cubicBezTo>
                      <a:pt x="1561" y="0"/>
                      <a:pt x="1287" y="82"/>
                      <a:pt x="1030" y="242"/>
                    </a:cubicBezTo>
                    <a:cubicBezTo>
                      <a:pt x="258" y="708"/>
                      <a:pt x="0" y="1770"/>
                      <a:pt x="451" y="2591"/>
                    </a:cubicBezTo>
                    <a:cubicBezTo>
                      <a:pt x="804" y="3266"/>
                      <a:pt x="2316" y="4440"/>
                      <a:pt x="2863" y="4843"/>
                    </a:cubicBezTo>
                    <a:cubicBezTo>
                      <a:pt x="2928" y="4890"/>
                      <a:pt x="2992" y="4907"/>
                      <a:pt x="3073" y="4907"/>
                    </a:cubicBezTo>
                    <a:cubicBezTo>
                      <a:pt x="3137" y="4907"/>
                      <a:pt x="3202" y="4890"/>
                      <a:pt x="3266" y="4843"/>
                    </a:cubicBezTo>
                    <a:cubicBezTo>
                      <a:pt x="3813" y="4440"/>
                      <a:pt x="5340" y="3266"/>
                      <a:pt x="5694" y="2591"/>
                    </a:cubicBezTo>
                    <a:cubicBezTo>
                      <a:pt x="6129" y="1770"/>
                      <a:pt x="5872" y="708"/>
                      <a:pt x="5115" y="242"/>
                    </a:cubicBezTo>
                    <a:cubicBezTo>
                      <a:pt x="4858" y="82"/>
                      <a:pt x="4585" y="0"/>
                      <a:pt x="4311" y="0"/>
                    </a:cubicBezTo>
                    <a:cubicBezTo>
                      <a:pt x="3845" y="0"/>
                      <a:pt x="3378" y="226"/>
                      <a:pt x="3073" y="644"/>
                    </a:cubicBezTo>
                    <a:cubicBezTo>
                      <a:pt x="2767" y="226"/>
                      <a:pt x="2301" y="0"/>
                      <a:pt x="18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42"/>
              <p:cNvSpPr/>
              <p:nvPr/>
            </p:nvSpPr>
            <p:spPr>
              <a:xfrm>
                <a:off x="-1738282" y="4125270"/>
                <a:ext cx="117032" cy="114437"/>
              </a:xfrm>
              <a:custGeom>
                <a:avLst/>
                <a:gdLst/>
                <a:ahLst/>
                <a:cxnLst/>
                <a:rect l="l" t="t" r="r" b="b"/>
                <a:pathLst>
                  <a:path w="6193" h="6195" extrusionOk="0">
                    <a:moveTo>
                      <a:pt x="4247" y="258"/>
                    </a:moveTo>
                    <a:cubicBezTo>
                      <a:pt x="5180" y="258"/>
                      <a:pt x="5935" y="1015"/>
                      <a:pt x="5935" y="1948"/>
                    </a:cubicBezTo>
                    <a:lnTo>
                      <a:pt x="5935" y="4247"/>
                    </a:lnTo>
                    <a:cubicBezTo>
                      <a:pt x="5935" y="5180"/>
                      <a:pt x="5180" y="5937"/>
                      <a:pt x="4247" y="5937"/>
                    </a:cubicBezTo>
                    <a:lnTo>
                      <a:pt x="1946" y="5937"/>
                    </a:lnTo>
                    <a:cubicBezTo>
                      <a:pt x="1013" y="5937"/>
                      <a:pt x="258" y="5180"/>
                      <a:pt x="258" y="4247"/>
                    </a:cubicBezTo>
                    <a:lnTo>
                      <a:pt x="258" y="1948"/>
                    </a:lnTo>
                    <a:cubicBezTo>
                      <a:pt x="258" y="1015"/>
                      <a:pt x="1013" y="258"/>
                      <a:pt x="1946" y="258"/>
                    </a:cubicBezTo>
                    <a:close/>
                    <a:moveTo>
                      <a:pt x="1946" y="1"/>
                    </a:moveTo>
                    <a:cubicBezTo>
                      <a:pt x="869" y="1"/>
                      <a:pt x="1" y="886"/>
                      <a:pt x="1" y="1948"/>
                    </a:cubicBezTo>
                    <a:lnTo>
                      <a:pt x="1" y="4247"/>
                    </a:lnTo>
                    <a:cubicBezTo>
                      <a:pt x="1" y="5326"/>
                      <a:pt x="869" y="6194"/>
                      <a:pt x="1946" y="6194"/>
                    </a:cubicBezTo>
                    <a:lnTo>
                      <a:pt x="4247" y="6194"/>
                    </a:lnTo>
                    <a:cubicBezTo>
                      <a:pt x="5324" y="6194"/>
                      <a:pt x="6192" y="5326"/>
                      <a:pt x="6192" y="4247"/>
                    </a:cubicBezTo>
                    <a:lnTo>
                      <a:pt x="6192" y="1948"/>
                    </a:lnTo>
                    <a:cubicBezTo>
                      <a:pt x="6192" y="886"/>
                      <a:pt x="5324" y="1"/>
                      <a:pt x="42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2"/>
              <p:cNvSpPr/>
              <p:nvPr/>
            </p:nvSpPr>
            <p:spPr>
              <a:xfrm>
                <a:off x="-1706666" y="4156488"/>
                <a:ext cx="53801" cy="52314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2832" extrusionOk="0">
                    <a:moveTo>
                      <a:pt x="1303" y="0"/>
                    </a:moveTo>
                    <a:lnTo>
                      <a:pt x="1303" y="1287"/>
                    </a:lnTo>
                    <a:lnTo>
                      <a:pt x="0" y="1287"/>
                    </a:lnTo>
                    <a:lnTo>
                      <a:pt x="0" y="1545"/>
                    </a:lnTo>
                    <a:lnTo>
                      <a:pt x="1303" y="1545"/>
                    </a:lnTo>
                    <a:lnTo>
                      <a:pt x="1303" y="2831"/>
                    </a:lnTo>
                    <a:lnTo>
                      <a:pt x="1560" y="2831"/>
                    </a:lnTo>
                    <a:lnTo>
                      <a:pt x="1560" y="1545"/>
                    </a:lnTo>
                    <a:lnTo>
                      <a:pt x="2847" y="1545"/>
                    </a:lnTo>
                    <a:lnTo>
                      <a:pt x="2847" y="1287"/>
                    </a:lnTo>
                    <a:lnTo>
                      <a:pt x="1560" y="1287"/>
                    </a:lnTo>
                    <a:lnTo>
                      <a:pt x="15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2"/>
              <p:cNvSpPr/>
              <p:nvPr/>
            </p:nvSpPr>
            <p:spPr>
              <a:xfrm>
                <a:off x="-2339173" y="4134192"/>
                <a:ext cx="107319" cy="97775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5293" extrusionOk="0">
                    <a:moveTo>
                      <a:pt x="2832" y="0"/>
                    </a:moveTo>
                    <a:cubicBezTo>
                      <a:pt x="2735" y="0"/>
                      <a:pt x="2639" y="33"/>
                      <a:pt x="2575" y="114"/>
                    </a:cubicBezTo>
                    <a:lnTo>
                      <a:pt x="177" y="2510"/>
                    </a:lnTo>
                    <a:cubicBezTo>
                      <a:pt x="65" y="2638"/>
                      <a:pt x="1" y="2799"/>
                      <a:pt x="1" y="2977"/>
                    </a:cubicBezTo>
                    <a:lnTo>
                      <a:pt x="1" y="4907"/>
                    </a:lnTo>
                    <a:cubicBezTo>
                      <a:pt x="1" y="5115"/>
                      <a:pt x="162" y="5293"/>
                      <a:pt x="387" y="5293"/>
                    </a:cubicBezTo>
                    <a:lnTo>
                      <a:pt x="1931" y="5293"/>
                    </a:lnTo>
                    <a:cubicBezTo>
                      <a:pt x="2140" y="5293"/>
                      <a:pt x="2317" y="5115"/>
                      <a:pt x="2317" y="4907"/>
                    </a:cubicBezTo>
                    <a:lnTo>
                      <a:pt x="2317" y="3732"/>
                    </a:lnTo>
                    <a:cubicBezTo>
                      <a:pt x="2317" y="3459"/>
                      <a:pt x="2542" y="3217"/>
                      <a:pt x="2832" y="3217"/>
                    </a:cubicBezTo>
                    <a:cubicBezTo>
                      <a:pt x="3121" y="3217"/>
                      <a:pt x="3347" y="3459"/>
                      <a:pt x="3347" y="3732"/>
                    </a:cubicBezTo>
                    <a:lnTo>
                      <a:pt x="3347" y="4907"/>
                    </a:lnTo>
                    <a:cubicBezTo>
                      <a:pt x="3347" y="5115"/>
                      <a:pt x="3523" y="5293"/>
                      <a:pt x="3733" y="5293"/>
                    </a:cubicBezTo>
                    <a:lnTo>
                      <a:pt x="5277" y="5293"/>
                    </a:lnTo>
                    <a:cubicBezTo>
                      <a:pt x="5502" y="5293"/>
                      <a:pt x="5678" y="5115"/>
                      <a:pt x="5678" y="4907"/>
                    </a:cubicBezTo>
                    <a:lnTo>
                      <a:pt x="5678" y="2977"/>
                    </a:lnTo>
                    <a:cubicBezTo>
                      <a:pt x="5678" y="2799"/>
                      <a:pt x="5598" y="2638"/>
                      <a:pt x="5485" y="2510"/>
                    </a:cubicBezTo>
                    <a:lnTo>
                      <a:pt x="3089" y="114"/>
                    </a:lnTo>
                    <a:cubicBezTo>
                      <a:pt x="3025" y="33"/>
                      <a:pt x="2928" y="0"/>
                      <a:pt x="28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2"/>
              <p:cNvSpPr/>
              <p:nvPr/>
            </p:nvSpPr>
            <p:spPr>
              <a:xfrm>
                <a:off x="-2404823" y="3129620"/>
                <a:ext cx="126160" cy="102522"/>
              </a:xfrm>
              <a:custGeom>
                <a:avLst/>
                <a:gdLst/>
                <a:ahLst/>
                <a:cxnLst/>
                <a:rect l="l" t="t" r="r" b="b"/>
                <a:pathLst>
                  <a:path w="6676" h="5550" extrusionOk="0">
                    <a:moveTo>
                      <a:pt x="1978" y="0"/>
                    </a:moveTo>
                    <a:cubicBezTo>
                      <a:pt x="1689" y="0"/>
                      <a:pt x="1384" y="80"/>
                      <a:pt x="1110" y="258"/>
                    </a:cubicBezTo>
                    <a:cubicBezTo>
                      <a:pt x="273" y="805"/>
                      <a:pt x="1" y="1995"/>
                      <a:pt x="483" y="2928"/>
                    </a:cubicBezTo>
                    <a:cubicBezTo>
                      <a:pt x="869" y="3700"/>
                      <a:pt x="2525" y="5019"/>
                      <a:pt x="3121" y="5469"/>
                    </a:cubicBezTo>
                    <a:cubicBezTo>
                      <a:pt x="3185" y="5534"/>
                      <a:pt x="3265" y="5549"/>
                      <a:pt x="3346" y="5549"/>
                    </a:cubicBezTo>
                    <a:cubicBezTo>
                      <a:pt x="3411" y="5549"/>
                      <a:pt x="3490" y="5534"/>
                      <a:pt x="3555" y="5469"/>
                    </a:cubicBezTo>
                    <a:cubicBezTo>
                      <a:pt x="4151" y="5019"/>
                      <a:pt x="5807" y="3700"/>
                      <a:pt x="6209" y="2928"/>
                    </a:cubicBezTo>
                    <a:cubicBezTo>
                      <a:pt x="6675" y="1995"/>
                      <a:pt x="6402" y="805"/>
                      <a:pt x="5566" y="258"/>
                    </a:cubicBezTo>
                    <a:cubicBezTo>
                      <a:pt x="5292" y="80"/>
                      <a:pt x="4987" y="0"/>
                      <a:pt x="4697" y="0"/>
                    </a:cubicBezTo>
                    <a:cubicBezTo>
                      <a:pt x="4183" y="0"/>
                      <a:pt x="3683" y="258"/>
                      <a:pt x="3346" y="724"/>
                    </a:cubicBezTo>
                    <a:cubicBezTo>
                      <a:pt x="3008" y="258"/>
                      <a:pt x="2493" y="0"/>
                      <a:pt x="197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2"/>
              <p:cNvSpPr/>
              <p:nvPr/>
            </p:nvSpPr>
            <p:spPr>
              <a:xfrm>
                <a:off x="-2200560" y="3130507"/>
                <a:ext cx="106695" cy="100971"/>
              </a:xfrm>
              <a:custGeom>
                <a:avLst/>
                <a:gdLst/>
                <a:ahLst/>
                <a:cxnLst/>
                <a:rect l="l" t="t" r="r" b="b"/>
                <a:pathLst>
                  <a:path w="5646" h="5466" extrusionOk="0">
                    <a:moveTo>
                      <a:pt x="2847" y="306"/>
                    </a:moveTo>
                    <a:cubicBezTo>
                      <a:pt x="3072" y="306"/>
                      <a:pt x="3297" y="338"/>
                      <a:pt x="3523" y="386"/>
                    </a:cubicBezTo>
                    <a:cubicBezTo>
                      <a:pt x="4344" y="611"/>
                      <a:pt x="4987" y="1271"/>
                      <a:pt x="5195" y="2108"/>
                    </a:cubicBezTo>
                    <a:cubicBezTo>
                      <a:pt x="5341" y="2702"/>
                      <a:pt x="5276" y="3281"/>
                      <a:pt x="5019" y="3813"/>
                    </a:cubicBezTo>
                    <a:cubicBezTo>
                      <a:pt x="4955" y="3941"/>
                      <a:pt x="4938" y="4070"/>
                      <a:pt x="4970" y="4199"/>
                    </a:cubicBezTo>
                    <a:lnTo>
                      <a:pt x="5195" y="5035"/>
                    </a:lnTo>
                    <a:lnTo>
                      <a:pt x="4408" y="4810"/>
                    </a:lnTo>
                    <a:cubicBezTo>
                      <a:pt x="4367" y="4800"/>
                      <a:pt x="4323" y="4794"/>
                      <a:pt x="4277" y="4794"/>
                    </a:cubicBezTo>
                    <a:cubicBezTo>
                      <a:pt x="4180" y="4794"/>
                      <a:pt x="4077" y="4819"/>
                      <a:pt x="3990" y="4874"/>
                    </a:cubicBezTo>
                    <a:cubicBezTo>
                      <a:pt x="3636" y="5067"/>
                      <a:pt x="3250" y="5164"/>
                      <a:pt x="2847" y="5164"/>
                    </a:cubicBezTo>
                    <a:cubicBezTo>
                      <a:pt x="2654" y="5164"/>
                      <a:pt x="2446" y="5132"/>
                      <a:pt x="2252" y="5083"/>
                    </a:cubicBezTo>
                    <a:cubicBezTo>
                      <a:pt x="1513" y="4907"/>
                      <a:pt x="692" y="4102"/>
                      <a:pt x="515" y="3378"/>
                    </a:cubicBezTo>
                    <a:cubicBezTo>
                      <a:pt x="306" y="2623"/>
                      <a:pt x="466" y="1850"/>
                      <a:pt x="934" y="1239"/>
                    </a:cubicBezTo>
                    <a:cubicBezTo>
                      <a:pt x="1399" y="643"/>
                      <a:pt x="2092" y="306"/>
                      <a:pt x="2847" y="306"/>
                    </a:cubicBezTo>
                    <a:close/>
                    <a:moveTo>
                      <a:pt x="2847" y="0"/>
                    </a:moveTo>
                    <a:cubicBezTo>
                      <a:pt x="1995" y="0"/>
                      <a:pt x="1206" y="386"/>
                      <a:pt x="692" y="1062"/>
                    </a:cubicBezTo>
                    <a:cubicBezTo>
                      <a:pt x="161" y="1737"/>
                      <a:pt x="1" y="2606"/>
                      <a:pt x="209" y="3459"/>
                    </a:cubicBezTo>
                    <a:cubicBezTo>
                      <a:pt x="434" y="4295"/>
                      <a:pt x="1335" y="5179"/>
                      <a:pt x="2171" y="5389"/>
                    </a:cubicBezTo>
                    <a:cubicBezTo>
                      <a:pt x="2387" y="5440"/>
                      <a:pt x="2604" y="5466"/>
                      <a:pt x="2819" y="5466"/>
                    </a:cubicBezTo>
                    <a:cubicBezTo>
                      <a:pt x="3279" y="5466"/>
                      <a:pt x="3729" y="5351"/>
                      <a:pt x="4134" y="5132"/>
                    </a:cubicBezTo>
                    <a:cubicBezTo>
                      <a:pt x="4172" y="5113"/>
                      <a:pt x="4210" y="5105"/>
                      <a:pt x="4248" y="5105"/>
                    </a:cubicBezTo>
                    <a:cubicBezTo>
                      <a:pt x="4274" y="5105"/>
                      <a:pt x="4300" y="5109"/>
                      <a:pt x="4327" y="5115"/>
                    </a:cubicBezTo>
                    <a:lnTo>
                      <a:pt x="5502" y="5421"/>
                    </a:lnTo>
                    <a:cubicBezTo>
                      <a:pt x="5517" y="5421"/>
                      <a:pt x="5549" y="5405"/>
                      <a:pt x="5566" y="5389"/>
                    </a:cubicBezTo>
                    <a:cubicBezTo>
                      <a:pt x="5581" y="5357"/>
                      <a:pt x="5598" y="5325"/>
                      <a:pt x="5581" y="5308"/>
                    </a:cubicBezTo>
                    <a:lnTo>
                      <a:pt x="5276" y="4134"/>
                    </a:lnTo>
                    <a:cubicBezTo>
                      <a:pt x="5260" y="4070"/>
                      <a:pt x="5260" y="4006"/>
                      <a:pt x="5292" y="3941"/>
                    </a:cubicBezTo>
                    <a:cubicBezTo>
                      <a:pt x="5581" y="3362"/>
                      <a:pt x="5646" y="2702"/>
                      <a:pt x="5485" y="2043"/>
                    </a:cubicBezTo>
                    <a:cubicBezTo>
                      <a:pt x="5260" y="1094"/>
                      <a:pt x="4537" y="354"/>
                      <a:pt x="3587" y="97"/>
                    </a:cubicBezTo>
                    <a:cubicBezTo>
                      <a:pt x="3346" y="32"/>
                      <a:pt x="3089" y="0"/>
                      <a:pt x="28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2"/>
              <p:cNvSpPr/>
              <p:nvPr/>
            </p:nvSpPr>
            <p:spPr>
              <a:xfrm>
                <a:off x="-2386946" y="3300454"/>
                <a:ext cx="26494" cy="41619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253" extrusionOk="0">
                    <a:moveTo>
                      <a:pt x="0" y="1"/>
                    </a:moveTo>
                    <a:lnTo>
                      <a:pt x="0" y="2252"/>
                    </a:lnTo>
                    <a:lnTo>
                      <a:pt x="1402" y="2252"/>
                    </a:lnTo>
                    <a:lnTo>
                      <a:pt x="1402" y="1996"/>
                    </a:lnTo>
                    <a:lnTo>
                      <a:pt x="305" y="1996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2"/>
              <p:cNvSpPr/>
              <p:nvPr/>
            </p:nvSpPr>
            <p:spPr>
              <a:xfrm>
                <a:off x="-2354650" y="3298718"/>
                <a:ext cx="5235" cy="43355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347" extrusionOk="0">
                    <a:moveTo>
                      <a:pt x="0" y="1"/>
                    </a:moveTo>
                    <a:lnTo>
                      <a:pt x="0" y="352"/>
                    </a:lnTo>
                    <a:lnTo>
                      <a:pt x="277" y="352"/>
                    </a:lnTo>
                    <a:lnTo>
                      <a:pt x="277" y="1"/>
                    </a:lnTo>
                    <a:close/>
                    <a:moveTo>
                      <a:pt x="0" y="658"/>
                    </a:moveTo>
                    <a:lnTo>
                      <a:pt x="0" y="2346"/>
                    </a:lnTo>
                    <a:lnTo>
                      <a:pt x="277" y="2346"/>
                    </a:lnTo>
                    <a:lnTo>
                      <a:pt x="277" y="65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2"/>
              <p:cNvSpPr/>
              <p:nvPr/>
            </p:nvSpPr>
            <p:spPr>
              <a:xfrm>
                <a:off x="-2337227" y="3298718"/>
                <a:ext cx="28365" cy="4335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347" extrusionOk="0">
                    <a:moveTo>
                      <a:pt x="1" y="1"/>
                    </a:moveTo>
                    <a:lnTo>
                      <a:pt x="1" y="2346"/>
                    </a:lnTo>
                    <a:lnTo>
                      <a:pt x="280" y="2346"/>
                    </a:lnTo>
                    <a:lnTo>
                      <a:pt x="280" y="1522"/>
                    </a:lnTo>
                    <a:lnTo>
                      <a:pt x="1138" y="2346"/>
                    </a:lnTo>
                    <a:lnTo>
                      <a:pt x="1500" y="2346"/>
                    </a:lnTo>
                    <a:lnTo>
                      <a:pt x="566" y="1448"/>
                    </a:lnTo>
                    <a:lnTo>
                      <a:pt x="1463" y="658"/>
                    </a:lnTo>
                    <a:lnTo>
                      <a:pt x="1108" y="658"/>
                    </a:lnTo>
                    <a:lnTo>
                      <a:pt x="280" y="1386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2"/>
              <p:cNvSpPr/>
              <p:nvPr/>
            </p:nvSpPr>
            <p:spPr>
              <a:xfrm>
                <a:off x="-2305517" y="3310097"/>
                <a:ext cx="29612" cy="3278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775" extrusionOk="0">
                    <a:moveTo>
                      <a:pt x="832" y="236"/>
                    </a:moveTo>
                    <a:cubicBezTo>
                      <a:pt x="969" y="236"/>
                      <a:pt x="1078" y="281"/>
                      <a:pt x="1160" y="372"/>
                    </a:cubicBezTo>
                    <a:cubicBezTo>
                      <a:pt x="1244" y="462"/>
                      <a:pt x="1286" y="584"/>
                      <a:pt x="1289" y="736"/>
                    </a:cubicBezTo>
                    <a:lnTo>
                      <a:pt x="299" y="737"/>
                    </a:lnTo>
                    <a:cubicBezTo>
                      <a:pt x="314" y="577"/>
                      <a:pt x="368" y="455"/>
                      <a:pt x="460" y="368"/>
                    </a:cubicBezTo>
                    <a:cubicBezTo>
                      <a:pt x="553" y="280"/>
                      <a:pt x="678" y="236"/>
                      <a:pt x="832" y="236"/>
                    </a:cubicBezTo>
                    <a:close/>
                    <a:moveTo>
                      <a:pt x="830" y="1"/>
                    </a:moveTo>
                    <a:cubicBezTo>
                      <a:pt x="576" y="1"/>
                      <a:pt x="374" y="82"/>
                      <a:pt x="225" y="245"/>
                    </a:cubicBezTo>
                    <a:cubicBezTo>
                      <a:pt x="76" y="406"/>
                      <a:pt x="1" y="626"/>
                      <a:pt x="1" y="903"/>
                    </a:cubicBezTo>
                    <a:cubicBezTo>
                      <a:pt x="1" y="1169"/>
                      <a:pt x="79" y="1382"/>
                      <a:pt x="236" y="1539"/>
                    </a:cubicBezTo>
                    <a:cubicBezTo>
                      <a:pt x="395" y="1696"/>
                      <a:pt x="608" y="1774"/>
                      <a:pt x="877" y="1774"/>
                    </a:cubicBezTo>
                    <a:cubicBezTo>
                      <a:pt x="985" y="1774"/>
                      <a:pt x="1091" y="1763"/>
                      <a:pt x="1195" y="1741"/>
                    </a:cubicBezTo>
                    <a:cubicBezTo>
                      <a:pt x="1301" y="1719"/>
                      <a:pt x="1402" y="1687"/>
                      <a:pt x="1501" y="1644"/>
                    </a:cubicBezTo>
                    <a:lnTo>
                      <a:pt x="1501" y="1382"/>
                    </a:lnTo>
                    <a:cubicBezTo>
                      <a:pt x="1403" y="1434"/>
                      <a:pt x="1303" y="1473"/>
                      <a:pt x="1203" y="1500"/>
                    </a:cubicBezTo>
                    <a:cubicBezTo>
                      <a:pt x="1104" y="1526"/>
                      <a:pt x="1001" y="1539"/>
                      <a:pt x="894" y="1539"/>
                    </a:cubicBezTo>
                    <a:cubicBezTo>
                      <a:pt x="710" y="1539"/>
                      <a:pt x="566" y="1490"/>
                      <a:pt x="463" y="1389"/>
                    </a:cubicBezTo>
                    <a:cubicBezTo>
                      <a:pt x="360" y="1289"/>
                      <a:pt x="303" y="1144"/>
                      <a:pt x="290" y="952"/>
                    </a:cubicBezTo>
                    <a:lnTo>
                      <a:pt x="1567" y="952"/>
                    </a:lnTo>
                    <a:lnTo>
                      <a:pt x="1567" y="817"/>
                    </a:lnTo>
                    <a:cubicBezTo>
                      <a:pt x="1567" y="566"/>
                      <a:pt x="1500" y="366"/>
                      <a:pt x="1367" y="221"/>
                    </a:cubicBezTo>
                    <a:cubicBezTo>
                      <a:pt x="1236" y="74"/>
                      <a:pt x="1056" y="1"/>
                      <a:pt x="8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42"/>
              <p:cNvSpPr/>
              <p:nvPr/>
            </p:nvSpPr>
            <p:spPr>
              <a:xfrm>
                <a:off x="-2269593" y="3298718"/>
                <a:ext cx="28535" cy="44168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2391" extrusionOk="0">
                    <a:moveTo>
                      <a:pt x="758" y="849"/>
                    </a:moveTo>
                    <a:cubicBezTo>
                      <a:pt x="905" y="849"/>
                      <a:pt x="1021" y="908"/>
                      <a:pt x="1106" y="1024"/>
                    </a:cubicBezTo>
                    <a:cubicBezTo>
                      <a:pt x="1189" y="1139"/>
                      <a:pt x="1232" y="1299"/>
                      <a:pt x="1232" y="1504"/>
                    </a:cubicBezTo>
                    <a:cubicBezTo>
                      <a:pt x="1232" y="1708"/>
                      <a:pt x="1189" y="1868"/>
                      <a:pt x="1106" y="1985"/>
                    </a:cubicBezTo>
                    <a:cubicBezTo>
                      <a:pt x="1021" y="2101"/>
                      <a:pt x="905" y="2159"/>
                      <a:pt x="758" y="2159"/>
                    </a:cubicBezTo>
                    <a:cubicBezTo>
                      <a:pt x="612" y="2159"/>
                      <a:pt x="496" y="2101"/>
                      <a:pt x="412" y="1985"/>
                    </a:cubicBezTo>
                    <a:cubicBezTo>
                      <a:pt x="329" y="1868"/>
                      <a:pt x="286" y="1708"/>
                      <a:pt x="286" y="1504"/>
                    </a:cubicBezTo>
                    <a:cubicBezTo>
                      <a:pt x="286" y="1299"/>
                      <a:pt x="329" y="1139"/>
                      <a:pt x="412" y="1024"/>
                    </a:cubicBezTo>
                    <a:cubicBezTo>
                      <a:pt x="496" y="908"/>
                      <a:pt x="612" y="849"/>
                      <a:pt x="758" y="849"/>
                    </a:cubicBezTo>
                    <a:close/>
                    <a:moveTo>
                      <a:pt x="1232" y="1"/>
                    </a:moveTo>
                    <a:lnTo>
                      <a:pt x="1232" y="914"/>
                    </a:lnTo>
                    <a:cubicBezTo>
                      <a:pt x="1174" y="814"/>
                      <a:pt x="1101" y="739"/>
                      <a:pt x="1011" y="690"/>
                    </a:cubicBezTo>
                    <a:cubicBezTo>
                      <a:pt x="922" y="641"/>
                      <a:pt x="815" y="617"/>
                      <a:pt x="691" y="617"/>
                    </a:cubicBezTo>
                    <a:cubicBezTo>
                      <a:pt x="487" y="617"/>
                      <a:pt x="321" y="698"/>
                      <a:pt x="192" y="861"/>
                    </a:cubicBezTo>
                    <a:cubicBezTo>
                      <a:pt x="64" y="1024"/>
                      <a:pt x="0" y="1238"/>
                      <a:pt x="0" y="1504"/>
                    </a:cubicBezTo>
                    <a:cubicBezTo>
                      <a:pt x="0" y="1769"/>
                      <a:pt x="64" y="1984"/>
                      <a:pt x="192" y="2146"/>
                    </a:cubicBezTo>
                    <a:cubicBezTo>
                      <a:pt x="321" y="2309"/>
                      <a:pt x="487" y="2390"/>
                      <a:pt x="691" y="2390"/>
                    </a:cubicBezTo>
                    <a:cubicBezTo>
                      <a:pt x="815" y="2390"/>
                      <a:pt x="922" y="2366"/>
                      <a:pt x="1011" y="2318"/>
                    </a:cubicBezTo>
                    <a:cubicBezTo>
                      <a:pt x="1101" y="2268"/>
                      <a:pt x="1174" y="2193"/>
                      <a:pt x="1232" y="2093"/>
                    </a:cubicBezTo>
                    <a:lnTo>
                      <a:pt x="1232" y="2346"/>
                    </a:lnTo>
                    <a:lnTo>
                      <a:pt x="1510" y="2346"/>
                    </a:lnTo>
                    <a:lnTo>
                      <a:pt x="15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42"/>
              <p:cNvSpPr/>
              <p:nvPr/>
            </p:nvSpPr>
            <p:spPr>
              <a:xfrm>
                <a:off x="-2213146" y="3298718"/>
                <a:ext cx="28592" cy="44168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391" extrusionOk="0">
                    <a:moveTo>
                      <a:pt x="752" y="849"/>
                    </a:moveTo>
                    <a:cubicBezTo>
                      <a:pt x="898" y="849"/>
                      <a:pt x="1013" y="908"/>
                      <a:pt x="1096" y="1024"/>
                    </a:cubicBezTo>
                    <a:cubicBezTo>
                      <a:pt x="1181" y="1139"/>
                      <a:pt x="1224" y="1299"/>
                      <a:pt x="1224" y="1504"/>
                    </a:cubicBezTo>
                    <a:cubicBezTo>
                      <a:pt x="1224" y="1708"/>
                      <a:pt x="1181" y="1868"/>
                      <a:pt x="1096" y="1985"/>
                    </a:cubicBezTo>
                    <a:cubicBezTo>
                      <a:pt x="1013" y="2101"/>
                      <a:pt x="898" y="2159"/>
                      <a:pt x="752" y="2159"/>
                    </a:cubicBezTo>
                    <a:cubicBezTo>
                      <a:pt x="605" y="2159"/>
                      <a:pt x="489" y="2101"/>
                      <a:pt x="404" y="1985"/>
                    </a:cubicBezTo>
                    <a:cubicBezTo>
                      <a:pt x="322" y="1868"/>
                      <a:pt x="279" y="1708"/>
                      <a:pt x="279" y="1504"/>
                    </a:cubicBezTo>
                    <a:cubicBezTo>
                      <a:pt x="279" y="1299"/>
                      <a:pt x="322" y="1139"/>
                      <a:pt x="404" y="1024"/>
                    </a:cubicBezTo>
                    <a:cubicBezTo>
                      <a:pt x="489" y="908"/>
                      <a:pt x="605" y="849"/>
                      <a:pt x="752" y="849"/>
                    </a:cubicBezTo>
                    <a:close/>
                    <a:moveTo>
                      <a:pt x="0" y="1"/>
                    </a:moveTo>
                    <a:lnTo>
                      <a:pt x="0" y="2346"/>
                    </a:lnTo>
                    <a:lnTo>
                      <a:pt x="279" y="2346"/>
                    </a:lnTo>
                    <a:lnTo>
                      <a:pt x="279" y="2093"/>
                    </a:lnTo>
                    <a:cubicBezTo>
                      <a:pt x="337" y="2193"/>
                      <a:pt x="411" y="2268"/>
                      <a:pt x="499" y="2318"/>
                    </a:cubicBezTo>
                    <a:cubicBezTo>
                      <a:pt x="589" y="2366"/>
                      <a:pt x="696" y="2390"/>
                      <a:pt x="820" y="2390"/>
                    </a:cubicBezTo>
                    <a:cubicBezTo>
                      <a:pt x="1024" y="2390"/>
                      <a:pt x="1190" y="2309"/>
                      <a:pt x="1319" y="2146"/>
                    </a:cubicBezTo>
                    <a:cubicBezTo>
                      <a:pt x="1448" y="1984"/>
                      <a:pt x="1512" y="1769"/>
                      <a:pt x="1512" y="1504"/>
                    </a:cubicBezTo>
                    <a:cubicBezTo>
                      <a:pt x="1512" y="1238"/>
                      <a:pt x="1448" y="1024"/>
                      <a:pt x="1319" y="861"/>
                    </a:cubicBezTo>
                    <a:cubicBezTo>
                      <a:pt x="1190" y="698"/>
                      <a:pt x="1024" y="617"/>
                      <a:pt x="820" y="617"/>
                    </a:cubicBezTo>
                    <a:cubicBezTo>
                      <a:pt x="696" y="617"/>
                      <a:pt x="589" y="641"/>
                      <a:pt x="499" y="690"/>
                    </a:cubicBezTo>
                    <a:cubicBezTo>
                      <a:pt x="411" y="739"/>
                      <a:pt x="337" y="814"/>
                      <a:pt x="279" y="914"/>
                    </a:cubicBezTo>
                    <a:lnTo>
                      <a:pt x="2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2"/>
              <p:cNvSpPr/>
              <p:nvPr/>
            </p:nvSpPr>
            <p:spPr>
              <a:xfrm>
                <a:off x="-2177789" y="3310873"/>
                <a:ext cx="31067" cy="43059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331" extrusionOk="0">
                    <a:moveTo>
                      <a:pt x="0" y="0"/>
                    </a:moveTo>
                    <a:lnTo>
                      <a:pt x="683" y="1661"/>
                    </a:lnTo>
                    <a:lnTo>
                      <a:pt x="633" y="1787"/>
                    </a:lnTo>
                    <a:cubicBezTo>
                      <a:pt x="582" y="1923"/>
                      <a:pt x="535" y="2008"/>
                      <a:pt x="493" y="2045"/>
                    </a:cubicBezTo>
                    <a:cubicBezTo>
                      <a:pt x="450" y="2081"/>
                      <a:pt x="391" y="2099"/>
                      <a:pt x="315" y="2099"/>
                    </a:cubicBezTo>
                    <a:lnTo>
                      <a:pt x="152" y="2099"/>
                    </a:lnTo>
                    <a:lnTo>
                      <a:pt x="152" y="2331"/>
                    </a:lnTo>
                    <a:lnTo>
                      <a:pt x="373" y="2331"/>
                    </a:lnTo>
                    <a:cubicBezTo>
                      <a:pt x="498" y="2331"/>
                      <a:pt x="598" y="2300"/>
                      <a:pt x="672" y="2239"/>
                    </a:cubicBezTo>
                    <a:cubicBezTo>
                      <a:pt x="746" y="2177"/>
                      <a:pt x="824" y="2046"/>
                      <a:pt x="902" y="1845"/>
                    </a:cubicBezTo>
                    <a:lnTo>
                      <a:pt x="1643" y="0"/>
                    </a:lnTo>
                    <a:lnTo>
                      <a:pt x="1350" y="0"/>
                    </a:lnTo>
                    <a:lnTo>
                      <a:pt x="822" y="1320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2"/>
              <p:cNvSpPr/>
              <p:nvPr/>
            </p:nvSpPr>
            <p:spPr>
              <a:xfrm>
                <a:off x="-2120094" y="3311371"/>
                <a:ext cx="30784" cy="31034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1680" extrusionOk="0">
                    <a:moveTo>
                      <a:pt x="1" y="0"/>
                    </a:moveTo>
                    <a:lnTo>
                      <a:pt x="1" y="1044"/>
                    </a:lnTo>
                    <a:cubicBezTo>
                      <a:pt x="1" y="1239"/>
                      <a:pt x="55" y="1395"/>
                      <a:pt x="161" y="1510"/>
                    </a:cubicBezTo>
                    <a:cubicBezTo>
                      <a:pt x="271" y="1623"/>
                      <a:pt x="417" y="1679"/>
                      <a:pt x="600" y="1679"/>
                    </a:cubicBezTo>
                    <a:cubicBezTo>
                      <a:pt x="858" y="1679"/>
                      <a:pt x="1043" y="1576"/>
                      <a:pt x="1156" y="1368"/>
                    </a:cubicBezTo>
                    <a:lnTo>
                      <a:pt x="1156" y="1661"/>
                    </a:lnTo>
                    <a:lnTo>
                      <a:pt x="1628" y="1661"/>
                    </a:lnTo>
                    <a:lnTo>
                      <a:pt x="1628" y="0"/>
                    </a:lnTo>
                    <a:lnTo>
                      <a:pt x="1156" y="0"/>
                    </a:lnTo>
                    <a:lnTo>
                      <a:pt x="1156" y="821"/>
                    </a:lnTo>
                    <a:cubicBezTo>
                      <a:pt x="1156" y="945"/>
                      <a:pt x="1123" y="1046"/>
                      <a:pt x="1057" y="1124"/>
                    </a:cubicBezTo>
                    <a:cubicBezTo>
                      <a:pt x="991" y="1202"/>
                      <a:pt x="901" y="1242"/>
                      <a:pt x="788" y="1244"/>
                    </a:cubicBezTo>
                    <a:cubicBezTo>
                      <a:pt x="692" y="1244"/>
                      <a:pt x="616" y="1215"/>
                      <a:pt x="560" y="1154"/>
                    </a:cubicBezTo>
                    <a:cubicBezTo>
                      <a:pt x="505" y="1095"/>
                      <a:pt x="477" y="1013"/>
                      <a:pt x="477" y="907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42"/>
              <p:cNvSpPr/>
              <p:nvPr/>
            </p:nvSpPr>
            <p:spPr>
              <a:xfrm>
                <a:off x="-2083906" y="3310965"/>
                <a:ext cx="26400" cy="31440"/>
              </a:xfrm>
              <a:custGeom>
                <a:avLst/>
                <a:gdLst/>
                <a:ahLst/>
                <a:cxnLst/>
                <a:rect l="l" t="t" r="r" b="b"/>
                <a:pathLst>
                  <a:path w="1397" h="1702" extrusionOk="0">
                    <a:moveTo>
                      <a:pt x="736" y="0"/>
                    </a:moveTo>
                    <a:cubicBezTo>
                      <a:pt x="546" y="0"/>
                      <a:pt x="390" y="45"/>
                      <a:pt x="267" y="137"/>
                    </a:cubicBezTo>
                    <a:cubicBezTo>
                      <a:pt x="143" y="227"/>
                      <a:pt x="81" y="354"/>
                      <a:pt x="81" y="519"/>
                    </a:cubicBezTo>
                    <a:cubicBezTo>
                      <a:pt x="81" y="626"/>
                      <a:pt x="108" y="713"/>
                      <a:pt x="161" y="781"/>
                    </a:cubicBezTo>
                    <a:cubicBezTo>
                      <a:pt x="215" y="847"/>
                      <a:pt x="278" y="897"/>
                      <a:pt x="353" y="929"/>
                    </a:cubicBezTo>
                    <a:cubicBezTo>
                      <a:pt x="429" y="963"/>
                      <a:pt x="524" y="996"/>
                      <a:pt x="637" y="1028"/>
                    </a:cubicBezTo>
                    <a:cubicBezTo>
                      <a:pt x="744" y="1059"/>
                      <a:pt x="821" y="1089"/>
                      <a:pt x="869" y="1115"/>
                    </a:cubicBezTo>
                    <a:cubicBezTo>
                      <a:pt x="918" y="1142"/>
                      <a:pt x="942" y="1179"/>
                      <a:pt x="942" y="1227"/>
                    </a:cubicBezTo>
                    <a:cubicBezTo>
                      <a:pt x="942" y="1269"/>
                      <a:pt x="923" y="1303"/>
                      <a:pt x="884" y="1326"/>
                    </a:cubicBezTo>
                    <a:cubicBezTo>
                      <a:pt x="847" y="1346"/>
                      <a:pt x="797" y="1357"/>
                      <a:pt x="732" y="1357"/>
                    </a:cubicBezTo>
                    <a:cubicBezTo>
                      <a:pt x="640" y="1357"/>
                      <a:pt x="541" y="1339"/>
                      <a:pt x="437" y="1304"/>
                    </a:cubicBezTo>
                    <a:cubicBezTo>
                      <a:pt x="334" y="1266"/>
                      <a:pt x="240" y="1215"/>
                      <a:pt x="155" y="1149"/>
                    </a:cubicBezTo>
                    <a:lnTo>
                      <a:pt x="0" y="1470"/>
                    </a:lnTo>
                    <a:cubicBezTo>
                      <a:pt x="93" y="1544"/>
                      <a:pt x="202" y="1602"/>
                      <a:pt x="328" y="1644"/>
                    </a:cubicBezTo>
                    <a:cubicBezTo>
                      <a:pt x="453" y="1682"/>
                      <a:pt x="585" y="1701"/>
                      <a:pt x="721" y="1701"/>
                    </a:cubicBezTo>
                    <a:cubicBezTo>
                      <a:pt x="918" y="1701"/>
                      <a:pt x="1080" y="1656"/>
                      <a:pt x="1205" y="1566"/>
                    </a:cubicBezTo>
                    <a:cubicBezTo>
                      <a:pt x="1333" y="1474"/>
                      <a:pt x="1396" y="1345"/>
                      <a:pt x="1396" y="1180"/>
                    </a:cubicBezTo>
                    <a:cubicBezTo>
                      <a:pt x="1396" y="1071"/>
                      <a:pt x="1369" y="983"/>
                      <a:pt x="1313" y="918"/>
                    </a:cubicBezTo>
                    <a:cubicBezTo>
                      <a:pt x="1257" y="850"/>
                      <a:pt x="1192" y="799"/>
                      <a:pt x="1116" y="766"/>
                    </a:cubicBezTo>
                    <a:cubicBezTo>
                      <a:pt x="1040" y="731"/>
                      <a:pt x="942" y="696"/>
                      <a:pt x="825" y="662"/>
                    </a:cubicBezTo>
                    <a:cubicBezTo>
                      <a:pt x="718" y="631"/>
                      <a:pt x="641" y="603"/>
                      <a:pt x="594" y="578"/>
                    </a:cubicBezTo>
                    <a:cubicBezTo>
                      <a:pt x="546" y="554"/>
                      <a:pt x="523" y="518"/>
                      <a:pt x="523" y="473"/>
                    </a:cubicBezTo>
                    <a:cubicBezTo>
                      <a:pt x="523" y="431"/>
                      <a:pt x="541" y="400"/>
                      <a:pt x="576" y="380"/>
                    </a:cubicBezTo>
                    <a:cubicBezTo>
                      <a:pt x="610" y="359"/>
                      <a:pt x="657" y="349"/>
                      <a:pt x="714" y="349"/>
                    </a:cubicBezTo>
                    <a:cubicBezTo>
                      <a:pt x="784" y="349"/>
                      <a:pt x="864" y="363"/>
                      <a:pt x="953" y="393"/>
                    </a:cubicBezTo>
                    <a:cubicBezTo>
                      <a:pt x="1040" y="420"/>
                      <a:pt x="1130" y="458"/>
                      <a:pt x="1220" y="510"/>
                    </a:cubicBezTo>
                    <a:lnTo>
                      <a:pt x="1385" y="186"/>
                    </a:lnTo>
                    <a:cubicBezTo>
                      <a:pt x="1292" y="126"/>
                      <a:pt x="1189" y="80"/>
                      <a:pt x="1076" y="49"/>
                    </a:cubicBezTo>
                    <a:cubicBezTo>
                      <a:pt x="963" y="17"/>
                      <a:pt x="850" y="0"/>
                      <a:pt x="7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2"/>
              <p:cNvSpPr/>
              <p:nvPr/>
            </p:nvSpPr>
            <p:spPr>
              <a:xfrm>
                <a:off x="-2054199" y="3311076"/>
                <a:ext cx="31653" cy="31329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1696" extrusionOk="0">
                    <a:moveTo>
                      <a:pt x="859" y="349"/>
                    </a:moveTo>
                    <a:cubicBezTo>
                      <a:pt x="968" y="349"/>
                      <a:pt x="1056" y="383"/>
                      <a:pt x="1122" y="449"/>
                    </a:cubicBezTo>
                    <a:cubicBezTo>
                      <a:pt x="1187" y="514"/>
                      <a:pt x="1223" y="602"/>
                      <a:pt x="1227" y="711"/>
                    </a:cubicBezTo>
                    <a:lnTo>
                      <a:pt x="470" y="711"/>
                    </a:lnTo>
                    <a:cubicBezTo>
                      <a:pt x="488" y="599"/>
                      <a:pt x="532" y="512"/>
                      <a:pt x="600" y="449"/>
                    </a:cubicBezTo>
                    <a:cubicBezTo>
                      <a:pt x="670" y="383"/>
                      <a:pt x="756" y="349"/>
                      <a:pt x="859" y="349"/>
                    </a:cubicBezTo>
                    <a:close/>
                    <a:moveTo>
                      <a:pt x="856" y="1"/>
                    </a:moveTo>
                    <a:cubicBezTo>
                      <a:pt x="689" y="1"/>
                      <a:pt x="541" y="37"/>
                      <a:pt x="411" y="109"/>
                    </a:cubicBezTo>
                    <a:cubicBezTo>
                      <a:pt x="281" y="178"/>
                      <a:pt x="181" y="279"/>
                      <a:pt x="109" y="409"/>
                    </a:cubicBezTo>
                    <a:cubicBezTo>
                      <a:pt x="37" y="536"/>
                      <a:pt x="1" y="684"/>
                      <a:pt x="1" y="853"/>
                    </a:cubicBezTo>
                    <a:cubicBezTo>
                      <a:pt x="1" y="1020"/>
                      <a:pt x="35" y="1167"/>
                      <a:pt x="106" y="1294"/>
                    </a:cubicBezTo>
                    <a:cubicBezTo>
                      <a:pt x="178" y="1423"/>
                      <a:pt x="279" y="1520"/>
                      <a:pt x="409" y="1591"/>
                    </a:cubicBezTo>
                    <a:cubicBezTo>
                      <a:pt x="540" y="1661"/>
                      <a:pt x="693" y="1695"/>
                      <a:pt x="868" y="1695"/>
                    </a:cubicBezTo>
                    <a:cubicBezTo>
                      <a:pt x="1017" y="1695"/>
                      <a:pt x="1151" y="1671"/>
                      <a:pt x="1270" y="1622"/>
                    </a:cubicBezTo>
                    <a:cubicBezTo>
                      <a:pt x="1392" y="1571"/>
                      <a:pt x="1495" y="1497"/>
                      <a:pt x="1578" y="1402"/>
                    </a:cubicBezTo>
                    <a:lnTo>
                      <a:pt x="1329" y="1150"/>
                    </a:lnTo>
                    <a:cubicBezTo>
                      <a:pt x="1271" y="1206"/>
                      <a:pt x="1206" y="1251"/>
                      <a:pt x="1134" y="1282"/>
                    </a:cubicBezTo>
                    <a:cubicBezTo>
                      <a:pt x="1062" y="1311"/>
                      <a:pt x="986" y="1325"/>
                      <a:pt x="909" y="1325"/>
                    </a:cubicBezTo>
                    <a:cubicBezTo>
                      <a:pt x="801" y="1325"/>
                      <a:pt x="710" y="1297"/>
                      <a:pt x="634" y="1239"/>
                    </a:cubicBezTo>
                    <a:cubicBezTo>
                      <a:pt x="558" y="1179"/>
                      <a:pt x="506" y="1097"/>
                      <a:pt x="479" y="992"/>
                    </a:cubicBezTo>
                    <a:lnTo>
                      <a:pt x="1671" y="992"/>
                    </a:lnTo>
                    <a:cubicBezTo>
                      <a:pt x="1674" y="965"/>
                      <a:pt x="1675" y="927"/>
                      <a:pt x="1675" y="877"/>
                    </a:cubicBezTo>
                    <a:cubicBezTo>
                      <a:pt x="1675" y="602"/>
                      <a:pt x="1604" y="387"/>
                      <a:pt x="1465" y="232"/>
                    </a:cubicBezTo>
                    <a:cubicBezTo>
                      <a:pt x="1326" y="78"/>
                      <a:pt x="1124" y="1"/>
                      <a:pt x="8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42"/>
              <p:cNvSpPr/>
              <p:nvPr/>
            </p:nvSpPr>
            <p:spPr>
              <a:xfrm>
                <a:off x="-2012757" y="3311002"/>
                <a:ext cx="19389" cy="31071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1682" extrusionOk="0">
                    <a:moveTo>
                      <a:pt x="1026" y="1"/>
                    </a:moveTo>
                    <a:cubicBezTo>
                      <a:pt x="902" y="3"/>
                      <a:pt x="794" y="32"/>
                      <a:pt x="702" y="85"/>
                    </a:cubicBezTo>
                    <a:cubicBezTo>
                      <a:pt x="609" y="139"/>
                      <a:pt x="533" y="217"/>
                      <a:pt x="475" y="320"/>
                    </a:cubicBezTo>
                    <a:lnTo>
                      <a:pt x="475" y="20"/>
                    </a:lnTo>
                    <a:lnTo>
                      <a:pt x="0" y="20"/>
                    </a:lnTo>
                    <a:lnTo>
                      <a:pt x="0" y="1681"/>
                    </a:lnTo>
                    <a:lnTo>
                      <a:pt x="475" y="1681"/>
                    </a:lnTo>
                    <a:lnTo>
                      <a:pt x="475" y="881"/>
                    </a:lnTo>
                    <a:cubicBezTo>
                      <a:pt x="475" y="750"/>
                      <a:pt x="518" y="644"/>
                      <a:pt x="603" y="567"/>
                    </a:cubicBezTo>
                    <a:cubicBezTo>
                      <a:pt x="689" y="486"/>
                      <a:pt x="805" y="446"/>
                      <a:pt x="951" y="446"/>
                    </a:cubicBezTo>
                    <a:cubicBezTo>
                      <a:pt x="985" y="446"/>
                      <a:pt x="1009" y="447"/>
                      <a:pt x="1026" y="449"/>
                    </a:cubicBezTo>
                    <a:lnTo>
                      <a:pt x="10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42"/>
              <p:cNvSpPr/>
              <p:nvPr/>
            </p:nvSpPr>
            <p:spPr>
              <a:xfrm>
                <a:off x="-1988492" y="3311002"/>
                <a:ext cx="31370" cy="31071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682" extrusionOk="0">
                    <a:moveTo>
                      <a:pt x="1051" y="1"/>
                    </a:moveTo>
                    <a:cubicBezTo>
                      <a:pt x="783" y="6"/>
                      <a:pt x="591" y="109"/>
                      <a:pt x="477" y="310"/>
                    </a:cubicBezTo>
                    <a:lnTo>
                      <a:pt x="477" y="20"/>
                    </a:lnTo>
                    <a:lnTo>
                      <a:pt x="1" y="20"/>
                    </a:lnTo>
                    <a:lnTo>
                      <a:pt x="1" y="1681"/>
                    </a:lnTo>
                    <a:lnTo>
                      <a:pt x="477" y="1681"/>
                    </a:lnTo>
                    <a:lnTo>
                      <a:pt x="477" y="863"/>
                    </a:lnTo>
                    <a:cubicBezTo>
                      <a:pt x="477" y="739"/>
                      <a:pt x="510" y="639"/>
                      <a:pt x="578" y="561"/>
                    </a:cubicBezTo>
                    <a:cubicBezTo>
                      <a:pt x="647" y="480"/>
                      <a:pt x="739" y="438"/>
                      <a:pt x="856" y="437"/>
                    </a:cubicBezTo>
                    <a:cubicBezTo>
                      <a:pt x="957" y="437"/>
                      <a:pt x="1036" y="468"/>
                      <a:pt x="1094" y="530"/>
                    </a:cubicBezTo>
                    <a:cubicBezTo>
                      <a:pt x="1154" y="589"/>
                      <a:pt x="1183" y="671"/>
                      <a:pt x="1183" y="777"/>
                    </a:cubicBezTo>
                    <a:lnTo>
                      <a:pt x="1183" y="1681"/>
                    </a:lnTo>
                    <a:lnTo>
                      <a:pt x="1659" y="1681"/>
                    </a:lnTo>
                    <a:lnTo>
                      <a:pt x="1659" y="638"/>
                    </a:lnTo>
                    <a:cubicBezTo>
                      <a:pt x="1659" y="444"/>
                      <a:pt x="1604" y="289"/>
                      <a:pt x="1492" y="175"/>
                    </a:cubicBezTo>
                    <a:cubicBezTo>
                      <a:pt x="1384" y="59"/>
                      <a:pt x="1236" y="1"/>
                      <a:pt x="10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42"/>
              <p:cNvSpPr/>
              <p:nvPr/>
            </p:nvSpPr>
            <p:spPr>
              <a:xfrm>
                <a:off x="-1951850" y="3311002"/>
                <a:ext cx="29499" cy="31477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704" extrusionOk="0">
                    <a:moveTo>
                      <a:pt x="1092" y="965"/>
                    </a:moveTo>
                    <a:lnTo>
                      <a:pt x="1092" y="1113"/>
                    </a:lnTo>
                    <a:cubicBezTo>
                      <a:pt x="1077" y="1185"/>
                      <a:pt x="1034" y="1245"/>
                      <a:pt x="962" y="1293"/>
                    </a:cubicBezTo>
                    <a:cubicBezTo>
                      <a:pt x="890" y="1339"/>
                      <a:pt x="804" y="1364"/>
                      <a:pt x="706" y="1364"/>
                    </a:cubicBezTo>
                    <a:cubicBezTo>
                      <a:pt x="625" y="1364"/>
                      <a:pt x="562" y="1344"/>
                      <a:pt x="514" y="1308"/>
                    </a:cubicBezTo>
                    <a:cubicBezTo>
                      <a:pt x="469" y="1268"/>
                      <a:pt x="446" y="1217"/>
                      <a:pt x="446" y="1154"/>
                    </a:cubicBezTo>
                    <a:cubicBezTo>
                      <a:pt x="446" y="1087"/>
                      <a:pt x="468" y="1041"/>
                      <a:pt x="510" y="1011"/>
                    </a:cubicBezTo>
                    <a:cubicBezTo>
                      <a:pt x="557" y="980"/>
                      <a:pt x="625" y="965"/>
                      <a:pt x="718" y="965"/>
                    </a:cubicBezTo>
                    <a:close/>
                    <a:moveTo>
                      <a:pt x="854" y="1"/>
                    </a:moveTo>
                    <a:cubicBezTo>
                      <a:pt x="716" y="1"/>
                      <a:pt x="589" y="16"/>
                      <a:pt x="474" y="47"/>
                    </a:cubicBezTo>
                    <a:cubicBezTo>
                      <a:pt x="359" y="78"/>
                      <a:pt x="235" y="127"/>
                      <a:pt x="104" y="193"/>
                    </a:cubicBezTo>
                    <a:lnTo>
                      <a:pt x="252" y="521"/>
                    </a:lnTo>
                    <a:cubicBezTo>
                      <a:pt x="427" y="423"/>
                      <a:pt x="591" y="375"/>
                      <a:pt x="746" y="375"/>
                    </a:cubicBezTo>
                    <a:cubicBezTo>
                      <a:pt x="859" y="375"/>
                      <a:pt x="944" y="400"/>
                      <a:pt x="1002" y="449"/>
                    </a:cubicBezTo>
                    <a:cubicBezTo>
                      <a:pt x="1061" y="496"/>
                      <a:pt x="1092" y="564"/>
                      <a:pt x="1092" y="653"/>
                    </a:cubicBezTo>
                    <a:lnTo>
                      <a:pt x="1092" y="684"/>
                    </a:lnTo>
                    <a:lnTo>
                      <a:pt x="634" y="684"/>
                    </a:lnTo>
                    <a:cubicBezTo>
                      <a:pt x="433" y="685"/>
                      <a:pt x="276" y="732"/>
                      <a:pt x="166" y="819"/>
                    </a:cubicBezTo>
                    <a:cubicBezTo>
                      <a:pt x="56" y="907"/>
                      <a:pt x="1" y="1028"/>
                      <a:pt x="1" y="1185"/>
                    </a:cubicBezTo>
                    <a:cubicBezTo>
                      <a:pt x="1" y="1339"/>
                      <a:pt x="52" y="1464"/>
                      <a:pt x="155" y="1560"/>
                    </a:cubicBezTo>
                    <a:cubicBezTo>
                      <a:pt x="258" y="1656"/>
                      <a:pt x="397" y="1703"/>
                      <a:pt x="572" y="1703"/>
                    </a:cubicBezTo>
                    <a:cubicBezTo>
                      <a:pt x="688" y="1703"/>
                      <a:pt x="790" y="1684"/>
                      <a:pt x="878" y="1648"/>
                    </a:cubicBezTo>
                    <a:cubicBezTo>
                      <a:pt x="967" y="1611"/>
                      <a:pt x="1039" y="1557"/>
                      <a:pt x="1095" y="1487"/>
                    </a:cubicBezTo>
                    <a:lnTo>
                      <a:pt x="1095" y="1681"/>
                    </a:lnTo>
                    <a:lnTo>
                      <a:pt x="1560" y="1681"/>
                    </a:lnTo>
                    <a:lnTo>
                      <a:pt x="1558" y="598"/>
                    </a:lnTo>
                    <a:cubicBezTo>
                      <a:pt x="1555" y="410"/>
                      <a:pt x="1493" y="263"/>
                      <a:pt x="1370" y="159"/>
                    </a:cubicBezTo>
                    <a:cubicBezTo>
                      <a:pt x="1248" y="54"/>
                      <a:pt x="1077" y="1"/>
                      <a:pt x="8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42"/>
              <p:cNvSpPr/>
              <p:nvPr/>
            </p:nvSpPr>
            <p:spPr>
              <a:xfrm>
                <a:off x="-1913110" y="3311002"/>
                <a:ext cx="52913" cy="31071"/>
              </a:xfrm>
              <a:custGeom>
                <a:avLst/>
                <a:gdLst/>
                <a:ahLst/>
                <a:cxnLst/>
                <a:rect l="l" t="t" r="r" b="b"/>
                <a:pathLst>
                  <a:path w="2800" h="1682" extrusionOk="0">
                    <a:moveTo>
                      <a:pt x="1039" y="1"/>
                    </a:moveTo>
                    <a:cubicBezTo>
                      <a:pt x="779" y="6"/>
                      <a:pt x="591" y="108"/>
                      <a:pt x="477" y="307"/>
                    </a:cubicBezTo>
                    <a:lnTo>
                      <a:pt x="477" y="20"/>
                    </a:lnTo>
                    <a:lnTo>
                      <a:pt x="1" y="20"/>
                    </a:lnTo>
                    <a:lnTo>
                      <a:pt x="1" y="1681"/>
                    </a:lnTo>
                    <a:lnTo>
                      <a:pt x="477" y="1681"/>
                    </a:lnTo>
                    <a:lnTo>
                      <a:pt x="477" y="860"/>
                    </a:lnTo>
                    <a:cubicBezTo>
                      <a:pt x="477" y="737"/>
                      <a:pt x="509" y="635"/>
                      <a:pt x="576" y="557"/>
                    </a:cubicBezTo>
                    <a:cubicBezTo>
                      <a:pt x="643" y="480"/>
                      <a:pt x="734" y="438"/>
                      <a:pt x="847" y="437"/>
                    </a:cubicBezTo>
                    <a:cubicBezTo>
                      <a:pt x="946" y="437"/>
                      <a:pt x="1024" y="468"/>
                      <a:pt x="1079" y="530"/>
                    </a:cubicBezTo>
                    <a:cubicBezTo>
                      <a:pt x="1137" y="589"/>
                      <a:pt x="1165" y="671"/>
                      <a:pt x="1165" y="777"/>
                    </a:cubicBezTo>
                    <a:lnTo>
                      <a:pt x="1165" y="1681"/>
                    </a:lnTo>
                    <a:lnTo>
                      <a:pt x="1637" y="1681"/>
                    </a:lnTo>
                    <a:lnTo>
                      <a:pt x="1637" y="860"/>
                    </a:lnTo>
                    <a:cubicBezTo>
                      <a:pt x="1637" y="737"/>
                      <a:pt x="1671" y="635"/>
                      <a:pt x="1737" y="557"/>
                    </a:cubicBezTo>
                    <a:cubicBezTo>
                      <a:pt x="1802" y="480"/>
                      <a:pt x="1892" y="438"/>
                      <a:pt x="2005" y="437"/>
                    </a:cubicBezTo>
                    <a:cubicBezTo>
                      <a:pt x="2105" y="437"/>
                      <a:pt x="2182" y="467"/>
                      <a:pt x="2240" y="526"/>
                    </a:cubicBezTo>
                    <a:cubicBezTo>
                      <a:pt x="2298" y="586"/>
                      <a:pt x="2326" y="670"/>
                      <a:pt x="2326" y="777"/>
                    </a:cubicBezTo>
                    <a:lnTo>
                      <a:pt x="2326" y="1681"/>
                    </a:lnTo>
                    <a:lnTo>
                      <a:pt x="2799" y="1681"/>
                    </a:lnTo>
                    <a:lnTo>
                      <a:pt x="2799" y="638"/>
                    </a:lnTo>
                    <a:cubicBezTo>
                      <a:pt x="2799" y="442"/>
                      <a:pt x="2744" y="288"/>
                      <a:pt x="2635" y="175"/>
                    </a:cubicBezTo>
                    <a:cubicBezTo>
                      <a:pt x="2528" y="59"/>
                      <a:pt x="2382" y="1"/>
                      <a:pt x="2200" y="1"/>
                    </a:cubicBezTo>
                    <a:cubicBezTo>
                      <a:pt x="2058" y="3"/>
                      <a:pt x="1935" y="37"/>
                      <a:pt x="1832" y="100"/>
                    </a:cubicBezTo>
                    <a:cubicBezTo>
                      <a:pt x="1731" y="164"/>
                      <a:pt x="1654" y="258"/>
                      <a:pt x="1600" y="384"/>
                    </a:cubicBezTo>
                    <a:cubicBezTo>
                      <a:pt x="1559" y="263"/>
                      <a:pt x="1491" y="169"/>
                      <a:pt x="1394" y="104"/>
                    </a:cubicBezTo>
                    <a:cubicBezTo>
                      <a:pt x="1296" y="36"/>
                      <a:pt x="1178" y="1"/>
                      <a:pt x="10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42"/>
              <p:cNvSpPr/>
              <p:nvPr/>
            </p:nvSpPr>
            <p:spPr>
              <a:xfrm>
                <a:off x="-1853772" y="3311076"/>
                <a:ext cx="31653" cy="31329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1696" extrusionOk="0">
                    <a:moveTo>
                      <a:pt x="859" y="349"/>
                    </a:moveTo>
                    <a:cubicBezTo>
                      <a:pt x="968" y="349"/>
                      <a:pt x="1056" y="383"/>
                      <a:pt x="1121" y="449"/>
                    </a:cubicBezTo>
                    <a:cubicBezTo>
                      <a:pt x="1187" y="514"/>
                      <a:pt x="1222" y="602"/>
                      <a:pt x="1227" y="711"/>
                    </a:cubicBezTo>
                    <a:lnTo>
                      <a:pt x="470" y="711"/>
                    </a:lnTo>
                    <a:cubicBezTo>
                      <a:pt x="488" y="599"/>
                      <a:pt x="532" y="512"/>
                      <a:pt x="599" y="449"/>
                    </a:cubicBezTo>
                    <a:cubicBezTo>
                      <a:pt x="670" y="383"/>
                      <a:pt x="756" y="349"/>
                      <a:pt x="859" y="349"/>
                    </a:cubicBezTo>
                    <a:close/>
                    <a:moveTo>
                      <a:pt x="856" y="1"/>
                    </a:moveTo>
                    <a:cubicBezTo>
                      <a:pt x="689" y="1"/>
                      <a:pt x="541" y="37"/>
                      <a:pt x="411" y="109"/>
                    </a:cubicBezTo>
                    <a:cubicBezTo>
                      <a:pt x="281" y="178"/>
                      <a:pt x="181" y="279"/>
                      <a:pt x="108" y="409"/>
                    </a:cubicBezTo>
                    <a:cubicBezTo>
                      <a:pt x="36" y="536"/>
                      <a:pt x="0" y="684"/>
                      <a:pt x="0" y="853"/>
                    </a:cubicBezTo>
                    <a:cubicBezTo>
                      <a:pt x="0" y="1020"/>
                      <a:pt x="35" y="1167"/>
                      <a:pt x="105" y="1294"/>
                    </a:cubicBezTo>
                    <a:cubicBezTo>
                      <a:pt x="177" y="1423"/>
                      <a:pt x="278" y="1520"/>
                      <a:pt x="408" y="1591"/>
                    </a:cubicBezTo>
                    <a:cubicBezTo>
                      <a:pt x="540" y="1661"/>
                      <a:pt x="693" y="1695"/>
                      <a:pt x="868" y="1695"/>
                    </a:cubicBezTo>
                    <a:cubicBezTo>
                      <a:pt x="1016" y="1695"/>
                      <a:pt x="1149" y="1671"/>
                      <a:pt x="1269" y="1622"/>
                    </a:cubicBezTo>
                    <a:cubicBezTo>
                      <a:pt x="1391" y="1571"/>
                      <a:pt x="1494" y="1497"/>
                      <a:pt x="1578" y="1402"/>
                    </a:cubicBezTo>
                    <a:lnTo>
                      <a:pt x="1328" y="1150"/>
                    </a:lnTo>
                    <a:cubicBezTo>
                      <a:pt x="1270" y="1206"/>
                      <a:pt x="1206" y="1251"/>
                      <a:pt x="1134" y="1282"/>
                    </a:cubicBezTo>
                    <a:cubicBezTo>
                      <a:pt x="1062" y="1311"/>
                      <a:pt x="986" y="1325"/>
                      <a:pt x="908" y="1325"/>
                    </a:cubicBezTo>
                    <a:cubicBezTo>
                      <a:pt x="801" y="1325"/>
                      <a:pt x="709" y="1297"/>
                      <a:pt x="633" y="1239"/>
                    </a:cubicBezTo>
                    <a:cubicBezTo>
                      <a:pt x="558" y="1179"/>
                      <a:pt x="506" y="1097"/>
                      <a:pt x="479" y="992"/>
                    </a:cubicBezTo>
                    <a:lnTo>
                      <a:pt x="1671" y="992"/>
                    </a:lnTo>
                    <a:cubicBezTo>
                      <a:pt x="1673" y="965"/>
                      <a:pt x="1674" y="927"/>
                      <a:pt x="1674" y="877"/>
                    </a:cubicBezTo>
                    <a:cubicBezTo>
                      <a:pt x="1674" y="602"/>
                      <a:pt x="1604" y="387"/>
                      <a:pt x="1463" y="232"/>
                    </a:cubicBezTo>
                    <a:cubicBezTo>
                      <a:pt x="1326" y="78"/>
                      <a:pt x="1124" y="1"/>
                      <a:pt x="8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42"/>
              <p:cNvSpPr/>
              <p:nvPr/>
            </p:nvSpPr>
            <p:spPr>
              <a:xfrm>
                <a:off x="-1819001" y="3333538"/>
                <a:ext cx="9713" cy="15258"/>
              </a:xfrm>
              <a:custGeom>
                <a:avLst/>
                <a:gdLst/>
                <a:ahLst/>
                <a:cxnLst/>
                <a:rect l="l" t="t" r="r" b="b"/>
                <a:pathLst>
                  <a:path w="514" h="826" extrusionOk="0">
                    <a:moveTo>
                      <a:pt x="282" y="1"/>
                    </a:moveTo>
                    <a:cubicBezTo>
                      <a:pt x="214" y="1"/>
                      <a:pt x="157" y="24"/>
                      <a:pt x="112" y="69"/>
                    </a:cubicBezTo>
                    <a:cubicBezTo>
                      <a:pt x="66" y="114"/>
                      <a:pt x="44" y="172"/>
                      <a:pt x="44" y="243"/>
                    </a:cubicBezTo>
                    <a:cubicBezTo>
                      <a:pt x="44" y="329"/>
                      <a:pt x="78" y="393"/>
                      <a:pt x="146" y="437"/>
                    </a:cubicBezTo>
                    <a:lnTo>
                      <a:pt x="0" y="826"/>
                    </a:lnTo>
                    <a:lnTo>
                      <a:pt x="232" y="826"/>
                    </a:lnTo>
                    <a:lnTo>
                      <a:pt x="452" y="433"/>
                    </a:lnTo>
                    <a:cubicBezTo>
                      <a:pt x="473" y="395"/>
                      <a:pt x="488" y="361"/>
                      <a:pt x="498" y="335"/>
                    </a:cubicBezTo>
                    <a:cubicBezTo>
                      <a:pt x="509" y="306"/>
                      <a:pt x="514" y="275"/>
                      <a:pt x="514" y="243"/>
                    </a:cubicBezTo>
                    <a:cubicBezTo>
                      <a:pt x="514" y="168"/>
                      <a:pt x="491" y="109"/>
                      <a:pt x="446" y="66"/>
                    </a:cubicBezTo>
                    <a:cubicBezTo>
                      <a:pt x="401" y="23"/>
                      <a:pt x="345" y="1"/>
                      <a:pt x="2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42"/>
              <p:cNvSpPr/>
              <p:nvPr/>
            </p:nvSpPr>
            <p:spPr>
              <a:xfrm>
                <a:off x="-1786157" y="3311371"/>
                <a:ext cx="30784" cy="31034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1680" extrusionOk="0">
                    <a:moveTo>
                      <a:pt x="1" y="0"/>
                    </a:moveTo>
                    <a:lnTo>
                      <a:pt x="1" y="1044"/>
                    </a:lnTo>
                    <a:cubicBezTo>
                      <a:pt x="1" y="1239"/>
                      <a:pt x="55" y="1395"/>
                      <a:pt x="162" y="1510"/>
                    </a:cubicBezTo>
                    <a:cubicBezTo>
                      <a:pt x="271" y="1623"/>
                      <a:pt x="418" y="1679"/>
                      <a:pt x="601" y="1679"/>
                    </a:cubicBezTo>
                    <a:cubicBezTo>
                      <a:pt x="858" y="1679"/>
                      <a:pt x="1043" y="1576"/>
                      <a:pt x="1156" y="1368"/>
                    </a:cubicBezTo>
                    <a:lnTo>
                      <a:pt x="1156" y="1661"/>
                    </a:lnTo>
                    <a:lnTo>
                      <a:pt x="1629" y="1661"/>
                    </a:lnTo>
                    <a:lnTo>
                      <a:pt x="1629" y="0"/>
                    </a:lnTo>
                    <a:lnTo>
                      <a:pt x="1156" y="0"/>
                    </a:lnTo>
                    <a:lnTo>
                      <a:pt x="1156" y="821"/>
                    </a:lnTo>
                    <a:cubicBezTo>
                      <a:pt x="1156" y="945"/>
                      <a:pt x="1123" y="1046"/>
                      <a:pt x="1057" y="1124"/>
                    </a:cubicBezTo>
                    <a:cubicBezTo>
                      <a:pt x="992" y="1202"/>
                      <a:pt x="902" y="1242"/>
                      <a:pt x="788" y="1244"/>
                    </a:cubicBezTo>
                    <a:cubicBezTo>
                      <a:pt x="692" y="1244"/>
                      <a:pt x="616" y="1215"/>
                      <a:pt x="561" y="1154"/>
                    </a:cubicBezTo>
                    <a:cubicBezTo>
                      <a:pt x="505" y="1095"/>
                      <a:pt x="477" y="1013"/>
                      <a:pt x="477" y="907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42"/>
              <p:cNvSpPr/>
              <p:nvPr/>
            </p:nvSpPr>
            <p:spPr>
              <a:xfrm>
                <a:off x="-1749968" y="3310965"/>
                <a:ext cx="26400" cy="31440"/>
              </a:xfrm>
              <a:custGeom>
                <a:avLst/>
                <a:gdLst/>
                <a:ahLst/>
                <a:cxnLst/>
                <a:rect l="l" t="t" r="r" b="b"/>
                <a:pathLst>
                  <a:path w="1397" h="1702" extrusionOk="0">
                    <a:moveTo>
                      <a:pt x="737" y="0"/>
                    </a:moveTo>
                    <a:cubicBezTo>
                      <a:pt x="546" y="0"/>
                      <a:pt x="391" y="45"/>
                      <a:pt x="267" y="137"/>
                    </a:cubicBezTo>
                    <a:cubicBezTo>
                      <a:pt x="143" y="227"/>
                      <a:pt x="82" y="354"/>
                      <a:pt x="82" y="519"/>
                    </a:cubicBezTo>
                    <a:cubicBezTo>
                      <a:pt x="82" y="626"/>
                      <a:pt x="109" y="713"/>
                      <a:pt x="161" y="781"/>
                    </a:cubicBezTo>
                    <a:cubicBezTo>
                      <a:pt x="216" y="847"/>
                      <a:pt x="279" y="897"/>
                      <a:pt x="353" y="929"/>
                    </a:cubicBezTo>
                    <a:cubicBezTo>
                      <a:pt x="429" y="963"/>
                      <a:pt x="524" y="996"/>
                      <a:pt x="638" y="1028"/>
                    </a:cubicBezTo>
                    <a:cubicBezTo>
                      <a:pt x="744" y="1059"/>
                      <a:pt x="822" y="1089"/>
                      <a:pt x="869" y="1115"/>
                    </a:cubicBezTo>
                    <a:cubicBezTo>
                      <a:pt x="918" y="1142"/>
                      <a:pt x="943" y="1179"/>
                      <a:pt x="943" y="1227"/>
                    </a:cubicBezTo>
                    <a:cubicBezTo>
                      <a:pt x="943" y="1269"/>
                      <a:pt x="923" y="1303"/>
                      <a:pt x="885" y="1326"/>
                    </a:cubicBezTo>
                    <a:cubicBezTo>
                      <a:pt x="847" y="1346"/>
                      <a:pt x="797" y="1357"/>
                      <a:pt x="733" y="1357"/>
                    </a:cubicBezTo>
                    <a:cubicBezTo>
                      <a:pt x="640" y="1357"/>
                      <a:pt x="541" y="1339"/>
                      <a:pt x="437" y="1304"/>
                    </a:cubicBezTo>
                    <a:cubicBezTo>
                      <a:pt x="334" y="1266"/>
                      <a:pt x="240" y="1215"/>
                      <a:pt x="155" y="1149"/>
                    </a:cubicBezTo>
                    <a:lnTo>
                      <a:pt x="1" y="1470"/>
                    </a:lnTo>
                    <a:cubicBezTo>
                      <a:pt x="93" y="1544"/>
                      <a:pt x="203" y="1602"/>
                      <a:pt x="329" y="1644"/>
                    </a:cubicBezTo>
                    <a:cubicBezTo>
                      <a:pt x="454" y="1682"/>
                      <a:pt x="585" y="1701"/>
                      <a:pt x="721" y="1701"/>
                    </a:cubicBezTo>
                    <a:cubicBezTo>
                      <a:pt x="918" y="1701"/>
                      <a:pt x="1080" y="1656"/>
                      <a:pt x="1205" y="1566"/>
                    </a:cubicBezTo>
                    <a:cubicBezTo>
                      <a:pt x="1334" y="1474"/>
                      <a:pt x="1397" y="1345"/>
                      <a:pt x="1397" y="1180"/>
                    </a:cubicBezTo>
                    <a:cubicBezTo>
                      <a:pt x="1397" y="1071"/>
                      <a:pt x="1370" y="983"/>
                      <a:pt x="1313" y="918"/>
                    </a:cubicBezTo>
                    <a:cubicBezTo>
                      <a:pt x="1258" y="850"/>
                      <a:pt x="1192" y="799"/>
                      <a:pt x="1116" y="766"/>
                    </a:cubicBezTo>
                    <a:cubicBezTo>
                      <a:pt x="1040" y="731"/>
                      <a:pt x="943" y="696"/>
                      <a:pt x="825" y="662"/>
                    </a:cubicBezTo>
                    <a:cubicBezTo>
                      <a:pt x="719" y="631"/>
                      <a:pt x="641" y="603"/>
                      <a:pt x="594" y="578"/>
                    </a:cubicBezTo>
                    <a:cubicBezTo>
                      <a:pt x="546" y="554"/>
                      <a:pt x="523" y="518"/>
                      <a:pt x="523" y="473"/>
                    </a:cubicBezTo>
                    <a:cubicBezTo>
                      <a:pt x="523" y="431"/>
                      <a:pt x="541" y="400"/>
                      <a:pt x="576" y="380"/>
                    </a:cubicBezTo>
                    <a:cubicBezTo>
                      <a:pt x="611" y="359"/>
                      <a:pt x="657" y="349"/>
                      <a:pt x="715" y="349"/>
                    </a:cubicBezTo>
                    <a:cubicBezTo>
                      <a:pt x="784" y="349"/>
                      <a:pt x="864" y="363"/>
                      <a:pt x="953" y="393"/>
                    </a:cubicBezTo>
                    <a:cubicBezTo>
                      <a:pt x="1040" y="420"/>
                      <a:pt x="1130" y="458"/>
                      <a:pt x="1221" y="510"/>
                    </a:cubicBezTo>
                    <a:lnTo>
                      <a:pt x="1385" y="186"/>
                    </a:lnTo>
                    <a:cubicBezTo>
                      <a:pt x="1293" y="126"/>
                      <a:pt x="1190" y="80"/>
                      <a:pt x="1076" y="49"/>
                    </a:cubicBezTo>
                    <a:cubicBezTo>
                      <a:pt x="963" y="17"/>
                      <a:pt x="850" y="0"/>
                      <a:pt x="7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42"/>
              <p:cNvSpPr/>
              <p:nvPr/>
            </p:nvSpPr>
            <p:spPr>
              <a:xfrm>
                <a:off x="-1720242" y="3311076"/>
                <a:ext cx="31653" cy="31329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1696" extrusionOk="0">
                    <a:moveTo>
                      <a:pt x="858" y="349"/>
                    </a:moveTo>
                    <a:cubicBezTo>
                      <a:pt x="968" y="349"/>
                      <a:pt x="1055" y="383"/>
                      <a:pt x="1121" y="449"/>
                    </a:cubicBezTo>
                    <a:cubicBezTo>
                      <a:pt x="1187" y="514"/>
                      <a:pt x="1223" y="602"/>
                      <a:pt x="1226" y="711"/>
                    </a:cubicBezTo>
                    <a:lnTo>
                      <a:pt x="470" y="711"/>
                    </a:lnTo>
                    <a:cubicBezTo>
                      <a:pt x="488" y="599"/>
                      <a:pt x="532" y="512"/>
                      <a:pt x="600" y="449"/>
                    </a:cubicBezTo>
                    <a:cubicBezTo>
                      <a:pt x="669" y="383"/>
                      <a:pt x="755" y="349"/>
                      <a:pt x="858" y="349"/>
                    </a:cubicBezTo>
                    <a:close/>
                    <a:moveTo>
                      <a:pt x="856" y="1"/>
                    </a:moveTo>
                    <a:cubicBezTo>
                      <a:pt x="689" y="1"/>
                      <a:pt x="541" y="37"/>
                      <a:pt x="411" y="109"/>
                    </a:cubicBezTo>
                    <a:cubicBezTo>
                      <a:pt x="281" y="178"/>
                      <a:pt x="180" y="279"/>
                      <a:pt x="108" y="409"/>
                    </a:cubicBezTo>
                    <a:cubicBezTo>
                      <a:pt x="36" y="536"/>
                      <a:pt x="0" y="684"/>
                      <a:pt x="0" y="853"/>
                    </a:cubicBezTo>
                    <a:cubicBezTo>
                      <a:pt x="0" y="1020"/>
                      <a:pt x="35" y="1167"/>
                      <a:pt x="106" y="1294"/>
                    </a:cubicBezTo>
                    <a:cubicBezTo>
                      <a:pt x="178" y="1423"/>
                      <a:pt x="278" y="1520"/>
                      <a:pt x="408" y="1591"/>
                    </a:cubicBezTo>
                    <a:cubicBezTo>
                      <a:pt x="539" y="1661"/>
                      <a:pt x="692" y="1695"/>
                      <a:pt x="867" y="1695"/>
                    </a:cubicBezTo>
                    <a:cubicBezTo>
                      <a:pt x="1017" y="1695"/>
                      <a:pt x="1150" y="1671"/>
                      <a:pt x="1269" y="1622"/>
                    </a:cubicBezTo>
                    <a:cubicBezTo>
                      <a:pt x="1391" y="1571"/>
                      <a:pt x="1494" y="1497"/>
                      <a:pt x="1578" y="1402"/>
                    </a:cubicBezTo>
                    <a:lnTo>
                      <a:pt x="1328" y="1150"/>
                    </a:lnTo>
                    <a:cubicBezTo>
                      <a:pt x="1270" y="1206"/>
                      <a:pt x="1206" y="1251"/>
                      <a:pt x="1134" y="1282"/>
                    </a:cubicBezTo>
                    <a:cubicBezTo>
                      <a:pt x="1062" y="1311"/>
                      <a:pt x="986" y="1325"/>
                      <a:pt x="909" y="1325"/>
                    </a:cubicBezTo>
                    <a:cubicBezTo>
                      <a:pt x="800" y="1325"/>
                      <a:pt x="709" y="1297"/>
                      <a:pt x="633" y="1239"/>
                    </a:cubicBezTo>
                    <a:cubicBezTo>
                      <a:pt x="557" y="1179"/>
                      <a:pt x="506" y="1097"/>
                      <a:pt x="479" y="992"/>
                    </a:cubicBezTo>
                    <a:lnTo>
                      <a:pt x="1670" y="992"/>
                    </a:lnTo>
                    <a:cubicBezTo>
                      <a:pt x="1673" y="965"/>
                      <a:pt x="1674" y="927"/>
                      <a:pt x="1674" y="877"/>
                    </a:cubicBezTo>
                    <a:cubicBezTo>
                      <a:pt x="1674" y="602"/>
                      <a:pt x="1603" y="387"/>
                      <a:pt x="1464" y="232"/>
                    </a:cubicBezTo>
                    <a:cubicBezTo>
                      <a:pt x="1325" y="78"/>
                      <a:pt x="1123" y="1"/>
                      <a:pt x="8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42"/>
              <p:cNvSpPr/>
              <p:nvPr/>
            </p:nvSpPr>
            <p:spPr>
              <a:xfrm>
                <a:off x="-1680289" y="3311002"/>
                <a:ext cx="19389" cy="31071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1682" extrusionOk="0">
                    <a:moveTo>
                      <a:pt x="1026" y="1"/>
                    </a:moveTo>
                    <a:cubicBezTo>
                      <a:pt x="902" y="3"/>
                      <a:pt x="794" y="32"/>
                      <a:pt x="702" y="85"/>
                    </a:cubicBezTo>
                    <a:cubicBezTo>
                      <a:pt x="609" y="139"/>
                      <a:pt x="534" y="217"/>
                      <a:pt x="476" y="320"/>
                    </a:cubicBezTo>
                    <a:lnTo>
                      <a:pt x="476" y="20"/>
                    </a:lnTo>
                    <a:lnTo>
                      <a:pt x="0" y="20"/>
                    </a:lnTo>
                    <a:lnTo>
                      <a:pt x="0" y="1681"/>
                    </a:lnTo>
                    <a:lnTo>
                      <a:pt x="476" y="1681"/>
                    </a:lnTo>
                    <a:lnTo>
                      <a:pt x="476" y="881"/>
                    </a:lnTo>
                    <a:cubicBezTo>
                      <a:pt x="476" y="750"/>
                      <a:pt x="519" y="644"/>
                      <a:pt x="602" y="567"/>
                    </a:cubicBezTo>
                    <a:cubicBezTo>
                      <a:pt x="689" y="486"/>
                      <a:pt x="806" y="446"/>
                      <a:pt x="951" y="446"/>
                    </a:cubicBezTo>
                    <a:cubicBezTo>
                      <a:pt x="985" y="446"/>
                      <a:pt x="1009" y="447"/>
                      <a:pt x="1026" y="449"/>
                    </a:cubicBezTo>
                    <a:lnTo>
                      <a:pt x="10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42"/>
              <p:cNvSpPr/>
              <p:nvPr/>
            </p:nvSpPr>
            <p:spPr>
              <a:xfrm>
                <a:off x="-1653553" y="3311002"/>
                <a:ext cx="31351" cy="31071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1682" extrusionOk="0">
                    <a:moveTo>
                      <a:pt x="1051" y="1"/>
                    </a:moveTo>
                    <a:cubicBezTo>
                      <a:pt x="783" y="6"/>
                      <a:pt x="591" y="109"/>
                      <a:pt x="476" y="310"/>
                    </a:cubicBezTo>
                    <a:lnTo>
                      <a:pt x="476" y="20"/>
                    </a:lnTo>
                    <a:lnTo>
                      <a:pt x="1" y="20"/>
                    </a:lnTo>
                    <a:lnTo>
                      <a:pt x="1" y="1681"/>
                    </a:lnTo>
                    <a:lnTo>
                      <a:pt x="476" y="1681"/>
                    </a:lnTo>
                    <a:lnTo>
                      <a:pt x="476" y="863"/>
                    </a:lnTo>
                    <a:cubicBezTo>
                      <a:pt x="476" y="739"/>
                      <a:pt x="510" y="639"/>
                      <a:pt x="577" y="561"/>
                    </a:cubicBezTo>
                    <a:cubicBezTo>
                      <a:pt x="645" y="480"/>
                      <a:pt x="738" y="438"/>
                      <a:pt x="855" y="437"/>
                    </a:cubicBezTo>
                    <a:cubicBezTo>
                      <a:pt x="957" y="437"/>
                      <a:pt x="1035" y="468"/>
                      <a:pt x="1093" y="530"/>
                    </a:cubicBezTo>
                    <a:cubicBezTo>
                      <a:pt x="1154" y="589"/>
                      <a:pt x="1183" y="671"/>
                      <a:pt x="1183" y="777"/>
                    </a:cubicBezTo>
                    <a:lnTo>
                      <a:pt x="1183" y="1681"/>
                    </a:lnTo>
                    <a:lnTo>
                      <a:pt x="1658" y="1681"/>
                    </a:lnTo>
                    <a:lnTo>
                      <a:pt x="1658" y="638"/>
                    </a:lnTo>
                    <a:cubicBezTo>
                      <a:pt x="1658" y="444"/>
                      <a:pt x="1603" y="289"/>
                      <a:pt x="1492" y="175"/>
                    </a:cubicBezTo>
                    <a:cubicBezTo>
                      <a:pt x="1383" y="59"/>
                      <a:pt x="1236" y="1"/>
                      <a:pt x="10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42"/>
              <p:cNvSpPr/>
              <p:nvPr/>
            </p:nvSpPr>
            <p:spPr>
              <a:xfrm>
                <a:off x="-1616911" y="3311002"/>
                <a:ext cx="29499" cy="31477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704" extrusionOk="0">
                    <a:moveTo>
                      <a:pt x="1091" y="965"/>
                    </a:moveTo>
                    <a:lnTo>
                      <a:pt x="1091" y="1113"/>
                    </a:lnTo>
                    <a:cubicBezTo>
                      <a:pt x="1077" y="1185"/>
                      <a:pt x="1033" y="1245"/>
                      <a:pt x="961" y="1293"/>
                    </a:cubicBezTo>
                    <a:cubicBezTo>
                      <a:pt x="889" y="1339"/>
                      <a:pt x="804" y="1364"/>
                      <a:pt x="705" y="1364"/>
                    </a:cubicBezTo>
                    <a:cubicBezTo>
                      <a:pt x="625" y="1364"/>
                      <a:pt x="561" y="1344"/>
                      <a:pt x="513" y="1308"/>
                    </a:cubicBezTo>
                    <a:cubicBezTo>
                      <a:pt x="468" y="1268"/>
                      <a:pt x="445" y="1217"/>
                      <a:pt x="445" y="1154"/>
                    </a:cubicBezTo>
                    <a:cubicBezTo>
                      <a:pt x="445" y="1087"/>
                      <a:pt x="467" y="1041"/>
                      <a:pt x="510" y="1011"/>
                    </a:cubicBezTo>
                    <a:cubicBezTo>
                      <a:pt x="556" y="980"/>
                      <a:pt x="625" y="965"/>
                      <a:pt x="718" y="965"/>
                    </a:cubicBezTo>
                    <a:close/>
                    <a:moveTo>
                      <a:pt x="853" y="1"/>
                    </a:moveTo>
                    <a:cubicBezTo>
                      <a:pt x="715" y="1"/>
                      <a:pt x="589" y="16"/>
                      <a:pt x="473" y="47"/>
                    </a:cubicBezTo>
                    <a:cubicBezTo>
                      <a:pt x="357" y="78"/>
                      <a:pt x="234" y="127"/>
                      <a:pt x="103" y="193"/>
                    </a:cubicBezTo>
                    <a:lnTo>
                      <a:pt x="251" y="521"/>
                    </a:lnTo>
                    <a:cubicBezTo>
                      <a:pt x="426" y="423"/>
                      <a:pt x="590" y="375"/>
                      <a:pt x="745" y="375"/>
                    </a:cubicBezTo>
                    <a:cubicBezTo>
                      <a:pt x="858" y="375"/>
                      <a:pt x="944" y="400"/>
                      <a:pt x="1001" y="449"/>
                    </a:cubicBezTo>
                    <a:cubicBezTo>
                      <a:pt x="1061" y="496"/>
                      <a:pt x="1091" y="564"/>
                      <a:pt x="1091" y="653"/>
                    </a:cubicBezTo>
                    <a:lnTo>
                      <a:pt x="1091" y="684"/>
                    </a:lnTo>
                    <a:lnTo>
                      <a:pt x="634" y="684"/>
                    </a:lnTo>
                    <a:cubicBezTo>
                      <a:pt x="432" y="685"/>
                      <a:pt x="275" y="732"/>
                      <a:pt x="164" y="819"/>
                    </a:cubicBezTo>
                    <a:cubicBezTo>
                      <a:pt x="55" y="907"/>
                      <a:pt x="1" y="1028"/>
                      <a:pt x="1" y="1185"/>
                    </a:cubicBezTo>
                    <a:cubicBezTo>
                      <a:pt x="1" y="1339"/>
                      <a:pt x="52" y="1464"/>
                      <a:pt x="155" y="1560"/>
                    </a:cubicBezTo>
                    <a:cubicBezTo>
                      <a:pt x="258" y="1656"/>
                      <a:pt x="397" y="1703"/>
                      <a:pt x="572" y="1703"/>
                    </a:cubicBezTo>
                    <a:cubicBezTo>
                      <a:pt x="687" y="1703"/>
                      <a:pt x="790" y="1684"/>
                      <a:pt x="877" y="1648"/>
                    </a:cubicBezTo>
                    <a:cubicBezTo>
                      <a:pt x="966" y="1611"/>
                      <a:pt x="1038" y="1557"/>
                      <a:pt x="1093" y="1487"/>
                    </a:cubicBezTo>
                    <a:lnTo>
                      <a:pt x="1093" y="1681"/>
                    </a:lnTo>
                    <a:lnTo>
                      <a:pt x="1560" y="1681"/>
                    </a:lnTo>
                    <a:lnTo>
                      <a:pt x="1557" y="598"/>
                    </a:lnTo>
                    <a:cubicBezTo>
                      <a:pt x="1555" y="410"/>
                      <a:pt x="1492" y="263"/>
                      <a:pt x="1369" y="159"/>
                    </a:cubicBezTo>
                    <a:cubicBezTo>
                      <a:pt x="1248" y="54"/>
                      <a:pt x="1075" y="1"/>
                      <a:pt x="8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42"/>
              <p:cNvSpPr/>
              <p:nvPr/>
            </p:nvSpPr>
            <p:spPr>
              <a:xfrm>
                <a:off x="-1578171" y="3311002"/>
                <a:ext cx="52894" cy="31071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1682" extrusionOk="0">
                    <a:moveTo>
                      <a:pt x="1038" y="1"/>
                    </a:moveTo>
                    <a:cubicBezTo>
                      <a:pt x="778" y="6"/>
                      <a:pt x="591" y="108"/>
                      <a:pt x="476" y="307"/>
                    </a:cubicBezTo>
                    <a:lnTo>
                      <a:pt x="476" y="20"/>
                    </a:lnTo>
                    <a:lnTo>
                      <a:pt x="1" y="20"/>
                    </a:lnTo>
                    <a:lnTo>
                      <a:pt x="1" y="1681"/>
                    </a:lnTo>
                    <a:lnTo>
                      <a:pt x="476" y="1681"/>
                    </a:lnTo>
                    <a:lnTo>
                      <a:pt x="476" y="860"/>
                    </a:lnTo>
                    <a:cubicBezTo>
                      <a:pt x="476" y="737"/>
                      <a:pt x="509" y="635"/>
                      <a:pt x="575" y="557"/>
                    </a:cubicBezTo>
                    <a:cubicBezTo>
                      <a:pt x="643" y="480"/>
                      <a:pt x="733" y="438"/>
                      <a:pt x="846" y="437"/>
                    </a:cubicBezTo>
                    <a:cubicBezTo>
                      <a:pt x="945" y="437"/>
                      <a:pt x="1022" y="468"/>
                      <a:pt x="1078" y="530"/>
                    </a:cubicBezTo>
                    <a:cubicBezTo>
                      <a:pt x="1136" y="589"/>
                      <a:pt x="1164" y="671"/>
                      <a:pt x="1164" y="777"/>
                    </a:cubicBezTo>
                    <a:lnTo>
                      <a:pt x="1164" y="1681"/>
                    </a:lnTo>
                    <a:lnTo>
                      <a:pt x="1638" y="1681"/>
                    </a:lnTo>
                    <a:lnTo>
                      <a:pt x="1638" y="860"/>
                    </a:lnTo>
                    <a:cubicBezTo>
                      <a:pt x="1638" y="737"/>
                      <a:pt x="1670" y="635"/>
                      <a:pt x="1735" y="557"/>
                    </a:cubicBezTo>
                    <a:cubicBezTo>
                      <a:pt x="1802" y="480"/>
                      <a:pt x="1891" y="438"/>
                      <a:pt x="2004" y="437"/>
                    </a:cubicBezTo>
                    <a:cubicBezTo>
                      <a:pt x="2103" y="437"/>
                      <a:pt x="2182" y="467"/>
                      <a:pt x="2240" y="526"/>
                    </a:cubicBezTo>
                    <a:cubicBezTo>
                      <a:pt x="2296" y="586"/>
                      <a:pt x="2326" y="670"/>
                      <a:pt x="2326" y="777"/>
                    </a:cubicBezTo>
                    <a:lnTo>
                      <a:pt x="2326" y="1681"/>
                    </a:lnTo>
                    <a:lnTo>
                      <a:pt x="2798" y="1681"/>
                    </a:lnTo>
                    <a:lnTo>
                      <a:pt x="2798" y="638"/>
                    </a:lnTo>
                    <a:cubicBezTo>
                      <a:pt x="2798" y="442"/>
                      <a:pt x="2744" y="288"/>
                      <a:pt x="2635" y="175"/>
                    </a:cubicBezTo>
                    <a:cubicBezTo>
                      <a:pt x="2528" y="59"/>
                      <a:pt x="2383" y="1"/>
                      <a:pt x="2199" y="1"/>
                    </a:cubicBezTo>
                    <a:cubicBezTo>
                      <a:pt x="2057" y="3"/>
                      <a:pt x="1935" y="37"/>
                      <a:pt x="1832" y="100"/>
                    </a:cubicBezTo>
                    <a:cubicBezTo>
                      <a:pt x="1730" y="164"/>
                      <a:pt x="1653" y="258"/>
                      <a:pt x="1600" y="384"/>
                    </a:cubicBezTo>
                    <a:cubicBezTo>
                      <a:pt x="1559" y="263"/>
                      <a:pt x="1490" y="169"/>
                      <a:pt x="1393" y="104"/>
                    </a:cubicBezTo>
                    <a:cubicBezTo>
                      <a:pt x="1297" y="36"/>
                      <a:pt x="1178" y="1"/>
                      <a:pt x="10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42"/>
              <p:cNvSpPr/>
              <p:nvPr/>
            </p:nvSpPr>
            <p:spPr>
              <a:xfrm>
                <a:off x="-1518852" y="3311076"/>
                <a:ext cx="31653" cy="31329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1696" extrusionOk="0">
                    <a:moveTo>
                      <a:pt x="858" y="349"/>
                    </a:moveTo>
                    <a:cubicBezTo>
                      <a:pt x="968" y="349"/>
                      <a:pt x="1055" y="383"/>
                      <a:pt x="1121" y="449"/>
                    </a:cubicBezTo>
                    <a:cubicBezTo>
                      <a:pt x="1188" y="514"/>
                      <a:pt x="1223" y="602"/>
                      <a:pt x="1226" y="711"/>
                    </a:cubicBezTo>
                    <a:lnTo>
                      <a:pt x="470" y="711"/>
                    </a:lnTo>
                    <a:cubicBezTo>
                      <a:pt x="488" y="599"/>
                      <a:pt x="532" y="512"/>
                      <a:pt x="600" y="449"/>
                    </a:cubicBezTo>
                    <a:cubicBezTo>
                      <a:pt x="669" y="383"/>
                      <a:pt x="756" y="349"/>
                      <a:pt x="858" y="349"/>
                    </a:cubicBezTo>
                    <a:close/>
                    <a:moveTo>
                      <a:pt x="856" y="1"/>
                    </a:moveTo>
                    <a:cubicBezTo>
                      <a:pt x="689" y="1"/>
                      <a:pt x="541" y="37"/>
                      <a:pt x="411" y="109"/>
                    </a:cubicBezTo>
                    <a:cubicBezTo>
                      <a:pt x="282" y="178"/>
                      <a:pt x="180" y="279"/>
                      <a:pt x="108" y="409"/>
                    </a:cubicBezTo>
                    <a:cubicBezTo>
                      <a:pt x="36" y="536"/>
                      <a:pt x="0" y="684"/>
                      <a:pt x="0" y="853"/>
                    </a:cubicBezTo>
                    <a:cubicBezTo>
                      <a:pt x="0" y="1020"/>
                      <a:pt x="35" y="1167"/>
                      <a:pt x="106" y="1294"/>
                    </a:cubicBezTo>
                    <a:cubicBezTo>
                      <a:pt x="178" y="1423"/>
                      <a:pt x="278" y="1520"/>
                      <a:pt x="408" y="1591"/>
                    </a:cubicBezTo>
                    <a:cubicBezTo>
                      <a:pt x="539" y="1661"/>
                      <a:pt x="694" y="1695"/>
                      <a:pt x="869" y="1695"/>
                    </a:cubicBezTo>
                    <a:cubicBezTo>
                      <a:pt x="1017" y="1695"/>
                      <a:pt x="1151" y="1671"/>
                      <a:pt x="1270" y="1622"/>
                    </a:cubicBezTo>
                    <a:cubicBezTo>
                      <a:pt x="1391" y="1571"/>
                      <a:pt x="1494" y="1497"/>
                      <a:pt x="1579" y="1402"/>
                    </a:cubicBezTo>
                    <a:lnTo>
                      <a:pt x="1328" y="1150"/>
                    </a:lnTo>
                    <a:cubicBezTo>
                      <a:pt x="1270" y="1206"/>
                      <a:pt x="1206" y="1251"/>
                      <a:pt x="1134" y="1282"/>
                    </a:cubicBezTo>
                    <a:cubicBezTo>
                      <a:pt x="1062" y="1311"/>
                      <a:pt x="987" y="1325"/>
                      <a:pt x="909" y="1325"/>
                    </a:cubicBezTo>
                    <a:cubicBezTo>
                      <a:pt x="802" y="1325"/>
                      <a:pt x="709" y="1297"/>
                      <a:pt x="633" y="1239"/>
                    </a:cubicBezTo>
                    <a:cubicBezTo>
                      <a:pt x="557" y="1179"/>
                      <a:pt x="506" y="1097"/>
                      <a:pt x="479" y="992"/>
                    </a:cubicBezTo>
                    <a:lnTo>
                      <a:pt x="1672" y="992"/>
                    </a:lnTo>
                    <a:cubicBezTo>
                      <a:pt x="1673" y="965"/>
                      <a:pt x="1674" y="927"/>
                      <a:pt x="1674" y="877"/>
                    </a:cubicBezTo>
                    <a:cubicBezTo>
                      <a:pt x="1674" y="602"/>
                      <a:pt x="1605" y="387"/>
                      <a:pt x="1465" y="232"/>
                    </a:cubicBezTo>
                    <a:cubicBezTo>
                      <a:pt x="1327" y="78"/>
                      <a:pt x="1124" y="1"/>
                      <a:pt x="8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42"/>
              <p:cNvSpPr/>
              <p:nvPr/>
            </p:nvSpPr>
            <p:spPr>
              <a:xfrm>
                <a:off x="-1464389" y="3310097"/>
                <a:ext cx="26967" cy="32789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775" extrusionOk="0">
                    <a:moveTo>
                      <a:pt x="1150" y="881"/>
                    </a:moveTo>
                    <a:lnTo>
                      <a:pt x="1150" y="943"/>
                    </a:lnTo>
                    <a:cubicBezTo>
                      <a:pt x="1150" y="1124"/>
                      <a:pt x="1102" y="1270"/>
                      <a:pt x="1009" y="1379"/>
                    </a:cubicBezTo>
                    <a:cubicBezTo>
                      <a:pt x="917" y="1487"/>
                      <a:pt x="793" y="1543"/>
                      <a:pt x="640" y="1543"/>
                    </a:cubicBezTo>
                    <a:cubicBezTo>
                      <a:pt x="528" y="1543"/>
                      <a:pt x="439" y="1513"/>
                      <a:pt x="374" y="1456"/>
                    </a:cubicBezTo>
                    <a:cubicBezTo>
                      <a:pt x="309" y="1397"/>
                      <a:pt x="277" y="1319"/>
                      <a:pt x="277" y="1221"/>
                    </a:cubicBezTo>
                    <a:cubicBezTo>
                      <a:pt x="277" y="1097"/>
                      <a:pt x="321" y="1010"/>
                      <a:pt x="407" y="958"/>
                    </a:cubicBezTo>
                    <a:cubicBezTo>
                      <a:pt x="493" y="907"/>
                      <a:pt x="649" y="881"/>
                      <a:pt x="873" y="881"/>
                    </a:cubicBezTo>
                    <a:close/>
                    <a:moveTo>
                      <a:pt x="698" y="1"/>
                    </a:moveTo>
                    <a:cubicBezTo>
                      <a:pt x="608" y="1"/>
                      <a:pt x="515" y="11"/>
                      <a:pt x="419" y="31"/>
                    </a:cubicBezTo>
                    <a:cubicBezTo>
                      <a:pt x="324" y="50"/>
                      <a:pt x="226" y="79"/>
                      <a:pt x="124" y="118"/>
                    </a:cubicBezTo>
                    <a:lnTo>
                      <a:pt x="124" y="374"/>
                    </a:lnTo>
                    <a:cubicBezTo>
                      <a:pt x="208" y="329"/>
                      <a:pt x="297" y="294"/>
                      <a:pt x="388" y="271"/>
                    </a:cubicBezTo>
                    <a:cubicBezTo>
                      <a:pt x="479" y="248"/>
                      <a:pt x="573" y="236"/>
                      <a:pt x="670" y="236"/>
                    </a:cubicBezTo>
                    <a:cubicBezTo>
                      <a:pt x="822" y="236"/>
                      <a:pt x="939" y="271"/>
                      <a:pt x="1022" y="342"/>
                    </a:cubicBezTo>
                    <a:cubicBezTo>
                      <a:pt x="1107" y="411"/>
                      <a:pt x="1150" y="509"/>
                      <a:pt x="1150" y="637"/>
                    </a:cubicBezTo>
                    <a:lnTo>
                      <a:pt x="1150" y="664"/>
                    </a:lnTo>
                    <a:lnTo>
                      <a:pt x="760" y="664"/>
                    </a:lnTo>
                    <a:cubicBezTo>
                      <a:pt x="508" y="664"/>
                      <a:pt x="318" y="713"/>
                      <a:pt x="190" y="809"/>
                    </a:cubicBezTo>
                    <a:cubicBezTo>
                      <a:pt x="64" y="906"/>
                      <a:pt x="1" y="1048"/>
                      <a:pt x="1" y="1239"/>
                    </a:cubicBezTo>
                    <a:cubicBezTo>
                      <a:pt x="1" y="1402"/>
                      <a:pt x="51" y="1532"/>
                      <a:pt x="152" y="1629"/>
                    </a:cubicBezTo>
                    <a:cubicBezTo>
                      <a:pt x="255" y="1725"/>
                      <a:pt x="393" y="1774"/>
                      <a:pt x="565" y="1774"/>
                    </a:cubicBezTo>
                    <a:cubicBezTo>
                      <a:pt x="702" y="1774"/>
                      <a:pt x="818" y="1750"/>
                      <a:pt x="913" y="1702"/>
                    </a:cubicBezTo>
                    <a:cubicBezTo>
                      <a:pt x="1007" y="1652"/>
                      <a:pt x="1085" y="1576"/>
                      <a:pt x="1150" y="1474"/>
                    </a:cubicBezTo>
                    <a:lnTo>
                      <a:pt x="1150" y="1730"/>
                    </a:lnTo>
                    <a:lnTo>
                      <a:pt x="1426" y="1730"/>
                    </a:lnTo>
                    <a:lnTo>
                      <a:pt x="1426" y="767"/>
                    </a:lnTo>
                    <a:cubicBezTo>
                      <a:pt x="1426" y="509"/>
                      <a:pt x="1366" y="318"/>
                      <a:pt x="1246" y="191"/>
                    </a:cubicBezTo>
                    <a:cubicBezTo>
                      <a:pt x="1125" y="64"/>
                      <a:pt x="942" y="1"/>
                      <a:pt x="6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42"/>
              <p:cNvSpPr/>
              <p:nvPr/>
            </p:nvSpPr>
            <p:spPr>
              <a:xfrm>
                <a:off x="-1428257" y="3310097"/>
                <a:ext cx="26740" cy="31976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1731" extrusionOk="0">
                    <a:moveTo>
                      <a:pt x="826" y="1"/>
                    </a:moveTo>
                    <a:cubicBezTo>
                      <a:pt x="708" y="1"/>
                      <a:pt x="604" y="25"/>
                      <a:pt x="513" y="76"/>
                    </a:cubicBezTo>
                    <a:cubicBezTo>
                      <a:pt x="424" y="127"/>
                      <a:pt x="346" y="203"/>
                      <a:pt x="280" y="303"/>
                    </a:cubicBezTo>
                    <a:lnTo>
                      <a:pt x="280" y="42"/>
                    </a:lnTo>
                    <a:lnTo>
                      <a:pt x="1" y="42"/>
                    </a:lnTo>
                    <a:lnTo>
                      <a:pt x="1" y="1730"/>
                    </a:lnTo>
                    <a:lnTo>
                      <a:pt x="280" y="1730"/>
                    </a:lnTo>
                    <a:lnTo>
                      <a:pt x="280" y="776"/>
                    </a:lnTo>
                    <a:cubicBezTo>
                      <a:pt x="280" y="611"/>
                      <a:pt x="322" y="481"/>
                      <a:pt x="410" y="386"/>
                    </a:cubicBezTo>
                    <a:cubicBezTo>
                      <a:pt x="496" y="289"/>
                      <a:pt x="615" y="242"/>
                      <a:pt x="764" y="242"/>
                    </a:cubicBezTo>
                    <a:cubicBezTo>
                      <a:pt x="889" y="242"/>
                      <a:pt x="981" y="281"/>
                      <a:pt x="1044" y="361"/>
                    </a:cubicBezTo>
                    <a:cubicBezTo>
                      <a:pt x="1106" y="441"/>
                      <a:pt x="1138" y="561"/>
                      <a:pt x="1138" y="720"/>
                    </a:cubicBezTo>
                    <a:lnTo>
                      <a:pt x="1138" y="1730"/>
                    </a:lnTo>
                    <a:lnTo>
                      <a:pt x="1415" y="1730"/>
                    </a:lnTo>
                    <a:lnTo>
                      <a:pt x="1415" y="711"/>
                    </a:lnTo>
                    <a:cubicBezTo>
                      <a:pt x="1415" y="478"/>
                      <a:pt x="1366" y="301"/>
                      <a:pt x="1266" y="181"/>
                    </a:cubicBezTo>
                    <a:cubicBezTo>
                      <a:pt x="1167" y="61"/>
                      <a:pt x="1020" y="1"/>
                      <a:pt x="8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42"/>
              <p:cNvSpPr/>
              <p:nvPr/>
            </p:nvSpPr>
            <p:spPr>
              <a:xfrm>
                <a:off x="-1390519" y="3298718"/>
                <a:ext cx="28554" cy="44168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2391" extrusionOk="0">
                    <a:moveTo>
                      <a:pt x="759" y="849"/>
                    </a:moveTo>
                    <a:cubicBezTo>
                      <a:pt x="905" y="849"/>
                      <a:pt x="1021" y="908"/>
                      <a:pt x="1106" y="1024"/>
                    </a:cubicBezTo>
                    <a:cubicBezTo>
                      <a:pt x="1191" y="1139"/>
                      <a:pt x="1232" y="1299"/>
                      <a:pt x="1232" y="1504"/>
                    </a:cubicBezTo>
                    <a:cubicBezTo>
                      <a:pt x="1232" y="1708"/>
                      <a:pt x="1191" y="1868"/>
                      <a:pt x="1106" y="1985"/>
                    </a:cubicBezTo>
                    <a:cubicBezTo>
                      <a:pt x="1021" y="2101"/>
                      <a:pt x="905" y="2159"/>
                      <a:pt x="759" y="2159"/>
                    </a:cubicBezTo>
                    <a:cubicBezTo>
                      <a:pt x="612" y="2159"/>
                      <a:pt x="496" y="2101"/>
                      <a:pt x="413" y="1985"/>
                    </a:cubicBezTo>
                    <a:cubicBezTo>
                      <a:pt x="329" y="1868"/>
                      <a:pt x="288" y="1708"/>
                      <a:pt x="288" y="1504"/>
                    </a:cubicBezTo>
                    <a:cubicBezTo>
                      <a:pt x="288" y="1299"/>
                      <a:pt x="329" y="1139"/>
                      <a:pt x="413" y="1024"/>
                    </a:cubicBezTo>
                    <a:cubicBezTo>
                      <a:pt x="496" y="908"/>
                      <a:pt x="612" y="849"/>
                      <a:pt x="759" y="849"/>
                    </a:cubicBezTo>
                    <a:close/>
                    <a:moveTo>
                      <a:pt x="1232" y="1"/>
                    </a:moveTo>
                    <a:lnTo>
                      <a:pt x="1232" y="914"/>
                    </a:lnTo>
                    <a:cubicBezTo>
                      <a:pt x="1174" y="814"/>
                      <a:pt x="1101" y="739"/>
                      <a:pt x="1011" y="690"/>
                    </a:cubicBezTo>
                    <a:cubicBezTo>
                      <a:pt x="922" y="641"/>
                      <a:pt x="817" y="617"/>
                      <a:pt x="692" y="617"/>
                    </a:cubicBezTo>
                    <a:cubicBezTo>
                      <a:pt x="487" y="617"/>
                      <a:pt x="321" y="698"/>
                      <a:pt x="193" y="861"/>
                    </a:cubicBezTo>
                    <a:cubicBezTo>
                      <a:pt x="65" y="1024"/>
                      <a:pt x="1" y="1238"/>
                      <a:pt x="1" y="1504"/>
                    </a:cubicBezTo>
                    <a:cubicBezTo>
                      <a:pt x="1" y="1769"/>
                      <a:pt x="65" y="1984"/>
                      <a:pt x="193" y="2146"/>
                    </a:cubicBezTo>
                    <a:cubicBezTo>
                      <a:pt x="321" y="2309"/>
                      <a:pt x="487" y="2390"/>
                      <a:pt x="692" y="2390"/>
                    </a:cubicBezTo>
                    <a:cubicBezTo>
                      <a:pt x="817" y="2390"/>
                      <a:pt x="922" y="2366"/>
                      <a:pt x="1011" y="2318"/>
                    </a:cubicBezTo>
                    <a:cubicBezTo>
                      <a:pt x="1101" y="2268"/>
                      <a:pt x="1174" y="2193"/>
                      <a:pt x="1232" y="2093"/>
                    </a:cubicBezTo>
                    <a:lnTo>
                      <a:pt x="1232" y="2346"/>
                    </a:lnTo>
                    <a:lnTo>
                      <a:pt x="1510" y="2346"/>
                    </a:lnTo>
                    <a:lnTo>
                      <a:pt x="15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42"/>
              <p:cNvSpPr/>
              <p:nvPr/>
            </p:nvSpPr>
            <p:spPr>
              <a:xfrm>
                <a:off x="-1338475" y="3302117"/>
                <a:ext cx="17461" cy="39956"/>
              </a:xfrm>
              <a:custGeom>
                <a:avLst/>
                <a:gdLst/>
                <a:ahLst/>
                <a:cxnLst/>
                <a:rect l="l" t="t" r="r" b="b"/>
                <a:pathLst>
                  <a:path w="924" h="2163" extrusionOk="0">
                    <a:moveTo>
                      <a:pt x="1" y="1"/>
                    </a:moveTo>
                    <a:lnTo>
                      <a:pt x="1" y="415"/>
                    </a:lnTo>
                    <a:lnTo>
                      <a:pt x="435" y="415"/>
                    </a:lnTo>
                    <a:lnTo>
                      <a:pt x="435" y="2162"/>
                    </a:lnTo>
                    <a:lnTo>
                      <a:pt x="923" y="2162"/>
                    </a:lnTo>
                    <a:lnTo>
                      <a:pt x="9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42"/>
              <p:cNvSpPr/>
              <p:nvPr/>
            </p:nvSpPr>
            <p:spPr>
              <a:xfrm>
                <a:off x="-1313908" y="3302117"/>
                <a:ext cx="32107" cy="40362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2185" extrusionOk="0">
                    <a:moveTo>
                      <a:pt x="183" y="1"/>
                    </a:moveTo>
                    <a:lnTo>
                      <a:pt x="183" y="1202"/>
                    </a:lnTo>
                    <a:cubicBezTo>
                      <a:pt x="246" y="1196"/>
                      <a:pt x="341" y="1192"/>
                      <a:pt x="466" y="1190"/>
                    </a:cubicBezTo>
                    <a:cubicBezTo>
                      <a:pt x="592" y="1186"/>
                      <a:pt x="698" y="1183"/>
                      <a:pt x="781" y="1183"/>
                    </a:cubicBezTo>
                    <a:cubicBezTo>
                      <a:pt x="907" y="1183"/>
                      <a:pt x="1004" y="1209"/>
                      <a:pt x="1072" y="1260"/>
                    </a:cubicBezTo>
                    <a:cubicBezTo>
                      <a:pt x="1142" y="1312"/>
                      <a:pt x="1176" y="1383"/>
                      <a:pt x="1176" y="1474"/>
                    </a:cubicBezTo>
                    <a:cubicBezTo>
                      <a:pt x="1176" y="1574"/>
                      <a:pt x="1142" y="1653"/>
                      <a:pt x="1072" y="1708"/>
                    </a:cubicBezTo>
                    <a:cubicBezTo>
                      <a:pt x="1001" y="1764"/>
                      <a:pt x="903" y="1792"/>
                      <a:pt x="779" y="1792"/>
                    </a:cubicBezTo>
                    <a:cubicBezTo>
                      <a:pt x="677" y="1792"/>
                      <a:pt x="577" y="1770"/>
                      <a:pt x="476" y="1727"/>
                    </a:cubicBezTo>
                    <a:cubicBezTo>
                      <a:pt x="377" y="1681"/>
                      <a:pt x="285" y="1618"/>
                      <a:pt x="198" y="1536"/>
                    </a:cubicBezTo>
                    <a:lnTo>
                      <a:pt x="0" y="1922"/>
                    </a:lnTo>
                    <a:cubicBezTo>
                      <a:pt x="116" y="2002"/>
                      <a:pt x="249" y="2066"/>
                      <a:pt x="399" y="2114"/>
                    </a:cubicBezTo>
                    <a:cubicBezTo>
                      <a:pt x="548" y="2160"/>
                      <a:pt x="694" y="2184"/>
                      <a:pt x="834" y="2184"/>
                    </a:cubicBezTo>
                    <a:cubicBezTo>
                      <a:pt x="1006" y="2184"/>
                      <a:pt x="1158" y="2155"/>
                      <a:pt x="1288" y="2094"/>
                    </a:cubicBezTo>
                    <a:cubicBezTo>
                      <a:pt x="1419" y="2032"/>
                      <a:pt x="1521" y="1946"/>
                      <a:pt x="1591" y="1836"/>
                    </a:cubicBezTo>
                    <a:cubicBezTo>
                      <a:pt x="1663" y="1722"/>
                      <a:pt x="1699" y="1591"/>
                      <a:pt x="1699" y="1443"/>
                    </a:cubicBezTo>
                    <a:cubicBezTo>
                      <a:pt x="1699" y="1316"/>
                      <a:pt x="1665" y="1202"/>
                      <a:pt x="1597" y="1103"/>
                    </a:cubicBezTo>
                    <a:cubicBezTo>
                      <a:pt x="1529" y="1004"/>
                      <a:pt x="1432" y="927"/>
                      <a:pt x="1306" y="872"/>
                    </a:cubicBezTo>
                    <a:cubicBezTo>
                      <a:pt x="1183" y="816"/>
                      <a:pt x="1039" y="788"/>
                      <a:pt x="874" y="788"/>
                    </a:cubicBezTo>
                    <a:lnTo>
                      <a:pt x="631" y="788"/>
                    </a:lnTo>
                    <a:lnTo>
                      <a:pt x="631" y="409"/>
                    </a:lnTo>
                    <a:lnTo>
                      <a:pt x="1603" y="409"/>
                    </a:lnTo>
                    <a:lnTo>
                      <a:pt x="16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42"/>
              <p:cNvSpPr/>
              <p:nvPr/>
            </p:nvSpPr>
            <p:spPr>
              <a:xfrm>
                <a:off x="-1260277" y="3311076"/>
                <a:ext cx="33675" cy="31329"/>
              </a:xfrm>
              <a:custGeom>
                <a:avLst/>
                <a:gdLst/>
                <a:ahLst/>
                <a:cxnLst/>
                <a:rect l="l" t="t" r="r" b="b"/>
                <a:pathLst>
                  <a:path w="1782" h="1696" extrusionOk="0">
                    <a:moveTo>
                      <a:pt x="893" y="396"/>
                    </a:moveTo>
                    <a:cubicBezTo>
                      <a:pt x="1015" y="396"/>
                      <a:pt x="1113" y="438"/>
                      <a:pt x="1190" y="522"/>
                    </a:cubicBezTo>
                    <a:cubicBezTo>
                      <a:pt x="1267" y="607"/>
                      <a:pt x="1307" y="717"/>
                      <a:pt x="1307" y="853"/>
                    </a:cubicBezTo>
                    <a:cubicBezTo>
                      <a:pt x="1307" y="989"/>
                      <a:pt x="1267" y="1098"/>
                      <a:pt x="1190" y="1183"/>
                    </a:cubicBezTo>
                    <a:cubicBezTo>
                      <a:pt x="1113" y="1268"/>
                      <a:pt x="1015" y="1309"/>
                      <a:pt x="893" y="1309"/>
                    </a:cubicBezTo>
                    <a:cubicBezTo>
                      <a:pt x="769" y="1309"/>
                      <a:pt x="669" y="1268"/>
                      <a:pt x="590" y="1183"/>
                    </a:cubicBezTo>
                    <a:cubicBezTo>
                      <a:pt x="514" y="1098"/>
                      <a:pt x="476" y="989"/>
                      <a:pt x="476" y="853"/>
                    </a:cubicBezTo>
                    <a:cubicBezTo>
                      <a:pt x="476" y="717"/>
                      <a:pt x="514" y="607"/>
                      <a:pt x="590" y="522"/>
                    </a:cubicBezTo>
                    <a:cubicBezTo>
                      <a:pt x="669" y="438"/>
                      <a:pt x="769" y="396"/>
                      <a:pt x="893" y="396"/>
                    </a:cubicBezTo>
                    <a:close/>
                    <a:moveTo>
                      <a:pt x="893" y="1"/>
                    </a:moveTo>
                    <a:cubicBezTo>
                      <a:pt x="716" y="1"/>
                      <a:pt x="559" y="35"/>
                      <a:pt x="423" y="105"/>
                    </a:cubicBezTo>
                    <a:cubicBezTo>
                      <a:pt x="289" y="176"/>
                      <a:pt x="186" y="275"/>
                      <a:pt x="111" y="402"/>
                    </a:cubicBezTo>
                    <a:cubicBezTo>
                      <a:pt x="37" y="530"/>
                      <a:pt x="1" y="678"/>
                      <a:pt x="1" y="846"/>
                    </a:cubicBezTo>
                    <a:cubicBezTo>
                      <a:pt x="1" y="1013"/>
                      <a:pt x="37" y="1161"/>
                      <a:pt x="111" y="1291"/>
                    </a:cubicBezTo>
                    <a:cubicBezTo>
                      <a:pt x="186" y="1419"/>
                      <a:pt x="289" y="1519"/>
                      <a:pt x="423" y="1591"/>
                    </a:cubicBezTo>
                    <a:cubicBezTo>
                      <a:pt x="559" y="1661"/>
                      <a:pt x="716" y="1695"/>
                      <a:pt x="893" y="1695"/>
                    </a:cubicBezTo>
                    <a:cubicBezTo>
                      <a:pt x="1068" y="1695"/>
                      <a:pt x="1222" y="1661"/>
                      <a:pt x="1356" y="1591"/>
                    </a:cubicBezTo>
                    <a:cubicBezTo>
                      <a:pt x="1492" y="1519"/>
                      <a:pt x="1596" y="1419"/>
                      <a:pt x="1671" y="1291"/>
                    </a:cubicBezTo>
                    <a:cubicBezTo>
                      <a:pt x="1746" y="1161"/>
                      <a:pt x="1782" y="1013"/>
                      <a:pt x="1782" y="846"/>
                    </a:cubicBezTo>
                    <a:cubicBezTo>
                      <a:pt x="1782" y="678"/>
                      <a:pt x="1746" y="530"/>
                      <a:pt x="1671" y="402"/>
                    </a:cubicBezTo>
                    <a:cubicBezTo>
                      <a:pt x="1596" y="275"/>
                      <a:pt x="1492" y="176"/>
                      <a:pt x="1356" y="105"/>
                    </a:cubicBezTo>
                    <a:cubicBezTo>
                      <a:pt x="1222" y="35"/>
                      <a:pt x="1068" y="1"/>
                      <a:pt x="8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42"/>
              <p:cNvSpPr/>
              <p:nvPr/>
            </p:nvSpPr>
            <p:spPr>
              <a:xfrm>
                <a:off x="-1223635" y="3304278"/>
                <a:ext cx="22431" cy="38201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2068" extrusionOk="0">
                    <a:moveTo>
                      <a:pt x="233" y="1"/>
                    </a:moveTo>
                    <a:lnTo>
                      <a:pt x="233" y="458"/>
                    </a:lnTo>
                    <a:lnTo>
                      <a:pt x="1" y="458"/>
                    </a:lnTo>
                    <a:lnTo>
                      <a:pt x="1" y="786"/>
                    </a:lnTo>
                    <a:lnTo>
                      <a:pt x="233" y="786"/>
                    </a:lnTo>
                    <a:lnTo>
                      <a:pt x="233" y="1554"/>
                    </a:lnTo>
                    <a:cubicBezTo>
                      <a:pt x="233" y="1719"/>
                      <a:pt x="280" y="1846"/>
                      <a:pt x="378" y="1935"/>
                    </a:cubicBezTo>
                    <a:cubicBezTo>
                      <a:pt x="475" y="2022"/>
                      <a:pt x="599" y="2067"/>
                      <a:pt x="754" y="2067"/>
                    </a:cubicBezTo>
                    <a:cubicBezTo>
                      <a:pt x="831" y="2067"/>
                      <a:pt x="906" y="2058"/>
                      <a:pt x="980" y="2039"/>
                    </a:cubicBezTo>
                    <a:cubicBezTo>
                      <a:pt x="1056" y="2018"/>
                      <a:pt x="1124" y="1990"/>
                      <a:pt x="1186" y="1953"/>
                    </a:cubicBezTo>
                    <a:lnTo>
                      <a:pt x="1088" y="1604"/>
                    </a:lnTo>
                    <a:cubicBezTo>
                      <a:pt x="1003" y="1645"/>
                      <a:pt x="926" y="1666"/>
                      <a:pt x="857" y="1666"/>
                    </a:cubicBezTo>
                    <a:cubicBezTo>
                      <a:pt x="755" y="1666"/>
                      <a:pt x="705" y="1601"/>
                      <a:pt x="705" y="1474"/>
                    </a:cubicBezTo>
                    <a:lnTo>
                      <a:pt x="705" y="788"/>
                    </a:lnTo>
                    <a:lnTo>
                      <a:pt x="1155" y="788"/>
                    </a:lnTo>
                    <a:lnTo>
                      <a:pt x="1155" y="458"/>
                    </a:lnTo>
                    <a:lnTo>
                      <a:pt x="705" y="458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42"/>
              <p:cNvSpPr/>
              <p:nvPr/>
            </p:nvSpPr>
            <p:spPr>
              <a:xfrm>
                <a:off x="-1198841" y="3299715"/>
                <a:ext cx="31408" cy="42357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2293" extrusionOk="0">
                    <a:moveTo>
                      <a:pt x="0" y="1"/>
                    </a:moveTo>
                    <a:lnTo>
                      <a:pt x="0" y="2292"/>
                    </a:lnTo>
                    <a:lnTo>
                      <a:pt x="476" y="2292"/>
                    </a:lnTo>
                    <a:lnTo>
                      <a:pt x="476" y="1474"/>
                    </a:lnTo>
                    <a:cubicBezTo>
                      <a:pt x="476" y="1350"/>
                      <a:pt x="510" y="1250"/>
                      <a:pt x="578" y="1172"/>
                    </a:cubicBezTo>
                    <a:cubicBezTo>
                      <a:pt x="647" y="1091"/>
                      <a:pt x="741" y="1049"/>
                      <a:pt x="858" y="1048"/>
                    </a:cubicBezTo>
                    <a:cubicBezTo>
                      <a:pt x="960" y="1048"/>
                      <a:pt x="1039" y="1079"/>
                      <a:pt x="1097" y="1141"/>
                    </a:cubicBezTo>
                    <a:cubicBezTo>
                      <a:pt x="1157" y="1200"/>
                      <a:pt x="1187" y="1282"/>
                      <a:pt x="1187" y="1388"/>
                    </a:cubicBezTo>
                    <a:lnTo>
                      <a:pt x="1187" y="2292"/>
                    </a:lnTo>
                    <a:lnTo>
                      <a:pt x="1661" y="2292"/>
                    </a:lnTo>
                    <a:lnTo>
                      <a:pt x="1661" y="1249"/>
                    </a:lnTo>
                    <a:cubicBezTo>
                      <a:pt x="1661" y="1055"/>
                      <a:pt x="1606" y="900"/>
                      <a:pt x="1495" y="786"/>
                    </a:cubicBezTo>
                    <a:cubicBezTo>
                      <a:pt x="1386" y="670"/>
                      <a:pt x="1238" y="612"/>
                      <a:pt x="1050" y="612"/>
                    </a:cubicBezTo>
                    <a:cubicBezTo>
                      <a:pt x="783" y="617"/>
                      <a:pt x="591" y="720"/>
                      <a:pt x="476" y="925"/>
                    </a:cubicBezTo>
                    <a:lnTo>
                      <a:pt x="4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42"/>
              <p:cNvSpPr/>
              <p:nvPr/>
            </p:nvSpPr>
            <p:spPr>
              <a:xfrm>
                <a:off x="-1161405" y="3311076"/>
                <a:ext cx="31653" cy="31329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1696" extrusionOk="0">
                    <a:moveTo>
                      <a:pt x="859" y="349"/>
                    </a:moveTo>
                    <a:cubicBezTo>
                      <a:pt x="968" y="349"/>
                      <a:pt x="1056" y="383"/>
                      <a:pt x="1122" y="449"/>
                    </a:cubicBezTo>
                    <a:cubicBezTo>
                      <a:pt x="1189" y="514"/>
                      <a:pt x="1223" y="602"/>
                      <a:pt x="1227" y="711"/>
                    </a:cubicBezTo>
                    <a:lnTo>
                      <a:pt x="471" y="711"/>
                    </a:lnTo>
                    <a:cubicBezTo>
                      <a:pt x="489" y="599"/>
                      <a:pt x="532" y="512"/>
                      <a:pt x="600" y="449"/>
                    </a:cubicBezTo>
                    <a:cubicBezTo>
                      <a:pt x="670" y="383"/>
                      <a:pt x="756" y="349"/>
                      <a:pt x="859" y="349"/>
                    </a:cubicBezTo>
                    <a:close/>
                    <a:moveTo>
                      <a:pt x="857" y="1"/>
                    </a:moveTo>
                    <a:cubicBezTo>
                      <a:pt x="689" y="1"/>
                      <a:pt x="541" y="37"/>
                      <a:pt x="411" y="109"/>
                    </a:cubicBezTo>
                    <a:cubicBezTo>
                      <a:pt x="283" y="178"/>
                      <a:pt x="181" y="279"/>
                      <a:pt x="109" y="409"/>
                    </a:cubicBezTo>
                    <a:cubicBezTo>
                      <a:pt x="37" y="536"/>
                      <a:pt x="1" y="684"/>
                      <a:pt x="1" y="853"/>
                    </a:cubicBezTo>
                    <a:cubicBezTo>
                      <a:pt x="1" y="1020"/>
                      <a:pt x="36" y="1167"/>
                      <a:pt x="106" y="1294"/>
                    </a:cubicBezTo>
                    <a:cubicBezTo>
                      <a:pt x="178" y="1423"/>
                      <a:pt x="279" y="1520"/>
                      <a:pt x="409" y="1591"/>
                    </a:cubicBezTo>
                    <a:cubicBezTo>
                      <a:pt x="540" y="1661"/>
                      <a:pt x="694" y="1695"/>
                      <a:pt x="869" y="1695"/>
                    </a:cubicBezTo>
                    <a:cubicBezTo>
                      <a:pt x="1017" y="1695"/>
                      <a:pt x="1151" y="1671"/>
                      <a:pt x="1271" y="1622"/>
                    </a:cubicBezTo>
                    <a:cubicBezTo>
                      <a:pt x="1392" y="1571"/>
                      <a:pt x="1495" y="1497"/>
                      <a:pt x="1580" y="1402"/>
                    </a:cubicBezTo>
                    <a:lnTo>
                      <a:pt x="1329" y="1150"/>
                    </a:lnTo>
                    <a:cubicBezTo>
                      <a:pt x="1271" y="1206"/>
                      <a:pt x="1207" y="1251"/>
                      <a:pt x="1134" y="1282"/>
                    </a:cubicBezTo>
                    <a:cubicBezTo>
                      <a:pt x="1062" y="1311"/>
                      <a:pt x="988" y="1325"/>
                      <a:pt x="909" y="1325"/>
                    </a:cubicBezTo>
                    <a:cubicBezTo>
                      <a:pt x="803" y="1325"/>
                      <a:pt x="710" y="1297"/>
                      <a:pt x="634" y="1239"/>
                    </a:cubicBezTo>
                    <a:cubicBezTo>
                      <a:pt x="558" y="1179"/>
                      <a:pt x="507" y="1097"/>
                      <a:pt x="480" y="992"/>
                    </a:cubicBezTo>
                    <a:lnTo>
                      <a:pt x="1672" y="992"/>
                    </a:lnTo>
                    <a:cubicBezTo>
                      <a:pt x="1674" y="965"/>
                      <a:pt x="1675" y="927"/>
                      <a:pt x="1675" y="877"/>
                    </a:cubicBezTo>
                    <a:cubicBezTo>
                      <a:pt x="1675" y="602"/>
                      <a:pt x="1605" y="387"/>
                      <a:pt x="1465" y="232"/>
                    </a:cubicBezTo>
                    <a:cubicBezTo>
                      <a:pt x="1328" y="78"/>
                      <a:pt x="1124" y="1"/>
                      <a:pt x="8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42"/>
              <p:cNvSpPr/>
              <p:nvPr/>
            </p:nvSpPr>
            <p:spPr>
              <a:xfrm>
                <a:off x="-1122231" y="3311002"/>
                <a:ext cx="19389" cy="31071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1682" extrusionOk="0">
                    <a:moveTo>
                      <a:pt x="1025" y="1"/>
                    </a:moveTo>
                    <a:cubicBezTo>
                      <a:pt x="902" y="3"/>
                      <a:pt x="793" y="32"/>
                      <a:pt x="701" y="85"/>
                    </a:cubicBezTo>
                    <a:cubicBezTo>
                      <a:pt x="608" y="139"/>
                      <a:pt x="534" y="217"/>
                      <a:pt x="476" y="320"/>
                    </a:cubicBezTo>
                    <a:lnTo>
                      <a:pt x="476" y="20"/>
                    </a:lnTo>
                    <a:lnTo>
                      <a:pt x="1" y="20"/>
                    </a:lnTo>
                    <a:lnTo>
                      <a:pt x="1" y="1681"/>
                    </a:lnTo>
                    <a:lnTo>
                      <a:pt x="476" y="1681"/>
                    </a:lnTo>
                    <a:lnTo>
                      <a:pt x="476" y="881"/>
                    </a:lnTo>
                    <a:cubicBezTo>
                      <a:pt x="476" y="750"/>
                      <a:pt x="518" y="644"/>
                      <a:pt x="603" y="567"/>
                    </a:cubicBezTo>
                    <a:cubicBezTo>
                      <a:pt x="689" y="486"/>
                      <a:pt x="805" y="446"/>
                      <a:pt x="952" y="446"/>
                    </a:cubicBezTo>
                    <a:cubicBezTo>
                      <a:pt x="984" y="446"/>
                      <a:pt x="1010" y="447"/>
                      <a:pt x="1025" y="449"/>
                    </a:cubicBezTo>
                    <a:lnTo>
                      <a:pt x="10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42"/>
              <p:cNvSpPr/>
              <p:nvPr/>
            </p:nvSpPr>
            <p:spPr>
              <a:xfrm>
                <a:off x="-1101217" y="3310965"/>
                <a:ext cx="26381" cy="31440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702" extrusionOk="0">
                    <a:moveTo>
                      <a:pt x="735" y="0"/>
                    </a:moveTo>
                    <a:cubicBezTo>
                      <a:pt x="546" y="0"/>
                      <a:pt x="389" y="45"/>
                      <a:pt x="266" y="137"/>
                    </a:cubicBezTo>
                    <a:cubicBezTo>
                      <a:pt x="142" y="227"/>
                      <a:pt x="80" y="354"/>
                      <a:pt x="80" y="519"/>
                    </a:cubicBezTo>
                    <a:cubicBezTo>
                      <a:pt x="80" y="626"/>
                      <a:pt x="107" y="713"/>
                      <a:pt x="160" y="781"/>
                    </a:cubicBezTo>
                    <a:cubicBezTo>
                      <a:pt x="214" y="847"/>
                      <a:pt x="279" y="897"/>
                      <a:pt x="352" y="929"/>
                    </a:cubicBezTo>
                    <a:cubicBezTo>
                      <a:pt x="428" y="963"/>
                      <a:pt x="523" y="996"/>
                      <a:pt x="636" y="1028"/>
                    </a:cubicBezTo>
                    <a:cubicBezTo>
                      <a:pt x="743" y="1059"/>
                      <a:pt x="820" y="1089"/>
                      <a:pt x="868" y="1115"/>
                    </a:cubicBezTo>
                    <a:cubicBezTo>
                      <a:pt x="917" y="1142"/>
                      <a:pt x="943" y="1179"/>
                      <a:pt x="943" y="1227"/>
                    </a:cubicBezTo>
                    <a:cubicBezTo>
                      <a:pt x="943" y="1269"/>
                      <a:pt x="922" y="1303"/>
                      <a:pt x="883" y="1326"/>
                    </a:cubicBezTo>
                    <a:cubicBezTo>
                      <a:pt x="846" y="1346"/>
                      <a:pt x="796" y="1357"/>
                      <a:pt x="732" y="1357"/>
                    </a:cubicBezTo>
                    <a:cubicBezTo>
                      <a:pt x="639" y="1357"/>
                      <a:pt x="541" y="1339"/>
                      <a:pt x="436" y="1304"/>
                    </a:cubicBezTo>
                    <a:cubicBezTo>
                      <a:pt x="333" y="1266"/>
                      <a:pt x="239" y="1215"/>
                      <a:pt x="155" y="1149"/>
                    </a:cubicBezTo>
                    <a:lnTo>
                      <a:pt x="1" y="1470"/>
                    </a:lnTo>
                    <a:cubicBezTo>
                      <a:pt x="93" y="1544"/>
                      <a:pt x="201" y="1602"/>
                      <a:pt x="327" y="1644"/>
                    </a:cubicBezTo>
                    <a:cubicBezTo>
                      <a:pt x="454" y="1682"/>
                      <a:pt x="584" y="1701"/>
                      <a:pt x="720" y="1701"/>
                    </a:cubicBezTo>
                    <a:cubicBezTo>
                      <a:pt x="917" y="1701"/>
                      <a:pt x="1079" y="1656"/>
                      <a:pt x="1205" y="1566"/>
                    </a:cubicBezTo>
                    <a:cubicBezTo>
                      <a:pt x="1332" y="1474"/>
                      <a:pt x="1395" y="1345"/>
                      <a:pt x="1395" y="1180"/>
                    </a:cubicBezTo>
                    <a:cubicBezTo>
                      <a:pt x="1395" y="1071"/>
                      <a:pt x="1368" y="983"/>
                      <a:pt x="1313" y="918"/>
                    </a:cubicBezTo>
                    <a:cubicBezTo>
                      <a:pt x="1257" y="850"/>
                      <a:pt x="1191" y="799"/>
                      <a:pt x="1115" y="766"/>
                    </a:cubicBezTo>
                    <a:cubicBezTo>
                      <a:pt x="1039" y="731"/>
                      <a:pt x="943" y="696"/>
                      <a:pt x="824" y="662"/>
                    </a:cubicBezTo>
                    <a:cubicBezTo>
                      <a:pt x="717" y="631"/>
                      <a:pt x="640" y="603"/>
                      <a:pt x="593" y="578"/>
                    </a:cubicBezTo>
                    <a:cubicBezTo>
                      <a:pt x="546" y="554"/>
                      <a:pt x="522" y="518"/>
                      <a:pt x="522" y="473"/>
                    </a:cubicBezTo>
                    <a:cubicBezTo>
                      <a:pt x="522" y="431"/>
                      <a:pt x="540" y="400"/>
                      <a:pt x="575" y="380"/>
                    </a:cubicBezTo>
                    <a:cubicBezTo>
                      <a:pt x="609" y="359"/>
                      <a:pt x="656" y="349"/>
                      <a:pt x="713" y="349"/>
                    </a:cubicBezTo>
                    <a:cubicBezTo>
                      <a:pt x="783" y="349"/>
                      <a:pt x="863" y="363"/>
                      <a:pt x="952" y="393"/>
                    </a:cubicBezTo>
                    <a:cubicBezTo>
                      <a:pt x="1040" y="420"/>
                      <a:pt x="1129" y="458"/>
                      <a:pt x="1220" y="510"/>
                    </a:cubicBezTo>
                    <a:lnTo>
                      <a:pt x="1384" y="186"/>
                    </a:lnTo>
                    <a:cubicBezTo>
                      <a:pt x="1291" y="126"/>
                      <a:pt x="1188" y="80"/>
                      <a:pt x="1075" y="49"/>
                    </a:cubicBezTo>
                    <a:cubicBezTo>
                      <a:pt x="962" y="17"/>
                      <a:pt x="849" y="0"/>
                      <a:pt x="7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42"/>
              <p:cNvSpPr/>
              <p:nvPr/>
            </p:nvSpPr>
            <p:spPr>
              <a:xfrm>
                <a:off x="-2391104" y="3387644"/>
                <a:ext cx="51439" cy="48509"/>
              </a:xfrm>
              <a:custGeom>
                <a:avLst/>
                <a:gdLst/>
                <a:ahLst/>
                <a:cxnLst/>
                <a:rect l="l" t="t" r="r" b="b"/>
                <a:pathLst>
                  <a:path w="2722" h="2626" extrusionOk="0">
                    <a:moveTo>
                      <a:pt x="1310" y="937"/>
                    </a:moveTo>
                    <a:cubicBezTo>
                      <a:pt x="1416" y="937"/>
                      <a:pt x="1498" y="973"/>
                      <a:pt x="1560" y="1048"/>
                    </a:cubicBezTo>
                    <a:cubicBezTo>
                      <a:pt x="1624" y="1120"/>
                      <a:pt x="1657" y="1210"/>
                      <a:pt x="1657" y="1317"/>
                    </a:cubicBezTo>
                    <a:cubicBezTo>
                      <a:pt x="1657" y="1430"/>
                      <a:pt x="1626" y="1524"/>
                      <a:pt x="1564" y="1601"/>
                    </a:cubicBezTo>
                    <a:cubicBezTo>
                      <a:pt x="1502" y="1677"/>
                      <a:pt x="1420" y="1714"/>
                      <a:pt x="1317" y="1714"/>
                    </a:cubicBezTo>
                    <a:cubicBezTo>
                      <a:pt x="1220" y="1714"/>
                      <a:pt x="1141" y="1676"/>
                      <a:pt x="1079" y="1597"/>
                    </a:cubicBezTo>
                    <a:cubicBezTo>
                      <a:pt x="1017" y="1519"/>
                      <a:pt x="986" y="1425"/>
                      <a:pt x="986" y="1313"/>
                    </a:cubicBezTo>
                    <a:cubicBezTo>
                      <a:pt x="986" y="1209"/>
                      <a:pt x="1016" y="1120"/>
                      <a:pt x="1076" y="1048"/>
                    </a:cubicBezTo>
                    <a:cubicBezTo>
                      <a:pt x="1138" y="973"/>
                      <a:pt x="1215" y="937"/>
                      <a:pt x="1310" y="937"/>
                    </a:cubicBezTo>
                    <a:close/>
                    <a:moveTo>
                      <a:pt x="1381" y="0"/>
                    </a:moveTo>
                    <a:cubicBezTo>
                      <a:pt x="1128" y="0"/>
                      <a:pt x="895" y="61"/>
                      <a:pt x="684" y="181"/>
                    </a:cubicBezTo>
                    <a:cubicBezTo>
                      <a:pt x="474" y="298"/>
                      <a:pt x="307" y="459"/>
                      <a:pt x="183" y="662"/>
                    </a:cubicBezTo>
                    <a:cubicBezTo>
                      <a:pt x="61" y="865"/>
                      <a:pt x="0" y="1092"/>
                      <a:pt x="0" y="1339"/>
                    </a:cubicBezTo>
                    <a:cubicBezTo>
                      <a:pt x="0" y="1581"/>
                      <a:pt x="60" y="1801"/>
                      <a:pt x="177" y="1996"/>
                    </a:cubicBezTo>
                    <a:cubicBezTo>
                      <a:pt x="294" y="2192"/>
                      <a:pt x="455" y="2345"/>
                      <a:pt x="659" y="2456"/>
                    </a:cubicBezTo>
                    <a:cubicBezTo>
                      <a:pt x="863" y="2569"/>
                      <a:pt x="1090" y="2625"/>
                      <a:pt x="1341" y="2625"/>
                    </a:cubicBezTo>
                    <a:cubicBezTo>
                      <a:pt x="1462" y="2625"/>
                      <a:pt x="1591" y="2605"/>
                      <a:pt x="1727" y="2564"/>
                    </a:cubicBezTo>
                    <a:cubicBezTo>
                      <a:pt x="1865" y="2523"/>
                      <a:pt x="1978" y="2470"/>
                      <a:pt x="2067" y="2404"/>
                    </a:cubicBezTo>
                    <a:lnTo>
                      <a:pt x="1928" y="2166"/>
                    </a:lnTo>
                    <a:cubicBezTo>
                      <a:pt x="1846" y="2225"/>
                      <a:pt x="1750" y="2270"/>
                      <a:pt x="1644" y="2301"/>
                    </a:cubicBezTo>
                    <a:cubicBezTo>
                      <a:pt x="1538" y="2335"/>
                      <a:pt x="1438" y="2351"/>
                      <a:pt x="1341" y="2351"/>
                    </a:cubicBezTo>
                    <a:cubicBezTo>
                      <a:pt x="1146" y="2351"/>
                      <a:pt x="968" y="2306"/>
                      <a:pt x="807" y="2219"/>
                    </a:cubicBezTo>
                    <a:cubicBezTo>
                      <a:pt x="649" y="2131"/>
                      <a:pt x="523" y="2012"/>
                      <a:pt x="430" y="1857"/>
                    </a:cubicBezTo>
                    <a:cubicBezTo>
                      <a:pt x="338" y="1703"/>
                      <a:pt x="291" y="1529"/>
                      <a:pt x="291" y="1339"/>
                    </a:cubicBezTo>
                    <a:cubicBezTo>
                      <a:pt x="291" y="1144"/>
                      <a:pt x="339" y="967"/>
                      <a:pt x="437" y="803"/>
                    </a:cubicBezTo>
                    <a:cubicBezTo>
                      <a:pt x="536" y="639"/>
                      <a:pt x="668" y="510"/>
                      <a:pt x="834" y="415"/>
                    </a:cubicBezTo>
                    <a:cubicBezTo>
                      <a:pt x="1002" y="318"/>
                      <a:pt x="1183" y="269"/>
                      <a:pt x="1381" y="269"/>
                    </a:cubicBezTo>
                    <a:cubicBezTo>
                      <a:pt x="1593" y="269"/>
                      <a:pt x="1779" y="316"/>
                      <a:pt x="1937" y="408"/>
                    </a:cubicBezTo>
                    <a:cubicBezTo>
                      <a:pt x="2098" y="501"/>
                      <a:pt x="2220" y="628"/>
                      <a:pt x="2305" y="788"/>
                    </a:cubicBezTo>
                    <a:cubicBezTo>
                      <a:pt x="2391" y="949"/>
                      <a:pt x="2435" y="1128"/>
                      <a:pt x="2435" y="1326"/>
                    </a:cubicBezTo>
                    <a:cubicBezTo>
                      <a:pt x="2435" y="1422"/>
                      <a:pt x="2422" y="1510"/>
                      <a:pt x="2398" y="1588"/>
                    </a:cubicBezTo>
                    <a:cubicBezTo>
                      <a:pt x="2373" y="1667"/>
                      <a:pt x="2340" y="1729"/>
                      <a:pt x="2299" y="1774"/>
                    </a:cubicBezTo>
                    <a:cubicBezTo>
                      <a:pt x="2257" y="1817"/>
                      <a:pt x="2214" y="1838"/>
                      <a:pt x="2169" y="1838"/>
                    </a:cubicBezTo>
                    <a:cubicBezTo>
                      <a:pt x="2085" y="1838"/>
                      <a:pt x="2043" y="1787"/>
                      <a:pt x="2043" y="1684"/>
                    </a:cubicBezTo>
                    <a:lnTo>
                      <a:pt x="2043" y="634"/>
                    </a:lnTo>
                    <a:lnTo>
                      <a:pt x="1681" y="634"/>
                    </a:lnTo>
                    <a:lnTo>
                      <a:pt x="1681" y="807"/>
                    </a:lnTo>
                    <a:cubicBezTo>
                      <a:pt x="1671" y="788"/>
                      <a:pt x="1645" y="762"/>
                      <a:pt x="1604" y="730"/>
                    </a:cubicBezTo>
                    <a:cubicBezTo>
                      <a:pt x="1565" y="697"/>
                      <a:pt x="1514" y="667"/>
                      <a:pt x="1449" y="640"/>
                    </a:cubicBezTo>
                    <a:cubicBezTo>
                      <a:pt x="1385" y="613"/>
                      <a:pt x="1316" y="600"/>
                      <a:pt x="1240" y="600"/>
                    </a:cubicBezTo>
                    <a:cubicBezTo>
                      <a:pt x="1112" y="600"/>
                      <a:pt x="999" y="634"/>
                      <a:pt x="900" y="699"/>
                    </a:cubicBezTo>
                    <a:cubicBezTo>
                      <a:pt x="801" y="762"/>
                      <a:pt x="725" y="850"/>
                      <a:pt x="671" y="962"/>
                    </a:cubicBezTo>
                    <a:cubicBezTo>
                      <a:pt x="617" y="1072"/>
                      <a:pt x="591" y="1195"/>
                      <a:pt x="591" y="1328"/>
                    </a:cubicBezTo>
                    <a:cubicBezTo>
                      <a:pt x="591" y="1467"/>
                      <a:pt x="622" y="1591"/>
                      <a:pt x="686" y="1699"/>
                    </a:cubicBezTo>
                    <a:cubicBezTo>
                      <a:pt x="751" y="1808"/>
                      <a:pt x="834" y="1895"/>
                      <a:pt x="940" y="1956"/>
                    </a:cubicBezTo>
                    <a:cubicBezTo>
                      <a:pt x="1045" y="2016"/>
                      <a:pt x="1157" y="2045"/>
                      <a:pt x="1277" y="2045"/>
                    </a:cubicBezTo>
                    <a:cubicBezTo>
                      <a:pt x="1375" y="2045"/>
                      <a:pt x="1467" y="2025"/>
                      <a:pt x="1551" y="1983"/>
                    </a:cubicBezTo>
                    <a:cubicBezTo>
                      <a:pt x="1636" y="1941"/>
                      <a:pt x="1707" y="1877"/>
                      <a:pt x="1765" y="1792"/>
                    </a:cubicBezTo>
                    <a:lnTo>
                      <a:pt x="1771" y="1838"/>
                    </a:lnTo>
                    <a:cubicBezTo>
                      <a:pt x="1792" y="1919"/>
                      <a:pt x="1833" y="1980"/>
                      <a:pt x="1895" y="2021"/>
                    </a:cubicBezTo>
                    <a:cubicBezTo>
                      <a:pt x="1955" y="2059"/>
                      <a:pt x="2035" y="2080"/>
                      <a:pt x="2131" y="2080"/>
                    </a:cubicBezTo>
                    <a:cubicBezTo>
                      <a:pt x="2247" y="2080"/>
                      <a:pt x="2349" y="2049"/>
                      <a:pt x="2438" y="1987"/>
                    </a:cubicBezTo>
                    <a:cubicBezTo>
                      <a:pt x="2526" y="1923"/>
                      <a:pt x="2595" y="1833"/>
                      <a:pt x="2645" y="1718"/>
                    </a:cubicBezTo>
                    <a:cubicBezTo>
                      <a:pt x="2696" y="1603"/>
                      <a:pt x="2722" y="1469"/>
                      <a:pt x="2722" y="1317"/>
                    </a:cubicBezTo>
                    <a:cubicBezTo>
                      <a:pt x="2722" y="1067"/>
                      <a:pt x="2663" y="843"/>
                      <a:pt x="2546" y="644"/>
                    </a:cubicBezTo>
                    <a:cubicBezTo>
                      <a:pt x="2430" y="442"/>
                      <a:pt x="2270" y="284"/>
                      <a:pt x="2067" y="170"/>
                    </a:cubicBezTo>
                    <a:cubicBezTo>
                      <a:pt x="1864" y="57"/>
                      <a:pt x="1635" y="0"/>
                      <a:pt x="1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42"/>
              <p:cNvSpPr/>
              <p:nvPr/>
            </p:nvSpPr>
            <p:spPr>
              <a:xfrm>
                <a:off x="-2334657" y="3396899"/>
                <a:ext cx="30765" cy="3105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681" extrusionOk="0">
                    <a:moveTo>
                      <a:pt x="0" y="0"/>
                    </a:moveTo>
                    <a:lnTo>
                      <a:pt x="0" y="1044"/>
                    </a:lnTo>
                    <a:cubicBezTo>
                      <a:pt x="0" y="1239"/>
                      <a:pt x="54" y="1395"/>
                      <a:pt x="161" y="1511"/>
                    </a:cubicBezTo>
                    <a:cubicBezTo>
                      <a:pt x="270" y="1624"/>
                      <a:pt x="416" y="1681"/>
                      <a:pt x="600" y="1681"/>
                    </a:cubicBezTo>
                    <a:cubicBezTo>
                      <a:pt x="857" y="1681"/>
                      <a:pt x="1042" y="1576"/>
                      <a:pt x="1156" y="1368"/>
                    </a:cubicBezTo>
                    <a:lnTo>
                      <a:pt x="1156" y="1661"/>
                    </a:lnTo>
                    <a:lnTo>
                      <a:pt x="1628" y="1661"/>
                    </a:lnTo>
                    <a:lnTo>
                      <a:pt x="1628" y="0"/>
                    </a:lnTo>
                    <a:lnTo>
                      <a:pt x="1156" y="0"/>
                    </a:lnTo>
                    <a:lnTo>
                      <a:pt x="1156" y="822"/>
                    </a:lnTo>
                    <a:cubicBezTo>
                      <a:pt x="1156" y="946"/>
                      <a:pt x="1122" y="1046"/>
                      <a:pt x="1056" y="1125"/>
                    </a:cubicBezTo>
                    <a:cubicBezTo>
                      <a:pt x="991" y="1203"/>
                      <a:pt x="901" y="1243"/>
                      <a:pt x="788" y="1244"/>
                    </a:cubicBezTo>
                    <a:cubicBezTo>
                      <a:pt x="691" y="1244"/>
                      <a:pt x="615" y="1215"/>
                      <a:pt x="559" y="1156"/>
                    </a:cubicBezTo>
                    <a:cubicBezTo>
                      <a:pt x="503" y="1095"/>
                      <a:pt x="476" y="1013"/>
                      <a:pt x="476" y="908"/>
                    </a:cubicBezTo>
                    <a:lnTo>
                      <a:pt x="4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42"/>
              <p:cNvSpPr/>
              <p:nvPr/>
            </p:nvSpPr>
            <p:spPr>
              <a:xfrm>
                <a:off x="-2298487" y="3396493"/>
                <a:ext cx="26400" cy="31459"/>
              </a:xfrm>
              <a:custGeom>
                <a:avLst/>
                <a:gdLst/>
                <a:ahLst/>
                <a:cxnLst/>
                <a:rect l="l" t="t" r="r" b="b"/>
                <a:pathLst>
                  <a:path w="1397" h="1703" extrusionOk="0">
                    <a:moveTo>
                      <a:pt x="736" y="0"/>
                    </a:moveTo>
                    <a:cubicBezTo>
                      <a:pt x="546" y="0"/>
                      <a:pt x="389" y="46"/>
                      <a:pt x="266" y="137"/>
                    </a:cubicBezTo>
                    <a:cubicBezTo>
                      <a:pt x="142" y="227"/>
                      <a:pt x="81" y="355"/>
                      <a:pt x="81" y="520"/>
                    </a:cubicBezTo>
                    <a:cubicBezTo>
                      <a:pt x="81" y="627"/>
                      <a:pt x="108" y="714"/>
                      <a:pt x="162" y="783"/>
                    </a:cubicBezTo>
                    <a:cubicBezTo>
                      <a:pt x="214" y="848"/>
                      <a:pt x="279" y="897"/>
                      <a:pt x="353" y="930"/>
                    </a:cubicBezTo>
                    <a:cubicBezTo>
                      <a:pt x="429" y="963"/>
                      <a:pt x="523" y="996"/>
                      <a:pt x="636" y="1030"/>
                    </a:cubicBezTo>
                    <a:cubicBezTo>
                      <a:pt x="745" y="1060"/>
                      <a:pt x="822" y="1089"/>
                      <a:pt x="868" y="1116"/>
                    </a:cubicBezTo>
                    <a:cubicBezTo>
                      <a:pt x="918" y="1143"/>
                      <a:pt x="943" y="1179"/>
                      <a:pt x="943" y="1226"/>
                    </a:cubicBezTo>
                    <a:cubicBezTo>
                      <a:pt x="943" y="1270"/>
                      <a:pt x="923" y="1302"/>
                      <a:pt x="884" y="1326"/>
                    </a:cubicBezTo>
                    <a:cubicBezTo>
                      <a:pt x="847" y="1346"/>
                      <a:pt x="796" y="1356"/>
                      <a:pt x="733" y="1356"/>
                    </a:cubicBezTo>
                    <a:cubicBezTo>
                      <a:pt x="640" y="1356"/>
                      <a:pt x="541" y="1338"/>
                      <a:pt x="436" y="1304"/>
                    </a:cubicBezTo>
                    <a:cubicBezTo>
                      <a:pt x="333" y="1266"/>
                      <a:pt x="240" y="1215"/>
                      <a:pt x="155" y="1149"/>
                    </a:cubicBezTo>
                    <a:lnTo>
                      <a:pt x="1" y="1471"/>
                    </a:lnTo>
                    <a:cubicBezTo>
                      <a:pt x="93" y="1544"/>
                      <a:pt x="203" y="1602"/>
                      <a:pt x="328" y="1643"/>
                    </a:cubicBezTo>
                    <a:cubicBezTo>
                      <a:pt x="454" y="1683"/>
                      <a:pt x="585" y="1703"/>
                      <a:pt x="720" y="1703"/>
                    </a:cubicBezTo>
                    <a:cubicBezTo>
                      <a:pt x="918" y="1703"/>
                      <a:pt x="1079" y="1658"/>
                      <a:pt x="1205" y="1566"/>
                    </a:cubicBezTo>
                    <a:cubicBezTo>
                      <a:pt x="1333" y="1474"/>
                      <a:pt x="1397" y="1345"/>
                      <a:pt x="1397" y="1180"/>
                    </a:cubicBezTo>
                    <a:cubicBezTo>
                      <a:pt x="1397" y="1071"/>
                      <a:pt x="1369" y="983"/>
                      <a:pt x="1313" y="918"/>
                    </a:cubicBezTo>
                    <a:cubicBezTo>
                      <a:pt x="1258" y="849"/>
                      <a:pt x="1192" y="799"/>
                      <a:pt x="1115" y="767"/>
                    </a:cubicBezTo>
                    <a:cubicBezTo>
                      <a:pt x="1039" y="731"/>
                      <a:pt x="943" y="696"/>
                      <a:pt x="826" y="662"/>
                    </a:cubicBezTo>
                    <a:cubicBezTo>
                      <a:pt x="719" y="631"/>
                      <a:pt x="642" y="602"/>
                      <a:pt x="594" y="578"/>
                    </a:cubicBezTo>
                    <a:cubicBezTo>
                      <a:pt x="546" y="553"/>
                      <a:pt x="523" y="519"/>
                      <a:pt x="523" y="474"/>
                    </a:cubicBezTo>
                    <a:cubicBezTo>
                      <a:pt x="523" y="433"/>
                      <a:pt x="540" y="402"/>
                      <a:pt x="575" y="381"/>
                    </a:cubicBezTo>
                    <a:cubicBezTo>
                      <a:pt x="611" y="360"/>
                      <a:pt x="657" y="350"/>
                      <a:pt x="714" y="350"/>
                    </a:cubicBezTo>
                    <a:cubicBezTo>
                      <a:pt x="784" y="350"/>
                      <a:pt x="863" y="364"/>
                      <a:pt x="952" y="393"/>
                    </a:cubicBezTo>
                    <a:cubicBezTo>
                      <a:pt x="1040" y="420"/>
                      <a:pt x="1131" y="458"/>
                      <a:pt x="1221" y="510"/>
                    </a:cubicBezTo>
                    <a:lnTo>
                      <a:pt x="1384" y="185"/>
                    </a:lnTo>
                    <a:cubicBezTo>
                      <a:pt x="1291" y="126"/>
                      <a:pt x="1188" y="81"/>
                      <a:pt x="1075" y="50"/>
                    </a:cubicBezTo>
                    <a:cubicBezTo>
                      <a:pt x="962" y="17"/>
                      <a:pt x="849" y="0"/>
                      <a:pt x="7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42"/>
              <p:cNvSpPr/>
              <p:nvPr/>
            </p:nvSpPr>
            <p:spPr>
              <a:xfrm>
                <a:off x="-2268761" y="3396603"/>
                <a:ext cx="31634" cy="31348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697" extrusionOk="0">
                    <a:moveTo>
                      <a:pt x="858" y="349"/>
                    </a:moveTo>
                    <a:cubicBezTo>
                      <a:pt x="968" y="349"/>
                      <a:pt x="1055" y="383"/>
                      <a:pt x="1121" y="448"/>
                    </a:cubicBezTo>
                    <a:cubicBezTo>
                      <a:pt x="1187" y="514"/>
                      <a:pt x="1221" y="602"/>
                      <a:pt x="1225" y="711"/>
                    </a:cubicBezTo>
                    <a:lnTo>
                      <a:pt x="469" y="711"/>
                    </a:lnTo>
                    <a:cubicBezTo>
                      <a:pt x="488" y="600"/>
                      <a:pt x="530" y="513"/>
                      <a:pt x="599" y="448"/>
                    </a:cubicBezTo>
                    <a:cubicBezTo>
                      <a:pt x="669" y="383"/>
                      <a:pt x="756" y="349"/>
                      <a:pt x="858" y="349"/>
                    </a:cubicBezTo>
                    <a:close/>
                    <a:moveTo>
                      <a:pt x="855" y="1"/>
                    </a:moveTo>
                    <a:cubicBezTo>
                      <a:pt x="689" y="1"/>
                      <a:pt x="541" y="37"/>
                      <a:pt x="411" y="109"/>
                    </a:cubicBezTo>
                    <a:cubicBezTo>
                      <a:pt x="281" y="179"/>
                      <a:pt x="180" y="279"/>
                      <a:pt x="108" y="408"/>
                    </a:cubicBezTo>
                    <a:cubicBezTo>
                      <a:pt x="36" y="536"/>
                      <a:pt x="0" y="684"/>
                      <a:pt x="0" y="854"/>
                    </a:cubicBezTo>
                    <a:cubicBezTo>
                      <a:pt x="0" y="1020"/>
                      <a:pt x="35" y="1168"/>
                      <a:pt x="104" y="1295"/>
                    </a:cubicBezTo>
                    <a:cubicBezTo>
                      <a:pt x="177" y="1422"/>
                      <a:pt x="278" y="1522"/>
                      <a:pt x="407" y="1591"/>
                    </a:cubicBezTo>
                    <a:cubicBezTo>
                      <a:pt x="539" y="1662"/>
                      <a:pt x="693" y="1697"/>
                      <a:pt x="868" y="1697"/>
                    </a:cubicBezTo>
                    <a:cubicBezTo>
                      <a:pt x="1015" y="1697"/>
                      <a:pt x="1149" y="1672"/>
                      <a:pt x="1269" y="1622"/>
                    </a:cubicBezTo>
                    <a:cubicBezTo>
                      <a:pt x="1390" y="1570"/>
                      <a:pt x="1493" y="1497"/>
                      <a:pt x="1578" y="1403"/>
                    </a:cubicBezTo>
                    <a:lnTo>
                      <a:pt x="1328" y="1150"/>
                    </a:lnTo>
                    <a:cubicBezTo>
                      <a:pt x="1270" y="1208"/>
                      <a:pt x="1205" y="1251"/>
                      <a:pt x="1133" y="1282"/>
                    </a:cubicBezTo>
                    <a:cubicBezTo>
                      <a:pt x="1061" y="1312"/>
                      <a:pt x="986" y="1326"/>
                      <a:pt x="907" y="1326"/>
                    </a:cubicBezTo>
                    <a:cubicBezTo>
                      <a:pt x="801" y="1326"/>
                      <a:pt x="709" y="1296"/>
                      <a:pt x="633" y="1240"/>
                    </a:cubicBezTo>
                    <a:cubicBezTo>
                      <a:pt x="556" y="1179"/>
                      <a:pt x="505" y="1097"/>
                      <a:pt x="479" y="993"/>
                    </a:cubicBezTo>
                    <a:lnTo>
                      <a:pt x="1670" y="993"/>
                    </a:lnTo>
                    <a:cubicBezTo>
                      <a:pt x="1673" y="966"/>
                      <a:pt x="1673" y="927"/>
                      <a:pt x="1673" y="878"/>
                    </a:cubicBezTo>
                    <a:cubicBezTo>
                      <a:pt x="1673" y="602"/>
                      <a:pt x="1604" y="387"/>
                      <a:pt x="1463" y="232"/>
                    </a:cubicBezTo>
                    <a:cubicBezTo>
                      <a:pt x="1326" y="78"/>
                      <a:pt x="1122" y="1"/>
                      <a:pt x="8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42"/>
              <p:cNvSpPr/>
              <p:nvPr/>
            </p:nvSpPr>
            <p:spPr>
              <a:xfrm>
                <a:off x="-2228711" y="3396566"/>
                <a:ext cx="19408" cy="31034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1680" extrusionOk="0">
                    <a:moveTo>
                      <a:pt x="1026" y="0"/>
                    </a:moveTo>
                    <a:cubicBezTo>
                      <a:pt x="903" y="1"/>
                      <a:pt x="794" y="30"/>
                      <a:pt x="702" y="84"/>
                    </a:cubicBezTo>
                    <a:cubicBezTo>
                      <a:pt x="609" y="136"/>
                      <a:pt x="533" y="215"/>
                      <a:pt x="477" y="318"/>
                    </a:cubicBezTo>
                    <a:lnTo>
                      <a:pt x="477" y="18"/>
                    </a:lnTo>
                    <a:lnTo>
                      <a:pt x="1" y="18"/>
                    </a:lnTo>
                    <a:lnTo>
                      <a:pt x="1" y="1679"/>
                    </a:lnTo>
                    <a:lnTo>
                      <a:pt x="477" y="1679"/>
                    </a:lnTo>
                    <a:lnTo>
                      <a:pt x="477" y="880"/>
                    </a:lnTo>
                    <a:cubicBezTo>
                      <a:pt x="477" y="748"/>
                      <a:pt x="518" y="643"/>
                      <a:pt x="603" y="565"/>
                    </a:cubicBezTo>
                    <a:cubicBezTo>
                      <a:pt x="689" y="485"/>
                      <a:pt x="806" y="444"/>
                      <a:pt x="951" y="444"/>
                    </a:cubicBezTo>
                    <a:cubicBezTo>
                      <a:pt x="985" y="444"/>
                      <a:pt x="1009" y="445"/>
                      <a:pt x="1026" y="448"/>
                    </a:cubicBez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42"/>
              <p:cNvSpPr/>
              <p:nvPr/>
            </p:nvSpPr>
            <p:spPr>
              <a:xfrm>
                <a:off x="-2200031" y="3396566"/>
                <a:ext cx="31370" cy="31034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680" extrusionOk="0">
                    <a:moveTo>
                      <a:pt x="1051" y="0"/>
                    </a:moveTo>
                    <a:cubicBezTo>
                      <a:pt x="783" y="4"/>
                      <a:pt x="593" y="107"/>
                      <a:pt x="477" y="309"/>
                    </a:cubicBezTo>
                    <a:lnTo>
                      <a:pt x="477" y="18"/>
                    </a:lnTo>
                    <a:lnTo>
                      <a:pt x="1" y="18"/>
                    </a:lnTo>
                    <a:lnTo>
                      <a:pt x="1" y="1679"/>
                    </a:lnTo>
                    <a:lnTo>
                      <a:pt x="477" y="1679"/>
                    </a:lnTo>
                    <a:lnTo>
                      <a:pt x="477" y="861"/>
                    </a:lnTo>
                    <a:cubicBezTo>
                      <a:pt x="477" y="737"/>
                      <a:pt x="510" y="637"/>
                      <a:pt x="579" y="558"/>
                    </a:cubicBezTo>
                    <a:cubicBezTo>
                      <a:pt x="647" y="479"/>
                      <a:pt x="739" y="438"/>
                      <a:pt x="856" y="435"/>
                    </a:cubicBezTo>
                    <a:cubicBezTo>
                      <a:pt x="958" y="435"/>
                      <a:pt x="1037" y="466"/>
                      <a:pt x="1095" y="528"/>
                    </a:cubicBezTo>
                    <a:cubicBezTo>
                      <a:pt x="1154" y="588"/>
                      <a:pt x="1185" y="670"/>
                      <a:pt x="1185" y="775"/>
                    </a:cubicBezTo>
                    <a:lnTo>
                      <a:pt x="1185" y="1679"/>
                    </a:lnTo>
                    <a:lnTo>
                      <a:pt x="1659" y="1679"/>
                    </a:lnTo>
                    <a:lnTo>
                      <a:pt x="1659" y="636"/>
                    </a:lnTo>
                    <a:cubicBezTo>
                      <a:pt x="1659" y="443"/>
                      <a:pt x="1604" y="288"/>
                      <a:pt x="1493" y="172"/>
                    </a:cubicBezTo>
                    <a:cubicBezTo>
                      <a:pt x="1384" y="58"/>
                      <a:pt x="1236" y="0"/>
                      <a:pt x="10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42"/>
              <p:cNvSpPr/>
              <p:nvPr/>
            </p:nvSpPr>
            <p:spPr>
              <a:xfrm>
                <a:off x="-2163351" y="3396566"/>
                <a:ext cx="29480" cy="31440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1702" extrusionOk="0">
                    <a:moveTo>
                      <a:pt x="1090" y="964"/>
                    </a:moveTo>
                    <a:lnTo>
                      <a:pt x="1090" y="1112"/>
                    </a:lnTo>
                    <a:cubicBezTo>
                      <a:pt x="1076" y="1184"/>
                      <a:pt x="1032" y="1243"/>
                      <a:pt x="960" y="1291"/>
                    </a:cubicBezTo>
                    <a:cubicBezTo>
                      <a:pt x="888" y="1338"/>
                      <a:pt x="803" y="1361"/>
                      <a:pt x="704" y="1361"/>
                    </a:cubicBezTo>
                    <a:cubicBezTo>
                      <a:pt x="623" y="1361"/>
                      <a:pt x="560" y="1343"/>
                      <a:pt x="512" y="1306"/>
                    </a:cubicBezTo>
                    <a:cubicBezTo>
                      <a:pt x="467" y="1267"/>
                      <a:pt x="444" y="1216"/>
                      <a:pt x="444" y="1152"/>
                    </a:cubicBezTo>
                    <a:cubicBezTo>
                      <a:pt x="444" y="1086"/>
                      <a:pt x="466" y="1038"/>
                      <a:pt x="510" y="1010"/>
                    </a:cubicBezTo>
                    <a:cubicBezTo>
                      <a:pt x="555" y="979"/>
                      <a:pt x="623" y="964"/>
                      <a:pt x="716" y="964"/>
                    </a:cubicBezTo>
                    <a:close/>
                    <a:moveTo>
                      <a:pt x="852" y="0"/>
                    </a:moveTo>
                    <a:cubicBezTo>
                      <a:pt x="714" y="0"/>
                      <a:pt x="587" y="15"/>
                      <a:pt x="472" y="46"/>
                    </a:cubicBezTo>
                    <a:cubicBezTo>
                      <a:pt x="357" y="77"/>
                      <a:pt x="233" y="125"/>
                      <a:pt x="102" y="192"/>
                    </a:cubicBezTo>
                    <a:lnTo>
                      <a:pt x="250" y="519"/>
                    </a:lnTo>
                    <a:cubicBezTo>
                      <a:pt x="425" y="422"/>
                      <a:pt x="590" y="373"/>
                      <a:pt x="744" y="373"/>
                    </a:cubicBezTo>
                    <a:cubicBezTo>
                      <a:pt x="857" y="373"/>
                      <a:pt x="942" y="398"/>
                      <a:pt x="1000" y="448"/>
                    </a:cubicBezTo>
                    <a:cubicBezTo>
                      <a:pt x="1061" y="495"/>
                      <a:pt x="1090" y="562"/>
                      <a:pt x="1090" y="651"/>
                    </a:cubicBezTo>
                    <a:lnTo>
                      <a:pt x="1090" y="682"/>
                    </a:lnTo>
                    <a:lnTo>
                      <a:pt x="633" y="682"/>
                    </a:lnTo>
                    <a:cubicBezTo>
                      <a:pt x="431" y="685"/>
                      <a:pt x="274" y="730"/>
                      <a:pt x="164" y="818"/>
                    </a:cubicBezTo>
                    <a:cubicBezTo>
                      <a:pt x="54" y="905"/>
                      <a:pt x="0" y="1026"/>
                      <a:pt x="0" y="1183"/>
                    </a:cubicBezTo>
                    <a:cubicBezTo>
                      <a:pt x="0" y="1337"/>
                      <a:pt x="52" y="1463"/>
                      <a:pt x="155" y="1560"/>
                    </a:cubicBezTo>
                    <a:cubicBezTo>
                      <a:pt x="258" y="1654"/>
                      <a:pt x="397" y="1701"/>
                      <a:pt x="572" y="1701"/>
                    </a:cubicBezTo>
                    <a:cubicBezTo>
                      <a:pt x="686" y="1701"/>
                      <a:pt x="788" y="1683"/>
                      <a:pt x="877" y="1646"/>
                    </a:cubicBezTo>
                    <a:cubicBezTo>
                      <a:pt x="965" y="1608"/>
                      <a:pt x="1037" y="1556"/>
                      <a:pt x="1093" y="1485"/>
                    </a:cubicBezTo>
                    <a:lnTo>
                      <a:pt x="1093" y="1679"/>
                    </a:lnTo>
                    <a:lnTo>
                      <a:pt x="1560" y="1679"/>
                    </a:lnTo>
                    <a:lnTo>
                      <a:pt x="1556" y="596"/>
                    </a:lnTo>
                    <a:cubicBezTo>
                      <a:pt x="1555" y="408"/>
                      <a:pt x="1492" y="263"/>
                      <a:pt x="1368" y="157"/>
                    </a:cubicBezTo>
                    <a:cubicBezTo>
                      <a:pt x="1246" y="53"/>
                      <a:pt x="1075" y="0"/>
                      <a:pt x="8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42"/>
              <p:cNvSpPr/>
              <p:nvPr/>
            </p:nvSpPr>
            <p:spPr>
              <a:xfrm>
                <a:off x="-2124328" y="3396566"/>
                <a:ext cx="52875" cy="31034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1680" extrusionOk="0">
                    <a:moveTo>
                      <a:pt x="1038" y="0"/>
                    </a:moveTo>
                    <a:cubicBezTo>
                      <a:pt x="779" y="4"/>
                      <a:pt x="591" y="106"/>
                      <a:pt x="477" y="305"/>
                    </a:cubicBezTo>
                    <a:lnTo>
                      <a:pt x="477" y="18"/>
                    </a:lnTo>
                    <a:lnTo>
                      <a:pt x="0" y="18"/>
                    </a:lnTo>
                    <a:lnTo>
                      <a:pt x="0" y="1679"/>
                    </a:lnTo>
                    <a:lnTo>
                      <a:pt x="477" y="1679"/>
                    </a:lnTo>
                    <a:lnTo>
                      <a:pt x="477" y="858"/>
                    </a:lnTo>
                    <a:cubicBezTo>
                      <a:pt x="477" y="735"/>
                      <a:pt x="509" y="634"/>
                      <a:pt x="574" y="556"/>
                    </a:cubicBezTo>
                    <a:cubicBezTo>
                      <a:pt x="643" y="477"/>
                      <a:pt x="734" y="438"/>
                      <a:pt x="847" y="435"/>
                    </a:cubicBezTo>
                    <a:cubicBezTo>
                      <a:pt x="945" y="435"/>
                      <a:pt x="1022" y="466"/>
                      <a:pt x="1079" y="528"/>
                    </a:cubicBezTo>
                    <a:cubicBezTo>
                      <a:pt x="1135" y="588"/>
                      <a:pt x="1165" y="670"/>
                      <a:pt x="1165" y="775"/>
                    </a:cubicBezTo>
                    <a:lnTo>
                      <a:pt x="1165" y="1679"/>
                    </a:lnTo>
                    <a:lnTo>
                      <a:pt x="1637" y="1679"/>
                    </a:lnTo>
                    <a:lnTo>
                      <a:pt x="1637" y="858"/>
                    </a:lnTo>
                    <a:cubicBezTo>
                      <a:pt x="1637" y="735"/>
                      <a:pt x="1671" y="634"/>
                      <a:pt x="1736" y="556"/>
                    </a:cubicBezTo>
                    <a:cubicBezTo>
                      <a:pt x="1802" y="477"/>
                      <a:pt x="1892" y="438"/>
                      <a:pt x="2005" y="435"/>
                    </a:cubicBezTo>
                    <a:cubicBezTo>
                      <a:pt x="2103" y="435"/>
                      <a:pt x="2182" y="465"/>
                      <a:pt x="2239" y="525"/>
                    </a:cubicBezTo>
                    <a:cubicBezTo>
                      <a:pt x="2297" y="584"/>
                      <a:pt x="2326" y="668"/>
                      <a:pt x="2326" y="775"/>
                    </a:cubicBezTo>
                    <a:lnTo>
                      <a:pt x="2326" y="1679"/>
                    </a:lnTo>
                    <a:lnTo>
                      <a:pt x="2798" y="1679"/>
                    </a:lnTo>
                    <a:lnTo>
                      <a:pt x="2798" y="636"/>
                    </a:lnTo>
                    <a:cubicBezTo>
                      <a:pt x="2798" y="440"/>
                      <a:pt x="2744" y="286"/>
                      <a:pt x="2635" y="172"/>
                    </a:cubicBezTo>
                    <a:cubicBezTo>
                      <a:pt x="2528" y="58"/>
                      <a:pt x="2382" y="0"/>
                      <a:pt x="2200" y="0"/>
                    </a:cubicBezTo>
                    <a:cubicBezTo>
                      <a:pt x="2057" y="1"/>
                      <a:pt x="1935" y="35"/>
                      <a:pt x="1832" y="99"/>
                    </a:cubicBezTo>
                    <a:cubicBezTo>
                      <a:pt x="1731" y="162"/>
                      <a:pt x="1654" y="257"/>
                      <a:pt x="1600" y="382"/>
                    </a:cubicBezTo>
                    <a:cubicBezTo>
                      <a:pt x="1559" y="261"/>
                      <a:pt x="1491" y="167"/>
                      <a:pt x="1393" y="102"/>
                    </a:cubicBezTo>
                    <a:cubicBezTo>
                      <a:pt x="1296" y="33"/>
                      <a:pt x="1178" y="0"/>
                      <a:pt x="10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42"/>
              <p:cNvSpPr/>
              <p:nvPr/>
            </p:nvSpPr>
            <p:spPr>
              <a:xfrm>
                <a:off x="-2065311" y="3396603"/>
                <a:ext cx="31653" cy="31348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1697" extrusionOk="0">
                    <a:moveTo>
                      <a:pt x="859" y="349"/>
                    </a:moveTo>
                    <a:cubicBezTo>
                      <a:pt x="968" y="349"/>
                      <a:pt x="1056" y="383"/>
                      <a:pt x="1121" y="448"/>
                    </a:cubicBezTo>
                    <a:cubicBezTo>
                      <a:pt x="1187" y="514"/>
                      <a:pt x="1223" y="602"/>
                      <a:pt x="1227" y="711"/>
                    </a:cubicBezTo>
                    <a:lnTo>
                      <a:pt x="470" y="711"/>
                    </a:lnTo>
                    <a:cubicBezTo>
                      <a:pt x="488" y="600"/>
                      <a:pt x="532" y="513"/>
                      <a:pt x="600" y="448"/>
                    </a:cubicBezTo>
                    <a:cubicBezTo>
                      <a:pt x="670" y="383"/>
                      <a:pt x="756" y="349"/>
                      <a:pt x="859" y="349"/>
                    </a:cubicBezTo>
                    <a:close/>
                    <a:moveTo>
                      <a:pt x="856" y="1"/>
                    </a:moveTo>
                    <a:cubicBezTo>
                      <a:pt x="689" y="1"/>
                      <a:pt x="541" y="37"/>
                      <a:pt x="411" y="109"/>
                    </a:cubicBezTo>
                    <a:cubicBezTo>
                      <a:pt x="281" y="179"/>
                      <a:pt x="181" y="279"/>
                      <a:pt x="109" y="408"/>
                    </a:cubicBezTo>
                    <a:cubicBezTo>
                      <a:pt x="37" y="536"/>
                      <a:pt x="0" y="684"/>
                      <a:pt x="0" y="854"/>
                    </a:cubicBezTo>
                    <a:cubicBezTo>
                      <a:pt x="0" y="1020"/>
                      <a:pt x="35" y="1168"/>
                      <a:pt x="106" y="1295"/>
                    </a:cubicBezTo>
                    <a:cubicBezTo>
                      <a:pt x="178" y="1422"/>
                      <a:pt x="278" y="1522"/>
                      <a:pt x="408" y="1591"/>
                    </a:cubicBezTo>
                    <a:cubicBezTo>
                      <a:pt x="540" y="1662"/>
                      <a:pt x="693" y="1697"/>
                      <a:pt x="868" y="1697"/>
                    </a:cubicBezTo>
                    <a:cubicBezTo>
                      <a:pt x="1017" y="1697"/>
                      <a:pt x="1151" y="1672"/>
                      <a:pt x="1269" y="1622"/>
                    </a:cubicBezTo>
                    <a:cubicBezTo>
                      <a:pt x="1392" y="1570"/>
                      <a:pt x="1494" y="1497"/>
                      <a:pt x="1578" y="1403"/>
                    </a:cubicBezTo>
                    <a:lnTo>
                      <a:pt x="1328" y="1150"/>
                    </a:lnTo>
                    <a:cubicBezTo>
                      <a:pt x="1271" y="1208"/>
                      <a:pt x="1206" y="1251"/>
                      <a:pt x="1134" y="1282"/>
                    </a:cubicBezTo>
                    <a:cubicBezTo>
                      <a:pt x="1062" y="1312"/>
                      <a:pt x="986" y="1326"/>
                      <a:pt x="909" y="1326"/>
                    </a:cubicBezTo>
                    <a:cubicBezTo>
                      <a:pt x="801" y="1326"/>
                      <a:pt x="710" y="1296"/>
                      <a:pt x="634" y="1240"/>
                    </a:cubicBezTo>
                    <a:cubicBezTo>
                      <a:pt x="558" y="1179"/>
                      <a:pt x="506" y="1097"/>
                      <a:pt x="479" y="993"/>
                    </a:cubicBezTo>
                    <a:lnTo>
                      <a:pt x="1671" y="993"/>
                    </a:lnTo>
                    <a:cubicBezTo>
                      <a:pt x="1673" y="966"/>
                      <a:pt x="1675" y="927"/>
                      <a:pt x="1675" y="878"/>
                    </a:cubicBezTo>
                    <a:cubicBezTo>
                      <a:pt x="1675" y="602"/>
                      <a:pt x="1604" y="387"/>
                      <a:pt x="1465" y="232"/>
                    </a:cubicBezTo>
                    <a:cubicBezTo>
                      <a:pt x="1326" y="78"/>
                      <a:pt x="1124" y="1"/>
                      <a:pt x="8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42"/>
              <p:cNvSpPr/>
              <p:nvPr/>
            </p:nvSpPr>
            <p:spPr>
              <a:xfrm>
                <a:off x="-1994634" y="3384245"/>
                <a:ext cx="5235" cy="43355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347" extrusionOk="0">
                    <a:moveTo>
                      <a:pt x="0" y="0"/>
                    </a:moveTo>
                    <a:lnTo>
                      <a:pt x="0" y="2346"/>
                    </a:lnTo>
                    <a:lnTo>
                      <a:pt x="277" y="2346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42"/>
              <p:cNvSpPr/>
              <p:nvPr/>
            </p:nvSpPr>
            <p:spPr>
              <a:xfrm>
                <a:off x="-1980707" y="3395624"/>
                <a:ext cx="29310" cy="32770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774" extrusionOk="0">
                    <a:moveTo>
                      <a:pt x="775" y="236"/>
                    </a:moveTo>
                    <a:cubicBezTo>
                      <a:pt x="923" y="236"/>
                      <a:pt x="1040" y="295"/>
                      <a:pt x="1126" y="413"/>
                    </a:cubicBezTo>
                    <a:cubicBezTo>
                      <a:pt x="1213" y="530"/>
                      <a:pt x="1256" y="688"/>
                      <a:pt x="1256" y="887"/>
                    </a:cubicBezTo>
                    <a:cubicBezTo>
                      <a:pt x="1256" y="1089"/>
                      <a:pt x="1213" y="1248"/>
                      <a:pt x="1126" y="1365"/>
                    </a:cubicBezTo>
                    <a:cubicBezTo>
                      <a:pt x="1040" y="1481"/>
                      <a:pt x="923" y="1540"/>
                      <a:pt x="775" y="1540"/>
                    </a:cubicBezTo>
                    <a:cubicBezTo>
                      <a:pt x="626" y="1540"/>
                      <a:pt x="507" y="1482"/>
                      <a:pt x="421" y="1366"/>
                    </a:cubicBezTo>
                    <a:cubicBezTo>
                      <a:pt x="335" y="1249"/>
                      <a:pt x="292" y="1089"/>
                      <a:pt x="292" y="887"/>
                    </a:cubicBezTo>
                    <a:cubicBezTo>
                      <a:pt x="292" y="685"/>
                      <a:pt x="336" y="527"/>
                      <a:pt x="422" y="411"/>
                    </a:cubicBezTo>
                    <a:cubicBezTo>
                      <a:pt x="509" y="294"/>
                      <a:pt x="627" y="236"/>
                      <a:pt x="775" y="236"/>
                    </a:cubicBezTo>
                    <a:close/>
                    <a:moveTo>
                      <a:pt x="775" y="1"/>
                    </a:moveTo>
                    <a:cubicBezTo>
                      <a:pt x="533" y="1"/>
                      <a:pt x="343" y="79"/>
                      <a:pt x="205" y="236"/>
                    </a:cubicBezTo>
                    <a:cubicBezTo>
                      <a:pt x="69" y="393"/>
                      <a:pt x="0" y="611"/>
                      <a:pt x="0" y="887"/>
                    </a:cubicBezTo>
                    <a:cubicBezTo>
                      <a:pt x="0" y="1164"/>
                      <a:pt x="69" y="1382"/>
                      <a:pt x="205" y="1540"/>
                    </a:cubicBezTo>
                    <a:cubicBezTo>
                      <a:pt x="343" y="1696"/>
                      <a:pt x="533" y="1774"/>
                      <a:pt x="775" y="1774"/>
                    </a:cubicBezTo>
                    <a:cubicBezTo>
                      <a:pt x="1017" y="1774"/>
                      <a:pt x="1206" y="1696"/>
                      <a:pt x="1344" y="1540"/>
                    </a:cubicBezTo>
                    <a:cubicBezTo>
                      <a:pt x="1481" y="1382"/>
                      <a:pt x="1551" y="1164"/>
                      <a:pt x="1551" y="887"/>
                    </a:cubicBezTo>
                    <a:cubicBezTo>
                      <a:pt x="1551" y="611"/>
                      <a:pt x="1481" y="393"/>
                      <a:pt x="1344" y="236"/>
                    </a:cubicBezTo>
                    <a:cubicBezTo>
                      <a:pt x="1206" y="79"/>
                      <a:pt x="1017" y="1"/>
                      <a:pt x="7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42"/>
              <p:cNvSpPr/>
              <p:nvPr/>
            </p:nvSpPr>
            <p:spPr>
              <a:xfrm>
                <a:off x="-1945009" y="3395624"/>
                <a:ext cx="29310" cy="32770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774" extrusionOk="0">
                    <a:moveTo>
                      <a:pt x="776" y="236"/>
                    </a:moveTo>
                    <a:cubicBezTo>
                      <a:pt x="923" y="236"/>
                      <a:pt x="1040" y="295"/>
                      <a:pt x="1128" y="413"/>
                    </a:cubicBezTo>
                    <a:cubicBezTo>
                      <a:pt x="1214" y="530"/>
                      <a:pt x="1256" y="688"/>
                      <a:pt x="1256" y="887"/>
                    </a:cubicBezTo>
                    <a:cubicBezTo>
                      <a:pt x="1256" y="1089"/>
                      <a:pt x="1214" y="1248"/>
                      <a:pt x="1128" y="1365"/>
                    </a:cubicBezTo>
                    <a:cubicBezTo>
                      <a:pt x="1040" y="1481"/>
                      <a:pt x="923" y="1540"/>
                      <a:pt x="776" y="1540"/>
                    </a:cubicBezTo>
                    <a:cubicBezTo>
                      <a:pt x="626" y="1540"/>
                      <a:pt x="507" y="1482"/>
                      <a:pt x="421" y="1366"/>
                    </a:cubicBezTo>
                    <a:cubicBezTo>
                      <a:pt x="336" y="1249"/>
                      <a:pt x="294" y="1089"/>
                      <a:pt x="294" y="887"/>
                    </a:cubicBezTo>
                    <a:cubicBezTo>
                      <a:pt x="294" y="685"/>
                      <a:pt x="336" y="527"/>
                      <a:pt x="422" y="411"/>
                    </a:cubicBezTo>
                    <a:cubicBezTo>
                      <a:pt x="510" y="294"/>
                      <a:pt x="627" y="236"/>
                      <a:pt x="776" y="236"/>
                    </a:cubicBezTo>
                    <a:close/>
                    <a:moveTo>
                      <a:pt x="776" y="1"/>
                    </a:moveTo>
                    <a:cubicBezTo>
                      <a:pt x="533" y="1"/>
                      <a:pt x="344" y="79"/>
                      <a:pt x="206" y="236"/>
                    </a:cubicBezTo>
                    <a:cubicBezTo>
                      <a:pt x="69" y="393"/>
                      <a:pt x="0" y="611"/>
                      <a:pt x="0" y="887"/>
                    </a:cubicBezTo>
                    <a:cubicBezTo>
                      <a:pt x="0" y="1164"/>
                      <a:pt x="69" y="1382"/>
                      <a:pt x="206" y="1540"/>
                    </a:cubicBezTo>
                    <a:cubicBezTo>
                      <a:pt x="344" y="1696"/>
                      <a:pt x="533" y="1774"/>
                      <a:pt x="776" y="1774"/>
                    </a:cubicBezTo>
                    <a:cubicBezTo>
                      <a:pt x="1017" y="1774"/>
                      <a:pt x="1206" y="1696"/>
                      <a:pt x="1344" y="1540"/>
                    </a:cubicBezTo>
                    <a:cubicBezTo>
                      <a:pt x="1481" y="1382"/>
                      <a:pt x="1551" y="1164"/>
                      <a:pt x="1551" y="887"/>
                    </a:cubicBezTo>
                    <a:cubicBezTo>
                      <a:pt x="1551" y="611"/>
                      <a:pt x="1481" y="393"/>
                      <a:pt x="1344" y="236"/>
                    </a:cubicBezTo>
                    <a:cubicBezTo>
                      <a:pt x="1206" y="79"/>
                      <a:pt x="1017" y="1"/>
                      <a:pt x="7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42"/>
              <p:cNvSpPr/>
              <p:nvPr/>
            </p:nvSpPr>
            <p:spPr>
              <a:xfrm>
                <a:off x="-1908820" y="3384245"/>
                <a:ext cx="28346" cy="4335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2347" extrusionOk="0">
                    <a:moveTo>
                      <a:pt x="0" y="0"/>
                    </a:moveTo>
                    <a:lnTo>
                      <a:pt x="0" y="2346"/>
                    </a:lnTo>
                    <a:lnTo>
                      <a:pt x="279" y="2346"/>
                    </a:lnTo>
                    <a:lnTo>
                      <a:pt x="279" y="1521"/>
                    </a:lnTo>
                    <a:lnTo>
                      <a:pt x="1136" y="2346"/>
                    </a:lnTo>
                    <a:lnTo>
                      <a:pt x="1499" y="2346"/>
                    </a:lnTo>
                    <a:lnTo>
                      <a:pt x="565" y="1448"/>
                    </a:lnTo>
                    <a:lnTo>
                      <a:pt x="1461" y="658"/>
                    </a:lnTo>
                    <a:lnTo>
                      <a:pt x="1107" y="658"/>
                    </a:lnTo>
                    <a:lnTo>
                      <a:pt x="279" y="1386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42"/>
              <p:cNvSpPr/>
              <p:nvPr/>
            </p:nvSpPr>
            <p:spPr>
              <a:xfrm>
                <a:off x="-1874824" y="3384245"/>
                <a:ext cx="5235" cy="43355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347" extrusionOk="0">
                    <a:moveTo>
                      <a:pt x="0" y="0"/>
                    </a:moveTo>
                    <a:lnTo>
                      <a:pt x="0" y="352"/>
                    </a:lnTo>
                    <a:lnTo>
                      <a:pt x="277" y="352"/>
                    </a:lnTo>
                    <a:lnTo>
                      <a:pt x="277" y="0"/>
                    </a:lnTo>
                    <a:close/>
                    <a:moveTo>
                      <a:pt x="0" y="658"/>
                    </a:moveTo>
                    <a:lnTo>
                      <a:pt x="0" y="2346"/>
                    </a:lnTo>
                    <a:lnTo>
                      <a:pt x="277" y="2346"/>
                    </a:lnTo>
                    <a:lnTo>
                      <a:pt x="277" y="65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42"/>
              <p:cNvSpPr/>
              <p:nvPr/>
            </p:nvSpPr>
            <p:spPr>
              <a:xfrm>
                <a:off x="-1858837" y="3395624"/>
                <a:ext cx="26778" cy="31976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731" extrusionOk="0">
                    <a:moveTo>
                      <a:pt x="826" y="1"/>
                    </a:moveTo>
                    <a:cubicBezTo>
                      <a:pt x="708" y="1"/>
                      <a:pt x="604" y="27"/>
                      <a:pt x="514" y="77"/>
                    </a:cubicBezTo>
                    <a:cubicBezTo>
                      <a:pt x="424" y="127"/>
                      <a:pt x="347" y="203"/>
                      <a:pt x="280" y="305"/>
                    </a:cubicBezTo>
                    <a:lnTo>
                      <a:pt x="280" y="42"/>
                    </a:lnTo>
                    <a:lnTo>
                      <a:pt x="1" y="42"/>
                    </a:lnTo>
                    <a:lnTo>
                      <a:pt x="1" y="1730"/>
                    </a:lnTo>
                    <a:lnTo>
                      <a:pt x="280" y="1730"/>
                    </a:lnTo>
                    <a:lnTo>
                      <a:pt x="280" y="777"/>
                    </a:lnTo>
                    <a:cubicBezTo>
                      <a:pt x="280" y="611"/>
                      <a:pt x="324" y="481"/>
                      <a:pt x="410" y="386"/>
                    </a:cubicBezTo>
                    <a:cubicBezTo>
                      <a:pt x="496" y="290"/>
                      <a:pt x="615" y="243"/>
                      <a:pt x="764" y="243"/>
                    </a:cubicBezTo>
                    <a:cubicBezTo>
                      <a:pt x="889" y="243"/>
                      <a:pt x="983" y="283"/>
                      <a:pt x="1044" y="361"/>
                    </a:cubicBezTo>
                    <a:cubicBezTo>
                      <a:pt x="1107" y="441"/>
                      <a:pt x="1138" y="561"/>
                      <a:pt x="1138" y="720"/>
                    </a:cubicBezTo>
                    <a:lnTo>
                      <a:pt x="1138" y="1730"/>
                    </a:lnTo>
                    <a:lnTo>
                      <a:pt x="1416" y="1730"/>
                    </a:lnTo>
                    <a:lnTo>
                      <a:pt x="1416" y="711"/>
                    </a:lnTo>
                    <a:cubicBezTo>
                      <a:pt x="1416" y="478"/>
                      <a:pt x="1366" y="302"/>
                      <a:pt x="1267" y="182"/>
                    </a:cubicBezTo>
                    <a:cubicBezTo>
                      <a:pt x="1167" y="61"/>
                      <a:pt x="1020" y="1"/>
                      <a:pt x="8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42"/>
              <p:cNvSpPr/>
              <p:nvPr/>
            </p:nvSpPr>
            <p:spPr>
              <a:xfrm>
                <a:off x="-1821098" y="3395624"/>
                <a:ext cx="28554" cy="43854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2374" extrusionOk="0">
                    <a:moveTo>
                      <a:pt x="760" y="234"/>
                    </a:moveTo>
                    <a:cubicBezTo>
                      <a:pt x="909" y="234"/>
                      <a:pt x="1025" y="289"/>
                      <a:pt x="1109" y="400"/>
                    </a:cubicBezTo>
                    <a:cubicBezTo>
                      <a:pt x="1191" y="510"/>
                      <a:pt x="1234" y="666"/>
                      <a:pt x="1234" y="867"/>
                    </a:cubicBezTo>
                    <a:cubicBezTo>
                      <a:pt x="1234" y="1066"/>
                      <a:pt x="1191" y="1222"/>
                      <a:pt x="1109" y="1333"/>
                    </a:cubicBezTo>
                    <a:cubicBezTo>
                      <a:pt x="1025" y="1443"/>
                      <a:pt x="909" y="1499"/>
                      <a:pt x="760" y="1499"/>
                    </a:cubicBezTo>
                    <a:cubicBezTo>
                      <a:pt x="611" y="1499"/>
                      <a:pt x="495" y="1443"/>
                      <a:pt x="411" y="1333"/>
                    </a:cubicBezTo>
                    <a:cubicBezTo>
                      <a:pt x="329" y="1222"/>
                      <a:pt x="288" y="1066"/>
                      <a:pt x="288" y="867"/>
                    </a:cubicBezTo>
                    <a:cubicBezTo>
                      <a:pt x="288" y="666"/>
                      <a:pt x="329" y="510"/>
                      <a:pt x="411" y="400"/>
                    </a:cubicBezTo>
                    <a:cubicBezTo>
                      <a:pt x="495" y="289"/>
                      <a:pt x="611" y="234"/>
                      <a:pt x="760" y="234"/>
                    </a:cubicBezTo>
                    <a:close/>
                    <a:moveTo>
                      <a:pt x="692" y="1"/>
                    </a:moveTo>
                    <a:cubicBezTo>
                      <a:pt x="485" y="1"/>
                      <a:pt x="317" y="81"/>
                      <a:pt x="191" y="238"/>
                    </a:cubicBezTo>
                    <a:cubicBezTo>
                      <a:pt x="65" y="396"/>
                      <a:pt x="1" y="606"/>
                      <a:pt x="1" y="867"/>
                    </a:cubicBezTo>
                    <a:cubicBezTo>
                      <a:pt x="1" y="1127"/>
                      <a:pt x="65" y="1337"/>
                      <a:pt x="191" y="1493"/>
                    </a:cubicBezTo>
                    <a:cubicBezTo>
                      <a:pt x="317" y="1652"/>
                      <a:pt x="485" y="1730"/>
                      <a:pt x="692" y="1730"/>
                    </a:cubicBezTo>
                    <a:cubicBezTo>
                      <a:pt x="817" y="1730"/>
                      <a:pt x="923" y="1706"/>
                      <a:pt x="1014" y="1657"/>
                    </a:cubicBezTo>
                    <a:cubicBezTo>
                      <a:pt x="1102" y="1608"/>
                      <a:pt x="1176" y="1533"/>
                      <a:pt x="1234" y="1434"/>
                    </a:cubicBezTo>
                    <a:lnTo>
                      <a:pt x="1234" y="1571"/>
                    </a:lnTo>
                    <a:cubicBezTo>
                      <a:pt x="1234" y="1762"/>
                      <a:pt x="1189" y="1907"/>
                      <a:pt x="1097" y="2000"/>
                    </a:cubicBezTo>
                    <a:cubicBezTo>
                      <a:pt x="1007" y="2096"/>
                      <a:pt x="871" y="2143"/>
                      <a:pt x="689" y="2143"/>
                    </a:cubicBezTo>
                    <a:cubicBezTo>
                      <a:pt x="607" y="2143"/>
                      <a:pt x="526" y="2133"/>
                      <a:pt x="446" y="2112"/>
                    </a:cubicBezTo>
                    <a:cubicBezTo>
                      <a:pt x="366" y="2091"/>
                      <a:pt x="286" y="2058"/>
                      <a:pt x="205" y="2015"/>
                    </a:cubicBezTo>
                    <a:lnTo>
                      <a:pt x="205" y="2284"/>
                    </a:lnTo>
                    <a:cubicBezTo>
                      <a:pt x="286" y="2314"/>
                      <a:pt x="370" y="2336"/>
                      <a:pt x="456" y="2350"/>
                    </a:cubicBezTo>
                    <a:cubicBezTo>
                      <a:pt x="543" y="2366"/>
                      <a:pt x="635" y="2374"/>
                      <a:pt x="733" y="2374"/>
                    </a:cubicBezTo>
                    <a:cubicBezTo>
                      <a:pt x="995" y="2374"/>
                      <a:pt x="1191" y="2303"/>
                      <a:pt x="1320" y="2163"/>
                    </a:cubicBezTo>
                    <a:cubicBezTo>
                      <a:pt x="1447" y="2022"/>
                      <a:pt x="1510" y="1809"/>
                      <a:pt x="1510" y="1521"/>
                    </a:cubicBezTo>
                    <a:lnTo>
                      <a:pt x="1510" y="42"/>
                    </a:lnTo>
                    <a:lnTo>
                      <a:pt x="1234" y="42"/>
                    </a:lnTo>
                    <a:lnTo>
                      <a:pt x="1234" y="298"/>
                    </a:lnTo>
                    <a:cubicBezTo>
                      <a:pt x="1176" y="199"/>
                      <a:pt x="1102" y="124"/>
                      <a:pt x="1014" y="75"/>
                    </a:cubicBezTo>
                    <a:cubicBezTo>
                      <a:pt x="923" y="25"/>
                      <a:pt x="817" y="1"/>
                      <a:pt x="6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42"/>
              <p:cNvSpPr/>
              <p:nvPr/>
            </p:nvSpPr>
            <p:spPr>
              <a:xfrm>
                <a:off x="-1765483" y="3395624"/>
                <a:ext cx="28554" cy="43854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2374" extrusionOk="0">
                    <a:moveTo>
                      <a:pt x="759" y="234"/>
                    </a:moveTo>
                    <a:cubicBezTo>
                      <a:pt x="909" y="234"/>
                      <a:pt x="1025" y="289"/>
                      <a:pt x="1107" y="400"/>
                    </a:cubicBezTo>
                    <a:cubicBezTo>
                      <a:pt x="1191" y="510"/>
                      <a:pt x="1232" y="666"/>
                      <a:pt x="1232" y="867"/>
                    </a:cubicBezTo>
                    <a:cubicBezTo>
                      <a:pt x="1232" y="1066"/>
                      <a:pt x="1191" y="1222"/>
                      <a:pt x="1107" y="1333"/>
                    </a:cubicBezTo>
                    <a:cubicBezTo>
                      <a:pt x="1025" y="1443"/>
                      <a:pt x="909" y="1499"/>
                      <a:pt x="759" y="1499"/>
                    </a:cubicBezTo>
                    <a:cubicBezTo>
                      <a:pt x="611" y="1499"/>
                      <a:pt x="494" y="1443"/>
                      <a:pt x="410" y="1333"/>
                    </a:cubicBezTo>
                    <a:cubicBezTo>
                      <a:pt x="328" y="1222"/>
                      <a:pt x="286" y="1066"/>
                      <a:pt x="286" y="867"/>
                    </a:cubicBezTo>
                    <a:cubicBezTo>
                      <a:pt x="286" y="666"/>
                      <a:pt x="328" y="510"/>
                      <a:pt x="410" y="400"/>
                    </a:cubicBezTo>
                    <a:cubicBezTo>
                      <a:pt x="494" y="289"/>
                      <a:pt x="611" y="234"/>
                      <a:pt x="759" y="234"/>
                    </a:cubicBezTo>
                    <a:close/>
                    <a:moveTo>
                      <a:pt x="690" y="1"/>
                    </a:moveTo>
                    <a:cubicBezTo>
                      <a:pt x="483" y="1"/>
                      <a:pt x="317" y="81"/>
                      <a:pt x="190" y="238"/>
                    </a:cubicBezTo>
                    <a:cubicBezTo>
                      <a:pt x="64" y="396"/>
                      <a:pt x="1" y="606"/>
                      <a:pt x="1" y="867"/>
                    </a:cubicBezTo>
                    <a:cubicBezTo>
                      <a:pt x="1" y="1127"/>
                      <a:pt x="64" y="1337"/>
                      <a:pt x="190" y="1493"/>
                    </a:cubicBezTo>
                    <a:cubicBezTo>
                      <a:pt x="317" y="1652"/>
                      <a:pt x="483" y="1730"/>
                      <a:pt x="690" y="1730"/>
                    </a:cubicBezTo>
                    <a:cubicBezTo>
                      <a:pt x="815" y="1730"/>
                      <a:pt x="922" y="1706"/>
                      <a:pt x="1012" y="1657"/>
                    </a:cubicBezTo>
                    <a:cubicBezTo>
                      <a:pt x="1102" y="1608"/>
                      <a:pt x="1176" y="1533"/>
                      <a:pt x="1232" y="1434"/>
                    </a:cubicBezTo>
                    <a:lnTo>
                      <a:pt x="1232" y="1571"/>
                    </a:lnTo>
                    <a:cubicBezTo>
                      <a:pt x="1232" y="1762"/>
                      <a:pt x="1187" y="1907"/>
                      <a:pt x="1097" y="2000"/>
                    </a:cubicBezTo>
                    <a:cubicBezTo>
                      <a:pt x="1006" y="2096"/>
                      <a:pt x="869" y="2143"/>
                      <a:pt x="688" y="2143"/>
                    </a:cubicBezTo>
                    <a:cubicBezTo>
                      <a:pt x="605" y="2143"/>
                      <a:pt x="524" y="2133"/>
                      <a:pt x="445" y="2112"/>
                    </a:cubicBezTo>
                    <a:cubicBezTo>
                      <a:pt x="366" y="2091"/>
                      <a:pt x="285" y="2058"/>
                      <a:pt x="204" y="2015"/>
                    </a:cubicBezTo>
                    <a:lnTo>
                      <a:pt x="204" y="2284"/>
                    </a:lnTo>
                    <a:cubicBezTo>
                      <a:pt x="285" y="2314"/>
                      <a:pt x="369" y="2336"/>
                      <a:pt x="456" y="2350"/>
                    </a:cubicBezTo>
                    <a:cubicBezTo>
                      <a:pt x="542" y="2366"/>
                      <a:pt x="634" y="2374"/>
                      <a:pt x="732" y="2374"/>
                    </a:cubicBezTo>
                    <a:cubicBezTo>
                      <a:pt x="995" y="2374"/>
                      <a:pt x="1191" y="2303"/>
                      <a:pt x="1318" y="2163"/>
                    </a:cubicBezTo>
                    <a:cubicBezTo>
                      <a:pt x="1446" y="2022"/>
                      <a:pt x="1510" y="1809"/>
                      <a:pt x="1510" y="1521"/>
                    </a:cubicBezTo>
                    <a:lnTo>
                      <a:pt x="1510" y="42"/>
                    </a:lnTo>
                    <a:lnTo>
                      <a:pt x="1232" y="42"/>
                    </a:lnTo>
                    <a:lnTo>
                      <a:pt x="1232" y="298"/>
                    </a:lnTo>
                    <a:cubicBezTo>
                      <a:pt x="1176" y="199"/>
                      <a:pt x="1102" y="124"/>
                      <a:pt x="1012" y="75"/>
                    </a:cubicBezTo>
                    <a:cubicBezTo>
                      <a:pt x="922" y="25"/>
                      <a:pt x="815" y="1"/>
                      <a:pt x="6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42"/>
              <p:cNvSpPr/>
              <p:nvPr/>
            </p:nvSpPr>
            <p:spPr>
              <a:xfrm>
                <a:off x="-1728444" y="3395624"/>
                <a:ext cx="29310" cy="32770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774" extrusionOk="0">
                    <a:moveTo>
                      <a:pt x="775" y="236"/>
                    </a:moveTo>
                    <a:cubicBezTo>
                      <a:pt x="923" y="236"/>
                      <a:pt x="1040" y="295"/>
                      <a:pt x="1128" y="413"/>
                    </a:cubicBezTo>
                    <a:cubicBezTo>
                      <a:pt x="1214" y="530"/>
                      <a:pt x="1256" y="688"/>
                      <a:pt x="1256" y="887"/>
                    </a:cubicBezTo>
                    <a:cubicBezTo>
                      <a:pt x="1256" y="1089"/>
                      <a:pt x="1214" y="1248"/>
                      <a:pt x="1128" y="1365"/>
                    </a:cubicBezTo>
                    <a:cubicBezTo>
                      <a:pt x="1040" y="1481"/>
                      <a:pt x="923" y="1540"/>
                      <a:pt x="775" y="1540"/>
                    </a:cubicBezTo>
                    <a:cubicBezTo>
                      <a:pt x="626" y="1540"/>
                      <a:pt x="507" y="1482"/>
                      <a:pt x="421" y="1366"/>
                    </a:cubicBezTo>
                    <a:cubicBezTo>
                      <a:pt x="336" y="1249"/>
                      <a:pt x="293" y="1089"/>
                      <a:pt x="293" y="887"/>
                    </a:cubicBezTo>
                    <a:cubicBezTo>
                      <a:pt x="293" y="685"/>
                      <a:pt x="336" y="527"/>
                      <a:pt x="423" y="411"/>
                    </a:cubicBezTo>
                    <a:cubicBezTo>
                      <a:pt x="509" y="294"/>
                      <a:pt x="627" y="236"/>
                      <a:pt x="775" y="236"/>
                    </a:cubicBezTo>
                    <a:close/>
                    <a:moveTo>
                      <a:pt x="775" y="1"/>
                    </a:moveTo>
                    <a:cubicBezTo>
                      <a:pt x="533" y="1"/>
                      <a:pt x="344" y="79"/>
                      <a:pt x="206" y="236"/>
                    </a:cubicBezTo>
                    <a:cubicBezTo>
                      <a:pt x="69" y="393"/>
                      <a:pt x="0" y="611"/>
                      <a:pt x="0" y="887"/>
                    </a:cubicBezTo>
                    <a:cubicBezTo>
                      <a:pt x="0" y="1164"/>
                      <a:pt x="69" y="1382"/>
                      <a:pt x="206" y="1540"/>
                    </a:cubicBezTo>
                    <a:cubicBezTo>
                      <a:pt x="344" y="1696"/>
                      <a:pt x="533" y="1774"/>
                      <a:pt x="775" y="1774"/>
                    </a:cubicBezTo>
                    <a:cubicBezTo>
                      <a:pt x="1017" y="1774"/>
                      <a:pt x="1206" y="1696"/>
                      <a:pt x="1344" y="1540"/>
                    </a:cubicBezTo>
                    <a:cubicBezTo>
                      <a:pt x="1482" y="1382"/>
                      <a:pt x="1551" y="1164"/>
                      <a:pt x="1551" y="887"/>
                    </a:cubicBezTo>
                    <a:cubicBezTo>
                      <a:pt x="1551" y="611"/>
                      <a:pt x="1482" y="393"/>
                      <a:pt x="1344" y="236"/>
                    </a:cubicBezTo>
                    <a:cubicBezTo>
                      <a:pt x="1206" y="79"/>
                      <a:pt x="1017" y="1"/>
                      <a:pt x="7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42"/>
              <p:cNvSpPr/>
              <p:nvPr/>
            </p:nvSpPr>
            <p:spPr>
              <a:xfrm>
                <a:off x="-1692746" y="3395624"/>
                <a:ext cx="29310" cy="32770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774" extrusionOk="0">
                    <a:moveTo>
                      <a:pt x="776" y="236"/>
                    </a:moveTo>
                    <a:cubicBezTo>
                      <a:pt x="924" y="236"/>
                      <a:pt x="1041" y="295"/>
                      <a:pt x="1128" y="413"/>
                    </a:cubicBezTo>
                    <a:cubicBezTo>
                      <a:pt x="1214" y="530"/>
                      <a:pt x="1258" y="688"/>
                      <a:pt x="1258" y="887"/>
                    </a:cubicBezTo>
                    <a:cubicBezTo>
                      <a:pt x="1258" y="1089"/>
                      <a:pt x="1214" y="1248"/>
                      <a:pt x="1128" y="1365"/>
                    </a:cubicBezTo>
                    <a:cubicBezTo>
                      <a:pt x="1041" y="1481"/>
                      <a:pt x="924" y="1540"/>
                      <a:pt x="776" y="1540"/>
                    </a:cubicBezTo>
                    <a:cubicBezTo>
                      <a:pt x="626" y="1540"/>
                      <a:pt x="509" y="1482"/>
                      <a:pt x="421" y="1366"/>
                    </a:cubicBezTo>
                    <a:cubicBezTo>
                      <a:pt x="336" y="1249"/>
                      <a:pt x="294" y="1089"/>
                      <a:pt x="294" y="887"/>
                    </a:cubicBezTo>
                    <a:cubicBezTo>
                      <a:pt x="294" y="685"/>
                      <a:pt x="336" y="527"/>
                      <a:pt x="424" y="411"/>
                    </a:cubicBezTo>
                    <a:cubicBezTo>
                      <a:pt x="510" y="294"/>
                      <a:pt x="627" y="236"/>
                      <a:pt x="776" y="236"/>
                    </a:cubicBezTo>
                    <a:close/>
                    <a:moveTo>
                      <a:pt x="776" y="1"/>
                    </a:moveTo>
                    <a:cubicBezTo>
                      <a:pt x="534" y="1"/>
                      <a:pt x="344" y="79"/>
                      <a:pt x="206" y="236"/>
                    </a:cubicBezTo>
                    <a:cubicBezTo>
                      <a:pt x="70" y="393"/>
                      <a:pt x="0" y="611"/>
                      <a:pt x="0" y="887"/>
                    </a:cubicBezTo>
                    <a:cubicBezTo>
                      <a:pt x="0" y="1164"/>
                      <a:pt x="70" y="1382"/>
                      <a:pt x="206" y="1540"/>
                    </a:cubicBezTo>
                    <a:cubicBezTo>
                      <a:pt x="344" y="1696"/>
                      <a:pt x="534" y="1774"/>
                      <a:pt x="776" y="1774"/>
                    </a:cubicBezTo>
                    <a:cubicBezTo>
                      <a:pt x="1017" y="1774"/>
                      <a:pt x="1207" y="1696"/>
                      <a:pt x="1345" y="1540"/>
                    </a:cubicBezTo>
                    <a:cubicBezTo>
                      <a:pt x="1483" y="1382"/>
                      <a:pt x="1551" y="1164"/>
                      <a:pt x="1551" y="887"/>
                    </a:cubicBezTo>
                    <a:cubicBezTo>
                      <a:pt x="1551" y="611"/>
                      <a:pt x="1483" y="393"/>
                      <a:pt x="1345" y="236"/>
                    </a:cubicBezTo>
                    <a:cubicBezTo>
                      <a:pt x="1207" y="79"/>
                      <a:pt x="1017" y="1"/>
                      <a:pt x="7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42"/>
              <p:cNvSpPr/>
              <p:nvPr/>
            </p:nvSpPr>
            <p:spPr>
              <a:xfrm>
                <a:off x="-1657030" y="3384245"/>
                <a:ext cx="28554" cy="44149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2390" extrusionOk="0">
                    <a:moveTo>
                      <a:pt x="759" y="850"/>
                    </a:moveTo>
                    <a:cubicBezTo>
                      <a:pt x="905" y="850"/>
                      <a:pt x="1021" y="908"/>
                      <a:pt x="1106" y="1025"/>
                    </a:cubicBezTo>
                    <a:cubicBezTo>
                      <a:pt x="1190" y="1139"/>
                      <a:pt x="1232" y="1300"/>
                      <a:pt x="1232" y="1503"/>
                    </a:cubicBezTo>
                    <a:cubicBezTo>
                      <a:pt x="1232" y="1708"/>
                      <a:pt x="1190" y="1869"/>
                      <a:pt x="1106" y="1985"/>
                    </a:cubicBezTo>
                    <a:cubicBezTo>
                      <a:pt x="1021" y="2100"/>
                      <a:pt x="905" y="2158"/>
                      <a:pt x="759" y="2158"/>
                    </a:cubicBezTo>
                    <a:cubicBezTo>
                      <a:pt x="612" y="2158"/>
                      <a:pt x="496" y="2100"/>
                      <a:pt x="412" y="1985"/>
                    </a:cubicBezTo>
                    <a:cubicBezTo>
                      <a:pt x="329" y="1869"/>
                      <a:pt x="288" y="1708"/>
                      <a:pt x="288" y="1503"/>
                    </a:cubicBezTo>
                    <a:cubicBezTo>
                      <a:pt x="288" y="1300"/>
                      <a:pt x="329" y="1139"/>
                      <a:pt x="412" y="1025"/>
                    </a:cubicBezTo>
                    <a:cubicBezTo>
                      <a:pt x="496" y="908"/>
                      <a:pt x="612" y="850"/>
                      <a:pt x="759" y="850"/>
                    </a:cubicBezTo>
                    <a:close/>
                    <a:moveTo>
                      <a:pt x="1232" y="0"/>
                    </a:moveTo>
                    <a:lnTo>
                      <a:pt x="1232" y="914"/>
                    </a:lnTo>
                    <a:cubicBezTo>
                      <a:pt x="1174" y="814"/>
                      <a:pt x="1101" y="739"/>
                      <a:pt x="1011" y="691"/>
                    </a:cubicBezTo>
                    <a:cubicBezTo>
                      <a:pt x="922" y="641"/>
                      <a:pt x="815" y="617"/>
                      <a:pt x="692" y="617"/>
                    </a:cubicBezTo>
                    <a:cubicBezTo>
                      <a:pt x="487" y="617"/>
                      <a:pt x="321" y="699"/>
                      <a:pt x="192" y="861"/>
                    </a:cubicBezTo>
                    <a:cubicBezTo>
                      <a:pt x="64" y="1025"/>
                      <a:pt x="1" y="1238"/>
                      <a:pt x="1" y="1503"/>
                    </a:cubicBezTo>
                    <a:cubicBezTo>
                      <a:pt x="1" y="1770"/>
                      <a:pt x="64" y="1983"/>
                      <a:pt x="192" y="2147"/>
                    </a:cubicBezTo>
                    <a:cubicBezTo>
                      <a:pt x="321" y="2309"/>
                      <a:pt x="487" y="2390"/>
                      <a:pt x="692" y="2390"/>
                    </a:cubicBezTo>
                    <a:cubicBezTo>
                      <a:pt x="815" y="2390"/>
                      <a:pt x="922" y="2367"/>
                      <a:pt x="1011" y="2318"/>
                    </a:cubicBezTo>
                    <a:cubicBezTo>
                      <a:pt x="1101" y="2269"/>
                      <a:pt x="1174" y="2194"/>
                      <a:pt x="1232" y="2094"/>
                    </a:cubicBezTo>
                    <a:lnTo>
                      <a:pt x="1232" y="2346"/>
                    </a:lnTo>
                    <a:lnTo>
                      <a:pt x="1510" y="2346"/>
                    </a:lnTo>
                    <a:lnTo>
                      <a:pt x="15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42"/>
              <p:cNvSpPr/>
              <p:nvPr/>
            </p:nvSpPr>
            <p:spPr>
              <a:xfrm>
                <a:off x="-1614397" y="3386000"/>
                <a:ext cx="5802" cy="4160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2252" extrusionOk="0">
                    <a:moveTo>
                      <a:pt x="0" y="1"/>
                    </a:moveTo>
                    <a:lnTo>
                      <a:pt x="0" y="988"/>
                    </a:lnTo>
                    <a:lnTo>
                      <a:pt x="33" y="1527"/>
                    </a:lnTo>
                    <a:lnTo>
                      <a:pt x="276" y="1527"/>
                    </a:lnTo>
                    <a:lnTo>
                      <a:pt x="307" y="988"/>
                    </a:lnTo>
                    <a:lnTo>
                      <a:pt x="307" y="1"/>
                    </a:lnTo>
                    <a:close/>
                    <a:moveTo>
                      <a:pt x="0" y="1869"/>
                    </a:moveTo>
                    <a:lnTo>
                      <a:pt x="0" y="2251"/>
                    </a:lnTo>
                    <a:lnTo>
                      <a:pt x="307" y="2251"/>
                    </a:lnTo>
                    <a:lnTo>
                      <a:pt x="307" y="186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42"/>
              <p:cNvSpPr/>
              <p:nvPr/>
            </p:nvSpPr>
            <p:spPr>
              <a:xfrm>
                <a:off x="-2009676" y="3135846"/>
                <a:ext cx="114311" cy="98976"/>
              </a:xfrm>
              <a:custGeom>
                <a:avLst/>
                <a:gdLst/>
                <a:ahLst/>
                <a:cxnLst/>
                <a:rect l="l" t="t" r="r" b="b"/>
                <a:pathLst>
                  <a:path w="6049" h="5358" extrusionOk="0">
                    <a:moveTo>
                      <a:pt x="5663" y="275"/>
                    </a:moveTo>
                    <a:lnTo>
                      <a:pt x="3089" y="4811"/>
                    </a:lnTo>
                    <a:lnTo>
                      <a:pt x="2590" y="2076"/>
                    </a:lnTo>
                    <a:cubicBezTo>
                      <a:pt x="2590" y="2044"/>
                      <a:pt x="2574" y="2012"/>
                      <a:pt x="2542" y="1995"/>
                    </a:cubicBezTo>
                    <a:lnTo>
                      <a:pt x="531" y="275"/>
                    </a:lnTo>
                    <a:close/>
                    <a:moveTo>
                      <a:pt x="162" y="1"/>
                    </a:moveTo>
                    <a:cubicBezTo>
                      <a:pt x="97" y="1"/>
                      <a:pt x="48" y="33"/>
                      <a:pt x="16" y="97"/>
                    </a:cubicBezTo>
                    <a:cubicBezTo>
                      <a:pt x="1" y="146"/>
                      <a:pt x="16" y="210"/>
                      <a:pt x="65" y="242"/>
                    </a:cubicBezTo>
                    <a:lnTo>
                      <a:pt x="2332" y="2173"/>
                    </a:lnTo>
                    <a:lnTo>
                      <a:pt x="2332" y="2188"/>
                    </a:lnTo>
                    <a:lnTo>
                      <a:pt x="2879" y="5244"/>
                    </a:lnTo>
                    <a:cubicBezTo>
                      <a:pt x="2896" y="5293"/>
                      <a:pt x="2944" y="5341"/>
                      <a:pt x="3008" y="5357"/>
                    </a:cubicBezTo>
                    <a:cubicBezTo>
                      <a:pt x="3057" y="5357"/>
                      <a:pt x="3121" y="5341"/>
                      <a:pt x="3153" y="5276"/>
                    </a:cubicBezTo>
                    <a:lnTo>
                      <a:pt x="6017" y="210"/>
                    </a:lnTo>
                    <a:cubicBezTo>
                      <a:pt x="6049" y="161"/>
                      <a:pt x="6049" y="114"/>
                      <a:pt x="6017" y="65"/>
                    </a:cubicBezTo>
                    <a:cubicBezTo>
                      <a:pt x="6000" y="17"/>
                      <a:pt x="5952" y="1"/>
                      <a:pt x="59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42"/>
              <p:cNvSpPr/>
              <p:nvPr/>
            </p:nvSpPr>
            <p:spPr>
              <a:xfrm>
                <a:off x="-1965891" y="3135846"/>
                <a:ext cx="70525" cy="41323"/>
              </a:xfrm>
              <a:custGeom>
                <a:avLst/>
                <a:gdLst/>
                <a:ahLst/>
                <a:cxnLst/>
                <a:rect l="l" t="t" r="r" b="b"/>
                <a:pathLst>
                  <a:path w="3732" h="2237" extrusionOk="0">
                    <a:moveTo>
                      <a:pt x="3571" y="1"/>
                    </a:moveTo>
                    <a:cubicBezTo>
                      <a:pt x="3554" y="1"/>
                      <a:pt x="3539" y="1"/>
                      <a:pt x="3507" y="17"/>
                    </a:cubicBezTo>
                    <a:lnTo>
                      <a:pt x="64" y="1980"/>
                    </a:lnTo>
                    <a:cubicBezTo>
                      <a:pt x="32" y="1995"/>
                      <a:pt x="15" y="2027"/>
                      <a:pt x="0" y="2059"/>
                    </a:cubicBezTo>
                    <a:cubicBezTo>
                      <a:pt x="0" y="2092"/>
                      <a:pt x="0" y="2140"/>
                      <a:pt x="15" y="2173"/>
                    </a:cubicBezTo>
                    <a:cubicBezTo>
                      <a:pt x="37" y="2215"/>
                      <a:pt x="87" y="2237"/>
                      <a:pt x="136" y="2237"/>
                    </a:cubicBezTo>
                    <a:cubicBezTo>
                      <a:pt x="162" y="2237"/>
                      <a:pt x="187" y="2231"/>
                      <a:pt x="209" y="2220"/>
                    </a:cubicBezTo>
                    <a:lnTo>
                      <a:pt x="3651" y="258"/>
                    </a:lnTo>
                    <a:cubicBezTo>
                      <a:pt x="3683" y="242"/>
                      <a:pt x="3700" y="210"/>
                      <a:pt x="3715" y="178"/>
                    </a:cubicBezTo>
                    <a:cubicBezTo>
                      <a:pt x="3732" y="146"/>
                      <a:pt x="3715" y="97"/>
                      <a:pt x="3700" y="65"/>
                    </a:cubicBezTo>
                    <a:cubicBezTo>
                      <a:pt x="3683" y="17"/>
                      <a:pt x="3635" y="1"/>
                      <a:pt x="3571" y="1"/>
                    </a:cubicBezTo>
                    <a:close/>
                  </a:path>
                </a:pathLst>
              </a:custGeom>
              <a:solidFill>
                <a:srgbClr val="454B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42"/>
              <p:cNvSpPr/>
              <p:nvPr/>
            </p:nvSpPr>
            <p:spPr>
              <a:xfrm>
                <a:off x="-1043488" y="3134959"/>
                <a:ext cx="81184" cy="94838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5134" extrusionOk="0">
                    <a:moveTo>
                      <a:pt x="4006" y="274"/>
                    </a:moveTo>
                    <a:lnTo>
                      <a:pt x="4006" y="4681"/>
                    </a:lnTo>
                    <a:lnTo>
                      <a:pt x="2237" y="3121"/>
                    </a:lnTo>
                    <a:cubicBezTo>
                      <a:pt x="2213" y="3105"/>
                      <a:pt x="2180" y="3097"/>
                      <a:pt x="2148" y="3097"/>
                    </a:cubicBezTo>
                    <a:cubicBezTo>
                      <a:pt x="2116" y="3097"/>
                      <a:pt x="2084" y="3105"/>
                      <a:pt x="2059" y="3121"/>
                    </a:cubicBezTo>
                    <a:lnTo>
                      <a:pt x="275" y="4681"/>
                    </a:lnTo>
                    <a:lnTo>
                      <a:pt x="275" y="274"/>
                    </a:lnTo>
                    <a:close/>
                    <a:moveTo>
                      <a:pt x="129" y="1"/>
                    </a:moveTo>
                    <a:cubicBezTo>
                      <a:pt x="65" y="1"/>
                      <a:pt x="1" y="65"/>
                      <a:pt x="1" y="145"/>
                    </a:cubicBezTo>
                    <a:lnTo>
                      <a:pt x="1" y="4987"/>
                    </a:lnTo>
                    <a:cubicBezTo>
                      <a:pt x="1" y="5052"/>
                      <a:pt x="33" y="5099"/>
                      <a:pt x="82" y="5116"/>
                    </a:cubicBezTo>
                    <a:cubicBezTo>
                      <a:pt x="100" y="5128"/>
                      <a:pt x="120" y="5133"/>
                      <a:pt x="140" y="5133"/>
                    </a:cubicBezTo>
                    <a:cubicBezTo>
                      <a:pt x="173" y="5133"/>
                      <a:pt x="206" y="5119"/>
                      <a:pt x="226" y="5099"/>
                    </a:cubicBezTo>
                    <a:lnTo>
                      <a:pt x="2140" y="3426"/>
                    </a:lnTo>
                    <a:lnTo>
                      <a:pt x="4054" y="5099"/>
                    </a:lnTo>
                    <a:cubicBezTo>
                      <a:pt x="4084" y="5119"/>
                      <a:pt x="4121" y="5133"/>
                      <a:pt x="4155" y="5133"/>
                    </a:cubicBezTo>
                    <a:cubicBezTo>
                      <a:pt x="4176" y="5133"/>
                      <a:pt x="4197" y="5128"/>
                      <a:pt x="4215" y="5116"/>
                    </a:cubicBezTo>
                    <a:cubicBezTo>
                      <a:pt x="4264" y="5099"/>
                      <a:pt x="4296" y="5052"/>
                      <a:pt x="4296" y="4987"/>
                    </a:cubicBezTo>
                    <a:lnTo>
                      <a:pt x="4296" y="145"/>
                    </a:lnTo>
                    <a:cubicBezTo>
                      <a:pt x="4296" y="65"/>
                      <a:pt x="4231" y="1"/>
                      <a:pt x="41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42"/>
              <p:cNvSpPr/>
              <p:nvPr/>
            </p:nvSpPr>
            <p:spPr>
              <a:xfrm>
                <a:off x="-2386379" y="3470272"/>
                <a:ext cx="29953" cy="43152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2336" extrusionOk="0">
                    <a:moveTo>
                      <a:pt x="790" y="0"/>
                    </a:moveTo>
                    <a:cubicBezTo>
                      <a:pt x="543" y="0"/>
                      <a:pt x="350" y="57"/>
                      <a:pt x="210" y="171"/>
                    </a:cubicBezTo>
                    <a:cubicBezTo>
                      <a:pt x="70" y="286"/>
                      <a:pt x="0" y="443"/>
                      <a:pt x="0" y="642"/>
                    </a:cubicBezTo>
                    <a:cubicBezTo>
                      <a:pt x="0" y="815"/>
                      <a:pt x="50" y="949"/>
                      <a:pt x="152" y="1045"/>
                    </a:cubicBezTo>
                    <a:cubicBezTo>
                      <a:pt x="254" y="1142"/>
                      <a:pt x="418" y="1212"/>
                      <a:pt x="645" y="1258"/>
                    </a:cubicBezTo>
                    <a:lnTo>
                      <a:pt x="830" y="1294"/>
                    </a:lnTo>
                    <a:cubicBezTo>
                      <a:pt x="986" y="1324"/>
                      <a:pt x="1096" y="1372"/>
                      <a:pt x="1163" y="1434"/>
                    </a:cubicBezTo>
                    <a:cubicBezTo>
                      <a:pt x="1233" y="1497"/>
                      <a:pt x="1266" y="1583"/>
                      <a:pt x="1266" y="1694"/>
                    </a:cubicBezTo>
                    <a:cubicBezTo>
                      <a:pt x="1266" y="1820"/>
                      <a:pt x="1219" y="1918"/>
                      <a:pt x="1125" y="1986"/>
                    </a:cubicBezTo>
                    <a:cubicBezTo>
                      <a:pt x="1029" y="2054"/>
                      <a:pt x="896" y="2089"/>
                      <a:pt x="722" y="2089"/>
                    </a:cubicBezTo>
                    <a:cubicBezTo>
                      <a:pt x="607" y="2089"/>
                      <a:pt x="490" y="2071"/>
                      <a:pt x="372" y="2036"/>
                    </a:cubicBezTo>
                    <a:cubicBezTo>
                      <a:pt x="254" y="2000"/>
                      <a:pt x="133" y="1949"/>
                      <a:pt x="9" y="1879"/>
                    </a:cubicBezTo>
                    <a:lnTo>
                      <a:pt x="9" y="2193"/>
                    </a:lnTo>
                    <a:cubicBezTo>
                      <a:pt x="138" y="2239"/>
                      <a:pt x="261" y="2275"/>
                      <a:pt x="381" y="2300"/>
                    </a:cubicBezTo>
                    <a:cubicBezTo>
                      <a:pt x="502" y="2324"/>
                      <a:pt x="615" y="2336"/>
                      <a:pt x="722" y="2336"/>
                    </a:cubicBezTo>
                    <a:cubicBezTo>
                      <a:pt x="1005" y="2336"/>
                      <a:pt x="1219" y="2279"/>
                      <a:pt x="1364" y="2167"/>
                    </a:cubicBezTo>
                    <a:cubicBezTo>
                      <a:pt x="1511" y="2054"/>
                      <a:pt x="1584" y="1889"/>
                      <a:pt x="1584" y="1671"/>
                    </a:cubicBezTo>
                    <a:cubicBezTo>
                      <a:pt x="1584" y="1488"/>
                      <a:pt x="1530" y="1342"/>
                      <a:pt x="1422" y="1233"/>
                    </a:cubicBezTo>
                    <a:cubicBezTo>
                      <a:pt x="1314" y="1124"/>
                      <a:pt x="1147" y="1048"/>
                      <a:pt x="920" y="1004"/>
                    </a:cubicBezTo>
                    <a:lnTo>
                      <a:pt x="736" y="967"/>
                    </a:lnTo>
                    <a:cubicBezTo>
                      <a:pt x="569" y="936"/>
                      <a:pt x="456" y="895"/>
                      <a:pt x="395" y="844"/>
                    </a:cubicBezTo>
                    <a:cubicBezTo>
                      <a:pt x="336" y="793"/>
                      <a:pt x="306" y="718"/>
                      <a:pt x="306" y="618"/>
                    </a:cubicBezTo>
                    <a:cubicBezTo>
                      <a:pt x="306" y="500"/>
                      <a:pt x="350" y="408"/>
                      <a:pt x="440" y="344"/>
                    </a:cubicBezTo>
                    <a:cubicBezTo>
                      <a:pt x="530" y="280"/>
                      <a:pt x="659" y="247"/>
                      <a:pt x="825" y="247"/>
                    </a:cubicBezTo>
                    <a:cubicBezTo>
                      <a:pt x="920" y="247"/>
                      <a:pt x="1019" y="260"/>
                      <a:pt x="1122" y="289"/>
                    </a:cubicBezTo>
                    <a:cubicBezTo>
                      <a:pt x="1224" y="316"/>
                      <a:pt x="1333" y="357"/>
                      <a:pt x="1449" y="412"/>
                    </a:cubicBezTo>
                    <a:lnTo>
                      <a:pt x="1449" y="115"/>
                    </a:lnTo>
                    <a:cubicBezTo>
                      <a:pt x="1334" y="76"/>
                      <a:pt x="1223" y="48"/>
                      <a:pt x="1113" y="29"/>
                    </a:cubicBezTo>
                    <a:cubicBezTo>
                      <a:pt x="1002" y="9"/>
                      <a:pt x="896" y="0"/>
                      <a:pt x="7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42"/>
              <p:cNvSpPr/>
              <p:nvPr/>
            </p:nvSpPr>
            <p:spPr>
              <a:xfrm>
                <a:off x="-2349983" y="3480653"/>
                <a:ext cx="29612" cy="3277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774" extrusionOk="0">
                    <a:moveTo>
                      <a:pt x="832" y="236"/>
                    </a:moveTo>
                    <a:cubicBezTo>
                      <a:pt x="968" y="236"/>
                      <a:pt x="1077" y="281"/>
                      <a:pt x="1161" y="371"/>
                    </a:cubicBezTo>
                    <a:cubicBezTo>
                      <a:pt x="1243" y="461"/>
                      <a:pt x="1287" y="584"/>
                      <a:pt x="1288" y="735"/>
                    </a:cubicBezTo>
                    <a:lnTo>
                      <a:pt x="299" y="737"/>
                    </a:lnTo>
                    <a:cubicBezTo>
                      <a:pt x="313" y="577"/>
                      <a:pt x="367" y="455"/>
                      <a:pt x="460" y="367"/>
                    </a:cubicBezTo>
                    <a:cubicBezTo>
                      <a:pt x="552" y="280"/>
                      <a:pt x="677" y="236"/>
                      <a:pt x="832" y="236"/>
                    </a:cubicBezTo>
                    <a:close/>
                    <a:moveTo>
                      <a:pt x="829" y="1"/>
                    </a:moveTo>
                    <a:cubicBezTo>
                      <a:pt x="576" y="1"/>
                      <a:pt x="374" y="82"/>
                      <a:pt x="224" y="245"/>
                    </a:cubicBezTo>
                    <a:cubicBezTo>
                      <a:pt x="75" y="406"/>
                      <a:pt x="0" y="626"/>
                      <a:pt x="0" y="903"/>
                    </a:cubicBezTo>
                    <a:cubicBezTo>
                      <a:pt x="0" y="1169"/>
                      <a:pt x="79" y="1381"/>
                      <a:pt x="236" y="1538"/>
                    </a:cubicBezTo>
                    <a:cubicBezTo>
                      <a:pt x="394" y="1695"/>
                      <a:pt x="608" y="1774"/>
                      <a:pt x="877" y="1774"/>
                    </a:cubicBezTo>
                    <a:cubicBezTo>
                      <a:pt x="985" y="1774"/>
                      <a:pt x="1090" y="1762"/>
                      <a:pt x="1195" y="1740"/>
                    </a:cubicBezTo>
                    <a:cubicBezTo>
                      <a:pt x="1300" y="1718"/>
                      <a:pt x="1402" y="1686"/>
                      <a:pt x="1501" y="1644"/>
                    </a:cubicBezTo>
                    <a:lnTo>
                      <a:pt x="1501" y="1381"/>
                    </a:lnTo>
                    <a:cubicBezTo>
                      <a:pt x="1403" y="1434"/>
                      <a:pt x="1303" y="1473"/>
                      <a:pt x="1202" y="1500"/>
                    </a:cubicBezTo>
                    <a:cubicBezTo>
                      <a:pt x="1103" y="1525"/>
                      <a:pt x="1000" y="1538"/>
                      <a:pt x="893" y="1538"/>
                    </a:cubicBezTo>
                    <a:cubicBezTo>
                      <a:pt x="709" y="1538"/>
                      <a:pt x="565" y="1489"/>
                      <a:pt x="462" y="1389"/>
                    </a:cubicBezTo>
                    <a:cubicBezTo>
                      <a:pt x="359" y="1289"/>
                      <a:pt x="303" y="1143"/>
                      <a:pt x="290" y="952"/>
                    </a:cubicBezTo>
                    <a:lnTo>
                      <a:pt x="1566" y="952"/>
                    </a:lnTo>
                    <a:lnTo>
                      <a:pt x="1566" y="816"/>
                    </a:lnTo>
                    <a:cubicBezTo>
                      <a:pt x="1566" y="566"/>
                      <a:pt x="1499" y="366"/>
                      <a:pt x="1367" y="221"/>
                    </a:cubicBezTo>
                    <a:cubicBezTo>
                      <a:pt x="1236" y="74"/>
                      <a:pt x="1056" y="1"/>
                      <a:pt x="8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42"/>
              <p:cNvSpPr/>
              <p:nvPr/>
            </p:nvSpPr>
            <p:spPr>
              <a:xfrm>
                <a:off x="-2314077" y="3480653"/>
                <a:ext cx="29593" cy="32770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774" extrusionOk="0">
                    <a:moveTo>
                      <a:pt x="832" y="236"/>
                    </a:moveTo>
                    <a:cubicBezTo>
                      <a:pt x="969" y="236"/>
                      <a:pt x="1078" y="281"/>
                      <a:pt x="1160" y="371"/>
                    </a:cubicBezTo>
                    <a:cubicBezTo>
                      <a:pt x="1244" y="461"/>
                      <a:pt x="1286" y="584"/>
                      <a:pt x="1289" y="735"/>
                    </a:cubicBezTo>
                    <a:lnTo>
                      <a:pt x="299" y="737"/>
                    </a:lnTo>
                    <a:cubicBezTo>
                      <a:pt x="314" y="577"/>
                      <a:pt x="366" y="455"/>
                      <a:pt x="459" y="367"/>
                    </a:cubicBezTo>
                    <a:cubicBezTo>
                      <a:pt x="553" y="280"/>
                      <a:pt x="677" y="236"/>
                      <a:pt x="832" y="236"/>
                    </a:cubicBezTo>
                    <a:close/>
                    <a:moveTo>
                      <a:pt x="828" y="1"/>
                    </a:moveTo>
                    <a:cubicBezTo>
                      <a:pt x="575" y="1"/>
                      <a:pt x="374" y="82"/>
                      <a:pt x="224" y="245"/>
                    </a:cubicBezTo>
                    <a:cubicBezTo>
                      <a:pt x="76" y="406"/>
                      <a:pt x="1" y="626"/>
                      <a:pt x="1" y="903"/>
                    </a:cubicBezTo>
                    <a:cubicBezTo>
                      <a:pt x="1" y="1169"/>
                      <a:pt x="79" y="1381"/>
                      <a:pt x="236" y="1538"/>
                    </a:cubicBezTo>
                    <a:cubicBezTo>
                      <a:pt x="393" y="1695"/>
                      <a:pt x="607" y="1774"/>
                      <a:pt x="877" y="1774"/>
                    </a:cubicBezTo>
                    <a:cubicBezTo>
                      <a:pt x="984" y="1774"/>
                      <a:pt x="1091" y="1762"/>
                      <a:pt x="1195" y="1740"/>
                    </a:cubicBezTo>
                    <a:cubicBezTo>
                      <a:pt x="1299" y="1718"/>
                      <a:pt x="1402" y="1686"/>
                      <a:pt x="1501" y="1644"/>
                    </a:cubicBezTo>
                    <a:lnTo>
                      <a:pt x="1501" y="1381"/>
                    </a:lnTo>
                    <a:cubicBezTo>
                      <a:pt x="1402" y="1434"/>
                      <a:pt x="1303" y="1473"/>
                      <a:pt x="1203" y="1500"/>
                    </a:cubicBezTo>
                    <a:cubicBezTo>
                      <a:pt x="1104" y="1525"/>
                      <a:pt x="999" y="1538"/>
                      <a:pt x="894" y="1538"/>
                    </a:cubicBezTo>
                    <a:cubicBezTo>
                      <a:pt x="710" y="1538"/>
                      <a:pt x="566" y="1489"/>
                      <a:pt x="463" y="1389"/>
                    </a:cubicBezTo>
                    <a:cubicBezTo>
                      <a:pt x="360" y="1289"/>
                      <a:pt x="302" y="1143"/>
                      <a:pt x="290" y="952"/>
                    </a:cubicBezTo>
                    <a:lnTo>
                      <a:pt x="1566" y="952"/>
                    </a:lnTo>
                    <a:lnTo>
                      <a:pt x="1566" y="816"/>
                    </a:lnTo>
                    <a:cubicBezTo>
                      <a:pt x="1566" y="566"/>
                      <a:pt x="1500" y="366"/>
                      <a:pt x="1368" y="221"/>
                    </a:cubicBezTo>
                    <a:cubicBezTo>
                      <a:pt x="1235" y="74"/>
                      <a:pt x="1056" y="1"/>
                      <a:pt x="8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42"/>
              <p:cNvSpPr/>
              <p:nvPr/>
            </p:nvSpPr>
            <p:spPr>
              <a:xfrm>
                <a:off x="-2261278" y="3472544"/>
                <a:ext cx="19956" cy="40085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2170" extrusionOk="0">
                    <a:moveTo>
                      <a:pt x="205" y="1"/>
                    </a:moveTo>
                    <a:lnTo>
                      <a:pt x="205" y="481"/>
                    </a:lnTo>
                    <a:lnTo>
                      <a:pt x="1" y="481"/>
                    </a:lnTo>
                    <a:lnTo>
                      <a:pt x="1" y="696"/>
                    </a:lnTo>
                    <a:lnTo>
                      <a:pt x="205" y="696"/>
                    </a:lnTo>
                    <a:lnTo>
                      <a:pt x="205" y="1613"/>
                    </a:lnTo>
                    <a:cubicBezTo>
                      <a:pt x="205" y="1824"/>
                      <a:pt x="245" y="1970"/>
                      <a:pt x="327" y="2049"/>
                    </a:cubicBezTo>
                    <a:cubicBezTo>
                      <a:pt x="408" y="2129"/>
                      <a:pt x="556" y="2169"/>
                      <a:pt x="770" y="2169"/>
                    </a:cubicBezTo>
                    <a:lnTo>
                      <a:pt x="1056" y="2169"/>
                    </a:lnTo>
                    <a:lnTo>
                      <a:pt x="1056" y="1937"/>
                    </a:lnTo>
                    <a:lnTo>
                      <a:pt x="770" y="1937"/>
                    </a:lnTo>
                    <a:cubicBezTo>
                      <a:pt x="654" y="1937"/>
                      <a:pt x="577" y="1917"/>
                      <a:pt x="540" y="1878"/>
                    </a:cubicBezTo>
                    <a:cubicBezTo>
                      <a:pt x="502" y="1838"/>
                      <a:pt x="483" y="1751"/>
                      <a:pt x="483" y="1613"/>
                    </a:cubicBezTo>
                    <a:lnTo>
                      <a:pt x="483" y="696"/>
                    </a:lnTo>
                    <a:lnTo>
                      <a:pt x="1056" y="696"/>
                    </a:lnTo>
                    <a:lnTo>
                      <a:pt x="1056" y="481"/>
                    </a:lnTo>
                    <a:lnTo>
                      <a:pt x="483" y="481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42"/>
              <p:cNvSpPr/>
              <p:nvPr/>
            </p:nvSpPr>
            <p:spPr>
              <a:xfrm>
                <a:off x="-2239338" y="3469274"/>
                <a:ext cx="26740" cy="43355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2347" extrusionOk="0">
                    <a:moveTo>
                      <a:pt x="0" y="0"/>
                    </a:moveTo>
                    <a:lnTo>
                      <a:pt x="0" y="2346"/>
                    </a:lnTo>
                    <a:lnTo>
                      <a:pt x="279" y="2346"/>
                    </a:lnTo>
                    <a:lnTo>
                      <a:pt x="279" y="1391"/>
                    </a:lnTo>
                    <a:cubicBezTo>
                      <a:pt x="279" y="1227"/>
                      <a:pt x="322" y="1097"/>
                      <a:pt x="409" y="1001"/>
                    </a:cubicBezTo>
                    <a:cubicBezTo>
                      <a:pt x="496" y="905"/>
                      <a:pt x="614" y="857"/>
                      <a:pt x="763" y="857"/>
                    </a:cubicBezTo>
                    <a:cubicBezTo>
                      <a:pt x="888" y="857"/>
                      <a:pt x="981" y="897"/>
                      <a:pt x="1044" y="977"/>
                    </a:cubicBezTo>
                    <a:cubicBezTo>
                      <a:pt x="1106" y="1057"/>
                      <a:pt x="1138" y="1176"/>
                      <a:pt x="1138" y="1336"/>
                    </a:cubicBezTo>
                    <a:lnTo>
                      <a:pt x="1138" y="2346"/>
                    </a:lnTo>
                    <a:lnTo>
                      <a:pt x="1414" y="2346"/>
                    </a:lnTo>
                    <a:lnTo>
                      <a:pt x="1414" y="1327"/>
                    </a:lnTo>
                    <a:cubicBezTo>
                      <a:pt x="1414" y="1094"/>
                      <a:pt x="1365" y="916"/>
                      <a:pt x="1265" y="797"/>
                    </a:cubicBezTo>
                    <a:cubicBezTo>
                      <a:pt x="1166" y="677"/>
                      <a:pt x="1019" y="617"/>
                      <a:pt x="825" y="617"/>
                    </a:cubicBezTo>
                    <a:cubicBezTo>
                      <a:pt x="708" y="617"/>
                      <a:pt x="604" y="641"/>
                      <a:pt x="512" y="691"/>
                    </a:cubicBezTo>
                    <a:cubicBezTo>
                      <a:pt x="424" y="743"/>
                      <a:pt x="345" y="819"/>
                      <a:pt x="279" y="919"/>
                    </a:cubicBezTo>
                    <a:lnTo>
                      <a:pt x="27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42"/>
              <p:cNvSpPr/>
              <p:nvPr/>
            </p:nvSpPr>
            <p:spPr>
              <a:xfrm>
                <a:off x="-2201599" y="3480653"/>
                <a:ext cx="29593" cy="32770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774" extrusionOk="0">
                    <a:moveTo>
                      <a:pt x="832" y="236"/>
                    </a:moveTo>
                    <a:cubicBezTo>
                      <a:pt x="968" y="236"/>
                      <a:pt x="1077" y="281"/>
                      <a:pt x="1160" y="371"/>
                    </a:cubicBezTo>
                    <a:cubicBezTo>
                      <a:pt x="1243" y="461"/>
                      <a:pt x="1286" y="584"/>
                      <a:pt x="1288" y="735"/>
                    </a:cubicBezTo>
                    <a:lnTo>
                      <a:pt x="299" y="737"/>
                    </a:lnTo>
                    <a:cubicBezTo>
                      <a:pt x="313" y="577"/>
                      <a:pt x="366" y="455"/>
                      <a:pt x="458" y="367"/>
                    </a:cubicBezTo>
                    <a:cubicBezTo>
                      <a:pt x="552" y="280"/>
                      <a:pt x="676" y="236"/>
                      <a:pt x="832" y="236"/>
                    </a:cubicBezTo>
                    <a:close/>
                    <a:moveTo>
                      <a:pt x="828" y="1"/>
                    </a:moveTo>
                    <a:cubicBezTo>
                      <a:pt x="574" y="1"/>
                      <a:pt x="373" y="82"/>
                      <a:pt x="223" y="245"/>
                    </a:cubicBezTo>
                    <a:cubicBezTo>
                      <a:pt x="75" y="406"/>
                      <a:pt x="0" y="626"/>
                      <a:pt x="0" y="903"/>
                    </a:cubicBezTo>
                    <a:cubicBezTo>
                      <a:pt x="0" y="1169"/>
                      <a:pt x="79" y="1381"/>
                      <a:pt x="236" y="1538"/>
                    </a:cubicBezTo>
                    <a:cubicBezTo>
                      <a:pt x="393" y="1695"/>
                      <a:pt x="606" y="1774"/>
                      <a:pt x="877" y="1774"/>
                    </a:cubicBezTo>
                    <a:cubicBezTo>
                      <a:pt x="983" y="1774"/>
                      <a:pt x="1090" y="1762"/>
                      <a:pt x="1194" y="1740"/>
                    </a:cubicBezTo>
                    <a:cubicBezTo>
                      <a:pt x="1299" y="1718"/>
                      <a:pt x="1402" y="1686"/>
                      <a:pt x="1501" y="1644"/>
                    </a:cubicBezTo>
                    <a:lnTo>
                      <a:pt x="1501" y="1381"/>
                    </a:lnTo>
                    <a:cubicBezTo>
                      <a:pt x="1402" y="1434"/>
                      <a:pt x="1303" y="1473"/>
                      <a:pt x="1202" y="1500"/>
                    </a:cubicBezTo>
                    <a:cubicBezTo>
                      <a:pt x="1103" y="1525"/>
                      <a:pt x="999" y="1538"/>
                      <a:pt x="893" y="1538"/>
                    </a:cubicBezTo>
                    <a:cubicBezTo>
                      <a:pt x="709" y="1538"/>
                      <a:pt x="565" y="1489"/>
                      <a:pt x="462" y="1389"/>
                    </a:cubicBezTo>
                    <a:cubicBezTo>
                      <a:pt x="359" y="1289"/>
                      <a:pt x="301" y="1143"/>
                      <a:pt x="290" y="952"/>
                    </a:cubicBezTo>
                    <a:lnTo>
                      <a:pt x="1565" y="952"/>
                    </a:lnTo>
                    <a:lnTo>
                      <a:pt x="1565" y="816"/>
                    </a:lnTo>
                    <a:cubicBezTo>
                      <a:pt x="1565" y="566"/>
                      <a:pt x="1499" y="366"/>
                      <a:pt x="1367" y="221"/>
                    </a:cubicBezTo>
                    <a:cubicBezTo>
                      <a:pt x="1234" y="74"/>
                      <a:pt x="1055" y="1"/>
                      <a:pt x="8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42"/>
              <p:cNvSpPr/>
              <p:nvPr/>
            </p:nvSpPr>
            <p:spPr>
              <a:xfrm>
                <a:off x="-2143943" y="3471011"/>
                <a:ext cx="25323" cy="41619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253" extrusionOk="0">
                    <a:moveTo>
                      <a:pt x="538" y="0"/>
                    </a:moveTo>
                    <a:lnTo>
                      <a:pt x="0" y="110"/>
                    </a:lnTo>
                    <a:lnTo>
                      <a:pt x="0" y="386"/>
                    </a:lnTo>
                    <a:lnTo>
                      <a:pt x="541" y="278"/>
                    </a:lnTo>
                    <a:lnTo>
                      <a:pt x="541" y="1996"/>
                    </a:lnTo>
                    <a:lnTo>
                      <a:pt x="44" y="1996"/>
                    </a:lnTo>
                    <a:lnTo>
                      <a:pt x="44" y="2252"/>
                    </a:lnTo>
                    <a:lnTo>
                      <a:pt x="1340" y="2252"/>
                    </a:lnTo>
                    <a:lnTo>
                      <a:pt x="1340" y="1996"/>
                    </a:lnTo>
                    <a:lnTo>
                      <a:pt x="843" y="1996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42"/>
              <p:cNvSpPr/>
              <p:nvPr/>
            </p:nvSpPr>
            <p:spPr>
              <a:xfrm>
                <a:off x="-2108737" y="3505517"/>
                <a:ext cx="8353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442" h="744" extrusionOk="0">
                    <a:moveTo>
                      <a:pt x="124" y="1"/>
                    </a:moveTo>
                    <a:lnTo>
                      <a:pt x="124" y="261"/>
                    </a:lnTo>
                    <a:lnTo>
                      <a:pt x="1" y="743"/>
                    </a:lnTo>
                    <a:lnTo>
                      <a:pt x="195" y="743"/>
                    </a:lnTo>
                    <a:lnTo>
                      <a:pt x="442" y="261"/>
                    </a:lnTo>
                    <a:lnTo>
                      <a:pt x="44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42"/>
              <p:cNvSpPr/>
              <p:nvPr/>
            </p:nvSpPr>
            <p:spPr>
              <a:xfrm>
                <a:off x="-2096189" y="3470272"/>
                <a:ext cx="27042" cy="42357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2293" extrusionOk="0">
                    <a:moveTo>
                      <a:pt x="652" y="0"/>
                    </a:moveTo>
                    <a:cubicBezTo>
                      <a:pt x="563" y="0"/>
                      <a:pt x="465" y="13"/>
                      <a:pt x="359" y="38"/>
                    </a:cubicBezTo>
                    <a:cubicBezTo>
                      <a:pt x="253" y="63"/>
                      <a:pt x="138" y="99"/>
                      <a:pt x="15" y="150"/>
                    </a:cubicBezTo>
                    <a:lnTo>
                      <a:pt x="15" y="457"/>
                    </a:lnTo>
                    <a:cubicBezTo>
                      <a:pt x="136" y="389"/>
                      <a:pt x="249" y="339"/>
                      <a:pt x="354" y="307"/>
                    </a:cubicBezTo>
                    <a:cubicBezTo>
                      <a:pt x="461" y="273"/>
                      <a:pt x="562" y="256"/>
                      <a:pt x="658" y="256"/>
                    </a:cubicBezTo>
                    <a:cubicBezTo>
                      <a:pt x="792" y="256"/>
                      <a:pt x="901" y="294"/>
                      <a:pt x="985" y="370"/>
                    </a:cubicBezTo>
                    <a:cubicBezTo>
                      <a:pt x="1070" y="444"/>
                      <a:pt x="1111" y="542"/>
                      <a:pt x="1111" y="662"/>
                    </a:cubicBezTo>
                    <a:cubicBezTo>
                      <a:pt x="1111" y="735"/>
                      <a:pt x="1092" y="810"/>
                      <a:pt x="1053" y="887"/>
                    </a:cubicBezTo>
                    <a:cubicBezTo>
                      <a:pt x="1014" y="962"/>
                      <a:pt x="946" y="1054"/>
                      <a:pt x="848" y="1164"/>
                    </a:cubicBezTo>
                    <a:cubicBezTo>
                      <a:pt x="798" y="1223"/>
                      <a:pt x="672" y="1353"/>
                      <a:pt x="471" y="1555"/>
                    </a:cubicBezTo>
                    <a:cubicBezTo>
                      <a:pt x="273" y="1755"/>
                      <a:pt x="116" y="1916"/>
                      <a:pt x="0" y="2036"/>
                    </a:cubicBezTo>
                    <a:lnTo>
                      <a:pt x="0" y="2292"/>
                    </a:lnTo>
                    <a:lnTo>
                      <a:pt x="1430" y="2292"/>
                    </a:lnTo>
                    <a:lnTo>
                      <a:pt x="1430" y="2036"/>
                    </a:lnTo>
                    <a:lnTo>
                      <a:pt x="366" y="2036"/>
                    </a:lnTo>
                    <a:cubicBezTo>
                      <a:pt x="612" y="1785"/>
                      <a:pt x="802" y="1591"/>
                      <a:pt x="936" y="1452"/>
                    </a:cubicBezTo>
                    <a:cubicBezTo>
                      <a:pt x="1071" y="1313"/>
                      <a:pt x="1151" y="1228"/>
                      <a:pt x="1177" y="1198"/>
                    </a:cubicBezTo>
                    <a:cubicBezTo>
                      <a:pt x="1268" y="1086"/>
                      <a:pt x="1331" y="989"/>
                      <a:pt x="1364" y="906"/>
                    </a:cubicBezTo>
                    <a:cubicBezTo>
                      <a:pt x="1401" y="823"/>
                      <a:pt x="1417" y="735"/>
                      <a:pt x="1417" y="642"/>
                    </a:cubicBezTo>
                    <a:cubicBezTo>
                      <a:pt x="1417" y="447"/>
                      <a:pt x="1348" y="291"/>
                      <a:pt x="1210" y="175"/>
                    </a:cubicBezTo>
                    <a:cubicBezTo>
                      <a:pt x="1071" y="58"/>
                      <a:pt x="885" y="0"/>
                      <a:pt x="6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42"/>
              <p:cNvSpPr/>
              <p:nvPr/>
            </p:nvSpPr>
            <p:spPr>
              <a:xfrm>
                <a:off x="-2058885" y="3470272"/>
                <a:ext cx="28025" cy="43152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2336" extrusionOk="0">
                    <a:moveTo>
                      <a:pt x="679" y="0"/>
                    </a:moveTo>
                    <a:cubicBezTo>
                      <a:pt x="588" y="0"/>
                      <a:pt x="493" y="8"/>
                      <a:pt x="392" y="25"/>
                    </a:cubicBezTo>
                    <a:cubicBezTo>
                      <a:pt x="291" y="40"/>
                      <a:pt x="183" y="65"/>
                      <a:pt x="67" y="97"/>
                    </a:cubicBezTo>
                    <a:lnTo>
                      <a:pt x="67" y="368"/>
                    </a:lnTo>
                    <a:cubicBezTo>
                      <a:pt x="182" y="330"/>
                      <a:pt x="287" y="301"/>
                      <a:pt x="383" y="283"/>
                    </a:cubicBezTo>
                    <a:cubicBezTo>
                      <a:pt x="479" y="265"/>
                      <a:pt x="568" y="256"/>
                      <a:pt x="652" y="256"/>
                    </a:cubicBezTo>
                    <a:cubicBezTo>
                      <a:pt x="805" y="256"/>
                      <a:pt x="922" y="287"/>
                      <a:pt x="1003" y="350"/>
                    </a:cubicBezTo>
                    <a:cubicBezTo>
                      <a:pt x="1085" y="411"/>
                      <a:pt x="1126" y="500"/>
                      <a:pt x="1126" y="615"/>
                    </a:cubicBezTo>
                    <a:cubicBezTo>
                      <a:pt x="1126" y="727"/>
                      <a:pt x="1086" y="815"/>
                      <a:pt x="1007" y="874"/>
                    </a:cubicBezTo>
                    <a:cubicBezTo>
                      <a:pt x="928" y="935"/>
                      <a:pt x="814" y="964"/>
                      <a:pt x="663" y="964"/>
                    </a:cubicBezTo>
                    <a:lnTo>
                      <a:pt x="389" y="964"/>
                    </a:lnTo>
                    <a:lnTo>
                      <a:pt x="389" y="1214"/>
                    </a:lnTo>
                    <a:lnTo>
                      <a:pt x="652" y="1214"/>
                    </a:lnTo>
                    <a:cubicBezTo>
                      <a:pt x="818" y="1214"/>
                      <a:pt x="946" y="1251"/>
                      <a:pt x="1039" y="1327"/>
                    </a:cubicBezTo>
                    <a:cubicBezTo>
                      <a:pt x="1133" y="1402"/>
                      <a:pt x="1179" y="1505"/>
                      <a:pt x="1179" y="1637"/>
                    </a:cubicBezTo>
                    <a:cubicBezTo>
                      <a:pt x="1179" y="1781"/>
                      <a:pt x="1129" y="1891"/>
                      <a:pt x="1029" y="1967"/>
                    </a:cubicBezTo>
                    <a:cubicBezTo>
                      <a:pt x="929" y="2041"/>
                      <a:pt x="784" y="2080"/>
                      <a:pt x="592" y="2080"/>
                    </a:cubicBezTo>
                    <a:cubicBezTo>
                      <a:pt x="483" y="2080"/>
                      <a:pt x="377" y="2067"/>
                      <a:pt x="277" y="2041"/>
                    </a:cubicBezTo>
                    <a:cubicBezTo>
                      <a:pt x="177" y="2017"/>
                      <a:pt x="84" y="1979"/>
                      <a:pt x="0" y="1930"/>
                    </a:cubicBezTo>
                    <a:lnTo>
                      <a:pt x="0" y="2224"/>
                    </a:lnTo>
                    <a:cubicBezTo>
                      <a:pt x="106" y="2261"/>
                      <a:pt x="210" y="2290"/>
                      <a:pt x="309" y="2308"/>
                    </a:cubicBezTo>
                    <a:cubicBezTo>
                      <a:pt x="410" y="2327"/>
                      <a:pt x="507" y="2336"/>
                      <a:pt x="601" y="2336"/>
                    </a:cubicBezTo>
                    <a:cubicBezTo>
                      <a:pt x="883" y="2336"/>
                      <a:pt x="1101" y="2275"/>
                      <a:pt x="1254" y="2153"/>
                    </a:cubicBezTo>
                    <a:cubicBezTo>
                      <a:pt x="1406" y="2032"/>
                      <a:pt x="1483" y="1860"/>
                      <a:pt x="1483" y="1637"/>
                    </a:cubicBezTo>
                    <a:cubicBezTo>
                      <a:pt x="1483" y="1493"/>
                      <a:pt x="1442" y="1371"/>
                      <a:pt x="1359" y="1273"/>
                    </a:cubicBezTo>
                    <a:cubicBezTo>
                      <a:pt x="1277" y="1174"/>
                      <a:pt x="1164" y="1110"/>
                      <a:pt x="1018" y="1079"/>
                    </a:cubicBezTo>
                    <a:cubicBezTo>
                      <a:pt x="1149" y="1045"/>
                      <a:pt x="1251" y="986"/>
                      <a:pt x="1322" y="900"/>
                    </a:cubicBezTo>
                    <a:cubicBezTo>
                      <a:pt x="1394" y="814"/>
                      <a:pt x="1430" y="708"/>
                      <a:pt x="1430" y="583"/>
                    </a:cubicBezTo>
                    <a:cubicBezTo>
                      <a:pt x="1430" y="404"/>
                      <a:pt x="1362" y="263"/>
                      <a:pt x="1228" y="159"/>
                    </a:cubicBezTo>
                    <a:cubicBezTo>
                      <a:pt x="1093" y="53"/>
                      <a:pt x="910" y="0"/>
                      <a:pt x="6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42"/>
              <p:cNvSpPr/>
              <p:nvPr/>
            </p:nvSpPr>
            <p:spPr>
              <a:xfrm>
                <a:off x="-2023358" y="3471011"/>
                <a:ext cx="31030" cy="41619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2253" extrusionOk="0">
                    <a:moveTo>
                      <a:pt x="1017" y="267"/>
                    </a:moveTo>
                    <a:lnTo>
                      <a:pt x="1017" y="1468"/>
                    </a:lnTo>
                    <a:lnTo>
                      <a:pt x="247" y="1468"/>
                    </a:lnTo>
                    <a:lnTo>
                      <a:pt x="1017" y="267"/>
                    </a:lnTo>
                    <a:close/>
                    <a:moveTo>
                      <a:pt x="937" y="0"/>
                    </a:moveTo>
                    <a:lnTo>
                      <a:pt x="0" y="1427"/>
                    </a:lnTo>
                    <a:lnTo>
                      <a:pt x="0" y="1722"/>
                    </a:lnTo>
                    <a:lnTo>
                      <a:pt x="1017" y="1722"/>
                    </a:lnTo>
                    <a:lnTo>
                      <a:pt x="1017" y="2252"/>
                    </a:lnTo>
                    <a:lnTo>
                      <a:pt x="1319" y="2252"/>
                    </a:lnTo>
                    <a:lnTo>
                      <a:pt x="1319" y="1722"/>
                    </a:lnTo>
                    <a:lnTo>
                      <a:pt x="1641" y="1722"/>
                    </a:lnTo>
                    <a:lnTo>
                      <a:pt x="1641" y="1468"/>
                    </a:lnTo>
                    <a:lnTo>
                      <a:pt x="1319" y="1468"/>
                    </a:lnTo>
                    <a:lnTo>
                      <a:pt x="13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42"/>
              <p:cNvSpPr/>
              <p:nvPr/>
            </p:nvSpPr>
            <p:spPr>
              <a:xfrm>
                <a:off x="-1976889" y="3480653"/>
                <a:ext cx="25285" cy="3277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774" extrusionOk="0">
                    <a:moveTo>
                      <a:pt x="850" y="1"/>
                    </a:moveTo>
                    <a:cubicBezTo>
                      <a:pt x="586" y="1"/>
                      <a:pt x="379" y="79"/>
                      <a:pt x="227" y="237"/>
                    </a:cubicBezTo>
                    <a:cubicBezTo>
                      <a:pt x="76" y="396"/>
                      <a:pt x="0" y="612"/>
                      <a:pt x="0" y="887"/>
                    </a:cubicBezTo>
                    <a:cubicBezTo>
                      <a:pt x="0" y="1159"/>
                      <a:pt x="76" y="1374"/>
                      <a:pt x="226" y="1534"/>
                    </a:cubicBezTo>
                    <a:cubicBezTo>
                      <a:pt x="375" y="1694"/>
                      <a:pt x="577" y="1774"/>
                      <a:pt x="832" y="1774"/>
                    </a:cubicBezTo>
                    <a:cubicBezTo>
                      <a:pt x="926" y="1774"/>
                      <a:pt x="1013" y="1765"/>
                      <a:pt x="1095" y="1747"/>
                    </a:cubicBezTo>
                    <a:cubicBezTo>
                      <a:pt x="1179" y="1729"/>
                      <a:pt x="1259" y="1702"/>
                      <a:pt x="1337" y="1666"/>
                    </a:cubicBezTo>
                    <a:lnTo>
                      <a:pt x="1337" y="1408"/>
                    </a:lnTo>
                    <a:cubicBezTo>
                      <a:pt x="1259" y="1452"/>
                      <a:pt x="1179" y="1484"/>
                      <a:pt x="1101" y="1507"/>
                    </a:cubicBezTo>
                    <a:cubicBezTo>
                      <a:pt x="1022" y="1528"/>
                      <a:pt x="942" y="1538"/>
                      <a:pt x="861" y="1538"/>
                    </a:cubicBezTo>
                    <a:cubicBezTo>
                      <a:pt x="682" y="1538"/>
                      <a:pt x="542" y="1482"/>
                      <a:pt x="443" y="1368"/>
                    </a:cubicBezTo>
                    <a:cubicBezTo>
                      <a:pt x="343" y="1254"/>
                      <a:pt x="294" y="1093"/>
                      <a:pt x="294" y="887"/>
                    </a:cubicBezTo>
                    <a:cubicBezTo>
                      <a:pt x="294" y="681"/>
                      <a:pt x="343" y="522"/>
                      <a:pt x="443" y="407"/>
                    </a:cubicBezTo>
                    <a:cubicBezTo>
                      <a:pt x="542" y="293"/>
                      <a:pt x="682" y="236"/>
                      <a:pt x="861" y="236"/>
                    </a:cubicBezTo>
                    <a:cubicBezTo>
                      <a:pt x="942" y="236"/>
                      <a:pt x="1022" y="246"/>
                      <a:pt x="1101" y="268"/>
                    </a:cubicBezTo>
                    <a:cubicBezTo>
                      <a:pt x="1179" y="290"/>
                      <a:pt x="1259" y="322"/>
                      <a:pt x="1337" y="365"/>
                    </a:cubicBezTo>
                    <a:lnTo>
                      <a:pt x="1337" y="106"/>
                    </a:lnTo>
                    <a:cubicBezTo>
                      <a:pt x="1260" y="71"/>
                      <a:pt x="1182" y="44"/>
                      <a:pt x="1101" y="28"/>
                    </a:cubicBezTo>
                    <a:cubicBezTo>
                      <a:pt x="1018" y="10"/>
                      <a:pt x="936" y="1"/>
                      <a:pt x="85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42"/>
              <p:cNvSpPr/>
              <p:nvPr/>
            </p:nvSpPr>
            <p:spPr>
              <a:xfrm>
                <a:off x="-1944801" y="3480653"/>
                <a:ext cx="29329" cy="32770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1774" extrusionOk="0">
                    <a:moveTo>
                      <a:pt x="776" y="236"/>
                    </a:moveTo>
                    <a:cubicBezTo>
                      <a:pt x="924" y="236"/>
                      <a:pt x="1041" y="294"/>
                      <a:pt x="1127" y="412"/>
                    </a:cubicBezTo>
                    <a:cubicBezTo>
                      <a:pt x="1213" y="528"/>
                      <a:pt x="1257" y="686"/>
                      <a:pt x="1257" y="887"/>
                    </a:cubicBezTo>
                    <a:cubicBezTo>
                      <a:pt x="1257" y="1088"/>
                      <a:pt x="1213" y="1248"/>
                      <a:pt x="1127" y="1363"/>
                    </a:cubicBezTo>
                    <a:cubicBezTo>
                      <a:pt x="1041" y="1480"/>
                      <a:pt x="924" y="1538"/>
                      <a:pt x="776" y="1538"/>
                    </a:cubicBezTo>
                    <a:cubicBezTo>
                      <a:pt x="626" y="1538"/>
                      <a:pt x="508" y="1480"/>
                      <a:pt x="422" y="1365"/>
                    </a:cubicBezTo>
                    <a:cubicBezTo>
                      <a:pt x="336" y="1249"/>
                      <a:pt x="293" y="1089"/>
                      <a:pt x="293" y="887"/>
                    </a:cubicBezTo>
                    <a:cubicBezTo>
                      <a:pt x="293" y="685"/>
                      <a:pt x="337" y="526"/>
                      <a:pt x="423" y="411"/>
                    </a:cubicBezTo>
                    <a:cubicBezTo>
                      <a:pt x="509" y="294"/>
                      <a:pt x="628" y="236"/>
                      <a:pt x="776" y="236"/>
                    </a:cubicBezTo>
                    <a:close/>
                    <a:moveTo>
                      <a:pt x="776" y="1"/>
                    </a:moveTo>
                    <a:cubicBezTo>
                      <a:pt x="534" y="1"/>
                      <a:pt x="343" y="79"/>
                      <a:pt x="206" y="236"/>
                    </a:cubicBezTo>
                    <a:cubicBezTo>
                      <a:pt x="69" y="393"/>
                      <a:pt x="1" y="609"/>
                      <a:pt x="1" y="887"/>
                    </a:cubicBezTo>
                    <a:cubicBezTo>
                      <a:pt x="1" y="1164"/>
                      <a:pt x="69" y="1381"/>
                      <a:pt x="206" y="1538"/>
                    </a:cubicBezTo>
                    <a:cubicBezTo>
                      <a:pt x="343" y="1695"/>
                      <a:pt x="534" y="1774"/>
                      <a:pt x="776" y="1774"/>
                    </a:cubicBezTo>
                    <a:cubicBezTo>
                      <a:pt x="1018" y="1774"/>
                      <a:pt x="1207" y="1695"/>
                      <a:pt x="1344" y="1538"/>
                    </a:cubicBezTo>
                    <a:cubicBezTo>
                      <a:pt x="1482" y="1381"/>
                      <a:pt x="1552" y="1164"/>
                      <a:pt x="1552" y="887"/>
                    </a:cubicBezTo>
                    <a:cubicBezTo>
                      <a:pt x="1552" y="609"/>
                      <a:pt x="1482" y="393"/>
                      <a:pt x="1344" y="236"/>
                    </a:cubicBezTo>
                    <a:cubicBezTo>
                      <a:pt x="1207" y="79"/>
                      <a:pt x="1018" y="1"/>
                      <a:pt x="7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42"/>
              <p:cNvSpPr/>
              <p:nvPr/>
            </p:nvSpPr>
            <p:spPr>
              <a:xfrm>
                <a:off x="-1907006" y="3480653"/>
                <a:ext cx="46620" cy="31976"/>
              </a:xfrm>
              <a:custGeom>
                <a:avLst/>
                <a:gdLst/>
                <a:ahLst/>
                <a:cxnLst/>
                <a:rect l="l" t="t" r="r" b="b"/>
                <a:pathLst>
                  <a:path w="2467" h="1731" extrusionOk="0">
                    <a:moveTo>
                      <a:pt x="822" y="1"/>
                    </a:moveTo>
                    <a:cubicBezTo>
                      <a:pt x="701" y="1"/>
                      <a:pt x="595" y="25"/>
                      <a:pt x="508" y="74"/>
                    </a:cubicBezTo>
                    <a:cubicBezTo>
                      <a:pt x="419" y="124"/>
                      <a:pt x="343" y="200"/>
                      <a:pt x="280" y="303"/>
                    </a:cubicBezTo>
                    <a:lnTo>
                      <a:pt x="280" y="42"/>
                    </a:lnTo>
                    <a:lnTo>
                      <a:pt x="1" y="42"/>
                    </a:lnTo>
                    <a:lnTo>
                      <a:pt x="1" y="1730"/>
                    </a:lnTo>
                    <a:lnTo>
                      <a:pt x="280" y="1730"/>
                    </a:lnTo>
                    <a:lnTo>
                      <a:pt x="280" y="775"/>
                    </a:lnTo>
                    <a:cubicBezTo>
                      <a:pt x="280" y="612"/>
                      <a:pt x="321" y="482"/>
                      <a:pt x="405" y="387"/>
                    </a:cubicBezTo>
                    <a:cubicBezTo>
                      <a:pt x="488" y="290"/>
                      <a:pt x="600" y="241"/>
                      <a:pt x="742" y="241"/>
                    </a:cubicBezTo>
                    <a:cubicBezTo>
                      <a:pt x="861" y="241"/>
                      <a:pt x="950" y="281"/>
                      <a:pt x="1008" y="360"/>
                    </a:cubicBezTo>
                    <a:cubicBezTo>
                      <a:pt x="1065" y="437"/>
                      <a:pt x="1093" y="557"/>
                      <a:pt x="1093" y="720"/>
                    </a:cubicBezTo>
                    <a:lnTo>
                      <a:pt x="1093" y="1730"/>
                    </a:lnTo>
                    <a:lnTo>
                      <a:pt x="1372" y="1730"/>
                    </a:lnTo>
                    <a:lnTo>
                      <a:pt x="1372" y="775"/>
                    </a:lnTo>
                    <a:cubicBezTo>
                      <a:pt x="1372" y="611"/>
                      <a:pt x="1415" y="481"/>
                      <a:pt x="1497" y="385"/>
                    </a:cubicBezTo>
                    <a:cubicBezTo>
                      <a:pt x="1581" y="289"/>
                      <a:pt x="1695" y="241"/>
                      <a:pt x="1838" y="241"/>
                    </a:cubicBezTo>
                    <a:cubicBezTo>
                      <a:pt x="1957" y="241"/>
                      <a:pt x="2044" y="281"/>
                      <a:pt x="2101" y="360"/>
                    </a:cubicBezTo>
                    <a:cubicBezTo>
                      <a:pt x="2159" y="438"/>
                      <a:pt x="2187" y="558"/>
                      <a:pt x="2187" y="720"/>
                    </a:cubicBezTo>
                    <a:lnTo>
                      <a:pt x="2187" y="1730"/>
                    </a:lnTo>
                    <a:lnTo>
                      <a:pt x="2466" y="1730"/>
                    </a:lnTo>
                    <a:lnTo>
                      <a:pt x="2466" y="711"/>
                    </a:lnTo>
                    <a:cubicBezTo>
                      <a:pt x="2466" y="483"/>
                      <a:pt x="2418" y="308"/>
                      <a:pt x="2322" y="186"/>
                    </a:cubicBezTo>
                    <a:cubicBezTo>
                      <a:pt x="2227" y="62"/>
                      <a:pt x="2092" y="1"/>
                      <a:pt x="1915" y="1"/>
                    </a:cubicBezTo>
                    <a:cubicBezTo>
                      <a:pt x="1784" y="1"/>
                      <a:pt x="1671" y="30"/>
                      <a:pt x="1574" y="89"/>
                    </a:cubicBezTo>
                    <a:cubicBezTo>
                      <a:pt x="1478" y="149"/>
                      <a:pt x="1395" y="241"/>
                      <a:pt x="1326" y="365"/>
                    </a:cubicBezTo>
                    <a:cubicBezTo>
                      <a:pt x="1285" y="246"/>
                      <a:pt x="1220" y="156"/>
                      <a:pt x="1134" y="95"/>
                    </a:cubicBezTo>
                    <a:cubicBezTo>
                      <a:pt x="1049" y="32"/>
                      <a:pt x="945" y="1"/>
                      <a:pt x="82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42"/>
              <p:cNvSpPr/>
              <p:nvPr/>
            </p:nvSpPr>
            <p:spPr>
              <a:xfrm>
                <a:off x="-1843926" y="3480653"/>
                <a:ext cx="46601" cy="31976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1731" extrusionOk="0">
                    <a:moveTo>
                      <a:pt x="823" y="1"/>
                    </a:moveTo>
                    <a:cubicBezTo>
                      <a:pt x="701" y="1"/>
                      <a:pt x="595" y="25"/>
                      <a:pt x="508" y="74"/>
                    </a:cubicBezTo>
                    <a:cubicBezTo>
                      <a:pt x="419" y="124"/>
                      <a:pt x="343" y="200"/>
                      <a:pt x="280" y="303"/>
                    </a:cubicBezTo>
                    <a:lnTo>
                      <a:pt x="280" y="42"/>
                    </a:lnTo>
                    <a:lnTo>
                      <a:pt x="1" y="42"/>
                    </a:lnTo>
                    <a:lnTo>
                      <a:pt x="1" y="1730"/>
                    </a:lnTo>
                    <a:lnTo>
                      <a:pt x="280" y="1730"/>
                    </a:lnTo>
                    <a:lnTo>
                      <a:pt x="280" y="775"/>
                    </a:lnTo>
                    <a:cubicBezTo>
                      <a:pt x="280" y="612"/>
                      <a:pt x="321" y="482"/>
                      <a:pt x="405" y="387"/>
                    </a:cubicBezTo>
                    <a:cubicBezTo>
                      <a:pt x="488" y="290"/>
                      <a:pt x="600" y="241"/>
                      <a:pt x="742" y="241"/>
                    </a:cubicBezTo>
                    <a:cubicBezTo>
                      <a:pt x="861" y="241"/>
                      <a:pt x="950" y="281"/>
                      <a:pt x="1008" y="360"/>
                    </a:cubicBezTo>
                    <a:cubicBezTo>
                      <a:pt x="1065" y="437"/>
                      <a:pt x="1094" y="557"/>
                      <a:pt x="1094" y="720"/>
                    </a:cubicBezTo>
                    <a:lnTo>
                      <a:pt x="1094" y="1730"/>
                    </a:lnTo>
                    <a:lnTo>
                      <a:pt x="1372" y="1730"/>
                    </a:lnTo>
                    <a:lnTo>
                      <a:pt x="1372" y="775"/>
                    </a:lnTo>
                    <a:cubicBezTo>
                      <a:pt x="1372" y="611"/>
                      <a:pt x="1415" y="481"/>
                      <a:pt x="1498" y="385"/>
                    </a:cubicBezTo>
                    <a:cubicBezTo>
                      <a:pt x="1581" y="289"/>
                      <a:pt x="1695" y="241"/>
                      <a:pt x="1838" y="241"/>
                    </a:cubicBezTo>
                    <a:cubicBezTo>
                      <a:pt x="1956" y="241"/>
                      <a:pt x="2044" y="281"/>
                      <a:pt x="2101" y="360"/>
                    </a:cubicBezTo>
                    <a:cubicBezTo>
                      <a:pt x="2158" y="438"/>
                      <a:pt x="2187" y="558"/>
                      <a:pt x="2187" y="720"/>
                    </a:cubicBezTo>
                    <a:lnTo>
                      <a:pt x="2187" y="1730"/>
                    </a:lnTo>
                    <a:lnTo>
                      <a:pt x="2466" y="1730"/>
                    </a:lnTo>
                    <a:lnTo>
                      <a:pt x="2466" y="711"/>
                    </a:lnTo>
                    <a:cubicBezTo>
                      <a:pt x="2466" y="483"/>
                      <a:pt x="2418" y="308"/>
                      <a:pt x="2323" y="186"/>
                    </a:cubicBezTo>
                    <a:cubicBezTo>
                      <a:pt x="2227" y="62"/>
                      <a:pt x="2092" y="1"/>
                      <a:pt x="1915" y="1"/>
                    </a:cubicBezTo>
                    <a:cubicBezTo>
                      <a:pt x="1785" y="1"/>
                      <a:pt x="1671" y="30"/>
                      <a:pt x="1574" y="89"/>
                    </a:cubicBezTo>
                    <a:cubicBezTo>
                      <a:pt x="1478" y="149"/>
                      <a:pt x="1395" y="241"/>
                      <a:pt x="1326" y="365"/>
                    </a:cubicBezTo>
                    <a:cubicBezTo>
                      <a:pt x="1285" y="246"/>
                      <a:pt x="1220" y="156"/>
                      <a:pt x="1134" y="95"/>
                    </a:cubicBezTo>
                    <a:cubicBezTo>
                      <a:pt x="1049" y="32"/>
                      <a:pt x="945" y="1"/>
                      <a:pt x="8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42"/>
              <p:cNvSpPr/>
              <p:nvPr/>
            </p:nvSpPr>
            <p:spPr>
              <a:xfrm>
                <a:off x="-1783700" y="3480653"/>
                <a:ext cx="29593" cy="32770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774" extrusionOk="0">
                    <a:moveTo>
                      <a:pt x="832" y="236"/>
                    </a:moveTo>
                    <a:cubicBezTo>
                      <a:pt x="969" y="236"/>
                      <a:pt x="1078" y="281"/>
                      <a:pt x="1160" y="371"/>
                    </a:cubicBezTo>
                    <a:cubicBezTo>
                      <a:pt x="1244" y="461"/>
                      <a:pt x="1286" y="584"/>
                      <a:pt x="1289" y="735"/>
                    </a:cubicBezTo>
                    <a:lnTo>
                      <a:pt x="299" y="737"/>
                    </a:lnTo>
                    <a:cubicBezTo>
                      <a:pt x="314" y="577"/>
                      <a:pt x="366" y="455"/>
                      <a:pt x="459" y="367"/>
                    </a:cubicBezTo>
                    <a:cubicBezTo>
                      <a:pt x="553" y="280"/>
                      <a:pt x="676" y="236"/>
                      <a:pt x="832" y="236"/>
                    </a:cubicBezTo>
                    <a:close/>
                    <a:moveTo>
                      <a:pt x="828" y="1"/>
                    </a:moveTo>
                    <a:cubicBezTo>
                      <a:pt x="575" y="1"/>
                      <a:pt x="374" y="82"/>
                      <a:pt x="223" y="245"/>
                    </a:cubicBezTo>
                    <a:cubicBezTo>
                      <a:pt x="76" y="406"/>
                      <a:pt x="1" y="626"/>
                      <a:pt x="1" y="903"/>
                    </a:cubicBezTo>
                    <a:cubicBezTo>
                      <a:pt x="1" y="1169"/>
                      <a:pt x="79" y="1381"/>
                      <a:pt x="236" y="1538"/>
                    </a:cubicBezTo>
                    <a:cubicBezTo>
                      <a:pt x="393" y="1695"/>
                      <a:pt x="607" y="1774"/>
                      <a:pt x="877" y="1774"/>
                    </a:cubicBezTo>
                    <a:cubicBezTo>
                      <a:pt x="984" y="1774"/>
                      <a:pt x="1091" y="1762"/>
                      <a:pt x="1195" y="1740"/>
                    </a:cubicBezTo>
                    <a:cubicBezTo>
                      <a:pt x="1299" y="1718"/>
                      <a:pt x="1402" y="1686"/>
                      <a:pt x="1501" y="1644"/>
                    </a:cubicBezTo>
                    <a:lnTo>
                      <a:pt x="1501" y="1381"/>
                    </a:lnTo>
                    <a:cubicBezTo>
                      <a:pt x="1402" y="1434"/>
                      <a:pt x="1303" y="1473"/>
                      <a:pt x="1203" y="1500"/>
                    </a:cubicBezTo>
                    <a:cubicBezTo>
                      <a:pt x="1104" y="1525"/>
                      <a:pt x="999" y="1538"/>
                      <a:pt x="894" y="1538"/>
                    </a:cubicBezTo>
                    <a:cubicBezTo>
                      <a:pt x="710" y="1538"/>
                      <a:pt x="566" y="1489"/>
                      <a:pt x="462" y="1389"/>
                    </a:cubicBezTo>
                    <a:cubicBezTo>
                      <a:pt x="360" y="1289"/>
                      <a:pt x="302" y="1143"/>
                      <a:pt x="290" y="952"/>
                    </a:cubicBezTo>
                    <a:lnTo>
                      <a:pt x="1566" y="952"/>
                    </a:lnTo>
                    <a:lnTo>
                      <a:pt x="1566" y="816"/>
                    </a:lnTo>
                    <a:cubicBezTo>
                      <a:pt x="1566" y="566"/>
                      <a:pt x="1500" y="366"/>
                      <a:pt x="1367" y="221"/>
                    </a:cubicBezTo>
                    <a:cubicBezTo>
                      <a:pt x="1235" y="74"/>
                      <a:pt x="1056" y="1"/>
                      <a:pt x="8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42"/>
              <p:cNvSpPr/>
              <p:nvPr/>
            </p:nvSpPr>
            <p:spPr>
              <a:xfrm>
                <a:off x="-1745716" y="3480653"/>
                <a:ext cx="26740" cy="31976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1731" extrusionOk="0">
                    <a:moveTo>
                      <a:pt x="826" y="1"/>
                    </a:moveTo>
                    <a:cubicBezTo>
                      <a:pt x="709" y="1"/>
                      <a:pt x="604" y="25"/>
                      <a:pt x="513" y="75"/>
                    </a:cubicBezTo>
                    <a:cubicBezTo>
                      <a:pt x="424" y="127"/>
                      <a:pt x="346" y="203"/>
                      <a:pt x="280" y="303"/>
                    </a:cubicBezTo>
                    <a:lnTo>
                      <a:pt x="280" y="42"/>
                    </a:lnTo>
                    <a:lnTo>
                      <a:pt x="1" y="42"/>
                    </a:lnTo>
                    <a:lnTo>
                      <a:pt x="1" y="1730"/>
                    </a:lnTo>
                    <a:lnTo>
                      <a:pt x="280" y="1730"/>
                    </a:lnTo>
                    <a:lnTo>
                      <a:pt x="280" y="775"/>
                    </a:lnTo>
                    <a:cubicBezTo>
                      <a:pt x="280" y="611"/>
                      <a:pt x="323" y="481"/>
                      <a:pt x="410" y="385"/>
                    </a:cubicBezTo>
                    <a:cubicBezTo>
                      <a:pt x="496" y="289"/>
                      <a:pt x="615" y="241"/>
                      <a:pt x="764" y="241"/>
                    </a:cubicBezTo>
                    <a:cubicBezTo>
                      <a:pt x="889" y="241"/>
                      <a:pt x="981" y="281"/>
                      <a:pt x="1044" y="361"/>
                    </a:cubicBezTo>
                    <a:cubicBezTo>
                      <a:pt x="1106" y="441"/>
                      <a:pt x="1138" y="560"/>
                      <a:pt x="1138" y="720"/>
                    </a:cubicBezTo>
                    <a:lnTo>
                      <a:pt x="1138" y="1730"/>
                    </a:lnTo>
                    <a:lnTo>
                      <a:pt x="1415" y="1730"/>
                    </a:lnTo>
                    <a:lnTo>
                      <a:pt x="1415" y="711"/>
                    </a:lnTo>
                    <a:cubicBezTo>
                      <a:pt x="1415" y="478"/>
                      <a:pt x="1366" y="300"/>
                      <a:pt x="1266" y="181"/>
                    </a:cubicBezTo>
                    <a:cubicBezTo>
                      <a:pt x="1167" y="61"/>
                      <a:pt x="1020" y="1"/>
                      <a:pt x="8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42"/>
              <p:cNvSpPr/>
              <p:nvPr/>
            </p:nvSpPr>
            <p:spPr>
              <a:xfrm>
                <a:off x="-1712438" y="3472544"/>
                <a:ext cx="19937" cy="40085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2170" extrusionOk="0">
                    <a:moveTo>
                      <a:pt x="203" y="1"/>
                    </a:moveTo>
                    <a:lnTo>
                      <a:pt x="203" y="481"/>
                    </a:lnTo>
                    <a:lnTo>
                      <a:pt x="0" y="481"/>
                    </a:lnTo>
                    <a:lnTo>
                      <a:pt x="0" y="696"/>
                    </a:lnTo>
                    <a:lnTo>
                      <a:pt x="203" y="696"/>
                    </a:lnTo>
                    <a:lnTo>
                      <a:pt x="203" y="1613"/>
                    </a:lnTo>
                    <a:cubicBezTo>
                      <a:pt x="203" y="1824"/>
                      <a:pt x="243" y="1970"/>
                      <a:pt x="326" y="2049"/>
                    </a:cubicBezTo>
                    <a:cubicBezTo>
                      <a:pt x="407" y="2129"/>
                      <a:pt x="555" y="2169"/>
                      <a:pt x="768" y="2169"/>
                    </a:cubicBezTo>
                    <a:lnTo>
                      <a:pt x="1054" y="2169"/>
                    </a:lnTo>
                    <a:lnTo>
                      <a:pt x="1054" y="1937"/>
                    </a:lnTo>
                    <a:lnTo>
                      <a:pt x="768" y="1937"/>
                    </a:lnTo>
                    <a:cubicBezTo>
                      <a:pt x="653" y="1937"/>
                      <a:pt x="577" y="1917"/>
                      <a:pt x="538" y="1878"/>
                    </a:cubicBezTo>
                    <a:cubicBezTo>
                      <a:pt x="501" y="1838"/>
                      <a:pt x="483" y="1751"/>
                      <a:pt x="483" y="1613"/>
                    </a:cubicBezTo>
                    <a:lnTo>
                      <a:pt x="483" y="696"/>
                    </a:lnTo>
                    <a:lnTo>
                      <a:pt x="1054" y="696"/>
                    </a:lnTo>
                    <a:lnTo>
                      <a:pt x="1054" y="481"/>
                    </a:lnTo>
                    <a:lnTo>
                      <a:pt x="483" y="481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42"/>
              <p:cNvSpPr/>
              <p:nvPr/>
            </p:nvSpPr>
            <p:spPr>
              <a:xfrm>
                <a:off x="-1687984" y="3480653"/>
                <a:ext cx="24416" cy="3277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774" extrusionOk="0">
                    <a:moveTo>
                      <a:pt x="661" y="1"/>
                    </a:moveTo>
                    <a:cubicBezTo>
                      <a:pt x="455" y="1"/>
                      <a:pt x="294" y="43"/>
                      <a:pt x="182" y="131"/>
                    </a:cubicBezTo>
                    <a:cubicBezTo>
                      <a:pt x="69" y="217"/>
                      <a:pt x="14" y="339"/>
                      <a:pt x="14" y="499"/>
                    </a:cubicBezTo>
                    <a:cubicBezTo>
                      <a:pt x="14" y="629"/>
                      <a:pt x="51" y="732"/>
                      <a:pt x="128" y="807"/>
                    </a:cubicBezTo>
                    <a:cubicBezTo>
                      <a:pt x="204" y="882"/>
                      <a:pt x="327" y="937"/>
                      <a:pt x="500" y="973"/>
                    </a:cubicBezTo>
                    <a:lnTo>
                      <a:pt x="596" y="995"/>
                    </a:lnTo>
                    <a:cubicBezTo>
                      <a:pt x="769" y="1033"/>
                      <a:pt x="880" y="1071"/>
                      <a:pt x="930" y="1112"/>
                    </a:cubicBezTo>
                    <a:cubicBezTo>
                      <a:pt x="981" y="1152"/>
                      <a:pt x="1007" y="1210"/>
                      <a:pt x="1007" y="1285"/>
                    </a:cubicBezTo>
                    <a:cubicBezTo>
                      <a:pt x="1007" y="1367"/>
                      <a:pt x="971" y="1430"/>
                      <a:pt x="901" y="1475"/>
                    </a:cubicBezTo>
                    <a:cubicBezTo>
                      <a:pt x="831" y="1519"/>
                      <a:pt x="730" y="1542"/>
                      <a:pt x="599" y="1542"/>
                    </a:cubicBezTo>
                    <a:cubicBezTo>
                      <a:pt x="502" y="1542"/>
                      <a:pt x="403" y="1528"/>
                      <a:pt x="304" y="1502"/>
                    </a:cubicBezTo>
                    <a:cubicBezTo>
                      <a:pt x="204" y="1475"/>
                      <a:pt x="104" y="1435"/>
                      <a:pt x="1" y="1381"/>
                    </a:cubicBezTo>
                    <a:lnTo>
                      <a:pt x="1" y="1668"/>
                    </a:lnTo>
                    <a:cubicBezTo>
                      <a:pt x="110" y="1703"/>
                      <a:pt x="213" y="1730"/>
                      <a:pt x="309" y="1747"/>
                    </a:cubicBezTo>
                    <a:cubicBezTo>
                      <a:pt x="409" y="1765"/>
                      <a:pt x="502" y="1774"/>
                      <a:pt x="594" y="1774"/>
                    </a:cubicBezTo>
                    <a:cubicBezTo>
                      <a:pt x="810" y="1774"/>
                      <a:pt x="981" y="1728"/>
                      <a:pt x="1105" y="1636"/>
                    </a:cubicBezTo>
                    <a:cubicBezTo>
                      <a:pt x="1230" y="1545"/>
                      <a:pt x="1291" y="1421"/>
                      <a:pt x="1291" y="1264"/>
                    </a:cubicBezTo>
                    <a:cubicBezTo>
                      <a:pt x="1291" y="1127"/>
                      <a:pt x="1250" y="1020"/>
                      <a:pt x="1166" y="943"/>
                    </a:cubicBezTo>
                    <a:cubicBezTo>
                      <a:pt x="1084" y="865"/>
                      <a:pt x="944" y="806"/>
                      <a:pt x="747" y="764"/>
                    </a:cubicBezTo>
                    <a:lnTo>
                      <a:pt x="652" y="742"/>
                    </a:lnTo>
                    <a:cubicBezTo>
                      <a:pt x="504" y="710"/>
                      <a:pt x="405" y="675"/>
                      <a:pt x="356" y="639"/>
                    </a:cubicBezTo>
                    <a:cubicBezTo>
                      <a:pt x="306" y="602"/>
                      <a:pt x="281" y="550"/>
                      <a:pt x="281" y="486"/>
                    </a:cubicBezTo>
                    <a:cubicBezTo>
                      <a:pt x="281" y="402"/>
                      <a:pt x="316" y="338"/>
                      <a:pt x="384" y="297"/>
                    </a:cubicBezTo>
                    <a:cubicBezTo>
                      <a:pt x="454" y="254"/>
                      <a:pt x="557" y="232"/>
                      <a:pt x="694" y="232"/>
                    </a:cubicBezTo>
                    <a:cubicBezTo>
                      <a:pt x="786" y="232"/>
                      <a:pt x="873" y="243"/>
                      <a:pt x="957" y="263"/>
                    </a:cubicBezTo>
                    <a:cubicBezTo>
                      <a:pt x="1042" y="282"/>
                      <a:pt x="1123" y="313"/>
                      <a:pt x="1201" y="353"/>
                    </a:cubicBezTo>
                    <a:lnTo>
                      <a:pt x="1201" y="91"/>
                    </a:lnTo>
                    <a:cubicBezTo>
                      <a:pt x="1125" y="61"/>
                      <a:pt x="1042" y="38"/>
                      <a:pt x="950" y="23"/>
                    </a:cubicBezTo>
                    <a:cubicBezTo>
                      <a:pt x="860" y="8"/>
                      <a:pt x="764" y="1"/>
                      <a:pt x="6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42"/>
              <p:cNvSpPr/>
              <p:nvPr/>
            </p:nvSpPr>
            <p:spPr>
              <a:xfrm>
                <a:off x="-2385434" y="3565294"/>
                <a:ext cx="19030" cy="31219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1690" extrusionOk="0">
                    <a:moveTo>
                      <a:pt x="404" y="1"/>
                    </a:moveTo>
                    <a:lnTo>
                      <a:pt x="0" y="82"/>
                    </a:lnTo>
                    <a:lnTo>
                      <a:pt x="0" y="290"/>
                    </a:lnTo>
                    <a:lnTo>
                      <a:pt x="407" y="208"/>
                    </a:lnTo>
                    <a:lnTo>
                      <a:pt x="407" y="1496"/>
                    </a:lnTo>
                    <a:lnTo>
                      <a:pt x="34" y="1496"/>
                    </a:lnTo>
                    <a:lnTo>
                      <a:pt x="34" y="1689"/>
                    </a:lnTo>
                    <a:lnTo>
                      <a:pt x="1007" y="1689"/>
                    </a:lnTo>
                    <a:lnTo>
                      <a:pt x="1007" y="1496"/>
                    </a:lnTo>
                    <a:lnTo>
                      <a:pt x="633" y="1496"/>
                    </a:lnTo>
                    <a:lnTo>
                      <a:pt x="6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42"/>
              <p:cNvSpPr/>
              <p:nvPr/>
            </p:nvSpPr>
            <p:spPr>
              <a:xfrm>
                <a:off x="-2358430" y="3563964"/>
                <a:ext cx="20088" cy="32549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762" extrusionOk="0">
                    <a:moveTo>
                      <a:pt x="1" y="1"/>
                    </a:moveTo>
                    <a:lnTo>
                      <a:pt x="1" y="1761"/>
                    </a:lnTo>
                    <a:lnTo>
                      <a:pt x="211" y="1761"/>
                    </a:lnTo>
                    <a:lnTo>
                      <a:pt x="211" y="1044"/>
                    </a:lnTo>
                    <a:cubicBezTo>
                      <a:pt x="211" y="921"/>
                      <a:pt x="243" y="824"/>
                      <a:pt x="307" y="752"/>
                    </a:cubicBezTo>
                    <a:cubicBezTo>
                      <a:pt x="373" y="680"/>
                      <a:pt x="462" y="644"/>
                      <a:pt x="573" y="644"/>
                    </a:cubicBezTo>
                    <a:cubicBezTo>
                      <a:pt x="667" y="644"/>
                      <a:pt x="737" y="674"/>
                      <a:pt x="783" y="734"/>
                    </a:cubicBezTo>
                    <a:cubicBezTo>
                      <a:pt x="831" y="793"/>
                      <a:pt x="854" y="884"/>
                      <a:pt x="854" y="1003"/>
                    </a:cubicBezTo>
                    <a:lnTo>
                      <a:pt x="854" y="1761"/>
                    </a:lnTo>
                    <a:lnTo>
                      <a:pt x="1062" y="1761"/>
                    </a:lnTo>
                    <a:lnTo>
                      <a:pt x="1062" y="997"/>
                    </a:lnTo>
                    <a:cubicBezTo>
                      <a:pt x="1062" y="822"/>
                      <a:pt x="1025" y="689"/>
                      <a:pt x="951" y="599"/>
                    </a:cubicBezTo>
                    <a:cubicBezTo>
                      <a:pt x="876" y="509"/>
                      <a:pt x="765" y="464"/>
                      <a:pt x="620" y="464"/>
                    </a:cubicBezTo>
                    <a:cubicBezTo>
                      <a:pt x="531" y="464"/>
                      <a:pt x="454" y="482"/>
                      <a:pt x="386" y="521"/>
                    </a:cubicBezTo>
                    <a:cubicBezTo>
                      <a:pt x="319" y="558"/>
                      <a:pt x="260" y="615"/>
                      <a:pt x="211" y="691"/>
                    </a:cubicBezTo>
                    <a:lnTo>
                      <a:pt x="2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42"/>
              <p:cNvSpPr/>
              <p:nvPr/>
            </p:nvSpPr>
            <p:spPr>
              <a:xfrm>
                <a:off x="-2330197" y="3572536"/>
                <a:ext cx="22016" cy="24568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1330" extrusionOk="0">
                    <a:moveTo>
                      <a:pt x="582" y="176"/>
                    </a:moveTo>
                    <a:cubicBezTo>
                      <a:pt x="693" y="176"/>
                      <a:pt x="781" y="220"/>
                      <a:pt x="846" y="309"/>
                    </a:cubicBezTo>
                    <a:cubicBezTo>
                      <a:pt x="911" y="396"/>
                      <a:pt x="943" y="515"/>
                      <a:pt x="943" y="665"/>
                    </a:cubicBezTo>
                    <a:cubicBezTo>
                      <a:pt x="943" y="816"/>
                      <a:pt x="911" y="934"/>
                      <a:pt x="846" y="1022"/>
                    </a:cubicBezTo>
                    <a:cubicBezTo>
                      <a:pt x="781" y="1109"/>
                      <a:pt x="693" y="1153"/>
                      <a:pt x="582" y="1153"/>
                    </a:cubicBezTo>
                    <a:cubicBezTo>
                      <a:pt x="469" y="1153"/>
                      <a:pt x="382" y="1111"/>
                      <a:pt x="316" y="1023"/>
                    </a:cubicBezTo>
                    <a:cubicBezTo>
                      <a:pt x="252" y="936"/>
                      <a:pt x="221" y="816"/>
                      <a:pt x="221" y="665"/>
                    </a:cubicBezTo>
                    <a:cubicBezTo>
                      <a:pt x="221" y="513"/>
                      <a:pt x="253" y="394"/>
                      <a:pt x="317" y="308"/>
                    </a:cubicBezTo>
                    <a:cubicBezTo>
                      <a:pt x="383" y="220"/>
                      <a:pt x="470" y="176"/>
                      <a:pt x="582" y="176"/>
                    </a:cubicBezTo>
                    <a:close/>
                    <a:moveTo>
                      <a:pt x="582" y="0"/>
                    </a:moveTo>
                    <a:cubicBezTo>
                      <a:pt x="401" y="0"/>
                      <a:pt x="258" y="58"/>
                      <a:pt x="155" y="176"/>
                    </a:cubicBezTo>
                    <a:cubicBezTo>
                      <a:pt x="52" y="293"/>
                      <a:pt x="1" y="457"/>
                      <a:pt x="1" y="665"/>
                    </a:cubicBezTo>
                    <a:cubicBezTo>
                      <a:pt x="1" y="872"/>
                      <a:pt x="52" y="1035"/>
                      <a:pt x="155" y="1153"/>
                    </a:cubicBezTo>
                    <a:cubicBezTo>
                      <a:pt x="258" y="1271"/>
                      <a:pt x="401" y="1329"/>
                      <a:pt x="582" y="1329"/>
                    </a:cubicBezTo>
                    <a:cubicBezTo>
                      <a:pt x="763" y="1329"/>
                      <a:pt x="905" y="1271"/>
                      <a:pt x="1008" y="1153"/>
                    </a:cubicBezTo>
                    <a:cubicBezTo>
                      <a:pt x="1111" y="1035"/>
                      <a:pt x="1164" y="872"/>
                      <a:pt x="1164" y="665"/>
                    </a:cubicBezTo>
                    <a:cubicBezTo>
                      <a:pt x="1164" y="457"/>
                      <a:pt x="1111" y="293"/>
                      <a:pt x="1008" y="176"/>
                    </a:cubicBezTo>
                    <a:cubicBezTo>
                      <a:pt x="905" y="58"/>
                      <a:pt x="763" y="0"/>
                      <a:pt x="5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42"/>
              <p:cNvSpPr/>
              <p:nvPr/>
            </p:nvSpPr>
            <p:spPr>
              <a:xfrm>
                <a:off x="-2302096" y="3573071"/>
                <a:ext cx="20050" cy="24033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1301" extrusionOk="0">
                    <a:moveTo>
                      <a:pt x="0" y="1"/>
                    </a:moveTo>
                    <a:lnTo>
                      <a:pt x="0" y="768"/>
                    </a:lnTo>
                    <a:cubicBezTo>
                      <a:pt x="0" y="943"/>
                      <a:pt x="37" y="1075"/>
                      <a:pt x="113" y="1165"/>
                    </a:cubicBezTo>
                    <a:cubicBezTo>
                      <a:pt x="188" y="1255"/>
                      <a:pt x="299" y="1300"/>
                      <a:pt x="444" y="1300"/>
                    </a:cubicBezTo>
                    <a:cubicBezTo>
                      <a:pt x="533" y="1300"/>
                      <a:pt x="610" y="1282"/>
                      <a:pt x="677" y="1245"/>
                    </a:cubicBezTo>
                    <a:cubicBezTo>
                      <a:pt x="744" y="1208"/>
                      <a:pt x="802" y="1150"/>
                      <a:pt x="853" y="1074"/>
                    </a:cubicBezTo>
                    <a:lnTo>
                      <a:pt x="853" y="1268"/>
                    </a:lnTo>
                    <a:lnTo>
                      <a:pt x="1060" y="1268"/>
                    </a:lnTo>
                    <a:lnTo>
                      <a:pt x="1060" y="1"/>
                    </a:lnTo>
                    <a:lnTo>
                      <a:pt x="853" y="1"/>
                    </a:lnTo>
                    <a:lnTo>
                      <a:pt x="853" y="720"/>
                    </a:lnTo>
                    <a:cubicBezTo>
                      <a:pt x="853" y="843"/>
                      <a:pt x="820" y="941"/>
                      <a:pt x="754" y="1012"/>
                    </a:cubicBezTo>
                    <a:cubicBezTo>
                      <a:pt x="690" y="1084"/>
                      <a:pt x="601" y="1120"/>
                      <a:pt x="489" y="1120"/>
                    </a:cubicBezTo>
                    <a:cubicBezTo>
                      <a:pt x="395" y="1120"/>
                      <a:pt x="324" y="1091"/>
                      <a:pt x="278" y="1030"/>
                    </a:cubicBezTo>
                    <a:cubicBezTo>
                      <a:pt x="232" y="970"/>
                      <a:pt x="209" y="880"/>
                      <a:pt x="209" y="760"/>
                    </a:cubicBezTo>
                    <a:lnTo>
                      <a:pt x="2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42"/>
              <p:cNvSpPr/>
              <p:nvPr/>
            </p:nvSpPr>
            <p:spPr>
              <a:xfrm>
                <a:off x="-2271482" y="3572536"/>
                <a:ext cx="14041" cy="23977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298" extrusionOk="0">
                    <a:moveTo>
                      <a:pt x="636" y="0"/>
                    </a:moveTo>
                    <a:cubicBezTo>
                      <a:pt x="535" y="0"/>
                      <a:pt x="450" y="18"/>
                      <a:pt x="381" y="57"/>
                    </a:cubicBezTo>
                    <a:cubicBezTo>
                      <a:pt x="310" y="93"/>
                      <a:pt x="254" y="151"/>
                      <a:pt x="210" y="227"/>
                    </a:cubicBezTo>
                    <a:lnTo>
                      <a:pt x="210" y="30"/>
                    </a:lnTo>
                    <a:lnTo>
                      <a:pt x="0" y="30"/>
                    </a:lnTo>
                    <a:lnTo>
                      <a:pt x="0" y="1297"/>
                    </a:lnTo>
                    <a:lnTo>
                      <a:pt x="210" y="1297"/>
                    </a:lnTo>
                    <a:lnTo>
                      <a:pt x="210" y="629"/>
                    </a:lnTo>
                    <a:cubicBezTo>
                      <a:pt x="210" y="486"/>
                      <a:pt x="241" y="377"/>
                      <a:pt x="304" y="301"/>
                    </a:cubicBezTo>
                    <a:cubicBezTo>
                      <a:pt x="367" y="224"/>
                      <a:pt x="457" y="185"/>
                      <a:pt x="575" y="185"/>
                    </a:cubicBezTo>
                    <a:cubicBezTo>
                      <a:pt x="607" y="185"/>
                      <a:pt x="638" y="188"/>
                      <a:pt x="665" y="196"/>
                    </a:cubicBezTo>
                    <a:cubicBezTo>
                      <a:pt x="694" y="201"/>
                      <a:pt x="719" y="211"/>
                      <a:pt x="743" y="225"/>
                    </a:cubicBezTo>
                    <a:lnTo>
                      <a:pt x="741" y="12"/>
                    </a:lnTo>
                    <a:cubicBezTo>
                      <a:pt x="719" y="8"/>
                      <a:pt x="701" y="5"/>
                      <a:pt x="683" y="3"/>
                    </a:cubicBezTo>
                    <a:cubicBezTo>
                      <a:pt x="667" y="1"/>
                      <a:pt x="650" y="0"/>
                      <a:pt x="6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42"/>
              <p:cNvSpPr/>
              <p:nvPr/>
            </p:nvSpPr>
            <p:spPr>
              <a:xfrm>
                <a:off x="-2255098" y="3572536"/>
                <a:ext cx="18331" cy="24568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330" extrusionOk="0">
                    <a:moveTo>
                      <a:pt x="496" y="0"/>
                    </a:moveTo>
                    <a:cubicBezTo>
                      <a:pt x="341" y="0"/>
                      <a:pt x="220" y="32"/>
                      <a:pt x="137" y="97"/>
                    </a:cubicBezTo>
                    <a:cubicBezTo>
                      <a:pt x="52" y="162"/>
                      <a:pt x="9" y="254"/>
                      <a:pt x="9" y="373"/>
                    </a:cubicBezTo>
                    <a:cubicBezTo>
                      <a:pt x="9" y="471"/>
                      <a:pt x="39" y="548"/>
                      <a:pt x="96" y="605"/>
                    </a:cubicBezTo>
                    <a:cubicBezTo>
                      <a:pt x="154" y="660"/>
                      <a:pt x="246" y="703"/>
                      <a:pt x="375" y="730"/>
                    </a:cubicBezTo>
                    <a:lnTo>
                      <a:pt x="447" y="746"/>
                    </a:lnTo>
                    <a:cubicBezTo>
                      <a:pt x="577" y="773"/>
                      <a:pt x="659" y="803"/>
                      <a:pt x="698" y="833"/>
                    </a:cubicBezTo>
                    <a:cubicBezTo>
                      <a:pt x="736" y="863"/>
                      <a:pt x="756" y="907"/>
                      <a:pt x="756" y="964"/>
                    </a:cubicBezTo>
                    <a:cubicBezTo>
                      <a:pt x="756" y="1024"/>
                      <a:pt x="729" y="1072"/>
                      <a:pt x="676" y="1105"/>
                    </a:cubicBezTo>
                    <a:cubicBezTo>
                      <a:pt x="623" y="1139"/>
                      <a:pt x="547" y="1156"/>
                      <a:pt x="449" y="1156"/>
                    </a:cubicBezTo>
                    <a:cubicBezTo>
                      <a:pt x="376" y="1156"/>
                      <a:pt x="303" y="1145"/>
                      <a:pt x="228" y="1126"/>
                    </a:cubicBezTo>
                    <a:cubicBezTo>
                      <a:pt x="154" y="1105"/>
                      <a:pt x="78" y="1076"/>
                      <a:pt x="0" y="1036"/>
                    </a:cubicBezTo>
                    <a:lnTo>
                      <a:pt x="0" y="1251"/>
                    </a:lnTo>
                    <a:cubicBezTo>
                      <a:pt x="83" y="1277"/>
                      <a:pt x="160" y="1297"/>
                      <a:pt x="232" y="1309"/>
                    </a:cubicBezTo>
                    <a:cubicBezTo>
                      <a:pt x="307" y="1323"/>
                      <a:pt x="377" y="1329"/>
                      <a:pt x="446" y="1329"/>
                    </a:cubicBezTo>
                    <a:cubicBezTo>
                      <a:pt x="608" y="1329"/>
                      <a:pt x="736" y="1296"/>
                      <a:pt x="829" y="1226"/>
                    </a:cubicBezTo>
                    <a:cubicBezTo>
                      <a:pt x="922" y="1158"/>
                      <a:pt x="969" y="1066"/>
                      <a:pt x="969" y="947"/>
                    </a:cubicBezTo>
                    <a:cubicBezTo>
                      <a:pt x="969" y="844"/>
                      <a:pt x="937" y="764"/>
                      <a:pt x="875" y="707"/>
                    </a:cubicBezTo>
                    <a:cubicBezTo>
                      <a:pt x="814" y="649"/>
                      <a:pt x="708" y="604"/>
                      <a:pt x="560" y="571"/>
                    </a:cubicBezTo>
                    <a:lnTo>
                      <a:pt x="489" y="556"/>
                    </a:lnTo>
                    <a:cubicBezTo>
                      <a:pt x="377" y="531"/>
                      <a:pt x="304" y="506"/>
                      <a:pt x="267" y="477"/>
                    </a:cubicBezTo>
                    <a:cubicBezTo>
                      <a:pt x="229" y="450"/>
                      <a:pt x="211" y="412"/>
                      <a:pt x="211" y="364"/>
                    </a:cubicBezTo>
                    <a:cubicBezTo>
                      <a:pt x="211" y="301"/>
                      <a:pt x="237" y="254"/>
                      <a:pt x="289" y="221"/>
                    </a:cubicBezTo>
                    <a:cubicBezTo>
                      <a:pt x="340" y="189"/>
                      <a:pt x="417" y="174"/>
                      <a:pt x="522" y="174"/>
                    </a:cubicBezTo>
                    <a:cubicBezTo>
                      <a:pt x="588" y="174"/>
                      <a:pt x="654" y="181"/>
                      <a:pt x="718" y="197"/>
                    </a:cubicBezTo>
                    <a:cubicBezTo>
                      <a:pt x="781" y="211"/>
                      <a:pt x="842" y="234"/>
                      <a:pt x="901" y="264"/>
                    </a:cubicBezTo>
                    <a:lnTo>
                      <a:pt x="901" y="67"/>
                    </a:lnTo>
                    <a:cubicBezTo>
                      <a:pt x="843" y="45"/>
                      <a:pt x="781" y="28"/>
                      <a:pt x="713" y="17"/>
                    </a:cubicBezTo>
                    <a:cubicBezTo>
                      <a:pt x="645" y="5"/>
                      <a:pt x="573" y="0"/>
                      <a:pt x="4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42"/>
              <p:cNvSpPr/>
              <p:nvPr/>
            </p:nvSpPr>
            <p:spPr>
              <a:xfrm>
                <a:off x="-2222009" y="3572536"/>
                <a:ext cx="20220" cy="24568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1330" extrusionOk="0">
                    <a:moveTo>
                      <a:pt x="863" y="660"/>
                    </a:moveTo>
                    <a:lnTo>
                      <a:pt x="863" y="707"/>
                    </a:lnTo>
                    <a:cubicBezTo>
                      <a:pt x="863" y="843"/>
                      <a:pt x="827" y="951"/>
                      <a:pt x="757" y="1033"/>
                    </a:cubicBezTo>
                    <a:cubicBezTo>
                      <a:pt x="688" y="1114"/>
                      <a:pt x="595" y="1156"/>
                      <a:pt x="481" y="1156"/>
                    </a:cubicBezTo>
                    <a:cubicBezTo>
                      <a:pt x="396" y="1156"/>
                      <a:pt x="330" y="1134"/>
                      <a:pt x="281" y="1091"/>
                    </a:cubicBezTo>
                    <a:cubicBezTo>
                      <a:pt x="232" y="1047"/>
                      <a:pt x="209" y="988"/>
                      <a:pt x="209" y="915"/>
                    </a:cubicBezTo>
                    <a:cubicBezTo>
                      <a:pt x="209" y="822"/>
                      <a:pt x="241" y="757"/>
                      <a:pt x="306" y="718"/>
                    </a:cubicBezTo>
                    <a:cubicBezTo>
                      <a:pt x="371" y="679"/>
                      <a:pt x="487" y="660"/>
                      <a:pt x="656" y="660"/>
                    </a:cubicBezTo>
                    <a:close/>
                    <a:moveTo>
                      <a:pt x="524" y="0"/>
                    </a:moveTo>
                    <a:cubicBezTo>
                      <a:pt x="456" y="0"/>
                      <a:pt x="387" y="8"/>
                      <a:pt x="315" y="22"/>
                    </a:cubicBezTo>
                    <a:cubicBezTo>
                      <a:pt x="244" y="36"/>
                      <a:pt x="169" y="58"/>
                      <a:pt x="93" y="88"/>
                    </a:cubicBezTo>
                    <a:lnTo>
                      <a:pt x="93" y="281"/>
                    </a:lnTo>
                    <a:cubicBezTo>
                      <a:pt x="156" y="246"/>
                      <a:pt x="222" y="220"/>
                      <a:pt x="292" y="202"/>
                    </a:cubicBezTo>
                    <a:cubicBezTo>
                      <a:pt x="360" y="185"/>
                      <a:pt x="430" y="176"/>
                      <a:pt x="503" y="176"/>
                    </a:cubicBezTo>
                    <a:cubicBezTo>
                      <a:pt x="617" y="176"/>
                      <a:pt x="705" y="202"/>
                      <a:pt x="768" y="255"/>
                    </a:cubicBezTo>
                    <a:cubicBezTo>
                      <a:pt x="831" y="308"/>
                      <a:pt x="863" y="381"/>
                      <a:pt x="863" y="477"/>
                    </a:cubicBezTo>
                    <a:lnTo>
                      <a:pt x="863" y="497"/>
                    </a:lnTo>
                    <a:lnTo>
                      <a:pt x="571" y="497"/>
                    </a:lnTo>
                    <a:cubicBezTo>
                      <a:pt x="382" y="497"/>
                      <a:pt x="239" y="534"/>
                      <a:pt x="144" y="606"/>
                    </a:cubicBezTo>
                    <a:cubicBezTo>
                      <a:pt x="48" y="678"/>
                      <a:pt x="1" y="786"/>
                      <a:pt x="1" y="928"/>
                    </a:cubicBezTo>
                    <a:cubicBezTo>
                      <a:pt x="1" y="1050"/>
                      <a:pt x="38" y="1148"/>
                      <a:pt x="115" y="1221"/>
                    </a:cubicBezTo>
                    <a:cubicBezTo>
                      <a:pt x="191" y="1293"/>
                      <a:pt x="295" y="1329"/>
                      <a:pt x="424" y="1329"/>
                    </a:cubicBezTo>
                    <a:cubicBezTo>
                      <a:pt x="527" y="1329"/>
                      <a:pt x="614" y="1311"/>
                      <a:pt x="685" y="1275"/>
                    </a:cubicBezTo>
                    <a:cubicBezTo>
                      <a:pt x="756" y="1238"/>
                      <a:pt x="815" y="1181"/>
                      <a:pt x="863" y="1104"/>
                    </a:cubicBezTo>
                    <a:lnTo>
                      <a:pt x="863" y="1297"/>
                    </a:lnTo>
                    <a:lnTo>
                      <a:pt x="1070" y="1297"/>
                    </a:lnTo>
                    <a:lnTo>
                      <a:pt x="1070" y="574"/>
                    </a:lnTo>
                    <a:cubicBezTo>
                      <a:pt x="1070" y="381"/>
                      <a:pt x="1025" y="237"/>
                      <a:pt x="935" y="142"/>
                    </a:cubicBezTo>
                    <a:cubicBezTo>
                      <a:pt x="845" y="48"/>
                      <a:pt x="707" y="0"/>
                      <a:pt x="5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42"/>
              <p:cNvSpPr/>
              <p:nvPr/>
            </p:nvSpPr>
            <p:spPr>
              <a:xfrm>
                <a:off x="-2195401" y="3572536"/>
                <a:ext cx="21411" cy="32863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1779" extrusionOk="0">
                    <a:moveTo>
                      <a:pt x="569" y="174"/>
                    </a:moveTo>
                    <a:cubicBezTo>
                      <a:pt x="681" y="174"/>
                      <a:pt x="769" y="215"/>
                      <a:pt x="830" y="299"/>
                    </a:cubicBezTo>
                    <a:cubicBezTo>
                      <a:pt x="893" y="381"/>
                      <a:pt x="924" y="498"/>
                      <a:pt x="924" y="649"/>
                    </a:cubicBezTo>
                    <a:cubicBezTo>
                      <a:pt x="924" y="799"/>
                      <a:pt x="893" y="915"/>
                      <a:pt x="830" y="999"/>
                    </a:cubicBezTo>
                    <a:cubicBezTo>
                      <a:pt x="769" y="1081"/>
                      <a:pt x="681" y="1122"/>
                      <a:pt x="569" y="1122"/>
                    </a:cubicBezTo>
                    <a:cubicBezTo>
                      <a:pt x="457" y="1122"/>
                      <a:pt x="371" y="1081"/>
                      <a:pt x="308" y="999"/>
                    </a:cubicBezTo>
                    <a:cubicBezTo>
                      <a:pt x="246" y="915"/>
                      <a:pt x="215" y="799"/>
                      <a:pt x="215" y="649"/>
                    </a:cubicBezTo>
                    <a:cubicBezTo>
                      <a:pt x="215" y="498"/>
                      <a:pt x="246" y="381"/>
                      <a:pt x="308" y="299"/>
                    </a:cubicBezTo>
                    <a:cubicBezTo>
                      <a:pt x="371" y="215"/>
                      <a:pt x="457" y="174"/>
                      <a:pt x="569" y="174"/>
                    </a:cubicBezTo>
                    <a:close/>
                    <a:moveTo>
                      <a:pt x="519" y="0"/>
                    </a:moveTo>
                    <a:cubicBezTo>
                      <a:pt x="363" y="0"/>
                      <a:pt x="238" y="59"/>
                      <a:pt x="143" y="178"/>
                    </a:cubicBezTo>
                    <a:cubicBezTo>
                      <a:pt x="48" y="296"/>
                      <a:pt x="0" y="453"/>
                      <a:pt x="0" y="649"/>
                    </a:cubicBezTo>
                    <a:cubicBezTo>
                      <a:pt x="0" y="844"/>
                      <a:pt x="48" y="1001"/>
                      <a:pt x="143" y="1120"/>
                    </a:cubicBezTo>
                    <a:cubicBezTo>
                      <a:pt x="238" y="1238"/>
                      <a:pt x="363" y="1297"/>
                      <a:pt x="519" y="1297"/>
                    </a:cubicBezTo>
                    <a:cubicBezTo>
                      <a:pt x="612" y="1297"/>
                      <a:pt x="693" y="1278"/>
                      <a:pt x="760" y="1242"/>
                    </a:cubicBezTo>
                    <a:cubicBezTo>
                      <a:pt x="827" y="1204"/>
                      <a:pt x="882" y="1149"/>
                      <a:pt x="924" y="1075"/>
                    </a:cubicBezTo>
                    <a:lnTo>
                      <a:pt x="924" y="1177"/>
                    </a:lnTo>
                    <a:cubicBezTo>
                      <a:pt x="924" y="1322"/>
                      <a:pt x="891" y="1428"/>
                      <a:pt x="823" y="1499"/>
                    </a:cubicBezTo>
                    <a:cubicBezTo>
                      <a:pt x="754" y="1571"/>
                      <a:pt x="653" y="1607"/>
                      <a:pt x="516" y="1607"/>
                    </a:cubicBezTo>
                    <a:cubicBezTo>
                      <a:pt x="455" y="1607"/>
                      <a:pt x="394" y="1598"/>
                      <a:pt x="334" y="1583"/>
                    </a:cubicBezTo>
                    <a:cubicBezTo>
                      <a:pt x="275" y="1567"/>
                      <a:pt x="214" y="1543"/>
                      <a:pt x="154" y="1509"/>
                    </a:cubicBezTo>
                    <a:lnTo>
                      <a:pt x="154" y="1711"/>
                    </a:lnTo>
                    <a:cubicBezTo>
                      <a:pt x="214" y="1735"/>
                      <a:pt x="277" y="1751"/>
                      <a:pt x="343" y="1762"/>
                    </a:cubicBezTo>
                    <a:cubicBezTo>
                      <a:pt x="407" y="1773"/>
                      <a:pt x="477" y="1778"/>
                      <a:pt x="549" y="1778"/>
                    </a:cubicBezTo>
                    <a:cubicBezTo>
                      <a:pt x="747" y="1778"/>
                      <a:pt x="893" y="1726"/>
                      <a:pt x="989" y="1620"/>
                    </a:cubicBezTo>
                    <a:cubicBezTo>
                      <a:pt x="1085" y="1516"/>
                      <a:pt x="1133" y="1355"/>
                      <a:pt x="1133" y="1140"/>
                    </a:cubicBezTo>
                    <a:lnTo>
                      <a:pt x="1133" y="30"/>
                    </a:lnTo>
                    <a:lnTo>
                      <a:pt x="924" y="30"/>
                    </a:lnTo>
                    <a:lnTo>
                      <a:pt x="924" y="223"/>
                    </a:lnTo>
                    <a:cubicBezTo>
                      <a:pt x="882" y="148"/>
                      <a:pt x="827" y="91"/>
                      <a:pt x="760" y="55"/>
                    </a:cubicBezTo>
                    <a:cubicBezTo>
                      <a:pt x="693" y="18"/>
                      <a:pt x="612" y="0"/>
                      <a:pt x="51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42"/>
              <p:cNvSpPr/>
              <p:nvPr/>
            </p:nvSpPr>
            <p:spPr>
              <a:xfrm>
                <a:off x="-2167603" y="3572536"/>
                <a:ext cx="21978" cy="24568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1330" extrusionOk="0">
                    <a:moveTo>
                      <a:pt x="581" y="176"/>
                    </a:moveTo>
                    <a:cubicBezTo>
                      <a:pt x="693" y="176"/>
                      <a:pt x="780" y="220"/>
                      <a:pt x="844" y="309"/>
                    </a:cubicBezTo>
                    <a:cubicBezTo>
                      <a:pt x="910" y="396"/>
                      <a:pt x="942" y="515"/>
                      <a:pt x="942" y="665"/>
                    </a:cubicBezTo>
                    <a:cubicBezTo>
                      <a:pt x="942" y="816"/>
                      <a:pt x="910" y="934"/>
                      <a:pt x="844" y="1022"/>
                    </a:cubicBezTo>
                    <a:cubicBezTo>
                      <a:pt x="780" y="1109"/>
                      <a:pt x="693" y="1153"/>
                      <a:pt x="581" y="1153"/>
                    </a:cubicBezTo>
                    <a:cubicBezTo>
                      <a:pt x="469" y="1153"/>
                      <a:pt x="380" y="1111"/>
                      <a:pt x="315" y="1023"/>
                    </a:cubicBezTo>
                    <a:cubicBezTo>
                      <a:pt x="251" y="936"/>
                      <a:pt x="219" y="816"/>
                      <a:pt x="219" y="665"/>
                    </a:cubicBezTo>
                    <a:cubicBezTo>
                      <a:pt x="219" y="513"/>
                      <a:pt x="251" y="394"/>
                      <a:pt x="317" y="308"/>
                    </a:cubicBezTo>
                    <a:cubicBezTo>
                      <a:pt x="381" y="220"/>
                      <a:pt x="470" y="176"/>
                      <a:pt x="581" y="176"/>
                    </a:cubicBezTo>
                    <a:close/>
                    <a:moveTo>
                      <a:pt x="581" y="0"/>
                    </a:moveTo>
                    <a:cubicBezTo>
                      <a:pt x="399" y="0"/>
                      <a:pt x="256" y="58"/>
                      <a:pt x="153" y="176"/>
                    </a:cubicBezTo>
                    <a:cubicBezTo>
                      <a:pt x="52" y="293"/>
                      <a:pt x="0" y="457"/>
                      <a:pt x="0" y="665"/>
                    </a:cubicBezTo>
                    <a:cubicBezTo>
                      <a:pt x="0" y="872"/>
                      <a:pt x="52" y="1035"/>
                      <a:pt x="153" y="1153"/>
                    </a:cubicBezTo>
                    <a:cubicBezTo>
                      <a:pt x="256" y="1271"/>
                      <a:pt x="399" y="1329"/>
                      <a:pt x="581" y="1329"/>
                    </a:cubicBezTo>
                    <a:cubicBezTo>
                      <a:pt x="762" y="1329"/>
                      <a:pt x="905" y="1271"/>
                      <a:pt x="1008" y="1153"/>
                    </a:cubicBezTo>
                    <a:cubicBezTo>
                      <a:pt x="1111" y="1035"/>
                      <a:pt x="1162" y="872"/>
                      <a:pt x="1162" y="665"/>
                    </a:cubicBezTo>
                    <a:cubicBezTo>
                      <a:pt x="1162" y="457"/>
                      <a:pt x="1111" y="293"/>
                      <a:pt x="1008" y="176"/>
                    </a:cubicBezTo>
                    <a:cubicBezTo>
                      <a:pt x="905" y="58"/>
                      <a:pt x="762" y="0"/>
                      <a:pt x="5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42"/>
              <p:cNvSpPr/>
              <p:nvPr/>
            </p:nvSpPr>
            <p:spPr>
              <a:xfrm>
                <a:off x="-1685962" y="3172994"/>
                <a:ext cx="24945" cy="24384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1320" extrusionOk="0">
                    <a:moveTo>
                      <a:pt x="661" y="1"/>
                    </a:moveTo>
                    <a:cubicBezTo>
                      <a:pt x="307" y="1"/>
                      <a:pt x="0" y="306"/>
                      <a:pt x="0" y="660"/>
                    </a:cubicBezTo>
                    <a:cubicBezTo>
                      <a:pt x="0" y="1030"/>
                      <a:pt x="307" y="1320"/>
                      <a:pt x="661" y="1320"/>
                    </a:cubicBezTo>
                    <a:cubicBezTo>
                      <a:pt x="1030" y="1320"/>
                      <a:pt x="1319" y="1030"/>
                      <a:pt x="1319" y="660"/>
                    </a:cubicBezTo>
                    <a:cubicBezTo>
                      <a:pt x="1319" y="306"/>
                      <a:pt x="1030" y="1"/>
                      <a:pt x="6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2"/>
              <p:cNvSpPr/>
              <p:nvPr/>
            </p:nvSpPr>
            <p:spPr>
              <a:xfrm>
                <a:off x="-1630026" y="3172994"/>
                <a:ext cx="24926" cy="24384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1320" extrusionOk="0">
                    <a:moveTo>
                      <a:pt x="660" y="1"/>
                    </a:moveTo>
                    <a:cubicBezTo>
                      <a:pt x="290" y="1"/>
                      <a:pt x="0" y="306"/>
                      <a:pt x="0" y="660"/>
                    </a:cubicBezTo>
                    <a:cubicBezTo>
                      <a:pt x="0" y="1030"/>
                      <a:pt x="290" y="1320"/>
                      <a:pt x="660" y="1320"/>
                    </a:cubicBezTo>
                    <a:cubicBezTo>
                      <a:pt x="1029" y="1320"/>
                      <a:pt x="1319" y="1030"/>
                      <a:pt x="1319" y="660"/>
                    </a:cubicBezTo>
                    <a:cubicBezTo>
                      <a:pt x="1319" y="306"/>
                      <a:pt x="1029" y="1"/>
                      <a:pt x="6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42"/>
              <p:cNvSpPr/>
              <p:nvPr/>
            </p:nvSpPr>
            <p:spPr>
              <a:xfrm>
                <a:off x="-1574108" y="3172994"/>
                <a:ext cx="24945" cy="24384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1320" extrusionOk="0">
                    <a:moveTo>
                      <a:pt x="661" y="1"/>
                    </a:moveTo>
                    <a:cubicBezTo>
                      <a:pt x="290" y="1"/>
                      <a:pt x="1" y="306"/>
                      <a:pt x="1" y="660"/>
                    </a:cubicBezTo>
                    <a:cubicBezTo>
                      <a:pt x="1" y="1030"/>
                      <a:pt x="290" y="1320"/>
                      <a:pt x="661" y="1320"/>
                    </a:cubicBezTo>
                    <a:cubicBezTo>
                      <a:pt x="1015" y="1320"/>
                      <a:pt x="1320" y="1030"/>
                      <a:pt x="1320" y="660"/>
                    </a:cubicBezTo>
                    <a:cubicBezTo>
                      <a:pt x="1320" y="306"/>
                      <a:pt x="1015" y="1"/>
                      <a:pt x="6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42"/>
              <p:cNvSpPr/>
              <p:nvPr/>
            </p:nvSpPr>
            <p:spPr>
              <a:xfrm>
                <a:off x="-1518474" y="3172994"/>
                <a:ext cx="24945" cy="24384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1320" extrusionOk="0">
                    <a:moveTo>
                      <a:pt x="660" y="1"/>
                    </a:moveTo>
                    <a:cubicBezTo>
                      <a:pt x="306" y="1"/>
                      <a:pt x="1" y="306"/>
                      <a:pt x="1" y="660"/>
                    </a:cubicBezTo>
                    <a:cubicBezTo>
                      <a:pt x="1" y="1030"/>
                      <a:pt x="306" y="1320"/>
                      <a:pt x="660" y="1320"/>
                    </a:cubicBezTo>
                    <a:cubicBezTo>
                      <a:pt x="1030" y="1320"/>
                      <a:pt x="1320" y="1030"/>
                      <a:pt x="1320" y="660"/>
                    </a:cubicBezTo>
                    <a:cubicBezTo>
                      <a:pt x="1320" y="306"/>
                      <a:pt x="1030" y="1"/>
                      <a:pt x="6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42"/>
              <p:cNvSpPr/>
              <p:nvPr/>
            </p:nvSpPr>
            <p:spPr>
              <a:xfrm>
                <a:off x="-1462537" y="3172994"/>
                <a:ext cx="24945" cy="24384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1320" extrusionOk="0">
                    <a:moveTo>
                      <a:pt x="659" y="1"/>
                    </a:moveTo>
                    <a:cubicBezTo>
                      <a:pt x="290" y="1"/>
                      <a:pt x="0" y="306"/>
                      <a:pt x="0" y="660"/>
                    </a:cubicBezTo>
                    <a:cubicBezTo>
                      <a:pt x="0" y="1030"/>
                      <a:pt x="290" y="1320"/>
                      <a:pt x="659" y="1320"/>
                    </a:cubicBezTo>
                    <a:cubicBezTo>
                      <a:pt x="1030" y="1320"/>
                      <a:pt x="1319" y="1030"/>
                      <a:pt x="1319" y="660"/>
                    </a:cubicBezTo>
                    <a:cubicBezTo>
                      <a:pt x="1319" y="306"/>
                      <a:pt x="1030" y="1"/>
                      <a:pt x="6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42"/>
              <p:cNvSpPr/>
              <p:nvPr/>
            </p:nvSpPr>
            <p:spPr>
              <a:xfrm>
                <a:off x="-2416974" y="1185224"/>
                <a:ext cx="155942" cy="152435"/>
              </a:xfrm>
              <a:custGeom>
                <a:avLst/>
                <a:gdLst/>
                <a:ahLst/>
                <a:cxnLst/>
                <a:rect l="l" t="t" r="r" b="b"/>
                <a:pathLst>
                  <a:path w="8252" h="8252" extrusionOk="0">
                    <a:moveTo>
                      <a:pt x="4133" y="1"/>
                    </a:moveTo>
                    <a:cubicBezTo>
                      <a:pt x="1849" y="1"/>
                      <a:pt x="0" y="1850"/>
                      <a:pt x="0" y="4118"/>
                    </a:cubicBezTo>
                    <a:cubicBezTo>
                      <a:pt x="0" y="6402"/>
                      <a:pt x="1849" y="8251"/>
                      <a:pt x="4133" y="8251"/>
                    </a:cubicBezTo>
                    <a:cubicBezTo>
                      <a:pt x="6417" y="8251"/>
                      <a:pt x="8251" y="6402"/>
                      <a:pt x="8251" y="4118"/>
                    </a:cubicBezTo>
                    <a:cubicBezTo>
                      <a:pt x="8251" y="1850"/>
                      <a:pt x="6417" y="1"/>
                      <a:pt x="41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42"/>
              <p:cNvSpPr/>
              <p:nvPr/>
            </p:nvSpPr>
            <p:spPr>
              <a:xfrm>
                <a:off x="-2208119" y="1245721"/>
                <a:ext cx="51439" cy="48509"/>
              </a:xfrm>
              <a:custGeom>
                <a:avLst/>
                <a:gdLst/>
                <a:ahLst/>
                <a:cxnLst/>
                <a:rect l="l" t="t" r="r" b="b"/>
                <a:pathLst>
                  <a:path w="2722" h="2626" extrusionOk="0">
                    <a:moveTo>
                      <a:pt x="1310" y="936"/>
                    </a:moveTo>
                    <a:cubicBezTo>
                      <a:pt x="1416" y="936"/>
                      <a:pt x="1498" y="973"/>
                      <a:pt x="1560" y="1047"/>
                    </a:cubicBezTo>
                    <a:cubicBezTo>
                      <a:pt x="1624" y="1119"/>
                      <a:pt x="1657" y="1209"/>
                      <a:pt x="1657" y="1316"/>
                    </a:cubicBezTo>
                    <a:cubicBezTo>
                      <a:pt x="1657" y="1429"/>
                      <a:pt x="1626" y="1524"/>
                      <a:pt x="1564" y="1600"/>
                    </a:cubicBezTo>
                    <a:cubicBezTo>
                      <a:pt x="1502" y="1676"/>
                      <a:pt x="1420" y="1714"/>
                      <a:pt x="1317" y="1714"/>
                    </a:cubicBezTo>
                    <a:cubicBezTo>
                      <a:pt x="1220" y="1714"/>
                      <a:pt x="1141" y="1675"/>
                      <a:pt x="1079" y="1596"/>
                    </a:cubicBezTo>
                    <a:cubicBezTo>
                      <a:pt x="1017" y="1519"/>
                      <a:pt x="986" y="1424"/>
                      <a:pt x="986" y="1312"/>
                    </a:cubicBezTo>
                    <a:cubicBezTo>
                      <a:pt x="986" y="1207"/>
                      <a:pt x="1016" y="1119"/>
                      <a:pt x="1076" y="1047"/>
                    </a:cubicBezTo>
                    <a:cubicBezTo>
                      <a:pt x="1138" y="973"/>
                      <a:pt x="1215" y="936"/>
                      <a:pt x="1310" y="936"/>
                    </a:cubicBezTo>
                    <a:close/>
                    <a:moveTo>
                      <a:pt x="1381" y="0"/>
                    </a:moveTo>
                    <a:cubicBezTo>
                      <a:pt x="1128" y="0"/>
                      <a:pt x="896" y="60"/>
                      <a:pt x="684" y="179"/>
                    </a:cubicBezTo>
                    <a:cubicBezTo>
                      <a:pt x="474" y="296"/>
                      <a:pt x="307" y="457"/>
                      <a:pt x="183" y="661"/>
                    </a:cubicBezTo>
                    <a:cubicBezTo>
                      <a:pt x="61" y="865"/>
                      <a:pt x="0" y="1090"/>
                      <a:pt x="0" y="1337"/>
                    </a:cubicBezTo>
                    <a:cubicBezTo>
                      <a:pt x="0" y="1579"/>
                      <a:pt x="60" y="1799"/>
                      <a:pt x="177" y="1995"/>
                    </a:cubicBezTo>
                    <a:cubicBezTo>
                      <a:pt x="294" y="2191"/>
                      <a:pt x="455" y="2344"/>
                      <a:pt x="659" y="2454"/>
                    </a:cubicBezTo>
                    <a:cubicBezTo>
                      <a:pt x="863" y="2569"/>
                      <a:pt x="1090" y="2625"/>
                      <a:pt x="1341" y="2625"/>
                    </a:cubicBezTo>
                    <a:cubicBezTo>
                      <a:pt x="1462" y="2625"/>
                      <a:pt x="1591" y="2605"/>
                      <a:pt x="1727" y="2564"/>
                    </a:cubicBezTo>
                    <a:cubicBezTo>
                      <a:pt x="1865" y="2523"/>
                      <a:pt x="1978" y="2469"/>
                      <a:pt x="2067" y="2403"/>
                    </a:cubicBezTo>
                    <a:lnTo>
                      <a:pt x="1928" y="2165"/>
                    </a:lnTo>
                    <a:cubicBezTo>
                      <a:pt x="1846" y="2224"/>
                      <a:pt x="1750" y="2269"/>
                      <a:pt x="1644" y="2301"/>
                    </a:cubicBezTo>
                    <a:cubicBezTo>
                      <a:pt x="1539" y="2333"/>
                      <a:pt x="1438" y="2350"/>
                      <a:pt x="1341" y="2350"/>
                    </a:cubicBezTo>
                    <a:cubicBezTo>
                      <a:pt x="1146" y="2350"/>
                      <a:pt x="968" y="2306"/>
                      <a:pt x="807" y="2218"/>
                    </a:cubicBezTo>
                    <a:cubicBezTo>
                      <a:pt x="648" y="2131"/>
                      <a:pt x="523" y="2010"/>
                      <a:pt x="430" y="1856"/>
                    </a:cubicBezTo>
                    <a:cubicBezTo>
                      <a:pt x="338" y="1702"/>
                      <a:pt x="291" y="1529"/>
                      <a:pt x="291" y="1337"/>
                    </a:cubicBezTo>
                    <a:cubicBezTo>
                      <a:pt x="291" y="1143"/>
                      <a:pt x="340" y="966"/>
                      <a:pt x="437" y="803"/>
                    </a:cubicBezTo>
                    <a:cubicBezTo>
                      <a:pt x="536" y="639"/>
                      <a:pt x="668" y="509"/>
                      <a:pt x="834" y="414"/>
                    </a:cubicBezTo>
                    <a:cubicBezTo>
                      <a:pt x="1002" y="317"/>
                      <a:pt x="1184" y="268"/>
                      <a:pt x="1381" y="268"/>
                    </a:cubicBezTo>
                    <a:cubicBezTo>
                      <a:pt x="1593" y="268"/>
                      <a:pt x="1779" y="314"/>
                      <a:pt x="1937" y="407"/>
                    </a:cubicBezTo>
                    <a:cubicBezTo>
                      <a:pt x="2098" y="500"/>
                      <a:pt x="2220" y="627"/>
                      <a:pt x="2305" y="788"/>
                    </a:cubicBezTo>
                    <a:cubicBezTo>
                      <a:pt x="2391" y="948"/>
                      <a:pt x="2435" y="1126"/>
                      <a:pt x="2435" y="1325"/>
                    </a:cubicBezTo>
                    <a:cubicBezTo>
                      <a:pt x="2435" y="1421"/>
                      <a:pt x="2422" y="1509"/>
                      <a:pt x="2398" y="1587"/>
                    </a:cubicBezTo>
                    <a:cubicBezTo>
                      <a:pt x="2373" y="1666"/>
                      <a:pt x="2340" y="1727"/>
                      <a:pt x="2299" y="1772"/>
                    </a:cubicBezTo>
                    <a:cubicBezTo>
                      <a:pt x="2257" y="1816"/>
                      <a:pt x="2214" y="1838"/>
                      <a:pt x="2169" y="1838"/>
                    </a:cubicBezTo>
                    <a:cubicBezTo>
                      <a:pt x="2085" y="1838"/>
                      <a:pt x="2043" y="1787"/>
                      <a:pt x="2043" y="1682"/>
                    </a:cubicBezTo>
                    <a:lnTo>
                      <a:pt x="2043" y="634"/>
                    </a:lnTo>
                    <a:lnTo>
                      <a:pt x="1681" y="634"/>
                    </a:lnTo>
                    <a:lnTo>
                      <a:pt x="1681" y="806"/>
                    </a:lnTo>
                    <a:cubicBezTo>
                      <a:pt x="1671" y="788"/>
                      <a:pt x="1645" y="762"/>
                      <a:pt x="1604" y="729"/>
                    </a:cubicBezTo>
                    <a:cubicBezTo>
                      <a:pt x="1565" y="695"/>
                      <a:pt x="1514" y="666"/>
                      <a:pt x="1449" y="639"/>
                    </a:cubicBezTo>
                    <a:cubicBezTo>
                      <a:pt x="1385" y="612"/>
                      <a:pt x="1316" y="599"/>
                      <a:pt x="1240" y="599"/>
                    </a:cubicBezTo>
                    <a:cubicBezTo>
                      <a:pt x="1111" y="599"/>
                      <a:pt x="999" y="632"/>
                      <a:pt x="900" y="698"/>
                    </a:cubicBezTo>
                    <a:cubicBezTo>
                      <a:pt x="801" y="762"/>
                      <a:pt x="725" y="850"/>
                      <a:pt x="671" y="960"/>
                    </a:cubicBezTo>
                    <a:cubicBezTo>
                      <a:pt x="617" y="1071"/>
                      <a:pt x="591" y="1193"/>
                      <a:pt x="591" y="1328"/>
                    </a:cubicBezTo>
                    <a:cubicBezTo>
                      <a:pt x="591" y="1466"/>
                      <a:pt x="623" y="1590"/>
                      <a:pt x="686" y="1698"/>
                    </a:cubicBezTo>
                    <a:cubicBezTo>
                      <a:pt x="751" y="1807"/>
                      <a:pt x="834" y="1893"/>
                      <a:pt x="940" y="1955"/>
                    </a:cubicBezTo>
                    <a:cubicBezTo>
                      <a:pt x="1045" y="2014"/>
                      <a:pt x="1157" y="2044"/>
                      <a:pt x="1277" y="2044"/>
                    </a:cubicBezTo>
                    <a:cubicBezTo>
                      <a:pt x="1375" y="2044"/>
                      <a:pt x="1467" y="2023"/>
                      <a:pt x="1551" y="1982"/>
                    </a:cubicBezTo>
                    <a:cubicBezTo>
                      <a:pt x="1636" y="1940"/>
                      <a:pt x="1707" y="1875"/>
                      <a:pt x="1765" y="1792"/>
                    </a:cubicBezTo>
                    <a:lnTo>
                      <a:pt x="1771" y="1838"/>
                    </a:lnTo>
                    <a:cubicBezTo>
                      <a:pt x="1792" y="1918"/>
                      <a:pt x="1833" y="1978"/>
                      <a:pt x="1895" y="2019"/>
                    </a:cubicBezTo>
                    <a:cubicBezTo>
                      <a:pt x="1956" y="2059"/>
                      <a:pt x="2035" y="2079"/>
                      <a:pt x="2131" y="2079"/>
                    </a:cubicBezTo>
                    <a:cubicBezTo>
                      <a:pt x="2247" y="2079"/>
                      <a:pt x="2349" y="2048"/>
                      <a:pt x="2438" y="1986"/>
                    </a:cubicBezTo>
                    <a:cubicBezTo>
                      <a:pt x="2526" y="1922"/>
                      <a:pt x="2595" y="1833"/>
                      <a:pt x="2645" y="1717"/>
                    </a:cubicBezTo>
                    <a:cubicBezTo>
                      <a:pt x="2696" y="1601"/>
                      <a:pt x="2722" y="1467"/>
                      <a:pt x="2722" y="1316"/>
                    </a:cubicBezTo>
                    <a:cubicBezTo>
                      <a:pt x="2722" y="1066"/>
                      <a:pt x="2663" y="842"/>
                      <a:pt x="2546" y="643"/>
                    </a:cubicBezTo>
                    <a:cubicBezTo>
                      <a:pt x="2430" y="441"/>
                      <a:pt x="2270" y="282"/>
                      <a:pt x="2067" y="170"/>
                    </a:cubicBezTo>
                    <a:cubicBezTo>
                      <a:pt x="1862" y="57"/>
                      <a:pt x="1635" y="0"/>
                      <a:pt x="1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42"/>
              <p:cNvSpPr/>
              <p:nvPr/>
            </p:nvSpPr>
            <p:spPr>
              <a:xfrm>
                <a:off x="-2151672" y="1254939"/>
                <a:ext cx="30765" cy="31071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682" extrusionOk="0">
                    <a:moveTo>
                      <a:pt x="0" y="1"/>
                    </a:moveTo>
                    <a:lnTo>
                      <a:pt x="0" y="1046"/>
                    </a:lnTo>
                    <a:cubicBezTo>
                      <a:pt x="0" y="1240"/>
                      <a:pt x="54" y="1396"/>
                      <a:pt x="161" y="1511"/>
                    </a:cubicBezTo>
                    <a:cubicBezTo>
                      <a:pt x="270" y="1625"/>
                      <a:pt x="416" y="1681"/>
                      <a:pt x="600" y="1681"/>
                    </a:cubicBezTo>
                    <a:cubicBezTo>
                      <a:pt x="857" y="1681"/>
                      <a:pt x="1042" y="1577"/>
                      <a:pt x="1156" y="1370"/>
                    </a:cubicBezTo>
                    <a:lnTo>
                      <a:pt x="1156" y="1663"/>
                    </a:lnTo>
                    <a:lnTo>
                      <a:pt x="1628" y="1663"/>
                    </a:lnTo>
                    <a:lnTo>
                      <a:pt x="1628" y="1"/>
                    </a:lnTo>
                    <a:lnTo>
                      <a:pt x="1156" y="1"/>
                    </a:lnTo>
                    <a:lnTo>
                      <a:pt x="1156" y="823"/>
                    </a:lnTo>
                    <a:cubicBezTo>
                      <a:pt x="1156" y="947"/>
                      <a:pt x="1122" y="1047"/>
                      <a:pt x="1057" y="1125"/>
                    </a:cubicBezTo>
                    <a:cubicBezTo>
                      <a:pt x="991" y="1204"/>
                      <a:pt x="901" y="1244"/>
                      <a:pt x="788" y="1246"/>
                    </a:cubicBezTo>
                    <a:cubicBezTo>
                      <a:pt x="691" y="1246"/>
                      <a:pt x="615" y="1215"/>
                      <a:pt x="559" y="1156"/>
                    </a:cubicBezTo>
                    <a:cubicBezTo>
                      <a:pt x="503" y="1096"/>
                      <a:pt x="476" y="1013"/>
                      <a:pt x="476" y="909"/>
                    </a:cubicBezTo>
                    <a:lnTo>
                      <a:pt x="4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42"/>
              <p:cNvSpPr/>
              <p:nvPr/>
            </p:nvSpPr>
            <p:spPr>
              <a:xfrm>
                <a:off x="-2115502" y="1254569"/>
                <a:ext cx="26400" cy="31440"/>
              </a:xfrm>
              <a:custGeom>
                <a:avLst/>
                <a:gdLst/>
                <a:ahLst/>
                <a:cxnLst/>
                <a:rect l="l" t="t" r="r" b="b"/>
                <a:pathLst>
                  <a:path w="1397" h="1702" extrusionOk="0">
                    <a:moveTo>
                      <a:pt x="736" y="0"/>
                    </a:moveTo>
                    <a:cubicBezTo>
                      <a:pt x="546" y="0"/>
                      <a:pt x="389" y="45"/>
                      <a:pt x="266" y="135"/>
                    </a:cubicBezTo>
                    <a:cubicBezTo>
                      <a:pt x="142" y="227"/>
                      <a:pt x="81" y="354"/>
                      <a:pt x="81" y="519"/>
                    </a:cubicBezTo>
                    <a:cubicBezTo>
                      <a:pt x="81" y="626"/>
                      <a:pt x="108" y="713"/>
                      <a:pt x="162" y="781"/>
                    </a:cubicBezTo>
                    <a:cubicBezTo>
                      <a:pt x="214" y="847"/>
                      <a:pt x="279" y="896"/>
                      <a:pt x="353" y="929"/>
                    </a:cubicBezTo>
                    <a:cubicBezTo>
                      <a:pt x="429" y="963"/>
                      <a:pt x="523" y="995"/>
                      <a:pt x="636" y="1028"/>
                    </a:cubicBezTo>
                    <a:cubicBezTo>
                      <a:pt x="745" y="1059"/>
                      <a:pt x="822" y="1087"/>
                      <a:pt x="868" y="1114"/>
                    </a:cubicBezTo>
                    <a:cubicBezTo>
                      <a:pt x="918" y="1142"/>
                      <a:pt x="943" y="1179"/>
                      <a:pt x="943" y="1225"/>
                    </a:cubicBezTo>
                    <a:cubicBezTo>
                      <a:pt x="943" y="1269"/>
                      <a:pt x="923" y="1302"/>
                      <a:pt x="884" y="1324"/>
                    </a:cubicBezTo>
                    <a:cubicBezTo>
                      <a:pt x="847" y="1345"/>
                      <a:pt x="796" y="1355"/>
                      <a:pt x="733" y="1355"/>
                    </a:cubicBezTo>
                    <a:cubicBezTo>
                      <a:pt x="640" y="1355"/>
                      <a:pt x="541" y="1338"/>
                      <a:pt x="436" y="1302"/>
                    </a:cubicBezTo>
                    <a:cubicBezTo>
                      <a:pt x="333" y="1266"/>
                      <a:pt x="240" y="1215"/>
                      <a:pt x="155" y="1148"/>
                    </a:cubicBezTo>
                    <a:lnTo>
                      <a:pt x="1" y="1470"/>
                    </a:lnTo>
                    <a:cubicBezTo>
                      <a:pt x="93" y="1544"/>
                      <a:pt x="203" y="1601"/>
                      <a:pt x="328" y="1642"/>
                    </a:cubicBezTo>
                    <a:cubicBezTo>
                      <a:pt x="454" y="1682"/>
                      <a:pt x="585" y="1701"/>
                      <a:pt x="720" y="1701"/>
                    </a:cubicBezTo>
                    <a:cubicBezTo>
                      <a:pt x="918" y="1701"/>
                      <a:pt x="1079" y="1656"/>
                      <a:pt x="1205" y="1565"/>
                    </a:cubicBezTo>
                    <a:cubicBezTo>
                      <a:pt x="1333" y="1472"/>
                      <a:pt x="1397" y="1344"/>
                      <a:pt x="1397" y="1179"/>
                    </a:cubicBezTo>
                    <a:cubicBezTo>
                      <a:pt x="1397" y="1071"/>
                      <a:pt x="1369" y="983"/>
                      <a:pt x="1313" y="916"/>
                    </a:cubicBezTo>
                    <a:cubicBezTo>
                      <a:pt x="1258" y="849"/>
                      <a:pt x="1192" y="798"/>
                      <a:pt x="1115" y="766"/>
                    </a:cubicBezTo>
                    <a:cubicBezTo>
                      <a:pt x="1039" y="730"/>
                      <a:pt x="943" y="695"/>
                      <a:pt x="826" y="660"/>
                    </a:cubicBezTo>
                    <a:cubicBezTo>
                      <a:pt x="719" y="629"/>
                      <a:pt x="642" y="602"/>
                      <a:pt x="594" y="577"/>
                    </a:cubicBezTo>
                    <a:cubicBezTo>
                      <a:pt x="546" y="552"/>
                      <a:pt x="523" y="517"/>
                      <a:pt x="523" y="472"/>
                    </a:cubicBezTo>
                    <a:cubicBezTo>
                      <a:pt x="523" y="431"/>
                      <a:pt x="540" y="400"/>
                      <a:pt x="575" y="380"/>
                    </a:cubicBezTo>
                    <a:cubicBezTo>
                      <a:pt x="611" y="359"/>
                      <a:pt x="657" y="349"/>
                      <a:pt x="714" y="349"/>
                    </a:cubicBezTo>
                    <a:cubicBezTo>
                      <a:pt x="784" y="349"/>
                      <a:pt x="863" y="363"/>
                      <a:pt x="952" y="391"/>
                    </a:cubicBezTo>
                    <a:cubicBezTo>
                      <a:pt x="1041" y="418"/>
                      <a:pt x="1131" y="458"/>
                      <a:pt x="1221" y="510"/>
                    </a:cubicBezTo>
                    <a:lnTo>
                      <a:pt x="1384" y="185"/>
                    </a:lnTo>
                    <a:cubicBezTo>
                      <a:pt x="1291" y="125"/>
                      <a:pt x="1188" y="80"/>
                      <a:pt x="1075" y="49"/>
                    </a:cubicBezTo>
                    <a:cubicBezTo>
                      <a:pt x="962" y="16"/>
                      <a:pt x="849" y="0"/>
                      <a:pt x="7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42"/>
              <p:cNvSpPr/>
              <p:nvPr/>
            </p:nvSpPr>
            <p:spPr>
              <a:xfrm>
                <a:off x="-2085777" y="1254662"/>
                <a:ext cx="31634" cy="31348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697" extrusionOk="0">
                    <a:moveTo>
                      <a:pt x="859" y="350"/>
                    </a:moveTo>
                    <a:cubicBezTo>
                      <a:pt x="968" y="350"/>
                      <a:pt x="1055" y="382"/>
                      <a:pt x="1121" y="448"/>
                    </a:cubicBezTo>
                    <a:cubicBezTo>
                      <a:pt x="1187" y="515"/>
                      <a:pt x="1221" y="603"/>
                      <a:pt x="1225" y="711"/>
                    </a:cubicBezTo>
                    <a:lnTo>
                      <a:pt x="469" y="711"/>
                    </a:lnTo>
                    <a:cubicBezTo>
                      <a:pt x="488" y="600"/>
                      <a:pt x="530" y="512"/>
                      <a:pt x="599" y="448"/>
                    </a:cubicBezTo>
                    <a:cubicBezTo>
                      <a:pt x="669" y="382"/>
                      <a:pt x="756" y="350"/>
                      <a:pt x="859" y="350"/>
                    </a:cubicBezTo>
                    <a:close/>
                    <a:moveTo>
                      <a:pt x="855" y="0"/>
                    </a:moveTo>
                    <a:cubicBezTo>
                      <a:pt x="689" y="0"/>
                      <a:pt x="541" y="36"/>
                      <a:pt x="411" y="108"/>
                    </a:cubicBezTo>
                    <a:cubicBezTo>
                      <a:pt x="281" y="179"/>
                      <a:pt x="180" y="278"/>
                      <a:pt x="108" y="408"/>
                    </a:cubicBezTo>
                    <a:cubicBezTo>
                      <a:pt x="36" y="536"/>
                      <a:pt x="0" y="684"/>
                      <a:pt x="0" y="853"/>
                    </a:cubicBezTo>
                    <a:cubicBezTo>
                      <a:pt x="0" y="1019"/>
                      <a:pt x="35" y="1167"/>
                      <a:pt x="104" y="1295"/>
                    </a:cubicBezTo>
                    <a:cubicBezTo>
                      <a:pt x="177" y="1422"/>
                      <a:pt x="278" y="1521"/>
                      <a:pt x="407" y="1591"/>
                    </a:cubicBezTo>
                    <a:cubicBezTo>
                      <a:pt x="539" y="1662"/>
                      <a:pt x="693" y="1696"/>
                      <a:pt x="868" y="1696"/>
                    </a:cubicBezTo>
                    <a:cubicBezTo>
                      <a:pt x="1015" y="1696"/>
                      <a:pt x="1149" y="1672"/>
                      <a:pt x="1269" y="1622"/>
                    </a:cubicBezTo>
                    <a:cubicBezTo>
                      <a:pt x="1390" y="1570"/>
                      <a:pt x="1493" y="1497"/>
                      <a:pt x="1578" y="1403"/>
                    </a:cubicBezTo>
                    <a:lnTo>
                      <a:pt x="1328" y="1149"/>
                    </a:lnTo>
                    <a:cubicBezTo>
                      <a:pt x="1270" y="1207"/>
                      <a:pt x="1205" y="1251"/>
                      <a:pt x="1133" y="1282"/>
                    </a:cubicBezTo>
                    <a:cubicBezTo>
                      <a:pt x="1061" y="1312"/>
                      <a:pt x="986" y="1326"/>
                      <a:pt x="907" y="1326"/>
                    </a:cubicBezTo>
                    <a:cubicBezTo>
                      <a:pt x="801" y="1326"/>
                      <a:pt x="709" y="1297"/>
                      <a:pt x="633" y="1239"/>
                    </a:cubicBezTo>
                    <a:cubicBezTo>
                      <a:pt x="556" y="1179"/>
                      <a:pt x="505" y="1097"/>
                      <a:pt x="479" y="992"/>
                    </a:cubicBezTo>
                    <a:lnTo>
                      <a:pt x="1670" y="992"/>
                    </a:lnTo>
                    <a:cubicBezTo>
                      <a:pt x="1673" y="965"/>
                      <a:pt x="1673" y="927"/>
                      <a:pt x="1673" y="878"/>
                    </a:cubicBezTo>
                    <a:cubicBezTo>
                      <a:pt x="1673" y="603"/>
                      <a:pt x="1604" y="386"/>
                      <a:pt x="1463" y="232"/>
                    </a:cubicBezTo>
                    <a:cubicBezTo>
                      <a:pt x="1326" y="77"/>
                      <a:pt x="1122" y="0"/>
                      <a:pt x="8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42"/>
              <p:cNvSpPr/>
              <p:nvPr/>
            </p:nvSpPr>
            <p:spPr>
              <a:xfrm>
                <a:off x="-2044424" y="1254606"/>
                <a:ext cx="19370" cy="31071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682" extrusionOk="0">
                    <a:moveTo>
                      <a:pt x="1025" y="1"/>
                    </a:moveTo>
                    <a:cubicBezTo>
                      <a:pt x="901" y="2"/>
                      <a:pt x="793" y="30"/>
                      <a:pt x="700" y="84"/>
                    </a:cubicBezTo>
                    <a:cubicBezTo>
                      <a:pt x="608" y="137"/>
                      <a:pt x="533" y="216"/>
                      <a:pt x="475" y="319"/>
                    </a:cubicBezTo>
                    <a:lnTo>
                      <a:pt x="475" y="19"/>
                    </a:lnTo>
                    <a:lnTo>
                      <a:pt x="0" y="19"/>
                    </a:lnTo>
                    <a:lnTo>
                      <a:pt x="0" y="1681"/>
                    </a:lnTo>
                    <a:lnTo>
                      <a:pt x="475" y="1681"/>
                    </a:lnTo>
                    <a:lnTo>
                      <a:pt x="475" y="881"/>
                    </a:lnTo>
                    <a:cubicBezTo>
                      <a:pt x="475" y="750"/>
                      <a:pt x="518" y="644"/>
                      <a:pt x="602" y="566"/>
                    </a:cubicBezTo>
                    <a:cubicBezTo>
                      <a:pt x="689" y="486"/>
                      <a:pt x="805" y="445"/>
                      <a:pt x="951" y="445"/>
                    </a:cubicBezTo>
                    <a:cubicBezTo>
                      <a:pt x="983" y="445"/>
                      <a:pt x="1009" y="446"/>
                      <a:pt x="1025" y="449"/>
                    </a:cubicBezTo>
                    <a:lnTo>
                      <a:pt x="10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42"/>
              <p:cNvSpPr/>
              <p:nvPr/>
            </p:nvSpPr>
            <p:spPr>
              <a:xfrm>
                <a:off x="-2016235" y="1254606"/>
                <a:ext cx="31370" cy="31071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682" extrusionOk="0">
                    <a:moveTo>
                      <a:pt x="1050" y="1"/>
                    </a:moveTo>
                    <a:cubicBezTo>
                      <a:pt x="783" y="5"/>
                      <a:pt x="591" y="108"/>
                      <a:pt x="477" y="310"/>
                    </a:cubicBezTo>
                    <a:lnTo>
                      <a:pt x="477" y="19"/>
                    </a:lnTo>
                    <a:lnTo>
                      <a:pt x="0" y="19"/>
                    </a:lnTo>
                    <a:lnTo>
                      <a:pt x="0" y="1681"/>
                    </a:lnTo>
                    <a:lnTo>
                      <a:pt x="477" y="1681"/>
                    </a:lnTo>
                    <a:lnTo>
                      <a:pt x="477" y="863"/>
                    </a:lnTo>
                    <a:cubicBezTo>
                      <a:pt x="477" y="739"/>
                      <a:pt x="510" y="638"/>
                      <a:pt x="578" y="559"/>
                    </a:cubicBezTo>
                    <a:cubicBezTo>
                      <a:pt x="646" y="479"/>
                      <a:pt x="739" y="438"/>
                      <a:pt x="856" y="436"/>
                    </a:cubicBezTo>
                    <a:cubicBezTo>
                      <a:pt x="957" y="436"/>
                      <a:pt x="1036" y="467"/>
                      <a:pt x="1094" y="528"/>
                    </a:cubicBezTo>
                    <a:cubicBezTo>
                      <a:pt x="1153" y="589"/>
                      <a:pt x="1183" y="671"/>
                      <a:pt x="1183" y="775"/>
                    </a:cubicBezTo>
                    <a:lnTo>
                      <a:pt x="1183" y="1681"/>
                    </a:lnTo>
                    <a:lnTo>
                      <a:pt x="1659" y="1681"/>
                    </a:lnTo>
                    <a:lnTo>
                      <a:pt x="1659" y="636"/>
                    </a:lnTo>
                    <a:cubicBezTo>
                      <a:pt x="1659" y="443"/>
                      <a:pt x="1604" y="289"/>
                      <a:pt x="1492" y="173"/>
                    </a:cubicBezTo>
                    <a:cubicBezTo>
                      <a:pt x="1382" y="59"/>
                      <a:pt x="1236" y="1"/>
                      <a:pt x="10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42"/>
              <p:cNvSpPr/>
              <p:nvPr/>
            </p:nvSpPr>
            <p:spPr>
              <a:xfrm>
                <a:off x="-1979593" y="1254606"/>
                <a:ext cx="29499" cy="31440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702" extrusionOk="0">
                    <a:moveTo>
                      <a:pt x="1091" y="965"/>
                    </a:moveTo>
                    <a:lnTo>
                      <a:pt x="1091" y="1112"/>
                    </a:lnTo>
                    <a:cubicBezTo>
                      <a:pt x="1076" y="1185"/>
                      <a:pt x="1034" y="1244"/>
                      <a:pt x="962" y="1291"/>
                    </a:cubicBezTo>
                    <a:cubicBezTo>
                      <a:pt x="890" y="1339"/>
                      <a:pt x="804" y="1362"/>
                      <a:pt x="705" y="1362"/>
                    </a:cubicBezTo>
                    <a:cubicBezTo>
                      <a:pt x="625" y="1362"/>
                      <a:pt x="560" y="1344"/>
                      <a:pt x="514" y="1307"/>
                    </a:cubicBezTo>
                    <a:cubicBezTo>
                      <a:pt x="468" y="1268"/>
                      <a:pt x="446" y="1217"/>
                      <a:pt x="446" y="1152"/>
                    </a:cubicBezTo>
                    <a:cubicBezTo>
                      <a:pt x="446" y="1087"/>
                      <a:pt x="468" y="1039"/>
                      <a:pt x="510" y="1011"/>
                    </a:cubicBezTo>
                    <a:cubicBezTo>
                      <a:pt x="555" y="980"/>
                      <a:pt x="625" y="965"/>
                      <a:pt x="717" y="965"/>
                    </a:cubicBezTo>
                    <a:close/>
                    <a:moveTo>
                      <a:pt x="854" y="1"/>
                    </a:moveTo>
                    <a:cubicBezTo>
                      <a:pt x="715" y="1"/>
                      <a:pt x="589" y="16"/>
                      <a:pt x="473" y="47"/>
                    </a:cubicBezTo>
                    <a:cubicBezTo>
                      <a:pt x="358" y="78"/>
                      <a:pt x="235" y="127"/>
                      <a:pt x="102" y="192"/>
                    </a:cubicBezTo>
                    <a:lnTo>
                      <a:pt x="252" y="519"/>
                    </a:lnTo>
                    <a:cubicBezTo>
                      <a:pt x="427" y="423"/>
                      <a:pt x="591" y="374"/>
                      <a:pt x="746" y="374"/>
                    </a:cubicBezTo>
                    <a:cubicBezTo>
                      <a:pt x="859" y="374"/>
                      <a:pt x="944" y="400"/>
                      <a:pt x="1002" y="449"/>
                    </a:cubicBezTo>
                    <a:cubicBezTo>
                      <a:pt x="1061" y="496"/>
                      <a:pt x="1091" y="564"/>
                      <a:pt x="1091" y="652"/>
                    </a:cubicBezTo>
                    <a:lnTo>
                      <a:pt x="1091" y="683"/>
                    </a:lnTo>
                    <a:lnTo>
                      <a:pt x="634" y="683"/>
                    </a:lnTo>
                    <a:cubicBezTo>
                      <a:pt x="432" y="685"/>
                      <a:pt x="276" y="730"/>
                      <a:pt x="164" y="819"/>
                    </a:cubicBezTo>
                    <a:cubicBezTo>
                      <a:pt x="56" y="905"/>
                      <a:pt x="1" y="1028"/>
                      <a:pt x="1" y="1183"/>
                    </a:cubicBezTo>
                    <a:cubicBezTo>
                      <a:pt x="1" y="1338"/>
                      <a:pt x="52" y="1464"/>
                      <a:pt x="155" y="1560"/>
                    </a:cubicBezTo>
                    <a:cubicBezTo>
                      <a:pt x="258" y="1656"/>
                      <a:pt x="397" y="1702"/>
                      <a:pt x="572" y="1702"/>
                    </a:cubicBezTo>
                    <a:cubicBezTo>
                      <a:pt x="688" y="1702"/>
                      <a:pt x="789" y="1684"/>
                      <a:pt x="878" y="1647"/>
                    </a:cubicBezTo>
                    <a:cubicBezTo>
                      <a:pt x="967" y="1609"/>
                      <a:pt x="1039" y="1556"/>
                      <a:pt x="1094" y="1486"/>
                    </a:cubicBezTo>
                    <a:lnTo>
                      <a:pt x="1094" y="1681"/>
                    </a:lnTo>
                    <a:lnTo>
                      <a:pt x="1560" y="1681"/>
                    </a:lnTo>
                    <a:lnTo>
                      <a:pt x="1558" y="596"/>
                    </a:lnTo>
                    <a:cubicBezTo>
                      <a:pt x="1555" y="410"/>
                      <a:pt x="1492" y="263"/>
                      <a:pt x="1369" y="158"/>
                    </a:cubicBezTo>
                    <a:cubicBezTo>
                      <a:pt x="1248" y="53"/>
                      <a:pt x="1075" y="1"/>
                      <a:pt x="8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42"/>
              <p:cNvSpPr/>
              <p:nvPr/>
            </p:nvSpPr>
            <p:spPr>
              <a:xfrm>
                <a:off x="-1940569" y="1254606"/>
                <a:ext cx="52913" cy="31071"/>
              </a:xfrm>
              <a:custGeom>
                <a:avLst/>
                <a:gdLst/>
                <a:ahLst/>
                <a:cxnLst/>
                <a:rect l="l" t="t" r="r" b="b"/>
                <a:pathLst>
                  <a:path w="2800" h="1682" extrusionOk="0">
                    <a:moveTo>
                      <a:pt x="1039" y="1"/>
                    </a:moveTo>
                    <a:cubicBezTo>
                      <a:pt x="779" y="5"/>
                      <a:pt x="593" y="106"/>
                      <a:pt x="477" y="307"/>
                    </a:cubicBezTo>
                    <a:lnTo>
                      <a:pt x="477" y="19"/>
                    </a:lnTo>
                    <a:lnTo>
                      <a:pt x="1" y="19"/>
                    </a:lnTo>
                    <a:lnTo>
                      <a:pt x="1" y="1681"/>
                    </a:lnTo>
                    <a:lnTo>
                      <a:pt x="477" y="1681"/>
                    </a:lnTo>
                    <a:lnTo>
                      <a:pt x="477" y="859"/>
                    </a:lnTo>
                    <a:cubicBezTo>
                      <a:pt x="477" y="735"/>
                      <a:pt x="511" y="635"/>
                      <a:pt x="576" y="557"/>
                    </a:cubicBezTo>
                    <a:cubicBezTo>
                      <a:pt x="644" y="478"/>
                      <a:pt x="734" y="438"/>
                      <a:pt x="848" y="436"/>
                    </a:cubicBezTo>
                    <a:cubicBezTo>
                      <a:pt x="947" y="436"/>
                      <a:pt x="1024" y="467"/>
                      <a:pt x="1079" y="528"/>
                    </a:cubicBezTo>
                    <a:cubicBezTo>
                      <a:pt x="1137" y="589"/>
                      <a:pt x="1165" y="671"/>
                      <a:pt x="1165" y="775"/>
                    </a:cubicBezTo>
                    <a:lnTo>
                      <a:pt x="1165" y="1681"/>
                    </a:lnTo>
                    <a:lnTo>
                      <a:pt x="1638" y="1681"/>
                    </a:lnTo>
                    <a:lnTo>
                      <a:pt x="1638" y="859"/>
                    </a:lnTo>
                    <a:cubicBezTo>
                      <a:pt x="1638" y="735"/>
                      <a:pt x="1671" y="635"/>
                      <a:pt x="1737" y="557"/>
                    </a:cubicBezTo>
                    <a:cubicBezTo>
                      <a:pt x="1802" y="478"/>
                      <a:pt x="1893" y="438"/>
                      <a:pt x="2006" y="436"/>
                    </a:cubicBezTo>
                    <a:cubicBezTo>
                      <a:pt x="2105" y="436"/>
                      <a:pt x="2183" y="467"/>
                      <a:pt x="2240" y="526"/>
                    </a:cubicBezTo>
                    <a:cubicBezTo>
                      <a:pt x="2298" y="585"/>
                      <a:pt x="2327" y="669"/>
                      <a:pt x="2327" y="775"/>
                    </a:cubicBezTo>
                    <a:lnTo>
                      <a:pt x="2327" y="1681"/>
                    </a:lnTo>
                    <a:lnTo>
                      <a:pt x="2800" y="1681"/>
                    </a:lnTo>
                    <a:lnTo>
                      <a:pt x="2800" y="636"/>
                    </a:lnTo>
                    <a:cubicBezTo>
                      <a:pt x="2800" y="441"/>
                      <a:pt x="2744" y="286"/>
                      <a:pt x="2636" y="173"/>
                    </a:cubicBezTo>
                    <a:cubicBezTo>
                      <a:pt x="2528" y="59"/>
                      <a:pt x="2384" y="1"/>
                      <a:pt x="2200" y="1"/>
                    </a:cubicBezTo>
                    <a:cubicBezTo>
                      <a:pt x="2058" y="3"/>
                      <a:pt x="1936" y="35"/>
                      <a:pt x="1833" y="100"/>
                    </a:cubicBezTo>
                    <a:cubicBezTo>
                      <a:pt x="1732" y="163"/>
                      <a:pt x="1654" y="258"/>
                      <a:pt x="1602" y="384"/>
                    </a:cubicBezTo>
                    <a:cubicBezTo>
                      <a:pt x="1561" y="262"/>
                      <a:pt x="1491" y="168"/>
                      <a:pt x="1395" y="102"/>
                    </a:cubicBezTo>
                    <a:cubicBezTo>
                      <a:pt x="1298" y="34"/>
                      <a:pt x="1180" y="1"/>
                      <a:pt x="10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42"/>
              <p:cNvSpPr/>
              <p:nvPr/>
            </p:nvSpPr>
            <p:spPr>
              <a:xfrm>
                <a:off x="-1881515" y="1254662"/>
                <a:ext cx="31634" cy="31348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697" extrusionOk="0">
                    <a:moveTo>
                      <a:pt x="859" y="350"/>
                    </a:moveTo>
                    <a:cubicBezTo>
                      <a:pt x="968" y="350"/>
                      <a:pt x="1055" y="382"/>
                      <a:pt x="1121" y="448"/>
                    </a:cubicBezTo>
                    <a:cubicBezTo>
                      <a:pt x="1187" y="515"/>
                      <a:pt x="1221" y="603"/>
                      <a:pt x="1225" y="711"/>
                    </a:cubicBezTo>
                    <a:lnTo>
                      <a:pt x="469" y="711"/>
                    </a:lnTo>
                    <a:cubicBezTo>
                      <a:pt x="488" y="600"/>
                      <a:pt x="530" y="512"/>
                      <a:pt x="599" y="448"/>
                    </a:cubicBezTo>
                    <a:cubicBezTo>
                      <a:pt x="669" y="382"/>
                      <a:pt x="756" y="350"/>
                      <a:pt x="859" y="350"/>
                    </a:cubicBezTo>
                    <a:close/>
                    <a:moveTo>
                      <a:pt x="855" y="0"/>
                    </a:moveTo>
                    <a:cubicBezTo>
                      <a:pt x="689" y="0"/>
                      <a:pt x="541" y="36"/>
                      <a:pt x="411" y="108"/>
                    </a:cubicBezTo>
                    <a:cubicBezTo>
                      <a:pt x="281" y="179"/>
                      <a:pt x="180" y="278"/>
                      <a:pt x="108" y="408"/>
                    </a:cubicBezTo>
                    <a:cubicBezTo>
                      <a:pt x="36" y="536"/>
                      <a:pt x="0" y="684"/>
                      <a:pt x="0" y="853"/>
                    </a:cubicBezTo>
                    <a:cubicBezTo>
                      <a:pt x="0" y="1019"/>
                      <a:pt x="35" y="1167"/>
                      <a:pt x="104" y="1295"/>
                    </a:cubicBezTo>
                    <a:cubicBezTo>
                      <a:pt x="177" y="1422"/>
                      <a:pt x="278" y="1521"/>
                      <a:pt x="407" y="1591"/>
                    </a:cubicBezTo>
                    <a:cubicBezTo>
                      <a:pt x="539" y="1662"/>
                      <a:pt x="693" y="1696"/>
                      <a:pt x="868" y="1696"/>
                    </a:cubicBezTo>
                    <a:cubicBezTo>
                      <a:pt x="1016" y="1696"/>
                      <a:pt x="1149" y="1672"/>
                      <a:pt x="1269" y="1622"/>
                    </a:cubicBezTo>
                    <a:cubicBezTo>
                      <a:pt x="1390" y="1570"/>
                      <a:pt x="1493" y="1497"/>
                      <a:pt x="1578" y="1403"/>
                    </a:cubicBezTo>
                    <a:lnTo>
                      <a:pt x="1328" y="1149"/>
                    </a:lnTo>
                    <a:cubicBezTo>
                      <a:pt x="1270" y="1207"/>
                      <a:pt x="1205" y="1251"/>
                      <a:pt x="1133" y="1282"/>
                    </a:cubicBezTo>
                    <a:cubicBezTo>
                      <a:pt x="1061" y="1312"/>
                      <a:pt x="986" y="1326"/>
                      <a:pt x="907" y="1326"/>
                    </a:cubicBezTo>
                    <a:cubicBezTo>
                      <a:pt x="801" y="1326"/>
                      <a:pt x="709" y="1297"/>
                      <a:pt x="633" y="1239"/>
                    </a:cubicBezTo>
                    <a:cubicBezTo>
                      <a:pt x="556" y="1179"/>
                      <a:pt x="505" y="1097"/>
                      <a:pt x="479" y="992"/>
                    </a:cubicBezTo>
                    <a:lnTo>
                      <a:pt x="1670" y="992"/>
                    </a:lnTo>
                    <a:cubicBezTo>
                      <a:pt x="1673" y="965"/>
                      <a:pt x="1673" y="927"/>
                      <a:pt x="1673" y="878"/>
                    </a:cubicBezTo>
                    <a:cubicBezTo>
                      <a:pt x="1673" y="603"/>
                      <a:pt x="1604" y="386"/>
                      <a:pt x="1463" y="232"/>
                    </a:cubicBezTo>
                    <a:cubicBezTo>
                      <a:pt x="1326" y="77"/>
                      <a:pt x="1122" y="0"/>
                      <a:pt x="8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42"/>
              <p:cNvSpPr/>
              <p:nvPr/>
            </p:nvSpPr>
            <p:spPr>
              <a:xfrm>
                <a:off x="-1909059" y="962527"/>
                <a:ext cx="42652" cy="104647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5665" extrusionOk="0">
                    <a:moveTo>
                      <a:pt x="1668" y="0"/>
                    </a:moveTo>
                    <a:cubicBezTo>
                      <a:pt x="1617" y="0"/>
                      <a:pt x="1571" y="6"/>
                      <a:pt x="1532" y="20"/>
                    </a:cubicBezTo>
                    <a:cubicBezTo>
                      <a:pt x="1002" y="246"/>
                      <a:pt x="406" y="889"/>
                      <a:pt x="213" y="1693"/>
                    </a:cubicBezTo>
                    <a:cubicBezTo>
                      <a:pt x="1" y="2587"/>
                      <a:pt x="753" y="3018"/>
                      <a:pt x="987" y="3018"/>
                    </a:cubicBezTo>
                    <a:cubicBezTo>
                      <a:pt x="1018" y="3018"/>
                      <a:pt x="1040" y="3011"/>
                      <a:pt x="1049" y="2995"/>
                    </a:cubicBezTo>
                    <a:cubicBezTo>
                      <a:pt x="1146" y="2819"/>
                      <a:pt x="873" y="2770"/>
                      <a:pt x="809" y="2240"/>
                    </a:cubicBezTo>
                    <a:cubicBezTo>
                      <a:pt x="745" y="1565"/>
                      <a:pt x="1049" y="808"/>
                      <a:pt x="1452" y="471"/>
                    </a:cubicBezTo>
                    <a:cubicBezTo>
                      <a:pt x="1469" y="457"/>
                      <a:pt x="1482" y="451"/>
                      <a:pt x="1491" y="451"/>
                    </a:cubicBezTo>
                    <a:cubicBezTo>
                      <a:pt x="1526" y="451"/>
                      <a:pt x="1517" y="537"/>
                      <a:pt x="1517" y="664"/>
                    </a:cubicBezTo>
                    <a:cubicBezTo>
                      <a:pt x="1517" y="937"/>
                      <a:pt x="1500" y="3495"/>
                      <a:pt x="1500" y="4025"/>
                    </a:cubicBezTo>
                    <a:cubicBezTo>
                      <a:pt x="1500" y="4749"/>
                      <a:pt x="1484" y="4975"/>
                      <a:pt x="1420" y="5200"/>
                    </a:cubicBezTo>
                    <a:cubicBezTo>
                      <a:pt x="1371" y="5425"/>
                      <a:pt x="1275" y="5586"/>
                      <a:pt x="1356" y="5650"/>
                    </a:cubicBezTo>
                    <a:cubicBezTo>
                      <a:pt x="1365" y="5660"/>
                      <a:pt x="1381" y="5664"/>
                      <a:pt x="1400" y="5664"/>
                    </a:cubicBezTo>
                    <a:cubicBezTo>
                      <a:pt x="1513" y="5664"/>
                      <a:pt x="1768" y="5515"/>
                      <a:pt x="1918" y="5296"/>
                    </a:cubicBezTo>
                    <a:cubicBezTo>
                      <a:pt x="2143" y="4990"/>
                      <a:pt x="2208" y="4621"/>
                      <a:pt x="2224" y="4235"/>
                    </a:cubicBezTo>
                    <a:cubicBezTo>
                      <a:pt x="2240" y="3752"/>
                      <a:pt x="2240" y="2980"/>
                      <a:pt x="2240" y="2545"/>
                    </a:cubicBezTo>
                    <a:cubicBezTo>
                      <a:pt x="2240" y="2159"/>
                      <a:pt x="2256" y="986"/>
                      <a:pt x="2240" y="278"/>
                    </a:cubicBezTo>
                    <a:cubicBezTo>
                      <a:pt x="2240" y="145"/>
                      <a:pt x="1909" y="0"/>
                      <a:pt x="16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42"/>
              <p:cNvSpPr/>
              <p:nvPr/>
            </p:nvSpPr>
            <p:spPr>
              <a:xfrm>
                <a:off x="-1854879" y="962563"/>
                <a:ext cx="446529" cy="137971"/>
              </a:xfrm>
              <a:custGeom>
                <a:avLst/>
                <a:gdLst/>
                <a:ahLst/>
                <a:cxnLst/>
                <a:rect l="l" t="t" r="r" b="b"/>
                <a:pathLst>
                  <a:path w="23629" h="7469" extrusionOk="0">
                    <a:moveTo>
                      <a:pt x="8744" y="2189"/>
                    </a:moveTo>
                    <a:cubicBezTo>
                      <a:pt x="8751" y="2189"/>
                      <a:pt x="8759" y="2189"/>
                      <a:pt x="8766" y="2189"/>
                    </a:cubicBezTo>
                    <a:cubicBezTo>
                      <a:pt x="9072" y="2221"/>
                      <a:pt x="9233" y="2640"/>
                      <a:pt x="9201" y="3396"/>
                    </a:cubicBezTo>
                    <a:cubicBezTo>
                      <a:pt x="9169" y="3750"/>
                      <a:pt x="9105" y="4055"/>
                      <a:pt x="8991" y="4280"/>
                    </a:cubicBezTo>
                    <a:cubicBezTo>
                      <a:pt x="8883" y="4481"/>
                      <a:pt x="8721" y="4613"/>
                      <a:pt x="8567" y="4613"/>
                    </a:cubicBezTo>
                    <a:cubicBezTo>
                      <a:pt x="8425" y="4613"/>
                      <a:pt x="8288" y="4502"/>
                      <a:pt x="8204" y="4233"/>
                    </a:cubicBezTo>
                    <a:cubicBezTo>
                      <a:pt x="8075" y="3814"/>
                      <a:pt x="8123" y="3251"/>
                      <a:pt x="8172" y="2946"/>
                    </a:cubicBezTo>
                    <a:cubicBezTo>
                      <a:pt x="8250" y="2506"/>
                      <a:pt x="8436" y="2189"/>
                      <a:pt x="8744" y="2189"/>
                    </a:cubicBezTo>
                    <a:close/>
                    <a:moveTo>
                      <a:pt x="11887" y="2189"/>
                    </a:moveTo>
                    <a:cubicBezTo>
                      <a:pt x="12208" y="2189"/>
                      <a:pt x="12354" y="2543"/>
                      <a:pt x="12322" y="3396"/>
                    </a:cubicBezTo>
                    <a:cubicBezTo>
                      <a:pt x="12289" y="3733"/>
                      <a:pt x="12208" y="4087"/>
                      <a:pt x="12112" y="4280"/>
                    </a:cubicBezTo>
                    <a:cubicBezTo>
                      <a:pt x="12012" y="4488"/>
                      <a:pt x="11852" y="4619"/>
                      <a:pt x="11697" y="4619"/>
                    </a:cubicBezTo>
                    <a:cubicBezTo>
                      <a:pt x="11551" y="4619"/>
                      <a:pt x="11410" y="4505"/>
                      <a:pt x="11324" y="4233"/>
                    </a:cubicBezTo>
                    <a:cubicBezTo>
                      <a:pt x="11211" y="3830"/>
                      <a:pt x="11228" y="3315"/>
                      <a:pt x="11292" y="2993"/>
                    </a:cubicBezTo>
                    <a:cubicBezTo>
                      <a:pt x="11372" y="2575"/>
                      <a:pt x="11550" y="2189"/>
                      <a:pt x="11887" y="2189"/>
                    </a:cubicBezTo>
                    <a:close/>
                    <a:moveTo>
                      <a:pt x="17334" y="2189"/>
                    </a:moveTo>
                    <a:cubicBezTo>
                      <a:pt x="17341" y="2189"/>
                      <a:pt x="17348" y="2189"/>
                      <a:pt x="17355" y="2189"/>
                    </a:cubicBezTo>
                    <a:cubicBezTo>
                      <a:pt x="17677" y="2221"/>
                      <a:pt x="17823" y="2640"/>
                      <a:pt x="17790" y="3396"/>
                    </a:cubicBezTo>
                    <a:cubicBezTo>
                      <a:pt x="17774" y="3782"/>
                      <a:pt x="17694" y="4072"/>
                      <a:pt x="17581" y="4280"/>
                    </a:cubicBezTo>
                    <a:cubicBezTo>
                      <a:pt x="17481" y="4488"/>
                      <a:pt x="17321" y="4619"/>
                      <a:pt x="17166" y="4619"/>
                    </a:cubicBezTo>
                    <a:cubicBezTo>
                      <a:pt x="17020" y="4619"/>
                      <a:pt x="16878" y="4505"/>
                      <a:pt x="16793" y="4233"/>
                    </a:cubicBezTo>
                    <a:cubicBezTo>
                      <a:pt x="16697" y="3911"/>
                      <a:pt x="16697" y="3380"/>
                      <a:pt x="16761" y="2946"/>
                    </a:cubicBezTo>
                    <a:cubicBezTo>
                      <a:pt x="16824" y="2521"/>
                      <a:pt x="17025" y="2189"/>
                      <a:pt x="17334" y="2189"/>
                    </a:cubicBezTo>
                    <a:close/>
                    <a:moveTo>
                      <a:pt x="12401" y="5342"/>
                    </a:moveTo>
                    <a:lnTo>
                      <a:pt x="12401" y="5728"/>
                    </a:lnTo>
                    <a:cubicBezTo>
                      <a:pt x="12386" y="6356"/>
                      <a:pt x="12289" y="6903"/>
                      <a:pt x="12080" y="7064"/>
                    </a:cubicBezTo>
                    <a:cubicBezTo>
                      <a:pt x="11995" y="7130"/>
                      <a:pt x="11900" y="7161"/>
                      <a:pt x="11811" y="7161"/>
                    </a:cubicBezTo>
                    <a:cubicBezTo>
                      <a:pt x="11596" y="7161"/>
                      <a:pt x="11412" y="6979"/>
                      <a:pt x="11468" y="6661"/>
                    </a:cubicBezTo>
                    <a:cubicBezTo>
                      <a:pt x="11550" y="6259"/>
                      <a:pt x="11887" y="5841"/>
                      <a:pt x="12401" y="5342"/>
                    </a:cubicBezTo>
                    <a:close/>
                    <a:moveTo>
                      <a:pt x="5997" y="0"/>
                    </a:moveTo>
                    <a:cubicBezTo>
                      <a:pt x="5899" y="0"/>
                      <a:pt x="5851" y="55"/>
                      <a:pt x="5839" y="163"/>
                    </a:cubicBezTo>
                    <a:cubicBezTo>
                      <a:pt x="5823" y="388"/>
                      <a:pt x="5807" y="1048"/>
                      <a:pt x="5807" y="1048"/>
                    </a:cubicBezTo>
                    <a:cubicBezTo>
                      <a:pt x="5678" y="1048"/>
                      <a:pt x="5244" y="1031"/>
                      <a:pt x="5116" y="1031"/>
                    </a:cubicBezTo>
                    <a:cubicBezTo>
                      <a:pt x="4987" y="1031"/>
                      <a:pt x="4858" y="1546"/>
                      <a:pt x="5019" y="1546"/>
                    </a:cubicBezTo>
                    <a:cubicBezTo>
                      <a:pt x="5212" y="1563"/>
                      <a:pt x="5549" y="1563"/>
                      <a:pt x="5774" y="1578"/>
                    </a:cubicBezTo>
                    <a:cubicBezTo>
                      <a:pt x="5774" y="1578"/>
                      <a:pt x="5759" y="2736"/>
                      <a:pt x="5759" y="3090"/>
                    </a:cubicBezTo>
                    <a:lnTo>
                      <a:pt x="5759" y="3203"/>
                    </a:lnTo>
                    <a:cubicBezTo>
                      <a:pt x="5646" y="3847"/>
                      <a:pt x="5212" y="4184"/>
                      <a:pt x="5212" y="4184"/>
                    </a:cubicBezTo>
                    <a:cubicBezTo>
                      <a:pt x="5309" y="3766"/>
                      <a:pt x="5116" y="3444"/>
                      <a:pt x="4777" y="3187"/>
                    </a:cubicBezTo>
                    <a:cubicBezTo>
                      <a:pt x="4649" y="3090"/>
                      <a:pt x="4408" y="2897"/>
                      <a:pt x="4118" y="2689"/>
                    </a:cubicBezTo>
                    <a:cubicBezTo>
                      <a:pt x="4118" y="2689"/>
                      <a:pt x="4279" y="2528"/>
                      <a:pt x="4423" y="2221"/>
                    </a:cubicBezTo>
                    <a:cubicBezTo>
                      <a:pt x="4537" y="1996"/>
                      <a:pt x="4537" y="1739"/>
                      <a:pt x="4279" y="1675"/>
                    </a:cubicBezTo>
                    <a:cubicBezTo>
                      <a:pt x="4228" y="1662"/>
                      <a:pt x="4177" y="1656"/>
                      <a:pt x="4129" y="1656"/>
                    </a:cubicBezTo>
                    <a:cubicBezTo>
                      <a:pt x="3794" y="1656"/>
                      <a:pt x="3527" y="1925"/>
                      <a:pt x="3443" y="2206"/>
                    </a:cubicBezTo>
                    <a:cubicBezTo>
                      <a:pt x="3362" y="2447"/>
                      <a:pt x="3411" y="2640"/>
                      <a:pt x="3555" y="2833"/>
                    </a:cubicBezTo>
                    <a:cubicBezTo>
                      <a:pt x="3572" y="2833"/>
                      <a:pt x="3587" y="2849"/>
                      <a:pt x="3587" y="2865"/>
                    </a:cubicBezTo>
                    <a:cubicBezTo>
                      <a:pt x="3507" y="3042"/>
                      <a:pt x="3378" y="3283"/>
                      <a:pt x="3265" y="3476"/>
                    </a:cubicBezTo>
                    <a:cubicBezTo>
                      <a:pt x="2976" y="3991"/>
                      <a:pt x="2751" y="4394"/>
                      <a:pt x="2574" y="4394"/>
                    </a:cubicBezTo>
                    <a:cubicBezTo>
                      <a:pt x="2446" y="4394"/>
                      <a:pt x="2446" y="3975"/>
                      <a:pt x="2446" y="3589"/>
                    </a:cubicBezTo>
                    <a:cubicBezTo>
                      <a:pt x="2446" y="3251"/>
                      <a:pt x="2461" y="2753"/>
                      <a:pt x="2493" y="2238"/>
                    </a:cubicBezTo>
                    <a:cubicBezTo>
                      <a:pt x="2493" y="2061"/>
                      <a:pt x="2413" y="1964"/>
                      <a:pt x="2268" y="1884"/>
                    </a:cubicBezTo>
                    <a:cubicBezTo>
                      <a:pt x="2172" y="1820"/>
                      <a:pt x="1995" y="1723"/>
                      <a:pt x="1882" y="1723"/>
                    </a:cubicBezTo>
                    <a:cubicBezTo>
                      <a:pt x="1721" y="1723"/>
                      <a:pt x="1255" y="1739"/>
                      <a:pt x="805" y="3010"/>
                    </a:cubicBezTo>
                    <a:cubicBezTo>
                      <a:pt x="756" y="3171"/>
                      <a:pt x="644" y="3476"/>
                      <a:pt x="644" y="3476"/>
                    </a:cubicBezTo>
                    <a:lnTo>
                      <a:pt x="660" y="1932"/>
                    </a:lnTo>
                    <a:cubicBezTo>
                      <a:pt x="660" y="1900"/>
                      <a:pt x="644" y="1868"/>
                      <a:pt x="595" y="1835"/>
                    </a:cubicBezTo>
                    <a:cubicBezTo>
                      <a:pt x="515" y="1803"/>
                      <a:pt x="322" y="1723"/>
                      <a:pt x="145" y="1723"/>
                    </a:cubicBezTo>
                    <a:cubicBezTo>
                      <a:pt x="65" y="1723"/>
                      <a:pt x="16" y="1756"/>
                      <a:pt x="16" y="1835"/>
                    </a:cubicBezTo>
                    <a:lnTo>
                      <a:pt x="1" y="4233"/>
                    </a:lnTo>
                    <a:cubicBezTo>
                      <a:pt x="1" y="4426"/>
                      <a:pt x="1" y="4634"/>
                      <a:pt x="33" y="4731"/>
                    </a:cubicBezTo>
                    <a:cubicBezTo>
                      <a:pt x="48" y="4812"/>
                      <a:pt x="80" y="4891"/>
                      <a:pt x="113" y="4940"/>
                    </a:cubicBezTo>
                    <a:cubicBezTo>
                      <a:pt x="145" y="4988"/>
                      <a:pt x="194" y="5020"/>
                      <a:pt x="258" y="5037"/>
                    </a:cubicBezTo>
                    <a:cubicBezTo>
                      <a:pt x="284" y="5043"/>
                      <a:pt x="357" y="5052"/>
                      <a:pt x="436" y="5052"/>
                    </a:cubicBezTo>
                    <a:cubicBezTo>
                      <a:pt x="553" y="5052"/>
                      <a:pt x="682" y="5033"/>
                      <a:pt x="692" y="4956"/>
                    </a:cubicBezTo>
                    <a:cubicBezTo>
                      <a:pt x="708" y="4795"/>
                      <a:pt x="708" y="4619"/>
                      <a:pt x="885" y="3975"/>
                    </a:cubicBezTo>
                    <a:cubicBezTo>
                      <a:pt x="1174" y="2978"/>
                      <a:pt x="1545" y="2479"/>
                      <a:pt x="1721" y="2302"/>
                    </a:cubicBezTo>
                    <a:cubicBezTo>
                      <a:pt x="1736" y="2288"/>
                      <a:pt x="1750" y="2280"/>
                      <a:pt x="1762" y="2280"/>
                    </a:cubicBezTo>
                    <a:cubicBezTo>
                      <a:pt x="1776" y="2280"/>
                      <a:pt x="1785" y="2292"/>
                      <a:pt x="1785" y="2318"/>
                    </a:cubicBezTo>
                    <a:cubicBezTo>
                      <a:pt x="1785" y="2543"/>
                      <a:pt x="1753" y="3090"/>
                      <a:pt x="1738" y="3557"/>
                    </a:cubicBezTo>
                    <a:cubicBezTo>
                      <a:pt x="1689" y="4812"/>
                      <a:pt x="1914" y="5052"/>
                      <a:pt x="2253" y="5052"/>
                    </a:cubicBezTo>
                    <a:cubicBezTo>
                      <a:pt x="2493" y="5052"/>
                      <a:pt x="2847" y="4795"/>
                      <a:pt x="3218" y="4168"/>
                    </a:cubicBezTo>
                    <a:cubicBezTo>
                      <a:pt x="3458" y="3782"/>
                      <a:pt x="3683" y="3396"/>
                      <a:pt x="3844" y="3122"/>
                    </a:cubicBezTo>
                    <a:cubicBezTo>
                      <a:pt x="3958" y="3235"/>
                      <a:pt x="4086" y="3347"/>
                      <a:pt x="4215" y="3461"/>
                    </a:cubicBezTo>
                    <a:cubicBezTo>
                      <a:pt x="4520" y="3750"/>
                      <a:pt x="4616" y="4023"/>
                      <a:pt x="4552" y="4265"/>
                    </a:cubicBezTo>
                    <a:cubicBezTo>
                      <a:pt x="4518" y="4404"/>
                      <a:pt x="4409" y="4550"/>
                      <a:pt x="4224" y="4550"/>
                    </a:cubicBezTo>
                    <a:cubicBezTo>
                      <a:pt x="4152" y="4550"/>
                      <a:pt x="4068" y="4528"/>
                      <a:pt x="3973" y="4473"/>
                    </a:cubicBezTo>
                    <a:cubicBezTo>
                      <a:pt x="3876" y="4409"/>
                      <a:pt x="3844" y="4377"/>
                      <a:pt x="3748" y="4312"/>
                    </a:cubicBezTo>
                    <a:cubicBezTo>
                      <a:pt x="3722" y="4286"/>
                      <a:pt x="3685" y="4275"/>
                      <a:pt x="3650" y="4275"/>
                    </a:cubicBezTo>
                    <a:cubicBezTo>
                      <a:pt x="3621" y="4275"/>
                      <a:pt x="3593" y="4282"/>
                      <a:pt x="3572" y="4297"/>
                    </a:cubicBezTo>
                    <a:cubicBezTo>
                      <a:pt x="3443" y="4394"/>
                      <a:pt x="3362" y="4505"/>
                      <a:pt x="3330" y="4651"/>
                    </a:cubicBezTo>
                    <a:cubicBezTo>
                      <a:pt x="3297" y="4795"/>
                      <a:pt x="3426" y="4876"/>
                      <a:pt x="3587" y="4940"/>
                    </a:cubicBezTo>
                    <a:cubicBezTo>
                      <a:pt x="3716" y="5005"/>
                      <a:pt x="3990" y="5052"/>
                      <a:pt x="4166" y="5052"/>
                    </a:cubicBezTo>
                    <a:cubicBezTo>
                      <a:pt x="4194" y="5054"/>
                      <a:pt x="4222" y="5054"/>
                      <a:pt x="4249" y="5054"/>
                    </a:cubicBezTo>
                    <a:cubicBezTo>
                      <a:pt x="4888" y="5054"/>
                      <a:pt x="5420" y="4693"/>
                      <a:pt x="5774" y="3814"/>
                    </a:cubicBezTo>
                    <a:cubicBezTo>
                      <a:pt x="5856" y="4602"/>
                      <a:pt x="6145" y="5052"/>
                      <a:pt x="6643" y="5052"/>
                    </a:cubicBezTo>
                    <a:cubicBezTo>
                      <a:pt x="6981" y="5052"/>
                      <a:pt x="7319" y="4619"/>
                      <a:pt x="7479" y="4184"/>
                    </a:cubicBezTo>
                    <a:cubicBezTo>
                      <a:pt x="7512" y="4361"/>
                      <a:pt x="7576" y="4505"/>
                      <a:pt x="7657" y="4634"/>
                    </a:cubicBezTo>
                    <a:cubicBezTo>
                      <a:pt x="7835" y="4924"/>
                      <a:pt x="8096" y="5049"/>
                      <a:pt x="8361" y="5049"/>
                    </a:cubicBezTo>
                    <a:cubicBezTo>
                      <a:pt x="8670" y="5049"/>
                      <a:pt x="8986" y="4879"/>
                      <a:pt x="9184" y="4602"/>
                    </a:cubicBezTo>
                    <a:cubicBezTo>
                      <a:pt x="9298" y="4441"/>
                      <a:pt x="9330" y="4377"/>
                      <a:pt x="9330" y="4377"/>
                    </a:cubicBezTo>
                    <a:cubicBezTo>
                      <a:pt x="9377" y="4876"/>
                      <a:pt x="9780" y="5052"/>
                      <a:pt x="10005" y="5052"/>
                    </a:cubicBezTo>
                    <a:cubicBezTo>
                      <a:pt x="10263" y="5052"/>
                      <a:pt x="10520" y="4924"/>
                      <a:pt x="10713" y="4505"/>
                    </a:cubicBezTo>
                    <a:cubicBezTo>
                      <a:pt x="10729" y="4554"/>
                      <a:pt x="10761" y="4602"/>
                      <a:pt x="10777" y="4634"/>
                    </a:cubicBezTo>
                    <a:cubicBezTo>
                      <a:pt x="10963" y="4924"/>
                      <a:pt x="11224" y="5049"/>
                      <a:pt x="11488" y="5049"/>
                    </a:cubicBezTo>
                    <a:cubicBezTo>
                      <a:pt x="11795" y="5049"/>
                      <a:pt x="12106" y="4879"/>
                      <a:pt x="12305" y="4602"/>
                    </a:cubicBezTo>
                    <a:cubicBezTo>
                      <a:pt x="12322" y="4570"/>
                      <a:pt x="12337" y="4554"/>
                      <a:pt x="12354" y="4538"/>
                    </a:cubicBezTo>
                    <a:lnTo>
                      <a:pt x="12369" y="4859"/>
                    </a:lnTo>
                    <a:cubicBezTo>
                      <a:pt x="12369" y="4859"/>
                      <a:pt x="12144" y="5052"/>
                      <a:pt x="12015" y="5181"/>
                    </a:cubicBezTo>
                    <a:cubicBezTo>
                      <a:pt x="11436" y="5712"/>
                      <a:pt x="10986" y="6131"/>
                      <a:pt x="10954" y="6596"/>
                    </a:cubicBezTo>
                    <a:cubicBezTo>
                      <a:pt x="10906" y="7208"/>
                      <a:pt x="11404" y="7433"/>
                      <a:pt x="11775" y="7465"/>
                    </a:cubicBezTo>
                    <a:cubicBezTo>
                      <a:pt x="11799" y="7467"/>
                      <a:pt x="11824" y="7468"/>
                      <a:pt x="11848" y="7468"/>
                    </a:cubicBezTo>
                    <a:cubicBezTo>
                      <a:pt x="12203" y="7468"/>
                      <a:pt x="12511" y="7253"/>
                      <a:pt x="12708" y="6967"/>
                    </a:cubicBezTo>
                    <a:cubicBezTo>
                      <a:pt x="12901" y="6693"/>
                      <a:pt x="13013" y="6114"/>
                      <a:pt x="13013" y="5552"/>
                    </a:cubicBezTo>
                    <a:cubicBezTo>
                      <a:pt x="12997" y="5326"/>
                      <a:pt x="12997" y="5037"/>
                      <a:pt x="12997" y="4715"/>
                    </a:cubicBezTo>
                    <a:cubicBezTo>
                      <a:pt x="13206" y="4473"/>
                      <a:pt x="13431" y="4184"/>
                      <a:pt x="13641" y="3830"/>
                    </a:cubicBezTo>
                    <a:cubicBezTo>
                      <a:pt x="13881" y="3444"/>
                      <a:pt x="14123" y="2914"/>
                      <a:pt x="14252" y="2511"/>
                    </a:cubicBezTo>
                    <a:cubicBezTo>
                      <a:pt x="14252" y="2511"/>
                      <a:pt x="14352" y="2518"/>
                      <a:pt x="14485" y="2518"/>
                    </a:cubicBezTo>
                    <a:cubicBezTo>
                      <a:pt x="14552" y="2518"/>
                      <a:pt x="14627" y="2517"/>
                      <a:pt x="14702" y="2511"/>
                    </a:cubicBezTo>
                    <a:cubicBezTo>
                      <a:pt x="14721" y="2507"/>
                      <a:pt x="14736" y="2505"/>
                      <a:pt x="14748" y="2505"/>
                    </a:cubicBezTo>
                    <a:cubicBezTo>
                      <a:pt x="14788" y="2505"/>
                      <a:pt x="14795" y="2526"/>
                      <a:pt x="14782" y="2575"/>
                    </a:cubicBezTo>
                    <a:cubicBezTo>
                      <a:pt x="14766" y="2640"/>
                      <a:pt x="14492" y="3701"/>
                      <a:pt x="14750" y="4409"/>
                    </a:cubicBezTo>
                    <a:cubicBezTo>
                      <a:pt x="14911" y="4891"/>
                      <a:pt x="15297" y="5052"/>
                      <a:pt x="15539" y="5052"/>
                    </a:cubicBezTo>
                    <a:cubicBezTo>
                      <a:pt x="15811" y="5052"/>
                      <a:pt x="16069" y="4844"/>
                      <a:pt x="16197" y="4538"/>
                    </a:cubicBezTo>
                    <a:lnTo>
                      <a:pt x="16246" y="4634"/>
                    </a:lnTo>
                    <a:cubicBezTo>
                      <a:pt x="16432" y="4924"/>
                      <a:pt x="16693" y="5049"/>
                      <a:pt x="16956" y="5049"/>
                    </a:cubicBezTo>
                    <a:cubicBezTo>
                      <a:pt x="17264" y="5049"/>
                      <a:pt x="17575" y="4879"/>
                      <a:pt x="17774" y="4602"/>
                    </a:cubicBezTo>
                    <a:cubicBezTo>
                      <a:pt x="17870" y="4473"/>
                      <a:pt x="17919" y="4377"/>
                      <a:pt x="17919" y="4377"/>
                    </a:cubicBezTo>
                    <a:cubicBezTo>
                      <a:pt x="17999" y="4891"/>
                      <a:pt x="18402" y="5052"/>
                      <a:pt x="18627" y="5052"/>
                    </a:cubicBezTo>
                    <a:cubicBezTo>
                      <a:pt x="18867" y="5052"/>
                      <a:pt x="19093" y="4956"/>
                      <a:pt x="19270" y="4522"/>
                    </a:cubicBezTo>
                    <a:cubicBezTo>
                      <a:pt x="19286" y="4715"/>
                      <a:pt x="19286" y="4859"/>
                      <a:pt x="19318" y="4908"/>
                    </a:cubicBezTo>
                    <a:cubicBezTo>
                      <a:pt x="19318" y="4940"/>
                      <a:pt x="19382" y="4988"/>
                      <a:pt x="19431" y="5005"/>
                    </a:cubicBezTo>
                    <a:cubicBezTo>
                      <a:pt x="19527" y="5039"/>
                      <a:pt x="19623" y="5050"/>
                      <a:pt x="19707" y="5050"/>
                    </a:cubicBezTo>
                    <a:cubicBezTo>
                      <a:pt x="19822" y="5050"/>
                      <a:pt x="19915" y="5030"/>
                      <a:pt x="19961" y="5020"/>
                    </a:cubicBezTo>
                    <a:cubicBezTo>
                      <a:pt x="20010" y="5020"/>
                      <a:pt x="20058" y="4973"/>
                      <a:pt x="20074" y="4844"/>
                    </a:cubicBezTo>
                    <a:cubicBezTo>
                      <a:pt x="20090" y="4538"/>
                      <a:pt x="20074" y="4023"/>
                      <a:pt x="20171" y="3637"/>
                    </a:cubicBezTo>
                    <a:cubicBezTo>
                      <a:pt x="20332" y="2993"/>
                      <a:pt x="20476" y="2736"/>
                      <a:pt x="20540" y="2607"/>
                    </a:cubicBezTo>
                    <a:cubicBezTo>
                      <a:pt x="20566" y="2574"/>
                      <a:pt x="20587" y="2553"/>
                      <a:pt x="20601" y="2553"/>
                    </a:cubicBezTo>
                    <a:cubicBezTo>
                      <a:pt x="20614" y="2553"/>
                      <a:pt x="20621" y="2570"/>
                      <a:pt x="20621" y="2607"/>
                    </a:cubicBezTo>
                    <a:cubicBezTo>
                      <a:pt x="20637" y="2753"/>
                      <a:pt x="20637" y="3187"/>
                      <a:pt x="20701" y="3782"/>
                    </a:cubicBezTo>
                    <a:cubicBezTo>
                      <a:pt x="20750" y="4216"/>
                      <a:pt x="20798" y="4473"/>
                      <a:pt x="20847" y="4554"/>
                    </a:cubicBezTo>
                    <a:cubicBezTo>
                      <a:pt x="20975" y="4780"/>
                      <a:pt x="21136" y="4795"/>
                      <a:pt x="21280" y="4795"/>
                    </a:cubicBezTo>
                    <a:cubicBezTo>
                      <a:pt x="21361" y="4795"/>
                      <a:pt x="21538" y="4780"/>
                      <a:pt x="21522" y="4619"/>
                    </a:cubicBezTo>
                    <a:cubicBezTo>
                      <a:pt x="21505" y="4554"/>
                      <a:pt x="21522" y="4104"/>
                      <a:pt x="21683" y="3476"/>
                    </a:cubicBezTo>
                    <a:cubicBezTo>
                      <a:pt x="21779" y="3058"/>
                      <a:pt x="21956" y="2672"/>
                      <a:pt x="22005" y="2543"/>
                    </a:cubicBezTo>
                    <a:cubicBezTo>
                      <a:pt x="22017" y="2518"/>
                      <a:pt x="22025" y="2510"/>
                      <a:pt x="22030" y="2510"/>
                    </a:cubicBezTo>
                    <a:cubicBezTo>
                      <a:pt x="22037" y="2510"/>
                      <a:pt x="22037" y="2528"/>
                      <a:pt x="22037" y="2528"/>
                    </a:cubicBezTo>
                    <a:cubicBezTo>
                      <a:pt x="22037" y="2817"/>
                      <a:pt x="22005" y="3766"/>
                      <a:pt x="22117" y="4280"/>
                    </a:cubicBezTo>
                    <a:cubicBezTo>
                      <a:pt x="22277" y="4973"/>
                      <a:pt x="22745" y="5052"/>
                      <a:pt x="22905" y="5052"/>
                    </a:cubicBezTo>
                    <a:cubicBezTo>
                      <a:pt x="23243" y="5052"/>
                      <a:pt x="23517" y="4795"/>
                      <a:pt x="23613" y="4104"/>
                    </a:cubicBezTo>
                    <a:cubicBezTo>
                      <a:pt x="23629" y="3943"/>
                      <a:pt x="23596" y="3814"/>
                      <a:pt x="23500" y="3814"/>
                    </a:cubicBezTo>
                    <a:cubicBezTo>
                      <a:pt x="23420" y="3814"/>
                      <a:pt x="23388" y="3894"/>
                      <a:pt x="23356" y="4023"/>
                    </a:cubicBezTo>
                    <a:cubicBezTo>
                      <a:pt x="23259" y="4505"/>
                      <a:pt x="23146" y="4602"/>
                      <a:pt x="23002" y="4602"/>
                    </a:cubicBezTo>
                    <a:cubicBezTo>
                      <a:pt x="22856" y="4602"/>
                      <a:pt x="22712" y="4377"/>
                      <a:pt x="22680" y="3911"/>
                    </a:cubicBezTo>
                    <a:cubicBezTo>
                      <a:pt x="22648" y="3540"/>
                      <a:pt x="22648" y="2865"/>
                      <a:pt x="22696" y="2189"/>
                    </a:cubicBezTo>
                    <a:cubicBezTo>
                      <a:pt x="22696" y="2061"/>
                      <a:pt x="22663" y="1916"/>
                      <a:pt x="22294" y="1788"/>
                    </a:cubicBezTo>
                    <a:cubicBezTo>
                      <a:pt x="22220" y="1758"/>
                      <a:pt x="22128" y="1725"/>
                      <a:pt x="22039" y="1725"/>
                    </a:cubicBezTo>
                    <a:cubicBezTo>
                      <a:pt x="21937" y="1725"/>
                      <a:pt x="21840" y="1769"/>
                      <a:pt x="21779" y="1916"/>
                    </a:cubicBezTo>
                    <a:cubicBezTo>
                      <a:pt x="21458" y="2704"/>
                      <a:pt x="21329" y="3332"/>
                      <a:pt x="21297" y="3589"/>
                    </a:cubicBezTo>
                    <a:cubicBezTo>
                      <a:pt x="21297" y="3589"/>
                      <a:pt x="21293" y="3593"/>
                      <a:pt x="21289" y="3593"/>
                    </a:cubicBezTo>
                    <a:cubicBezTo>
                      <a:pt x="21285" y="3593"/>
                      <a:pt x="21280" y="3589"/>
                      <a:pt x="21280" y="3573"/>
                    </a:cubicBezTo>
                    <a:cubicBezTo>
                      <a:pt x="21265" y="3364"/>
                      <a:pt x="21216" y="2993"/>
                      <a:pt x="21216" y="2221"/>
                    </a:cubicBezTo>
                    <a:cubicBezTo>
                      <a:pt x="21216" y="2061"/>
                      <a:pt x="21184" y="1932"/>
                      <a:pt x="21007" y="1835"/>
                    </a:cubicBezTo>
                    <a:cubicBezTo>
                      <a:pt x="20943" y="1793"/>
                      <a:pt x="20772" y="1721"/>
                      <a:pt x="20631" y="1721"/>
                    </a:cubicBezTo>
                    <a:cubicBezTo>
                      <a:pt x="20561" y="1721"/>
                      <a:pt x="20498" y="1739"/>
                      <a:pt x="20460" y="1788"/>
                    </a:cubicBezTo>
                    <a:cubicBezTo>
                      <a:pt x="20347" y="1900"/>
                      <a:pt x="20235" y="2221"/>
                      <a:pt x="20107" y="2592"/>
                    </a:cubicBezTo>
                    <a:cubicBezTo>
                      <a:pt x="20010" y="2897"/>
                      <a:pt x="19946" y="3107"/>
                      <a:pt x="19946" y="3107"/>
                    </a:cubicBezTo>
                    <a:lnTo>
                      <a:pt x="19946" y="1981"/>
                    </a:lnTo>
                    <a:cubicBezTo>
                      <a:pt x="19946" y="1852"/>
                      <a:pt x="19865" y="1820"/>
                      <a:pt x="19833" y="1803"/>
                    </a:cubicBezTo>
                    <a:cubicBezTo>
                      <a:pt x="19721" y="1771"/>
                      <a:pt x="19511" y="1723"/>
                      <a:pt x="19414" y="1723"/>
                    </a:cubicBezTo>
                    <a:cubicBezTo>
                      <a:pt x="19302" y="1723"/>
                      <a:pt x="19270" y="1788"/>
                      <a:pt x="19270" y="1884"/>
                    </a:cubicBezTo>
                    <a:cubicBezTo>
                      <a:pt x="19270" y="1884"/>
                      <a:pt x="19253" y="2961"/>
                      <a:pt x="19253" y="3718"/>
                    </a:cubicBezTo>
                    <a:lnTo>
                      <a:pt x="19253" y="3830"/>
                    </a:lnTo>
                    <a:cubicBezTo>
                      <a:pt x="19189" y="4168"/>
                      <a:pt x="18996" y="4634"/>
                      <a:pt x="18771" y="4634"/>
                    </a:cubicBezTo>
                    <a:cubicBezTo>
                      <a:pt x="18546" y="4634"/>
                      <a:pt x="18449" y="4441"/>
                      <a:pt x="18449" y="3540"/>
                    </a:cubicBezTo>
                    <a:cubicBezTo>
                      <a:pt x="18449" y="3026"/>
                      <a:pt x="18466" y="2800"/>
                      <a:pt x="18466" y="2414"/>
                    </a:cubicBezTo>
                    <a:cubicBezTo>
                      <a:pt x="18481" y="2206"/>
                      <a:pt x="18481" y="2028"/>
                      <a:pt x="18481" y="1996"/>
                    </a:cubicBezTo>
                    <a:cubicBezTo>
                      <a:pt x="18481" y="1884"/>
                      <a:pt x="18273" y="1820"/>
                      <a:pt x="18192" y="1803"/>
                    </a:cubicBezTo>
                    <a:cubicBezTo>
                      <a:pt x="18095" y="1771"/>
                      <a:pt x="18016" y="1771"/>
                      <a:pt x="17951" y="1771"/>
                    </a:cubicBezTo>
                    <a:cubicBezTo>
                      <a:pt x="17855" y="1771"/>
                      <a:pt x="17790" y="1835"/>
                      <a:pt x="17790" y="1916"/>
                    </a:cubicBezTo>
                    <a:lnTo>
                      <a:pt x="17790" y="2045"/>
                    </a:lnTo>
                    <a:cubicBezTo>
                      <a:pt x="17677" y="1868"/>
                      <a:pt x="17484" y="1739"/>
                      <a:pt x="17372" y="1691"/>
                    </a:cubicBezTo>
                    <a:cubicBezTo>
                      <a:pt x="17292" y="1668"/>
                      <a:pt x="17210" y="1656"/>
                      <a:pt x="17129" y="1656"/>
                    </a:cubicBezTo>
                    <a:cubicBezTo>
                      <a:pt x="16871" y="1656"/>
                      <a:pt x="16619" y="1779"/>
                      <a:pt x="16423" y="2061"/>
                    </a:cubicBezTo>
                    <a:cubicBezTo>
                      <a:pt x="16214" y="2350"/>
                      <a:pt x="16085" y="2689"/>
                      <a:pt x="16037" y="3154"/>
                    </a:cubicBezTo>
                    <a:cubicBezTo>
                      <a:pt x="15989" y="3508"/>
                      <a:pt x="16004" y="3862"/>
                      <a:pt x="16069" y="4168"/>
                    </a:cubicBezTo>
                    <a:cubicBezTo>
                      <a:pt x="15989" y="4490"/>
                      <a:pt x="15844" y="4634"/>
                      <a:pt x="15683" y="4634"/>
                    </a:cubicBezTo>
                    <a:cubicBezTo>
                      <a:pt x="15457" y="4634"/>
                      <a:pt x="15297" y="4265"/>
                      <a:pt x="15313" y="3605"/>
                    </a:cubicBezTo>
                    <a:cubicBezTo>
                      <a:pt x="15329" y="3187"/>
                      <a:pt x="15410" y="2882"/>
                      <a:pt x="15506" y="2447"/>
                    </a:cubicBezTo>
                    <a:cubicBezTo>
                      <a:pt x="15539" y="2254"/>
                      <a:pt x="15506" y="2157"/>
                      <a:pt x="15425" y="2077"/>
                    </a:cubicBezTo>
                    <a:cubicBezTo>
                      <a:pt x="15381" y="2010"/>
                      <a:pt x="15290" y="1974"/>
                      <a:pt x="15164" y="1974"/>
                    </a:cubicBezTo>
                    <a:cubicBezTo>
                      <a:pt x="15107" y="1974"/>
                      <a:pt x="15044" y="1982"/>
                      <a:pt x="14975" y="1996"/>
                    </a:cubicBezTo>
                    <a:cubicBezTo>
                      <a:pt x="14799" y="2028"/>
                      <a:pt x="14573" y="2077"/>
                      <a:pt x="14364" y="2109"/>
                    </a:cubicBezTo>
                    <a:cubicBezTo>
                      <a:pt x="14364" y="2109"/>
                      <a:pt x="14380" y="2061"/>
                      <a:pt x="14380" y="1964"/>
                    </a:cubicBezTo>
                    <a:cubicBezTo>
                      <a:pt x="14420" y="1678"/>
                      <a:pt x="14241" y="1580"/>
                      <a:pt x="14056" y="1580"/>
                    </a:cubicBezTo>
                    <a:cubicBezTo>
                      <a:pt x="13940" y="1580"/>
                      <a:pt x="13821" y="1619"/>
                      <a:pt x="13753" y="1675"/>
                    </a:cubicBezTo>
                    <a:cubicBezTo>
                      <a:pt x="13656" y="1771"/>
                      <a:pt x="13592" y="1884"/>
                      <a:pt x="13576" y="2077"/>
                    </a:cubicBezTo>
                    <a:cubicBezTo>
                      <a:pt x="13527" y="2367"/>
                      <a:pt x="13785" y="2511"/>
                      <a:pt x="13785" y="2511"/>
                    </a:cubicBezTo>
                    <a:cubicBezTo>
                      <a:pt x="13688" y="2897"/>
                      <a:pt x="13495" y="3380"/>
                      <a:pt x="13287" y="3733"/>
                    </a:cubicBezTo>
                    <a:cubicBezTo>
                      <a:pt x="13173" y="3911"/>
                      <a:pt x="13094" y="4055"/>
                      <a:pt x="12980" y="4200"/>
                    </a:cubicBezTo>
                    <a:lnTo>
                      <a:pt x="12980" y="4040"/>
                    </a:lnTo>
                    <a:cubicBezTo>
                      <a:pt x="12980" y="3251"/>
                      <a:pt x="12997" y="2640"/>
                      <a:pt x="12997" y="2414"/>
                    </a:cubicBezTo>
                    <a:cubicBezTo>
                      <a:pt x="12997" y="2206"/>
                      <a:pt x="13013" y="2045"/>
                      <a:pt x="13013" y="1996"/>
                    </a:cubicBezTo>
                    <a:cubicBezTo>
                      <a:pt x="13013" y="1916"/>
                      <a:pt x="12965" y="1884"/>
                      <a:pt x="12852" y="1835"/>
                    </a:cubicBezTo>
                    <a:cubicBezTo>
                      <a:pt x="12772" y="1803"/>
                      <a:pt x="12659" y="1788"/>
                      <a:pt x="12547" y="1771"/>
                    </a:cubicBezTo>
                    <a:cubicBezTo>
                      <a:pt x="12535" y="1770"/>
                      <a:pt x="12523" y="1769"/>
                      <a:pt x="12512" y="1769"/>
                    </a:cubicBezTo>
                    <a:cubicBezTo>
                      <a:pt x="12389" y="1769"/>
                      <a:pt x="12322" y="1843"/>
                      <a:pt x="12322" y="1932"/>
                    </a:cubicBezTo>
                    <a:lnTo>
                      <a:pt x="12322" y="2045"/>
                    </a:lnTo>
                    <a:cubicBezTo>
                      <a:pt x="12208" y="1868"/>
                      <a:pt x="12015" y="1739"/>
                      <a:pt x="11887" y="1691"/>
                    </a:cubicBezTo>
                    <a:cubicBezTo>
                      <a:pt x="11810" y="1668"/>
                      <a:pt x="11732" y="1656"/>
                      <a:pt x="11653" y="1656"/>
                    </a:cubicBezTo>
                    <a:cubicBezTo>
                      <a:pt x="11402" y="1656"/>
                      <a:pt x="11150" y="1779"/>
                      <a:pt x="10954" y="2061"/>
                    </a:cubicBezTo>
                    <a:cubicBezTo>
                      <a:pt x="10729" y="2350"/>
                      <a:pt x="10600" y="2768"/>
                      <a:pt x="10568" y="3154"/>
                    </a:cubicBezTo>
                    <a:cubicBezTo>
                      <a:pt x="10520" y="3525"/>
                      <a:pt x="10536" y="3830"/>
                      <a:pt x="10584" y="4104"/>
                    </a:cubicBezTo>
                    <a:cubicBezTo>
                      <a:pt x="10520" y="4361"/>
                      <a:pt x="10375" y="4634"/>
                      <a:pt x="10198" y="4634"/>
                    </a:cubicBezTo>
                    <a:cubicBezTo>
                      <a:pt x="9973" y="4634"/>
                      <a:pt x="9860" y="4441"/>
                      <a:pt x="9860" y="3540"/>
                    </a:cubicBezTo>
                    <a:cubicBezTo>
                      <a:pt x="9860" y="3026"/>
                      <a:pt x="9877" y="2800"/>
                      <a:pt x="9877" y="2414"/>
                    </a:cubicBezTo>
                    <a:cubicBezTo>
                      <a:pt x="9877" y="2206"/>
                      <a:pt x="9892" y="2028"/>
                      <a:pt x="9892" y="1996"/>
                    </a:cubicBezTo>
                    <a:cubicBezTo>
                      <a:pt x="9892" y="1884"/>
                      <a:pt x="9684" y="1820"/>
                      <a:pt x="9587" y="1803"/>
                    </a:cubicBezTo>
                    <a:cubicBezTo>
                      <a:pt x="9491" y="1771"/>
                      <a:pt x="9410" y="1771"/>
                      <a:pt x="9345" y="1771"/>
                    </a:cubicBezTo>
                    <a:cubicBezTo>
                      <a:pt x="9266" y="1788"/>
                      <a:pt x="9201" y="1852"/>
                      <a:pt x="9201" y="1916"/>
                    </a:cubicBezTo>
                    <a:lnTo>
                      <a:pt x="9201" y="2045"/>
                    </a:lnTo>
                    <a:cubicBezTo>
                      <a:pt x="9088" y="1868"/>
                      <a:pt x="8895" y="1739"/>
                      <a:pt x="8766" y="1691"/>
                    </a:cubicBezTo>
                    <a:cubicBezTo>
                      <a:pt x="8690" y="1668"/>
                      <a:pt x="8611" y="1656"/>
                      <a:pt x="8532" y="1656"/>
                    </a:cubicBezTo>
                    <a:cubicBezTo>
                      <a:pt x="8281" y="1656"/>
                      <a:pt x="8026" y="1779"/>
                      <a:pt x="7818" y="2061"/>
                    </a:cubicBezTo>
                    <a:cubicBezTo>
                      <a:pt x="7657" y="2302"/>
                      <a:pt x="7512" y="2560"/>
                      <a:pt x="7432" y="3154"/>
                    </a:cubicBezTo>
                    <a:cubicBezTo>
                      <a:pt x="7415" y="3315"/>
                      <a:pt x="7415" y="3476"/>
                      <a:pt x="7415" y="3621"/>
                    </a:cubicBezTo>
                    <a:cubicBezTo>
                      <a:pt x="7335" y="4055"/>
                      <a:pt x="7029" y="4538"/>
                      <a:pt x="6788" y="4538"/>
                    </a:cubicBezTo>
                    <a:cubicBezTo>
                      <a:pt x="6643" y="4538"/>
                      <a:pt x="6499" y="4248"/>
                      <a:pt x="6499" y="3654"/>
                    </a:cubicBezTo>
                    <a:cubicBezTo>
                      <a:pt x="6499" y="2849"/>
                      <a:pt x="6547" y="1707"/>
                      <a:pt x="6563" y="1595"/>
                    </a:cubicBezTo>
                    <a:cubicBezTo>
                      <a:pt x="6563" y="1595"/>
                      <a:pt x="6868" y="1578"/>
                      <a:pt x="6933" y="1578"/>
                    </a:cubicBezTo>
                    <a:cubicBezTo>
                      <a:pt x="7040" y="1578"/>
                      <a:pt x="7140" y="1585"/>
                      <a:pt x="7257" y="1585"/>
                    </a:cubicBezTo>
                    <a:cubicBezTo>
                      <a:pt x="7315" y="1585"/>
                      <a:pt x="7378" y="1584"/>
                      <a:pt x="7447" y="1578"/>
                    </a:cubicBezTo>
                    <a:cubicBezTo>
                      <a:pt x="7544" y="1563"/>
                      <a:pt x="7657" y="1192"/>
                      <a:pt x="7544" y="1144"/>
                    </a:cubicBezTo>
                    <a:cubicBezTo>
                      <a:pt x="7496" y="1128"/>
                      <a:pt x="7142" y="1112"/>
                      <a:pt x="7014" y="1095"/>
                    </a:cubicBezTo>
                    <a:cubicBezTo>
                      <a:pt x="6900" y="1095"/>
                      <a:pt x="6563" y="1080"/>
                      <a:pt x="6563" y="1080"/>
                    </a:cubicBezTo>
                    <a:cubicBezTo>
                      <a:pt x="6563" y="1080"/>
                      <a:pt x="6595" y="323"/>
                      <a:pt x="6611" y="244"/>
                    </a:cubicBezTo>
                    <a:cubicBezTo>
                      <a:pt x="6611" y="163"/>
                      <a:pt x="6531" y="130"/>
                      <a:pt x="6482" y="115"/>
                    </a:cubicBezTo>
                    <a:cubicBezTo>
                      <a:pt x="6354" y="66"/>
                      <a:pt x="6242" y="34"/>
                      <a:pt x="6113" y="18"/>
                    </a:cubicBezTo>
                    <a:cubicBezTo>
                      <a:pt x="6068" y="6"/>
                      <a:pt x="6030" y="0"/>
                      <a:pt x="59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42"/>
              <p:cNvSpPr/>
              <p:nvPr/>
            </p:nvSpPr>
            <p:spPr>
              <a:xfrm>
                <a:off x="-2467432" y="1140953"/>
                <a:ext cx="1616960" cy="2376"/>
              </a:xfrm>
              <a:custGeom>
                <a:avLst/>
                <a:gdLst/>
                <a:ahLst/>
                <a:cxnLst/>
                <a:rect l="l" t="t" r="r" b="b"/>
                <a:pathLst>
                  <a:path w="96766" h="129" extrusionOk="0">
                    <a:moveTo>
                      <a:pt x="0" y="0"/>
                    </a:moveTo>
                    <a:lnTo>
                      <a:pt x="0" y="129"/>
                    </a:lnTo>
                    <a:lnTo>
                      <a:pt x="96766" y="129"/>
                    </a:lnTo>
                    <a:lnTo>
                      <a:pt x="9676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42"/>
              <p:cNvSpPr/>
              <p:nvPr/>
            </p:nvSpPr>
            <p:spPr>
              <a:xfrm>
                <a:off x="-2410001" y="956128"/>
                <a:ext cx="117051" cy="100158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5422" extrusionOk="0">
                    <a:moveTo>
                      <a:pt x="3571" y="275"/>
                    </a:moveTo>
                    <a:cubicBezTo>
                      <a:pt x="3700" y="275"/>
                      <a:pt x="3813" y="322"/>
                      <a:pt x="3910" y="403"/>
                    </a:cubicBezTo>
                    <a:lnTo>
                      <a:pt x="4167" y="676"/>
                    </a:lnTo>
                    <a:cubicBezTo>
                      <a:pt x="4408" y="918"/>
                      <a:pt x="4714" y="1047"/>
                      <a:pt x="5051" y="1047"/>
                    </a:cubicBezTo>
                    <a:lnTo>
                      <a:pt x="5164" y="1047"/>
                    </a:lnTo>
                    <a:cubicBezTo>
                      <a:pt x="5583" y="1047"/>
                      <a:pt x="5937" y="1384"/>
                      <a:pt x="5937" y="1819"/>
                    </a:cubicBezTo>
                    <a:lnTo>
                      <a:pt x="5937" y="4392"/>
                    </a:lnTo>
                    <a:cubicBezTo>
                      <a:pt x="5937" y="4601"/>
                      <a:pt x="5855" y="4794"/>
                      <a:pt x="5711" y="4939"/>
                    </a:cubicBezTo>
                    <a:cubicBezTo>
                      <a:pt x="5566" y="5083"/>
                      <a:pt x="5373" y="5164"/>
                      <a:pt x="5164" y="5164"/>
                    </a:cubicBezTo>
                    <a:lnTo>
                      <a:pt x="1030" y="5164"/>
                    </a:lnTo>
                    <a:cubicBezTo>
                      <a:pt x="612" y="5164"/>
                      <a:pt x="258" y="4826"/>
                      <a:pt x="258" y="4392"/>
                    </a:cubicBezTo>
                    <a:lnTo>
                      <a:pt x="258" y="1819"/>
                    </a:lnTo>
                    <a:cubicBezTo>
                      <a:pt x="258" y="1609"/>
                      <a:pt x="339" y="1416"/>
                      <a:pt x="483" y="1272"/>
                    </a:cubicBezTo>
                    <a:cubicBezTo>
                      <a:pt x="629" y="1127"/>
                      <a:pt x="822" y="1047"/>
                      <a:pt x="1030" y="1047"/>
                    </a:cubicBezTo>
                    <a:lnTo>
                      <a:pt x="1143" y="1047"/>
                    </a:lnTo>
                    <a:cubicBezTo>
                      <a:pt x="1465" y="1047"/>
                      <a:pt x="1787" y="918"/>
                      <a:pt x="2027" y="676"/>
                    </a:cubicBezTo>
                    <a:lnTo>
                      <a:pt x="2285" y="403"/>
                    </a:lnTo>
                    <a:cubicBezTo>
                      <a:pt x="2381" y="322"/>
                      <a:pt x="2494" y="275"/>
                      <a:pt x="2623" y="275"/>
                    </a:cubicBezTo>
                    <a:close/>
                    <a:moveTo>
                      <a:pt x="2623" y="1"/>
                    </a:moveTo>
                    <a:cubicBezTo>
                      <a:pt x="2430" y="1"/>
                      <a:pt x="2252" y="82"/>
                      <a:pt x="2108" y="226"/>
                    </a:cubicBezTo>
                    <a:lnTo>
                      <a:pt x="1834" y="500"/>
                    </a:lnTo>
                    <a:cubicBezTo>
                      <a:pt x="1658" y="676"/>
                      <a:pt x="1401" y="789"/>
                      <a:pt x="1143" y="789"/>
                    </a:cubicBezTo>
                    <a:lnTo>
                      <a:pt x="1030" y="789"/>
                    </a:lnTo>
                    <a:cubicBezTo>
                      <a:pt x="468" y="789"/>
                      <a:pt x="1" y="1240"/>
                      <a:pt x="1" y="1819"/>
                    </a:cubicBezTo>
                    <a:lnTo>
                      <a:pt x="1" y="4392"/>
                    </a:lnTo>
                    <a:cubicBezTo>
                      <a:pt x="1" y="4971"/>
                      <a:pt x="468" y="5422"/>
                      <a:pt x="1030" y="5422"/>
                    </a:cubicBezTo>
                    <a:lnTo>
                      <a:pt x="5164" y="5422"/>
                    </a:lnTo>
                    <a:cubicBezTo>
                      <a:pt x="5727" y="5422"/>
                      <a:pt x="6194" y="4971"/>
                      <a:pt x="6194" y="4392"/>
                    </a:cubicBezTo>
                    <a:lnTo>
                      <a:pt x="6194" y="1819"/>
                    </a:lnTo>
                    <a:cubicBezTo>
                      <a:pt x="6194" y="1240"/>
                      <a:pt x="5727" y="789"/>
                      <a:pt x="5164" y="789"/>
                    </a:cubicBezTo>
                    <a:lnTo>
                      <a:pt x="5051" y="789"/>
                    </a:lnTo>
                    <a:cubicBezTo>
                      <a:pt x="4794" y="789"/>
                      <a:pt x="4537" y="676"/>
                      <a:pt x="4360" y="483"/>
                    </a:cubicBezTo>
                    <a:lnTo>
                      <a:pt x="4086" y="226"/>
                    </a:lnTo>
                    <a:cubicBezTo>
                      <a:pt x="3942" y="82"/>
                      <a:pt x="3764" y="1"/>
                      <a:pt x="35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42"/>
              <p:cNvSpPr/>
              <p:nvPr/>
            </p:nvSpPr>
            <p:spPr>
              <a:xfrm>
                <a:off x="-2380823" y="982580"/>
                <a:ext cx="58696" cy="57080"/>
              </a:xfrm>
              <a:custGeom>
                <a:avLst/>
                <a:gdLst/>
                <a:ahLst/>
                <a:cxnLst/>
                <a:rect l="l" t="t" r="r" b="b"/>
                <a:pathLst>
                  <a:path w="3106" h="3090" extrusionOk="0">
                    <a:moveTo>
                      <a:pt x="1545" y="258"/>
                    </a:moveTo>
                    <a:cubicBezTo>
                      <a:pt x="2269" y="258"/>
                      <a:pt x="2848" y="837"/>
                      <a:pt x="2848" y="1545"/>
                    </a:cubicBezTo>
                    <a:cubicBezTo>
                      <a:pt x="2848" y="2253"/>
                      <a:pt x="2269" y="2832"/>
                      <a:pt x="1545" y="2832"/>
                    </a:cubicBezTo>
                    <a:cubicBezTo>
                      <a:pt x="837" y="2832"/>
                      <a:pt x="258" y="2253"/>
                      <a:pt x="258" y="1545"/>
                    </a:cubicBezTo>
                    <a:cubicBezTo>
                      <a:pt x="258" y="837"/>
                      <a:pt x="837" y="258"/>
                      <a:pt x="1545" y="258"/>
                    </a:cubicBezTo>
                    <a:close/>
                    <a:moveTo>
                      <a:pt x="1545" y="1"/>
                    </a:moveTo>
                    <a:cubicBezTo>
                      <a:pt x="693" y="1"/>
                      <a:pt x="1" y="692"/>
                      <a:pt x="1" y="1545"/>
                    </a:cubicBezTo>
                    <a:cubicBezTo>
                      <a:pt x="1" y="2397"/>
                      <a:pt x="693" y="3089"/>
                      <a:pt x="1545" y="3089"/>
                    </a:cubicBezTo>
                    <a:cubicBezTo>
                      <a:pt x="2413" y="3089"/>
                      <a:pt x="3106" y="2397"/>
                      <a:pt x="3106" y="1545"/>
                    </a:cubicBezTo>
                    <a:cubicBezTo>
                      <a:pt x="3106" y="692"/>
                      <a:pt x="2413" y="1"/>
                      <a:pt x="15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0" name="Google Shape;910;p42"/>
            <p:cNvGrpSpPr/>
            <p:nvPr/>
          </p:nvGrpSpPr>
          <p:grpSpPr>
            <a:xfrm>
              <a:off x="-3629423" y="679726"/>
              <a:ext cx="1853353" cy="3784074"/>
              <a:chOff x="5746273" y="628276"/>
              <a:chExt cx="1994354" cy="4071962"/>
            </a:xfrm>
          </p:grpSpPr>
          <p:sp>
            <p:nvSpPr>
              <p:cNvPr id="911" name="Google Shape;911;p42"/>
              <p:cNvSpPr/>
              <p:nvPr/>
            </p:nvSpPr>
            <p:spPr>
              <a:xfrm>
                <a:off x="5768056" y="628286"/>
                <a:ext cx="1952041" cy="4071952"/>
              </a:xfrm>
              <a:custGeom>
                <a:avLst/>
                <a:gdLst/>
                <a:ahLst/>
                <a:cxnLst/>
                <a:rect l="l" t="t" r="r" b="b"/>
                <a:pathLst>
                  <a:path w="7886" h="16452" extrusionOk="0">
                    <a:moveTo>
                      <a:pt x="994" y="1"/>
                    </a:moveTo>
                    <a:cubicBezTo>
                      <a:pt x="446" y="1"/>
                      <a:pt x="0" y="447"/>
                      <a:pt x="0" y="995"/>
                    </a:cubicBezTo>
                    <a:lnTo>
                      <a:pt x="0" y="2342"/>
                    </a:lnTo>
                    <a:lnTo>
                      <a:pt x="0" y="2724"/>
                    </a:lnTo>
                    <a:lnTo>
                      <a:pt x="0" y="3434"/>
                    </a:lnTo>
                    <a:lnTo>
                      <a:pt x="0" y="4658"/>
                    </a:lnTo>
                    <a:lnTo>
                      <a:pt x="0" y="4957"/>
                    </a:lnTo>
                    <a:lnTo>
                      <a:pt x="0" y="6181"/>
                    </a:lnTo>
                    <a:lnTo>
                      <a:pt x="0" y="15457"/>
                    </a:lnTo>
                    <a:cubicBezTo>
                      <a:pt x="0" y="16006"/>
                      <a:pt x="446" y="16451"/>
                      <a:pt x="994" y="16451"/>
                    </a:cubicBezTo>
                    <a:lnTo>
                      <a:pt x="6886" y="16451"/>
                    </a:lnTo>
                    <a:cubicBezTo>
                      <a:pt x="7439" y="16451"/>
                      <a:pt x="7885" y="16006"/>
                      <a:pt x="7885" y="15457"/>
                    </a:cubicBezTo>
                    <a:lnTo>
                      <a:pt x="7885" y="5079"/>
                    </a:lnTo>
                    <a:lnTo>
                      <a:pt x="7885" y="3860"/>
                    </a:lnTo>
                    <a:lnTo>
                      <a:pt x="7885" y="995"/>
                    </a:lnTo>
                    <a:cubicBezTo>
                      <a:pt x="7885" y="447"/>
                      <a:pt x="7439" y="1"/>
                      <a:pt x="6886" y="1"/>
                    </a:cubicBezTo>
                    <a:lnTo>
                      <a:pt x="5946" y="1"/>
                    </a:lnTo>
                    <a:lnTo>
                      <a:pt x="5946" y="265"/>
                    </a:lnTo>
                    <a:lnTo>
                      <a:pt x="6866" y="265"/>
                    </a:lnTo>
                    <a:cubicBezTo>
                      <a:pt x="7302" y="265"/>
                      <a:pt x="7655" y="618"/>
                      <a:pt x="7655" y="1054"/>
                    </a:cubicBezTo>
                    <a:lnTo>
                      <a:pt x="7655" y="15398"/>
                    </a:lnTo>
                    <a:cubicBezTo>
                      <a:pt x="7655" y="15834"/>
                      <a:pt x="7302" y="16187"/>
                      <a:pt x="6866" y="16187"/>
                    </a:cubicBezTo>
                    <a:lnTo>
                      <a:pt x="1014" y="16187"/>
                    </a:lnTo>
                    <a:cubicBezTo>
                      <a:pt x="578" y="16187"/>
                      <a:pt x="226" y="15834"/>
                      <a:pt x="226" y="15398"/>
                    </a:cubicBezTo>
                    <a:lnTo>
                      <a:pt x="226" y="1054"/>
                    </a:lnTo>
                    <a:cubicBezTo>
                      <a:pt x="226" y="618"/>
                      <a:pt x="578" y="265"/>
                      <a:pt x="1014" y="265"/>
                    </a:cubicBezTo>
                    <a:lnTo>
                      <a:pt x="1935" y="265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42"/>
              <p:cNvSpPr/>
              <p:nvPr/>
            </p:nvSpPr>
            <p:spPr>
              <a:xfrm>
                <a:off x="5823750" y="693874"/>
                <a:ext cx="1839166" cy="3940775"/>
              </a:xfrm>
              <a:custGeom>
                <a:avLst/>
                <a:gdLst/>
                <a:ahLst/>
                <a:cxnLst/>
                <a:rect l="l" t="t" r="r" b="b"/>
                <a:pathLst>
                  <a:path w="7430" h="15922" extrusionOk="0">
                    <a:moveTo>
                      <a:pt x="789" y="0"/>
                    </a:moveTo>
                    <a:cubicBezTo>
                      <a:pt x="353" y="0"/>
                      <a:pt x="1" y="353"/>
                      <a:pt x="1" y="789"/>
                    </a:cubicBezTo>
                    <a:lnTo>
                      <a:pt x="1" y="15133"/>
                    </a:lnTo>
                    <a:cubicBezTo>
                      <a:pt x="1" y="15569"/>
                      <a:pt x="353" y="15922"/>
                      <a:pt x="789" y="15922"/>
                    </a:cubicBezTo>
                    <a:lnTo>
                      <a:pt x="6641" y="15922"/>
                    </a:lnTo>
                    <a:cubicBezTo>
                      <a:pt x="7077" y="15922"/>
                      <a:pt x="7430" y="15569"/>
                      <a:pt x="7430" y="15133"/>
                    </a:cubicBezTo>
                    <a:lnTo>
                      <a:pt x="7430" y="789"/>
                    </a:lnTo>
                    <a:cubicBezTo>
                      <a:pt x="7430" y="353"/>
                      <a:pt x="7077" y="0"/>
                      <a:pt x="6641" y="0"/>
                    </a:cubicBezTo>
                    <a:lnTo>
                      <a:pt x="5721" y="0"/>
                    </a:lnTo>
                    <a:lnTo>
                      <a:pt x="5721" y="265"/>
                    </a:lnTo>
                    <a:cubicBezTo>
                      <a:pt x="5721" y="485"/>
                      <a:pt x="5544" y="666"/>
                      <a:pt x="5324" y="666"/>
                    </a:cubicBezTo>
                    <a:lnTo>
                      <a:pt x="2111" y="666"/>
                    </a:lnTo>
                    <a:cubicBezTo>
                      <a:pt x="1891" y="666"/>
                      <a:pt x="1710" y="485"/>
                      <a:pt x="1710" y="265"/>
                    </a:cubicBezTo>
                    <a:lnTo>
                      <a:pt x="171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42"/>
              <p:cNvSpPr/>
              <p:nvPr/>
            </p:nvSpPr>
            <p:spPr>
              <a:xfrm>
                <a:off x="6242301" y="628276"/>
                <a:ext cx="1002057" cy="230689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932" extrusionOk="0">
                    <a:moveTo>
                      <a:pt x="2503" y="471"/>
                    </a:moveTo>
                    <a:cubicBezTo>
                      <a:pt x="2547" y="471"/>
                      <a:pt x="2582" y="505"/>
                      <a:pt x="2582" y="549"/>
                    </a:cubicBezTo>
                    <a:cubicBezTo>
                      <a:pt x="2582" y="589"/>
                      <a:pt x="2547" y="623"/>
                      <a:pt x="2503" y="623"/>
                    </a:cubicBezTo>
                    <a:lnTo>
                      <a:pt x="1509" y="623"/>
                    </a:lnTo>
                    <a:cubicBezTo>
                      <a:pt x="1470" y="623"/>
                      <a:pt x="1431" y="589"/>
                      <a:pt x="1431" y="549"/>
                    </a:cubicBezTo>
                    <a:cubicBezTo>
                      <a:pt x="1431" y="505"/>
                      <a:pt x="1470" y="471"/>
                      <a:pt x="1509" y="471"/>
                    </a:cubicBezTo>
                    <a:close/>
                    <a:moveTo>
                      <a:pt x="2924" y="461"/>
                    </a:moveTo>
                    <a:cubicBezTo>
                      <a:pt x="2973" y="461"/>
                      <a:pt x="3013" y="500"/>
                      <a:pt x="3013" y="549"/>
                    </a:cubicBezTo>
                    <a:cubicBezTo>
                      <a:pt x="3013" y="593"/>
                      <a:pt x="2973" y="633"/>
                      <a:pt x="2924" y="633"/>
                    </a:cubicBezTo>
                    <a:cubicBezTo>
                      <a:pt x="2876" y="633"/>
                      <a:pt x="2836" y="593"/>
                      <a:pt x="2836" y="549"/>
                    </a:cubicBezTo>
                    <a:cubicBezTo>
                      <a:pt x="2836" y="500"/>
                      <a:pt x="2876" y="461"/>
                      <a:pt x="2924" y="461"/>
                    </a:cubicBezTo>
                    <a:close/>
                    <a:moveTo>
                      <a:pt x="1" y="1"/>
                    </a:moveTo>
                    <a:lnTo>
                      <a:pt x="1" y="265"/>
                    </a:lnTo>
                    <a:lnTo>
                      <a:pt x="1" y="530"/>
                    </a:lnTo>
                    <a:cubicBezTo>
                      <a:pt x="1" y="750"/>
                      <a:pt x="182" y="931"/>
                      <a:pt x="402" y="931"/>
                    </a:cubicBezTo>
                    <a:lnTo>
                      <a:pt x="3615" y="931"/>
                    </a:lnTo>
                    <a:cubicBezTo>
                      <a:pt x="3835" y="931"/>
                      <a:pt x="4012" y="750"/>
                      <a:pt x="4012" y="530"/>
                    </a:cubicBezTo>
                    <a:lnTo>
                      <a:pt x="4012" y="265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42"/>
              <p:cNvSpPr/>
              <p:nvPr/>
            </p:nvSpPr>
            <p:spPr>
              <a:xfrm>
                <a:off x="5782412" y="644126"/>
                <a:ext cx="1923080" cy="4040272"/>
              </a:xfrm>
              <a:custGeom>
                <a:avLst/>
                <a:gdLst/>
                <a:ahLst/>
                <a:cxnLst/>
                <a:rect l="l" t="t" r="r" b="b"/>
                <a:pathLst>
                  <a:path w="7769" h="16324" extrusionOk="0">
                    <a:moveTo>
                      <a:pt x="6755" y="16324"/>
                    </a:moveTo>
                    <a:lnTo>
                      <a:pt x="1010" y="16324"/>
                    </a:lnTo>
                    <a:cubicBezTo>
                      <a:pt x="452" y="16324"/>
                      <a:pt x="1" y="15863"/>
                      <a:pt x="1" y="15300"/>
                    </a:cubicBezTo>
                    <a:lnTo>
                      <a:pt x="1" y="1024"/>
                    </a:lnTo>
                    <a:cubicBezTo>
                      <a:pt x="1" y="461"/>
                      <a:pt x="452" y="1"/>
                      <a:pt x="1010" y="1"/>
                    </a:cubicBezTo>
                    <a:lnTo>
                      <a:pt x="6755" y="1"/>
                    </a:lnTo>
                    <a:cubicBezTo>
                      <a:pt x="7313" y="1"/>
                      <a:pt x="7768" y="461"/>
                      <a:pt x="7768" y="1024"/>
                    </a:cubicBezTo>
                    <a:lnTo>
                      <a:pt x="7768" y="15300"/>
                    </a:lnTo>
                    <a:cubicBezTo>
                      <a:pt x="7768" y="15863"/>
                      <a:pt x="7313" y="16324"/>
                      <a:pt x="6755" y="16324"/>
                    </a:cubicBezTo>
                    <a:close/>
                    <a:moveTo>
                      <a:pt x="1010" y="79"/>
                    </a:moveTo>
                    <a:cubicBezTo>
                      <a:pt x="496" y="79"/>
                      <a:pt x="79" y="500"/>
                      <a:pt x="79" y="1024"/>
                    </a:cubicBezTo>
                    <a:lnTo>
                      <a:pt x="79" y="15300"/>
                    </a:lnTo>
                    <a:cubicBezTo>
                      <a:pt x="79" y="15819"/>
                      <a:pt x="496" y="16245"/>
                      <a:pt x="1010" y="16245"/>
                    </a:cubicBezTo>
                    <a:lnTo>
                      <a:pt x="6755" y="16245"/>
                    </a:lnTo>
                    <a:cubicBezTo>
                      <a:pt x="7269" y="16245"/>
                      <a:pt x="7685" y="15819"/>
                      <a:pt x="7685" y="15300"/>
                    </a:cubicBezTo>
                    <a:lnTo>
                      <a:pt x="7685" y="1024"/>
                    </a:lnTo>
                    <a:cubicBezTo>
                      <a:pt x="7685" y="500"/>
                      <a:pt x="7269" y="79"/>
                      <a:pt x="6755" y="79"/>
                    </a:cubicBezTo>
                    <a:lnTo>
                      <a:pt x="1010" y="7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42"/>
              <p:cNvSpPr/>
              <p:nvPr/>
            </p:nvSpPr>
            <p:spPr>
              <a:xfrm>
                <a:off x="6950959" y="742385"/>
                <a:ext cx="43813" cy="42571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2" extrusionOk="0">
                    <a:moveTo>
                      <a:pt x="88" y="0"/>
                    </a:moveTo>
                    <a:cubicBezTo>
                      <a:pt x="40" y="0"/>
                      <a:pt x="0" y="39"/>
                      <a:pt x="0" y="88"/>
                    </a:cubicBezTo>
                    <a:cubicBezTo>
                      <a:pt x="0" y="132"/>
                      <a:pt x="40" y="172"/>
                      <a:pt x="88" y="172"/>
                    </a:cubicBezTo>
                    <a:cubicBezTo>
                      <a:pt x="137" y="172"/>
                      <a:pt x="177" y="132"/>
                      <a:pt x="177" y="88"/>
                    </a:cubicBezTo>
                    <a:cubicBezTo>
                      <a:pt x="177" y="39"/>
                      <a:pt x="137" y="0"/>
                      <a:pt x="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42"/>
              <p:cNvSpPr/>
              <p:nvPr/>
            </p:nvSpPr>
            <p:spPr>
              <a:xfrm>
                <a:off x="6600748" y="744613"/>
                <a:ext cx="285157" cy="37868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53" extrusionOk="0">
                    <a:moveTo>
                      <a:pt x="79" y="1"/>
                    </a:moveTo>
                    <a:cubicBezTo>
                      <a:pt x="40" y="1"/>
                      <a:pt x="1" y="35"/>
                      <a:pt x="1" y="79"/>
                    </a:cubicBezTo>
                    <a:cubicBezTo>
                      <a:pt x="1" y="119"/>
                      <a:pt x="40" y="153"/>
                      <a:pt x="79" y="153"/>
                    </a:cubicBezTo>
                    <a:lnTo>
                      <a:pt x="1073" y="153"/>
                    </a:lnTo>
                    <a:cubicBezTo>
                      <a:pt x="1117" y="153"/>
                      <a:pt x="1152" y="119"/>
                      <a:pt x="1152" y="79"/>
                    </a:cubicBezTo>
                    <a:cubicBezTo>
                      <a:pt x="1152" y="35"/>
                      <a:pt x="1117" y="1"/>
                      <a:pt x="10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42"/>
              <p:cNvSpPr/>
              <p:nvPr/>
            </p:nvSpPr>
            <p:spPr>
              <a:xfrm>
                <a:off x="7363390" y="760453"/>
                <a:ext cx="75250" cy="58411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36" extrusionOk="0">
                    <a:moveTo>
                      <a:pt x="152" y="1"/>
                    </a:moveTo>
                    <a:cubicBezTo>
                      <a:pt x="93" y="1"/>
                      <a:pt x="39" y="25"/>
                      <a:pt x="0" y="59"/>
                    </a:cubicBezTo>
                    <a:lnTo>
                      <a:pt x="25" y="84"/>
                    </a:lnTo>
                    <a:cubicBezTo>
                      <a:pt x="54" y="50"/>
                      <a:pt x="103" y="30"/>
                      <a:pt x="152" y="30"/>
                    </a:cubicBezTo>
                    <a:cubicBezTo>
                      <a:pt x="201" y="30"/>
                      <a:pt x="245" y="50"/>
                      <a:pt x="279" y="84"/>
                    </a:cubicBezTo>
                    <a:lnTo>
                      <a:pt x="304" y="59"/>
                    </a:lnTo>
                    <a:cubicBezTo>
                      <a:pt x="265" y="25"/>
                      <a:pt x="211" y="1"/>
                      <a:pt x="152" y="1"/>
                    </a:cubicBezTo>
                    <a:close/>
                    <a:moveTo>
                      <a:pt x="152" y="59"/>
                    </a:moveTo>
                    <a:cubicBezTo>
                      <a:pt x="108" y="59"/>
                      <a:pt x="74" y="79"/>
                      <a:pt x="44" y="104"/>
                    </a:cubicBezTo>
                    <a:lnTo>
                      <a:pt x="69" y="128"/>
                    </a:lnTo>
                    <a:cubicBezTo>
                      <a:pt x="88" y="104"/>
                      <a:pt x="118" y="94"/>
                      <a:pt x="152" y="94"/>
                    </a:cubicBezTo>
                    <a:cubicBezTo>
                      <a:pt x="186" y="94"/>
                      <a:pt x="216" y="104"/>
                      <a:pt x="235" y="128"/>
                    </a:cubicBezTo>
                    <a:lnTo>
                      <a:pt x="260" y="104"/>
                    </a:lnTo>
                    <a:cubicBezTo>
                      <a:pt x="230" y="79"/>
                      <a:pt x="191" y="59"/>
                      <a:pt x="152" y="59"/>
                    </a:cubicBezTo>
                    <a:close/>
                    <a:moveTo>
                      <a:pt x="152" y="128"/>
                    </a:moveTo>
                    <a:cubicBezTo>
                      <a:pt x="128" y="128"/>
                      <a:pt x="108" y="138"/>
                      <a:pt x="93" y="152"/>
                    </a:cubicBezTo>
                    <a:lnTo>
                      <a:pt x="118" y="177"/>
                    </a:lnTo>
                    <a:cubicBezTo>
                      <a:pt x="123" y="167"/>
                      <a:pt x="137" y="162"/>
                      <a:pt x="152" y="162"/>
                    </a:cubicBezTo>
                    <a:cubicBezTo>
                      <a:pt x="167" y="162"/>
                      <a:pt x="177" y="167"/>
                      <a:pt x="186" y="177"/>
                    </a:cubicBezTo>
                    <a:lnTo>
                      <a:pt x="211" y="152"/>
                    </a:lnTo>
                    <a:cubicBezTo>
                      <a:pt x="196" y="138"/>
                      <a:pt x="172" y="128"/>
                      <a:pt x="152" y="128"/>
                    </a:cubicBezTo>
                    <a:close/>
                    <a:moveTo>
                      <a:pt x="152" y="187"/>
                    </a:moveTo>
                    <a:cubicBezTo>
                      <a:pt x="137" y="187"/>
                      <a:pt x="128" y="197"/>
                      <a:pt x="128" y="211"/>
                    </a:cubicBezTo>
                    <a:cubicBezTo>
                      <a:pt x="128" y="226"/>
                      <a:pt x="137" y="236"/>
                      <a:pt x="152" y="236"/>
                    </a:cubicBezTo>
                    <a:cubicBezTo>
                      <a:pt x="167" y="236"/>
                      <a:pt x="177" y="226"/>
                      <a:pt x="177" y="211"/>
                    </a:cubicBezTo>
                    <a:cubicBezTo>
                      <a:pt x="177" y="197"/>
                      <a:pt x="167" y="187"/>
                      <a:pt x="152" y="1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42"/>
              <p:cNvSpPr/>
              <p:nvPr/>
            </p:nvSpPr>
            <p:spPr>
              <a:xfrm>
                <a:off x="7279724" y="768868"/>
                <a:ext cx="65596" cy="48758"/>
              </a:xfrm>
              <a:custGeom>
                <a:avLst/>
                <a:gdLst/>
                <a:ahLst/>
                <a:cxnLst/>
                <a:rect l="l" t="t" r="r" b="b"/>
                <a:pathLst>
                  <a:path w="265" h="197" extrusionOk="0">
                    <a:moveTo>
                      <a:pt x="0" y="143"/>
                    </a:moveTo>
                    <a:lnTo>
                      <a:pt x="0" y="192"/>
                    </a:lnTo>
                    <a:lnTo>
                      <a:pt x="30" y="192"/>
                    </a:lnTo>
                    <a:lnTo>
                      <a:pt x="30" y="143"/>
                    </a:lnTo>
                    <a:close/>
                    <a:moveTo>
                      <a:pt x="59" y="109"/>
                    </a:moveTo>
                    <a:lnTo>
                      <a:pt x="59" y="192"/>
                    </a:lnTo>
                    <a:lnTo>
                      <a:pt x="88" y="192"/>
                    </a:lnTo>
                    <a:lnTo>
                      <a:pt x="88" y="109"/>
                    </a:lnTo>
                    <a:close/>
                    <a:moveTo>
                      <a:pt x="118" y="70"/>
                    </a:moveTo>
                    <a:lnTo>
                      <a:pt x="118" y="192"/>
                    </a:lnTo>
                    <a:lnTo>
                      <a:pt x="147" y="192"/>
                    </a:lnTo>
                    <a:lnTo>
                      <a:pt x="147" y="70"/>
                    </a:lnTo>
                    <a:close/>
                    <a:moveTo>
                      <a:pt x="177" y="35"/>
                    </a:moveTo>
                    <a:lnTo>
                      <a:pt x="177" y="192"/>
                    </a:lnTo>
                    <a:lnTo>
                      <a:pt x="206" y="192"/>
                    </a:lnTo>
                    <a:lnTo>
                      <a:pt x="206" y="35"/>
                    </a:lnTo>
                    <a:close/>
                    <a:moveTo>
                      <a:pt x="235" y="1"/>
                    </a:moveTo>
                    <a:lnTo>
                      <a:pt x="235" y="197"/>
                    </a:lnTo>
                    <a:lnTo>
                      <a:pt x="265" y="197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2"/>
              <p:cNvSpPr/>
              <p:nvPr/>
            </p:nvSpPr>
            <p:spPr>
              <a:xfrm>
                <a:off x="7457946" y="770105"/>
                <a:ext cx="98270" cy="47521"/>
              </a:xfrm>
              <a:custGeom>
                <a:avLst/>
                <a:gdLst/>
                <a:ahLst/>
                <a:cxnLst/>
                <a:rect l="l" t="t" r="r" b="b"/>
                <a:pathLst>
                  <a:path w="397" h="192" extrusionOk="0">
                    <a:moveTo>
                      <a:pt x="44" y="20"/>
                    </a:moveTo>
                    <a:cubicBezTo>
                      <a:pt x="30" y="20"/>
                      <a:pt x="20" y="35"/>
                      <a:pt x="20" y="50"/>
                    </a:cubicBezTo>
                    <a:lnTo>
                      <a:pt x="20" y="148"/>
                    </a:lnTo>
                    <a:cubicBezTo>
                      <a:pt x="20" y="162"/>
                      <a:pt x="30" y="172"/>
                      <a:pt x="44" y="172"/>
                    </a:cubicBezTo>
                    <a:lnTo>
                      <a:pt x="274" y="172"/>
                    </a:lnTo>
                    <a:lnTo>
                      <a:pt x="274" y="20"/>
                    </a:lnTo>
                    <a:close/>
                    <a:moveTo>
                      <a:pt x="338" y="11"/>
                    </a:moveTo>
                    <a:cubicBezTo>
                      <a:pt x="358" y="11"/>
                      <a:pt x="372" y="25"/>
                      <a:pt x="372" y="45"/>
                    </a:cubicBezTo>
                    <a:lnTo>
                      <a:pt x="372" y="153"/>
                    </a:lnTo>
                    <a:cubicBezTo>
                      <a:pt x="372" y="172"/>
                      <a:pt x="358" y="187"/>
                      <a:pt x="338" y="187"/>
                    </a:cubicBezTo>
                    <a:lnTo>
                      <a:pt x="39" y="187"/>
                    </a:lnTo>
                    <a:cubicBezTo>
                      <a:pt x="25" y="187"/>
                      <a:pt x="5" y="172"/>
                      <a:pt x="5" y="153"/>
                    </a:cubicBezTo>
                    <a:lnTo>
                      <a:pt x="5" y="45"/>
                    </a:lnTo>
                    <a:cubicBezTo>
                      <a:pt x="5" y="25"/>
                      <a:pt x="25" y="11"/>
                      <a:pt x="39" y="11"/>
                    </a:cubicBezTo>
                    <a:close/>
                    <a:moveTo>
                      <a:pt x="39" y="1"/>
                    </a:moveTo>
                    <a:cubicBezTo>
                      <a:pt x="20" y="1"/>
                      <a:pt x="0" y="20"/>
                      <a:pt x="0" y="45"/>
                    </a:cubicBezTo>
                    <a:lnTo>
                      <a:pt x="0" y="153"/>
                    </a:lnTo>
                    <a:cubicBezTo>
                      <a:pt x="0" y="172"/>
                      <a:pt x="20" y="192"/>
                      <a:pt x="39" y="192"/>
                    </a:cubicBezTo>
                    <a:lnTo>
                      <a:pt x="338" y="192"/>
                    </a:lnTo>
                    <a:cubicBezTo>
                      <a:pt x="363" y="192"/>
                      <a:pt x="377" y="172"/>
                      <a:pt x="377" y="153"/>
                    </a:cubicBezTo>
                    <a:lnTo>
                      <a:pt x="377" y="123"/>
                    </a:lnTo>
                    <a:lnTo>
                      <a:pt x="397" y="123"/>
                    </a:lnTo>
                    <a:lnTo>
                      <a:pt x="397" y="74"/>
                    </a:lnTo>
                    <a:lnTo>
                      <a:pt x="377" y="74"/>
                    </a:lnTo>
                    <a:lnTo>
                      <a:pt x="377" y="45"/>
                    </a:lnTo>
                    <a:cubicBezTo>
                      <a:pt x="377" y="20"/>
                      <a:pt x="363" y="1"/>
                      <a:pt x="3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42"/>
              <p:cNvSpPr/>
              <p:nvPr/>
            </p:nvSpPr>
            <p:spPr>
              <a:xfrm>
                <a:off x="7662654" y="996819"/>
                <a:ext cx="57428" cy="28216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14" extrusionOk="0">
                    <a:moveTo>
                      <a:pt x="1" y="1"/>
                    </a:moveTo>
                    <a:lnTo>
                      <a:pt x="1" y="113"/>
                    </a:lnTo>
                    <a:lnTo>
                      <a:pt x="231" y="113"/>
                    </a:lnTo>
                    <a:lnTo>
                      <a:pt x="23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2"/>
              <p:cNvSpPr/>
              <p:nvPr/>
            </p:nvSpPr>
            <p:spPr>
              <a:xfrm>
                <a:off x="5768056" y="996819"/>
                <a:ext cx="55942" cy="28216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14" extrusionOk="0">
                    <a:moveTo>
                      <a:pt x="0" y="1"/>
                    </a:moveTo>
                    <a:lnTo>
                      <a:pt x="0" y="113"/>
                    </a:lnTo>
                    <a:lnTo>
                      <a:pt x="226" y="113"/>
                    </a:lnTo>
                    <a:lnTo>
                      <a:pt x="2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2"/>
              <p:cNvSpPr/>
              <p:nvPr/>
            </p:nvSpPr>
            <p:spPr>
              <a:xfrm>
                <a:off x="7719834" y="1583649"/>
                <a:ext cx="20793" cy="301956"/>
              </a:xfrm>
              <a:custGeom>
                <a:avLst/>
                <a:gdLst/>
                <a:ahLst/>
                <a:cxnLst/>
                <a:rect l="l" t="t" r="r" b="b"/>
                <a:pathLst>
                  <a:path w="84" h="1220" extrusionOk="0">
                    <a:moveTo>
                      <a:pt x="0" y="0"/>
                    </a:moveTo>
                    <a:lnTo>
                      <a:pt x="0" y="1219"/>
                    </a:lnTo>
                    <a:lnTo>
                      <a:pt x="39" y="1219"/>
                    </a:lnTo>
                    <a:cubicBezTo>
                      <a:pt x="64" y="1219"/>
                      <a:pt x="83" y="1200"/>
                      <a:pt x="83" y="1175"/>
                    </a:cubicBezTo>
                    <a:lnTo>
                      <a:pt x="83" y="44"/>
                    </a:lnTo>
                    <a:cubicBezTo>
                      <a:pt x="83" y="20"/>
                      <a:pt x="64" y="0"/>
                      <a:pt x="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2"/>
              <p:cNvSpPr/>
              <p:nvPr/>
            </p:nvSpPr>
            <p:spPr>
              <a:xfrm>
                <a:off x="5746273" y="1855160"/>
                <a:ext cx="22030" cy="303194"/>
              </a:xfrm>
              <a:custGeom>
                <a:avLst/>
                <a:gdLst/>
                <a:ahLst/>
                <a:cxnLst/>
                <a:rect l="l" t="t" r="r" b="b"/>
                <a:pathLst>
                  <a:path w="89" h="1225" extrusionOk="0">
                    <a:moveTo>
                      <a:pt x="44" y="0"/>
                    </a:moveTo>
                    <a:cubicBezTo>
                      <a:pt x="20" y="0"/>
                      <a:pt x="0" y="20"/>
                      <a:pt x="0" y="49"/>
                    </a:cubicBezTo>
                    <a:lnTo>
                      <a:pt x="0" y="1180"/>
                    </a:lnTo>
                    <a:cubicBezTo>
                      <a:pt x="0" y="1205"/>
                      <a:pt x="20" y="1224"/>
                      <a:pt x="44" y="1224"/>
                    </a:cubicBezTo>
                    <a:lnTo>
                      <a:pt x="88" y="1224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2"/>
              <p:cNvSpPr/>
              <p:nvPr/>
            </p:nvSpPr>
            <p:spPr>
              <a:xfrm>
                <a:off x="5746273" y="1477965"/>
                <a:ext cx="22030" cy="303441"/>
              </a:xfrm>
              <a:custGeom>
                <a:avLst/>
                <a:gdLst/>
                <a:ahLst/>
                <a:cxnLst/>
                <a:rect l="l" t="t" r="r" b="b"/>
                <a:pathLst>
                  <a:path w="89" h="1226" extrusionOk="0">
                    <a:moveTo>
                      <a:pt x="44" y="1"/>
                    </a:moveTo>
                    <a:cubicBezTo>
                      <a:pt x="20" y="1"/>
                      <a:pt x="0" y="21"/>
                      <a:pt x="0" y="45"/>
                    </a:cubicBezTo>
                    <a:lnTo>
                      <a:pt x="0" y="1181"/>
                    </a:lnTo>
                    <a:cubicBezTo>
                      <a:pt x="0" y="1206"/>
                      <a:pt x="20" y="1225"/>
                      <a:pt x="44" y="1225"/>
                    </a:cubicBezTo>
                    <a:lnTo>
                      <a:pt x="88" y="1225"/>
                    </a:lnTo>
                    <a:lnTo>
                      <a:pt x="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2"/>
              <p:cNvSpPr/>
              <p:nvPr/>
            </p:nvSpPr>
            <p:spPr>
              <a:xfrm>
                <a:off x="5746273" y="1207691"/>
                <a:ext cx="22030" cy="94794"/>
              </a:xfrm>
              <a:custGeom>
                <a:avLst/>
                <a:gdLst/>
                <a:ahLst/>
                <a:cxnLst/>
                <a:rect l="l" t="t" r="r" b="b"/>
                <a:pathLst>
                  <a:path w="89" h="383" extrusionOk="0">
                    <a:moveTo>
                      <a:pt x="44" y="1"/>
                    </a:moveTo>
                    <a:cubicBezTo>
                      <a:pt x="20" y="1"/>
                      <a:pt x="0" y="20"/>
                      <a:pt x="0" y="45"/>
                    </a:cubicBezTo>
                    <a:lnTo>
                      <a:pt x="0" y="339"/>
                    </a:lnTo>
                    <a:cubicBezTo>
                      <a:pt x="0" y="363"/>
                      <a:pt x="20" y="383"/>
                      <a:pt x="44" y="383"/>
                    </a:cubicBezTo>
                    <a:lnTo>
                      <a:pt x="88" y="383"/>
                    </a:lnTo>
                    <a:lnTo>
                      <a:pt x="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2"/>
              <p:cNvSpPr/>
              <p:nvPr/>
            </p:nvSpPr>
            <p:spPr>
              <a:xfrm>
                <a:off x="7662654" y="4302225"/>
                <a:ext cx="57428" cy="29453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19" extrusionOk="0">
                    <a:moveTo>
                      <a:pt x="1" y="1"/>
                    </a:moveTo>
                    <a:lnTo>
                      <a:pt x="1" y="118"/>
                    </a:lnTo>
                    <a:lnTo>
                      <a:pt x="231" y="118"/>
                    </a:lnTo>
                    <a:lnTo>
                      <a:pt x="23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2"/>
              <p:cNvSpPr/>
              <p:nvPr/>
            </p:nvSpPr>
            <p:spPr>
              <a:xfrm>
                <a:off x="5768056" y="4302225"/>
                <a:ext cx="55942" cy="29453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19" extrusionOk="0">
                    <a:moveTo>
                      <a:pt x="0" y="1"/>
                    </a:moveTo>
                    <a:lnTo>
                      <a:pt x="0" y="118"/>
                    </a:lnTo>
                    <a:lnTo>
                      <a:pt x="226" y="118"/>
                    </a:lnTo>
                    <a:lnTo>
                      <a:pt x="2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2"/>
              <p:cNvSpPr/>
              <p:nvPr/>
            </p:nvSpPr>
            <p:spPr>
              <a:xfrm>
                <a:off x="6459105" y="3570987"/>
                <a:ext cx="3912" cy="3803"/>
              </a:xfrm>
              <a:custGeom>
                <a:avLst/>
                <a:gdLst/>
                <a:ahLst/>
                <a:cxnLst/>
                <a:rect l="l" t="t" r="r" b="b"/>
                <a:pathLst>
                  <a:path w="36" h="35" extrusionOk="0">
                    <a:moveTo>
                      <a:pt x="1" y="0"/>
                    </a:moveTo>
                    <a:lnTo>
                      <a:pt x="27" y="34"/>
                    </a:lnTo>
                    <a:lnTo>
                      <a:pt x="35" y="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255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9" name="Google Shape;929;p42"/>
          <p:cNvGrpSpPr/>
          <p:nvPr/>
        </p:nvGrpSpPr>
        <p:grpSpPr>
          <a:xfrm>
            <a:off x="2465262" y="3066191"/>
            <a:ext cx="658344" cy="658344"/>
            <a:chOff x="7928625" y="2245138"/>
            <a:chExt cx="597300" cy="597300"/>
          </a:xfrm>
        </p:grpSpPr>
        <p:sp>
          <p:nvSpPr>
            <p:cNvPr id="930" name="Google Shape;930;p42"/>
            <p:cNvSpPr/>
            <p:nvPr/>
          </p:nvSpPr>
          <p:spPr>
            <a:xfrm>
              <a:off x="7928625" y="2245138"/>
              <a:ext cx="597300" cy="597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2"/>
            <p:cNvSpPr/>
            <p:nvPr/>
          </p:nvSpPr>
          <p:spPr>
            <a:xfrm>
              <a:off x="8054443" y="2370761"/>
              <a:ext cx="345674" cy="346056"/>
            </a:xfrm>
            <a:custGeom>
              <a:avLst/>
              <a:gdLst/>
              <a:ahLst/>
              <a:cxnLst/>
              <a:rect l="l" t="t" r="r" b="b"/>
              <a:pathLst>
                <a:path w="10860" h="10872" extrusionOk="0">
                  <a:moveTo>
                    <a:pt x="5430" y="1"/>
                  </a:moveTo>
                  <a:cubicBezTo>
                    <a:pt x="3990" y="1"/>
                    <a:pt x="2608" y="560"/>
                    <a:pt x="1596" y="1584"/>
                  </a:cubicBezTo>
                  <a:cubicBezTo>
                    <a:pt x="561" y="2620"/>
                    <a:pt x="1" y="3989"/>
                    <a:pt x="1" y="5430"/>
                  </a:cubicBezTo>
                  <a:cubicBezTo>
                    <a:pt x="1" y="6561"/>
                    <a:pt x="346" y="7645"/>
                    <a:pt x="1001" y="8573"/>
                  </a:cubicBezTo>
                  <a:cubicBezTo>
                    <a:pt x="1632" y="9466"/>
                    <a:pt x="2513" y="10145"/>
                    <a:pt x="3537" y="10538"/>
                  </a:cubicBezTo>
                  <a:cubicBezTo>
                    <a:pt x="3559" y="10544"/>
                    <a:pt x="3579" y="10547"/>
                    <a:pt x="3599" y="10547"/>
                  </a:cubicBezTo>
                  <a:cubicBezTo>
                    <a:pt x="3656" y="10547"/>
                    <a:pt x="3704" y="10522"/>
                    <a:pt x="3740" y="10478"/>
                  </a:cubicBezTo>
                  <a:cubicBezTo>
                    <a:pt x="3763" y="10443"/>
                    <a:pt x="3763" y="10395"/>
                    <a:pt x="3763" y="10371"/>
                  </a:cubicBezTo>
                  <a:lnTo>
                    <a:pt x="3763" y="7275"/>
                  </a:lnTo>
                  <a:cubicBezTo>
                    <a:pt x="3763" y="7180"/>
                    <a:pt x="3692" y="7097"/>
                    <a:pt x="3585" y="7097"/>
                  </a:cubicBezTo>
                  <a:lnTo>
                    <a:pt x="2156" y="7097"/>
                  </a:lnTo>
                  <a:lnTo>
                    <a:pt x="2156" y="5835"/>
                  </a:lnTo>
                  <a:lnTo>
                    <a:pt x="3585" y="5835"/>
                  </a:lnTo>
                  <a:cubicBezTo>
                    <a:pt x="3680" y="5835"/>
                    <a:pt x="3763" y="5751"/>
                    <a:pt x="3763" y="5656"/>
                  </a:cubicBezTo>
                  <a:lnTo>
                    <a:pt x="3763" y="5430"/>
                  </a:lnTo>
                  <a:cubicBezTo>
                    <a:pt x="3763" y="3942"/>
                    <a:pt x="5180" y="2632"/>
                    <a:pt x="6799" y="2632"/>
                  </a:cubicBezTo>
                  <a:lnTo>
                    <a:pt x="7550" y="2632"/>
                  </a:lnTo>
                  <a:lnTo>
                    <a:pt x="7550" y="3894"/>
                  </a:lnTo>
                  <a:lnTo>
                    <a:pt x="6799" y="3894"/>
                  </a:lnTo>
                  <a:cubicBezTo>
                    <a:pt x="6311" y="3894"/>
                    <a:pt x="5883" y="4025"/>
                    <a:pt x="5561" y="4287"/>
                  </a:cubicBezTo>
                  <a:cubicBezTo>
                    <a:pt x="5228" y="4561"/>
                    <a:pt x="5025" y="4966"/>
                    <a:pt x="5025" y="5430"/>
                  </a:cubicBezTo>
                  <a:lnTo>
                    <a:pt x="5025" y="5656"/>
                  </a:lnTo>
                  <a:cubicBezTo>
                    <a:pt x="5025" y="5740"/>
                    <a:pt x="5109" y="5835"/>
                    <a:pt x="5204" y="5835"/>
                  </a:cubicBezTo>
                  <a:lnTo>
                    <a:pt x="5883" y="5835"/>
                  </a:lnTo>
                  <a:cubicBezTo>
                    <a:pt x="5966" y="5835"/>
                    <a:pt x="6061" y="5751"/>
                    <a:pt x="6061" y="5656"/>
                  </a:cubicBezTo>
                  <a:cubicBezTo>
                    <a:pt x="6061" y="5561"/>
                    <a:pt x="5978" y="5478"/>
                    <a:pt x="5883" y="5478"/>
                  </a:cubicBezTo>
                  <a:lnTo>
                    <a:pt x="5371" y="5478"/>
                  </a:lnTo>
                  <a:lnTo>
                    <a:pt x="5371" y="5418"/>
                  </a:lnTo>
                  <a:cubicBezTo>
                    <a:pt x="5371" y="4525"/>
                    <a:pt x="6145" y="4204"/>
                    <a:pt x="6799" y="4204"/>
                  </a:cubicBezTo>
                  <a:lnTo>
                    <a:pt x="7704" y="4204"/>
                  </a:lnTo>
                  <a:cubicBezTo>
                    <a:pt x="7800" y="4204"/>
                    <a:pt x="7883" y="4132"/>
                    <a:pt x="7883" y="4025"/>
                  </a:cubicBezTo>
                  <a:lnTo>
                    <a:pt x="7883" y="2418"/>
                  </a:lnTo>
                  <a:cubicBezTo>
                    <a:pt x="7883" y="2334"/>
                    <a:pt x="7811" y="2239"/>
                    <a:pt x="7704" y="2239"/>
                  </a:cubicBezTo>
                  <a:lnTo>
                    <a:pt x="6799" y="2239"/>
                  </a:lnTo>
                  <a:cubicBezTo>
                    <a:pt x="5966" y="2239"/>
                    <a:pt x="5121" y="2572"/>
                    <a:pt x="4466" y="3156"/>
                  </a:cubicBezTo>
                  <a:cubicBezTo>
                    <a:pt x="3799" y="3763"/>
                    <a:pt x="3418" y="4549"/>
                    <a:pt x="3418" y="5382"/>
                  </a:cubicBezTo>
                  <a:lnTo>
                    <a:pt x="3418" y="5442"/>
                  </a:lnTo>
                  <a:lnTo>
                    <a:pt x="1989" y="5442"/>
                  </a:lnTo>
                  <a:cubicBezTo>
                    <a:pt x="1906" y="5442"/>
                    <a:pt x="1811" y="5513"/>
                    <a:pt x="1811" y="5620"/>
                  </a:cubicBezTo>
                  <a:lnTo>
                    <a:pt x="1811" y="7228"/>
                  </a:lnTo>
                  <a:cubicBezTo>
                    <a:pt x="1811" y="7323"/>
                    <a:pt x="1894" y="7406"/>
                    <a:pt x="1989" y="7406"/>
                  </a:cubicBezTo>
                  <a:lnTo>
                    <a:pt x="3418" y="7406"/>
                  </a:lnTo>
                  <a:lnTo>
                    <a:pt x="3418" y="10085"/>
                  </a:lnTo>
                  <a:cubicBezTo>
                    <a:pt x="1561" y="9300"/>
                    <a:pt x="346" y="7442"/>
                    <a:pt x="346" y="5418"/>
                  </a:cubicBezTo>
                  <a:cubicBezTo>
                    <a:pt x="346" y="2596"/>
                    <a:pt x="2620" y="322"/>
                    <a:pt x="5430" y="322"/>
                  </a:cubicBezTo>
                  <a:cubicBezTo>
                    <a:pt x="8228" y="322"/>
                    <a:pt x="10526" y="2620"/>
                    <a:pt x="10526" y="5418"/>
                  </a:cubicBezTo>
                  <a:cubicBezTo>
                    <a:pt x="10526" y="8228"/>
                    <a:pt x="8240" y="10502"/>
                    <a:pt x="5430" y="10502"/>
                  </a:cubicBezTo>
                  <a:lnTo>
                    <a:pt x="5371" y="10502"/>
                  </a:lnTo>
                  <a:lnTo>
                    <a:pt x="5371" y="7418"/>
                  </a:lnTo>
                  <a:lnTo>
                    <a:pt x="7728" y="7418"/>
                  </a:lnTo>
                  <a:cubicBezTo>
                    <a:pt x="7811" y="7418"/>
                    <a:pt x="7907" y="7347"/>
                    <a:pt x="7907" y="7240"/>
                  </a:cubicBezTo>
                  <a:lnTo>
                    <a:pt x="7907" y="5656"/>
                  </a:lnTo>
                  <a:cubicBezTo>
                    <a:pt x="7907" y="5561"/>
                    <a:pt x="7823" y="5478"/>
                    <a:pt x="7728" y="5478"/>
                  </a:cubicBezTo>
                  <a:lnTo>
                    <a:pt x="6728" y="5478"/>
                  </a:lnTo>
                  <a:cubicBezTo>
                    <a:pt x="6633" y="5478"/>
                    <a:pt x="6549" y="5549"/>
                    <a:pt x="6549" y="5656"/>
                  </a:cubicBezTo>
                  <a:cubicBezTo>
                    <a:pt x="6549" y="5740"/>
                    <a:pt x="6621" y="5835"/>
                    <a:pt x="6728" y="5835"/>
                  </a:cubicBezTo>
                  <a:lnTo>
                    <a:pt x="7561" y="5835"/>
                  </a:lnTo>
                  <a:lnTo>
                    <a:pt x="7561" y="7097"/>
                  </a:lnTo>
                  <a:lnTo>
                    <a:pt x="5204" y="7097"/>
                  </a:lnTo>
                  <a:cubicBezTo>
                    <a:pt x="5121" y="7097"/>
                    <a:pt x="5025" y="7168"/>
                    <a:pt x="5025" y="7275"/>
                  </a:cubicBezTo>
                  <a:lnTo>
                    <a:pt x="5025" y="10693"/>
                  </a:lnTo>
                  <a:cubicBezTo>
                    <a:pt x="5025" y="10788"/>
                    <a:pt x="5109" y="10859"/>
                    <a:pt x="5192" y="10871"/>
                  </a:cubicBezTo>
                  <a:lnTo>
                    <a:pt x="5430" y="10871"/>
                  </a:lnTo>
                  <a:cubicBezTo>
                    <a:pt x="6871" y="10871"/>
                    <a:pt x="8240" y="10312"/>
                    <a:pt x="9276" y="9288"/>
                  </a:cubicBezTo>
                  <a:cubicBezTo>
                    <a:pt x="10300" y="8252"/>
                    <a:pt x="10859" y="6883"/>
                    <a:pt x="10859" y="5442"/>
                  </a:cubicBezTo>
                  <a:cubicBezTo>
                    <a:pt x="10859" y="3989"/>
                    <a:pt x="10300" y="2620"/>
                    <a:pt x="9276" y="1584"/>
                  </a:cubicBezTo>
                  <a:cubicBezTo>
                    <a:pt x="8240" y="560"/>
                    <a:pt x="6871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2" name="Google Shape;932;p42"/>
          <p:cNvGrpSpPr/>
          <p:nvPr/>
        </p:nvGrpSpPr>
        <p:grpSpPr>
          <a:xfrm>
            <a:off x="715089" y="3064288"/>
            <a:ext cx="662151" cy="662151"/>
            <a:chOff x="7928625" y="3680700"/>
            <a:chExt cx="879000" cy="879000"/>
          </a:xfrm>
        </p:grpSpPr>
        <p:sp>
          <p:nvSpPr>
            <p:cNvPr id="933" name="Google Shape;933;p42"/>
            <p:cNvSpPr/>
            <p:nvPr/>
          </p:nvSpPr>
          <p:spPr>
            <a:xfrm>
              <a:off x="7928625" y="3680700"/>
              <a:ext cx="879000" cy="879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4" name="Google Shape;934;p42"/>
            <p:cNvGrpSpPr/>
            <p:nvPr/>
          </p:nvGrpSpPr>
          <p:grpSpPr>
            <a:xfrm>
              <a:off x="8069479" y="3821884"/>
              <a:ext cx="597292" cy="596633"/>
              <a:chOff x="3303268" y="3817349"/>
              <a:chExt cx="346056" cy="345674"/>
            </a:xfrm>
          </p:grpSpPr>
          <p:sp>
            <p:nvSpPr>
              <p:cNvPr id="935" name="Google Shape;935;p42"/>
              <p:cNvSpPr/>
              <p:nvPr/>
            </p:nvSpPr>
            <p:spPr>
              <a:xfrm>
                <a:off x="3303268" y="3817349"/>
                <a:ext cx="346056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0860" extrusionOk="0">
                    <a:moveTo>
                      <a:pt x="5418" y="334"/>
                    </a:moveTo>
                    <a:cubicBezTo>
                      <a:pt x="8228" y="334"/>
                      <a:pt x="10514" y="2608"/>
                      <a:pt x="10514" y="5430"/>
                    </a:cubicBezTo>
                    <a:cubicBezTo>
                      <a:pt x="10514" y="8240"/>
                      <a:pt x="8228" y="10514"/>
                      <a:pt x="5418" y="10514"/>
                    </a:cubicBezTo>
                    <a:cubicBezTo>
                      <a:pt x="2608" y="10514"/>
                      <a:pt x="334" y="8240"/>
                      <a:pt x="334" y="5430"/>
                    </a:cubicBezTo>
                    <a:cubicBezTo>
                      <a:pt x="334" y="2608"/>
                      <a:pt x="2608" y="334"/>
                      <a:pt x="5418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3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3" y="1"/>
                      <a:pt x="54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2"/>
              <p:cNvSpPr/>
              <p:nvPr/>
            </p:nvSpPr>
            <p:spPr>
              <a:xfrm>
                <a:off x="3368074" y="3882537"/>
                <a:ext cx="215298" cy="215298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6764" extrusionOk="0">
                    <a:moveTo>
                      <a:pt x="5335" y="346"/>
                    </a:moveTo>
                    <a:cubicBezTo>
                      <a:pt x="5930" y="346"/>
                      <a:pt x="6418" y="834"/>
                      <a:pt x="6418" y="1429"/>
                    </a:cubicBezTo>
                    <a:lnTo>
                      <a:pt x="6418" y="5335"/>
                    </a:lnTo>
                    <a:cubicBezTo>
                      <a:pt x="6418" y="5930"/>
                      <a:pt x="5930" y="6418"/>
                      <a:pt x="5335" y="6418"/>
                    </a:cubicBezTo>
                    <a:lnTo>
                      <a:pt x="1429" y="6418"/>
                    </a:lnTo>
                    <a:cubicBezTo>
                      <a:pt x="834" y="6418"/>
                      <a:pt x="346" y="5930"/>
                      <a:pt x="346" y="5335"/>
                    </a:cubicBezTo>
                    <a:lnTo>
                      <a:pt x="346" y="1429"/>
                    </a:lnTo>
                    <a:cubicBezTo>
                      <a:pt x="346" y="834"/>
                      <a:pt x="834" y="346"/>
                      <a:pt x="1429" y="346"/>
                    </a:cubicBezTo>
                    <a:close/>
                    <a:moveTo>
                      <a:pt x="1429" y="1"/>
                    </a:moveTo>
                    <a:cubicBezTo>
                      <a:pt x="644" y="1"/>
                      <a:pt x="1" y="644"/>
                      <a:pt x="1" y="1429"/>
                    </a:cubicBezTo>
                    <a:lnTo>
                      <a:pt x="1" y="5335"/>
                    </a:lnTo>
                    <a:cubicBezTo>
                      <a:pt x="1" y="6120"/>
                      <a:pt x="644" y="6763"/>
                      <a:pt x="1429" y="6763"/>
                    </a:cubicBezTo>
                    <a:lnTo>
                      <a:pt x="5335" y="6763"/>
                    </a:lnTo>
                    <a:cubicBezTo>
                      <a:pt x="6121" y="6763"/>
                      <a:pt x="6763" y="6120"/>
                      <a:pt x="6763" y="5335"/>
                    </a:cubicBezTo>
                    <a:lnTo>
                      <a:pt x="6763" y="1429"/>
                    </a:lnTo>
                    <a:cubicBezTo>
                      <a:pt x="6763" y="644"/>
                      <a:pt x="6121" y="1"/>
                      <a:pt x="5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2"/>
              <p:cNvSpPr/>
              <p:nvPr/>
            </p:nvSpPr>
            <p:spPr>
              <a:xfrm>
                <a:off x="3418143" y="3933656"/>
                <a:ext cx="114811" cy="112742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3542" extrusionOk="0">
                    <a:moveTo>
                      <a:pt x="1822" y="0"/>
                    </a:moveTo>
                    <a:cubicBezTo>
                      <a:pt x="812" y="0"/>
                      <a:pt x="1" y="851"/>
                      <a:pt x="59" y="1859"/>
                    </a:cubicBezTo>
                    <a:cubicBezTo>
                      <a:pt x="95" y="2776"/>
                      <a:pt x="833" y="3502"/>
                      <a:pt x="1726" y="3538"/>
                    </a:cubicBezTo>
                    <a:cubicBezTo>
                      <a:pt x="1764" y="3541"/>
                      <a:pt x="1802" y="3542"/>
                      <a:pt x="1840" y="3542"/>
                    </a:cubicBezTo>
                    <a:cubicBezTo>
                      <a:pt x="2178" y="3542"/>
                      <a:pt x="2494" y="3447"/>
                      <a:pt x="2762" y="3276"/>
                    </a:cubicBezTo>
                    <a:cubicBezTo>
                      <a:pt x="2857" y="3217"/>
                      <a:pt x="2869" y="3086"/>
                      <a:pt x="2797" y="3014"/>
                    </a:cubicBezTo>
                    <a:cubicBezTo>
                      <a:pt x="2761" y="2978"/>
                      <a:pt x="2711" y="2964"/>
                      <a:pt x="2664" y="2964"/>
                    </a:cubicBezTo>
                    <a:cubicBezTo>
                      <a:pt x="2634" y="2964"/>
                      <a:pt x="2606" y="2969"/>
                      <a:pt x="2583" y="2979"/>
                    </a:cubicBezTo>
                    <a:cubicBezTo>
                      <a:pt x="2380" y="3096"/>
                      <a:pt x="2149" y="3185"/>
                      <a:pt x="1897" y="3185"/>
                    </a:cubicBezTo>
                    <a:cubicBezTo>
                      <a:pt x="1868" y="3185"/>
                      <a:pt x="1839" y="3183"/>
                      <a:pt x="1809" y="3181"/>
                    </a:cubicBezTo>
                    <a:cubicBezTo>
                      <a:pt x="1023" y="3169"/>
                      <a:pt x="380" y="2514"/>
                      <a:pt x="392" y="1716"/>
                    </a:cubicBezTo>
                    <a:cubicBezTo>
                      <a:pt x="426" y="948"/>
                      <a:pt x="1028" y="330"/>
                      <a:pt x="1792" y="330"/>
                    </a:cubicBezTo>
                    <a:cubicBezTo>
                      <a:pt x="1833" y="330"/>
                      <a:pt x="1874" y="332"/>
                      <a:pt x="1916" y="335"/>
                    </a:cubicBezTo>
                    <a:cubicBezTo>
                      <a:pt x="2619" y="371"/>
                      <a:pt x="3190" y="943"/>
                      <a:pt x="3250" y="1633"/>
                    </a:cubicBezTo>
                    <a:cubicBezTo>
                      <a:pt x="3285" y="1919"/>
                      <a:pt x="3214" y="2193"/>
                      <a:pt x="3095" y="2431"/>
                    </a:cubicBezTo>
                    <a:cubicBezTo>
                      <a:pt x="3059" y="2490"/>
                      <a:pt x="3059" y="2574"/>
                      <a:pt x="3119" y="2633"/>
                    </a:cubicBezTo>
                    <a:cubicBezTo>
                      <a:pt x="3149" y="2663"/>
                      <a:pt x="3191" y="2678"/>
                      <a:pt x="3234" y="2678"/>
                    </a:cubicBezTo>
                    <a:cubicBezTo>
                      <a:pt x="3295" y="2678"/>
                      <a:pt x="3358" y="2648"/>
                      <a:pt x="3393" y="2586"/>
                    </a:cubicBezTo>
                    <a:cubicBezTo>
                      <a:pt x="3536" y="2324"/>
                      <a:pt x="3607" y="2014"/>
                      <a:pt x="3583" y="1669"/>
                    </a:cubicBezTo>
                    <a:cubicBezTo>
                      <a:pt x="3536" y="764"/>
                      <a:pt x="2797" y="50"/>
                      <a:pt x="1904" y="2"/>
                    </a:cubicBezTo>
                    <a:cubicBezTo>
                      <a:pt x="1877" y="1"/>
                      <a:pt x="1849" y="0"/>
                      <a:pt x="18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2"/>
              <p:cNvSpPr/>
              <p:nvPr/>
            </p:nvSpPr>
            <p:spPr>
              <a:xfrm>
                <a:off x="3519298" y="3910197"/>
                <a:ext cx="29570" cy="2922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8" extrusionOk="0">
                    <a:moveTo>
                      <a:pt x="465" y="1"/>
                    </a:moveTo>
                    <a:cubicBezTo>
                      <a:pt x="203" y="1"/>
                      <a:pt x="0" y="203"/>
                      <a:pt x="0" y="453"/>
                    </a:cubicBezTo>
                    <a:cubicBezTo>
                      <a:pt x="0" y="715"/>
                      <a:pt x="203" y="918"/>
                      <a:pt x="465" y="918"/>
                    </a:cubicBezTo>
                    <a:cubicBezTo>
                      <a:pt x="715" y="918"/>
                      <a:pt x="929" y="715"/>
                      <a:pt x="929" y="453"/>
                    </a:cubicBezTo>
                    <a:cubicBezTo>
                      <a:pt x="929" y="203"/>
                      <a:pt x="715" y="1"/>
                      <a:pt x="4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39" name="Google Shape;939;p42"/>
          <p:cNvGrpSpPr/>
          <p:nvPr/>
        </p:nvGrpSpPr>
        <p:grpSpPr>
          <a:xfrm>
            <a:off x="1592079" y="3066191"/>
            <a:ext cx="658344" cy="658344"/>
            <a:chOff x="4821763" y="2979500"/>
            <a:chExt cx="597300" cy="597300"/>
          </a:xfrm>
        </p:grpSpPr>
        <p:sp>
          <p:nvSpPr>
            <p:cNvPr id="940" name="Google Shape;940;p42"/>
            <p:cNvSpPr/>
            <p:nvPr/>
          </p:nvSpPr>
          <p:spPr>
            <a:xfrm>
              <a:off x="4821763" y="2979500"/>
              <a:ext cx="597300" cy="597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1" name="Google Shape;941;p42"/>
            <p:cNvGrpSpPr/>
            <p:nvPr/>
          </p:nvGrpSpPr>
          <p:grpSpPr>
            <a:xfrm>
              <a:off x="4947385" y="3105313"/>
              <a:ext cx="346056" cy="345674"/>
              <a:chOff x="3752358" y="3817349"/>
              <a:chExt cx="346056" cy="345674"/>
            </a:xfrm>
          </p:grpSpPr>
          <p:sp>
            <p:nvSpPr>
              <p:cNvPr id="942" name="Google Shape;942;p42"/>
              <p:cNvSpPr/>
              <p:nvPr/>
            </p:nvSpPr>
            <p:spPr>
              <a:xfrm>
                <a:off x="3752358" y="3817349"/>
                <a:ext cx="346056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0860" extrusionOk="0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28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2"/>
              <p:cNvSpPr/>
              <p:nvPr/>
            </p:nvSpPr>
            <p:spPr>
              <a:xfrm>
                <a:off x="3831933" y="3955682"/>
                <a:ext cx="47809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787" extrusionOk="0">
                    <a:moveTo>
                      <a:pt x="1168" y="346"/>
                    </a:moveTo>
                    <a:lnTo>
                      <a:pt x="1168" y="3430"/>
                    </a:lnTo>
                    <a:lnTo>
                      <a:pt x="358" y="3430"/>
                    </a:lnTo>
                    <a:lnTo>
                      <a:pt x="358" y="346"/>
                    </a:lnTo>
                    <a:close/>
                    <a:moveTo>
                      <a:pt x="180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72" y="3787"/>
                      <a:pt x="180" y="3787"/>
                    </a:cubicBezTo>
                    <a:lnTo>
                      <a:pt x="1323" y="3787"/>
                    </a:lnTo>
                    <a:cubicBezTo>
                      <a:pt x="1418" y="3787"/>
                      <a:pt x="1501" y="3715"/>
                      <a:pt x="1501" y="3608"/>
                    </a:cubicBezTo>
                    <a:lnTo>
                      <a:pt x="1501" y="179"/>
                    </a:lnTo>
                    <a:cubicBezTo>
                      <a:pt x="1501" y="72"/>
                      <a:pt x="1430" y="1"/>
                      <a:pt x="13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2"/>
              <p:cNvSpPr/>
              <p:nvPr/>
            </p:nvSpPr>
            <p:spPr>
              <a:xfrm>
                <a:off x="3824739" y="3890112"/>
                <a:ext cx="55002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728" extrusionOk="0">
                    <a:moveTo>
                      <a:pt x="870" y="334"/>
                    </a:moveTo>
                    <a:cubicBezTo>
                      <a:pt x="1156" y="334"/>
                      <a:pt x="1394" y="572"/>
                      <a:pt x="1394" y="846"/>
                    </a:cubicBezTo>
                    <a:cubicBezTo>
                      <a:pt x="1394" y="1132"/>
                      <a:pt x="1156" y="1370"/>
                      <a:pt x="870" y="1370"/>
                    </a:cubicBezTo>
                    <a:cubicBezTo>
                      <a:pt x="584" y="1370"/>
                      <a:pt x="346" y="1132"/>
                      <a:pt x="346" y="846"/>
                    </a:cubicBezTo>
                    <a:cubicBezTo>
                      <a:pt x="346" y="572"/>
                      <a:pt x="584" y="334"/>
                      <a:pt x="870" y="334"/>
                    </a:cubicBezTo>
                    <a:close/>
                    <a:moveTo>
                      <a:pt x="870" y="1"/>
                    </a:moveTo>
                    <a:cubicBezTo>
                      <a:pt x="394" y="1"/>
                      <a:pt x="1" y="394"/>
                      <a:pt x="1" y="870"/>
                    </a:cubicBezTo>
                    <a:cubicBezTo>
                      <a:pt x="1" y="1346"/>
                      <a:pt x="394" y="1727"/>
                      <a:pt x="870" y="1727"/>
                    </a:cubicBezTo>
                    <a:cubicBezTo>
                      <a:pt x="1346" y="1727"/>
                      <a:pt x="1727" y="1334"/>
                      <a:pt x="1727" y="870"/>
                    </a:cubicBez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2"/>
              <p:cNvSpPr/>
              <p:nvPr/>
            </p:nvSpPr>
            <p:spPr>
              <a:xfrm>
                <a:off x="3904696" y="3955682"/>
                <a:ext cx="128148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3787" extrusionOk="0">
                    <a:moveTo>
                      <a:pt x="191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84" y="3787"/>
                      <a:pt x="191" y="3787"/>
                    </a:cubicBezTo>
                    <a:lnTo>
                      <a:pt x="1334" y="3787"/>
                    </a:lnTo>
                    <a:cubicBezTo>
                      <a:pt x="1418" y="3787"/>
                      <a:pt x="1513" y="3715"/>
                      <a:pt x="1513" y="3608"/>
                    </a:cubicBezTo>
                    <a:lnTo>
                      <a:pt x="1513" y="2382"/>
                    </a:lnTo>
                    <a:cubicBezTo>
                      <a:pt x="1513" y="1977"/>
                      <a:pt x="1596" y="1501"/>
                      <a:pt x="2037" y="1501"/>
                    </a:cubicBezTo>
                    <a:cubicBezTo>
                      <a:pt x="2347" y="1501"/>
                      <a:pt x="2477" y="1763"/>
                      <a:pt x="2525" y="2060"/>
                    </a:cubicBezTo>
                    <a:cubicBezTo>
                      <a:pt x="2537" y="2156"/>
                      <a:pt x="2608" y="2215"/>
                      <a:pt x="2692" y="2215"/>
                    </a:cubicBezTo>
                    <a:cubicBezTo>
                      <a:pt x="2787" y="2215"/>
                      <a:pt x="2870" y="2120"/>
                      <a:pt x="2847" y="2025"/>
                    </a:cubicBezTo>
                    <a:cubicBezTo>
                      <a:pt x="2763" y="1465"/>
                      <a:pt x="2477" y="1155"/>
                      <a:pt x="2013" y="1155"/>
                    </a:cubicBezTo>
                    <a:cubicBezTo>
                      <a:pt x="1465" y="1155"/>
                      <a:pt x="1156" y="1608"/>
                      <a:pt x="1156" y="2382"/>
                    </a:cubicBezTo>
                    <a:lnTo>
                      <a:pt x="1156" y="3430"/>
                    </a:lnTo>
                    <a:lnTo>
                      <a:pt x="346" y="3430"/>
                    </a:lnTo>
                    <a:lnTo>
                      <a:pt x="346" y="358"/>
                    </a:lnTo>
                    <a:lnTo>
                      <a:pt x="918" y="358"/>
                    </a:lnTo>
                    <a:lnTo>
                      <a:pt x="918" y="572"/>
                    </a:lnTo>
                    <a:cubicBezTo>
                      <a:pt x="918" y="632"/>
                      <a:pt x="930" y="679"/>
                      <a:pt x="977" y="715"/>
                    </a:cubicBezTo>
                    <a:cubicBezTo>
                      <a:pt x="1007" y="733"/>
                      <a:pt x="1043" y="742"/>
                      <a:pt x="1078" y="742"/>
                    </a:cubicBezTo>
                    <a:cubicBezTo>
                      <a:pt x="1114" y="742"/>
                      <a:pt x="1150" y="733"/>
                      <a:pt x="1180" y="715"/>
                    </a:cubicBezTo>
                    <a:cubicBezTo>
                      <a:pt x="1477" y="477"/>
                      <a:pt x="1835" y="358"/>
                      <a:pt x="2227" y="358"/>
                    </a:cubicBezTo>
                    <a:cubicBezTo>
                      <a:pt x="3204" y="358"/>
                      <a:pt x="3656" y="1191"/>
                      <a:pt x="3656" y="2001"/>
                    </a:cubicBezTo>
                    <a:lnTo>
                      <a:pt x="3656" y="3430"/>
                    </a:lnTo>
                    <a:lnTo>
                      <a:pt x="2847" y="3430"/>
                    </a:lnTo>
                    <a:lnTo>
                      <a:pt x="2847" y="2870"/>
                    </a:lnTo>
                    <a:cubicBezTo>
                      <a:pt x="2847" y="2775"/>
                      <a:pt x="2775" y="2703"/>
                      <a:pt x="2692" y="2703"/>
                    </a:cubicBezTo>
                    <a:cubicBezTo>
                      <a:pt x="2597" y="2703"/>
                      <a:pt x="2525" y="2775"/>
                      <a:pt x="2525" y="2870"/>
                    </a:cubicBezTo>
                    <a:lnTo>
                      <a:pt x="2525" y="3596"/>
                    </a:lnTo>
                    <a:cubicBezTo>
                      <a:pt x="2525" y="3691"/>
                      <a:pt x="2597" y="3775"/>
                      <a:pt x="2704" y="3775"/>
                    </a:cubicBezTo>
                    <a:lnTo>
                      <a:pt x="3847" y="3775"/>
                    </a:lnTo>
                    <a:cubicBezTo>
                      <a:pt x="3942" y="3775"/>
                      <a:pt x="4025" y="3703"/>
                      <a:pt x="4025" y="3596"/>
                    </a:cubicBezTo>
                    <a:lnTo>
                      <a:pt x="4025" y="1989"/>
                    </a:lnTo>
                    <a:cubicBezTo>
                      <a:pt x="4025" y="810"/>
                      <a:pt x="3299" y="1"/>
                      <a:pt x="2239" y="1"/>
                    </a:cubicBezTo>
                    <a:cubicBezTo>
                      <a:pt x="1894" y="1"/>
                      <a:pt x="1573" y="84"/>
                      <a:pt x="1275" y="251"/>
                    </a:cubicBezTo>
                    <a:lnTo>
                      <a:pt x="1275" y="179"/>
                    </a:lnTo>
                    <a:cubicBezTo>
                      <a:pt x="1275" y="84"/>
                      <a:pt x="1204" y="1"/>
                      <a:pt x="10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6" name="Google Shape;946;p42"/>
          <p:cNvGrpSpPr/>
          <p:nvPr/>
        </p:nvGrpSpPr>
        <p:grpSpPr>
          <a:xfrm>
            <a:off x="7766768" y="3066191"/>
            <a:ext cx="658344" cy="658344"/>
            <a:chOff x="4750238" y="629850"/>
            <a:chExt cx="597300" cy="597300"/>
          </a:xfrm>
        </p:grpSpPr>
        <p:sp>
          <p:nvSpPr>
            <p:cNvPr id="947" name="Google Shape;947;p42"/>
            <p:cNvSpPr/>
            <p:nvPr/>
          </p:nvSpPr>
          <p:spPr>
            <a:xfrm>
              <a:off x="4750238" y="629850"/>
              <a:ext cx="597300" cy="597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8" name="Google Shape;948;p42"/>
            <p:cNvGrpSpPr/>
            <p:nvPr/>
          </p:nvGrpSpPr>
          <p:grpSpPr>
            <a:xfrm>
              <a:off x="4875876" y="755663"/>
              <a:ext cx="346024" cy="345674"/>
              <a:chOff x="4201447" y="3817349"/>
              <a:chExt cx="346024" cy="345674"/>
            </a:xfrm>
          </p:grpSpPr>
          <p:sp>
            <p:nvSpPr>
              <p:cNvPr id="949" name="Google Shape;949;p42"/>
              <p:cNvSpPr/>
              <p:nvPr/>
            </p:nvSpPr>
            <p:spPr>
              <a:xfrm>
                <a:off x="4201447" y="3817349"/>
                <a:ext cx="346024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1" h="10860" extrusionOk="0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52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299" y="8240"/>
                      <a:pt x="10871" y="6871"/>
                      <a:pt x="10871" y="5430"/>
                    </a:cubicBezTo>
                    <a:cubicBezTo>
                      <a:pt x="10871" y="3989"/>
                      <a:pt x="10299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2"/>
              <p:cNvSpPr/>
              <p:nvPr/>
            </p:nvSpPr>
            <p:spPr>
              <a:xfrm>
                <a:off x="4271569" y="3904531"/>
                <a:ext cx="227394" cy="185728"/>
              </a:xfrm>
              <a:custGeom>
                <a:avLst/>
                <a:gdLst/>
                <a:ahLst/>
                <a:cxnLst/>
                <a:rect l="l" t="t" r="r" b="b"/>
                <a:pathLst>
                  <a:path w="7144" h="5835" extrusionOk="0">
                    <a:moveTo>
                      <a:pt x="4620" y="0"/>
                    </a:moveTo>
                    <a:cubicBezTo>
                      <a:pt x="3727" y="0"/>
                      <a:pt x="2977" y="691"/>
                      <a:pt x="2905" y="1572"/>
                    </a:cubicBezTo>
                    <a:cubicBezTo>
                      <a:pt x="2727" y="1548"/>
                      <a:pt x="2358" y="1441"/>
                      <a:pt x="2262" y="1405"/>
                    </a:cubicBezTo>
                    <a:cubicBezTo>
                      <a:pt x="1643" y="1203"/>
                      <a:pt x="1072" y="810"/>
                      <a:pt x="631" y="322"/>
                    </a:cubicBezTo>
                    <a:cubicBezTo>
                      <a:pt x="596" y="298"/>
                      <a:pt x="572" y="274"/>
                      <a:pt x="524" y="262"/>
                    </a:cubicBezTo>
                    <a:cubicBezTo>
                      <a:pt x="517" y="261"/>
                      <a:pt x="509" y="260"/>
                      <a:pt x="501" y="260"/>
                    </a:cubicBezTo>
                    <a:cubicBezTo>
                      <a:pt x="436" y="260"/>
                      <a:pt x="367" y="304"/>
                      <a:pt x="346" y="357"/>
                    </a:cubicBezTo>
                    <a:cubicBezTo>
                      <a:pt x="238" y="572"/>
                      <a:pt x="179" y="810"/>
                      <a:pt x="179" y="1048"/>
                    </a:cubicBezTo>
                    <a:cubicBezTo>
                      <a:pt x="179" y="1393"/>
                      <a:pt x="286" y="1727"/>
                      <a:pt x="476" y="1977"/>
                    </a:cubicBezTo>
                    <a:cubicBezTo>
                      <a:pt x="466" y="1975"/>
                      <a:pt x="456" y="1974"/>
                      <a:pt x="446" y="1974"/>
                    </a:cubicBezTo>
                    <a:cubicBezTo>
                      <a:pt x="397" y="1974"/>
                      <a:pt x="349" y="1997"/>
                      <a:pt x="310" y="2036"/>
                    </a:cubicBezTo>
                    <a:cubicBezTo>
                      <a:pt x="286" y="2060"/>
                      <a:pt x="286" y="2108"/>
                      <a:pt x="274" y="2143"/>
                    </a:cubicBezTo>
                    <a:lnTo>
                      <a:pt x="274" y="2203"/>
                    </a:lnTo>
                    <a:cubicBezTo>
                      <a:pt x="274" y="2655"/>
                      <a:pt x="476" y="3072"/>
                      <a:pt x="822" y="3358"/>
                    </a:cubicBezTo>
                    <a:cubicBezTo>
                      <a:pt x="786" y="3370"/>
                      <a:pt x="774" y="3405"/>
                      <a:pt x="762" y="3417"/>
                    </a:cubicBezTo>
                    <a:cubicBezTo>
                      <a:pt x="750" y="3465"/>
                      <a:pt x="727" y="3513"/>
                      <a:pt x="750" y="3548"/>
                    </a:cubicBezTo>
                    <a:cubicBezTo>
                      <a:pt x="893" y="4024"/>
                      <a:pt x="1262" y="4405"/>
                      <a:pt x="1727" y="4548"/>
                    </a:cubicBezTo>
                    <a:cubicBezTo>
                      <a:pt x="1310" y="4798"/>
                      <a:pt x="834" y="4941"/>
                      <a:pt x="334" y="4941"/>
                    </a:cubicBezTo>
                    <a:lnTo>
                      <a:pt x="191" y="4941"/>
                    </a:lnTo>
                    <a:cubicBezTo>
                      <a:pt x="107" y="4941"/>
                      <a:pt x="36" y="5001"/>
                      <a:pt x="12" y="5084"/>
                    </a:cubicBezTo>
                    <a:cubicBezTo>
                      <a:pt x="0" y="5156"/>
                      <a:pt x="48" y="5239"/>
                      <a:pt x="107" y="5263"/>
                    </a:cubicBezTo>
                    <a:cubicBezTo>
                      <a:pt x="727" y="5632"/>
                      <a:pt x="1465" y="5834"/>
                      <a:pt x="2191" y="5834"/>
                    </a:cubicBezTo>
                    <a:cubicBezTo>
                      <a:pt x="3072" y="5834"/>
                      <a:pt x="3905" y="5560"/>
                      <a:pt x="4596" y="5060"/>
                    </a:cubicBezTo>
                    <a:cubicBezTo>
                      <a:pt x="4691" y="5001"/>
                      <a:pt x="4691" y="4858"/>
                      <a:pt x="4620" y="4786"/>
                    </a:cubicBezTo>
                    <a:cubicBezTo>
                      <a:pt x="4587" y="4754"/>
                      <a:pt x="4544" y="4735"/>
                      <a:pt x="4499" y="4735"/>
                    </a:cubicBezTo>
                    <a:cubicBezTo>
                      <a:pt x="4463" y="4735"/>
                      <a:pt x="4426" y="4748"/>
                      <a:pt x="4394" y="4775"/>
                    </a:cubicBezTo>
                    <a:cubicBezTo>
                      <a:pt x="3763" y="5215"/>
                      <a:pt x="3013" y="5489"/>
                      <a:pt x="2191" y="5489"/>
                    </a:cubicBezTo>
                    <a:cubicBezTo>
                      <a:pt x="1727" y="5489"/>
                      <a:pt x="1262" y="5394"/>
                      <a:pt x="846" y="5239"/>
                    </a:cubicBezTo>
                    <a:cubicBezTo>
                      <a:pt x="1369" y="5144"/>
                      <a:pt x="1846" y="4917"/>
                      <a:pt x="2262" y="4584"/>
                    </a:cubicBezTo>
                    <a:cubicBezTo>
                      <a:pt x="2310" y="4536"/>
                      <a:pt x="2334" y="4477"/>
                      <a:pt x="2322" y="4417"/>
                    </a:cubicBezTo>
                    <a:cubicBezTo>
                      <a:pt x="2310" y="4346"/>
                      <a:pt x="2239" y="4286"/>
                      <a:pt x="2155" y="4286"/>
                    </a:cubicBezTo>
                    <a:cubicBezTo>
                      <a:pt x="1739" y="4263"/>
                      <a:pt x="1369" y="4048"/>
                      <a:pt x="1167" y="3691"/>
                    </a:cubicBezTo>
                    <a:cubicBezTo>
                      <a:pt x="1250" y="3691"/>
                      <a:pt x="1358" y="3667"/>
                      <a:pt x="1441" y="3643"/>
                    </a:cubicBezTo>
                    <a:cubicBezTo>
                      <a:pt x="1524" y="3632"/>
                      <a:pt x="1584" y="3572"/>
                      <a:pt x="1584" y="3489"/>
                    </a:cubicBezTo>
                    <a:cubicBezTo>
                      <a:pt x="1596" y="3405"/>
                      <a:pt x="1536" y="3334"/>
                      <a:pt x="1441" y="3298"/>
                    </a:cubicBezTo>
                    <a:cubicBezTo>
                      <a:pt x="1000" y="3191"/>
                      <a:pt x="667" y="2822"/>
                      <a:pt x="596" y="2381"/>
                    </a:cubicBezTo>
                    <a:lnTo>
                      <a:pt x="596" y="2381"/>
                    </a:lnTo>
                    <a:cubicBezTo>
                      <a:pt x="727" y="2405"/>
                      <a:pt x="869" y="2417"/>
                      <a:pt x="1000" y="2417"/>
                    </a:cubicBezTo>
                    <a:cubicBezTo>
                      <a:pt x="1084" y="2417"/>
                      <a:pt x="1143" y="2358"/>
                      <a:pt x="1167" y="2274"/>
                    </a:cubicBezTo>
                    <a:cubicBezTo>
                      <a:pt x="1179" y="2203"/>
                      <a:pt x="1131" y="2143"/>
                      <a:pt x="1072" y="2108"/>
                    </a:cubicBezTo>
                    <a:cubicBezTo>
                      <a:pt x="703" y="1881"/>
                      <a:pt x="476" y="1488"/>
                      <a:pt x="476" y="1048"/>
                    </a:cubicBezTo>
                    <a:cubicBezTo>
                      <a:pt x="476" y="953"/>
                      <a:pt x="488" y="846"/>
                      <a:pt x="524" y="738"/>
                    </a:cubicBezTo>
                    <a:cubicBezTo>
                      <a:pt x="965" y="1191"/>
                      <a:pt x="1524" y="1524"/>
                      <a:pt x="2120" y="1727"/>
                    </a:cubicBezTo>
                    <a:cubicBezTo>
                      <a:pt x="2120" y="1727"/>
                      <a:pt x="2715" y="1905"/>
                      <a:pt x="2929" y="1917"/>
                    </a:cubicBezTo>
                    <a:lnTo>
                      <a:pt x="3024" y="1917"/>
                    </a:lnTo>
                    <a:cubicBezTo>
                      <a:pt x="3096" y="1917"/>
                      <a:pt x="3167" y="1869"/>
                      <a:pt x="3191" y="1798"/>
                    </a:cubicBezTo>
                    <a:cubicBezTo>
                      <a:pt x="3203" y="1786"/>
                      <a:pt x="3203" y="1750"/>
                      <a:pt x="3203" y="1738"/>
                    </a:cubicBezTo>
                    <a:lnTo>
                      <a:pt x="3203" y="1703"/>
                    </a:lnTo>
                    <a:cubicBezTo>
                      <a:pt x="3203" y="953"/>
                      <a:pt x="3810" y="334"/>
                      <a:pt x="4572" y="334"/>
                    </a:cubicBezTo>
                    <a:cubicBezTo>
                      <a:pt x="4941" y="334"/>
                      <a:pt x="5287" y="488"/>
                      <a:pt x="5549" y="750"/>
                    </a:cubicBezTo>
                    <a:cubicBezTo>
                      <a:pt x="5585" y="787"/>
                      <a:pt x="5621" y="802"/>
                      <a:pt x="5663" y="802"/>
                    </a:cubicBezTo>
                    <a:cubicBezTo>
                      <a:pt x="5676" y="802"/>
                      <a:pt x="5689" y="801"/>
                      <a:pt x="5703" y="798"/>
                    </a:cubicBezTo>
                    <a:cubicBezTo>
                      <a:pt x="5882" y="762"/>
                      <a:pt x="6049" y="738"/>
                      <a:pt x="6203" y="679"/>
                    </a:cubicBezTo>
                    <a:lnTo>
                      <a:pt x="6203" y="679"/>
                    </a:lnTo>
                    <a:cubicBezTo>
                      <a:pt x="6120" y="762"/>
                      <a:pt x="6013" y="857"/>
                      <a:pt x="5894" y="917"/>
                    </a:cubicBezTo>
                    <a:cubicBezTo>
                      <a:pt x="5822" y="965"/>
                      <a:pt x="5787" y="1048"/>
                      <a:pt x="5822" y="1143"/>
                    </a:cubicBezTo>
                    <a:cubicBezTo>
                      <a:pt x="5846" y="1203"/>
                      <a:pt x="5930" y="1250"/>
                      <a:pt x="6001" y="1250"/>
                    </a:cubicBezTo>
                    <a:cubicBezTo>
                      <a:pt x="6144" y="1227"/>
                      <a:pt x="6287" y="1215"/>
                      <a:pt x="6418" y="1167"/>
                    </a:cubicBezTo>
                    <a:lnTo>
                      <a:pt x="6418" y="1167"/>
                    </a:lnTo>
                    <a:cubicBezTo>
                      <a:pt x="6299" y="1286"/>
                      <a:pt x="6168" y="1405"/>
                      <a:pt x="6013" y="1512"/>
                    </a:cubicBezTo>
                    <a:cubicBezTo>
                      <a:pt x="5965" y="1548"/>
                      <a:pt x="5941" y="1608"/>
                      <a:pt x="5941" y="1655"/>
                    </a:cubicBezTo>
                    <a:lnTo>
                      <a:pt x="5941" y="1679"/>
                    </a:lnTo>
                    <a:lnTo>
                      <a:pt x="5941" y="1703"/>
                    </a:lnTo>
                    <a:lnTo>
                      <a:pt x="5941" y="1727"/>
                    </a:lnTo>
                    <a:cubicBezTo>
                      <a:pt x="5941" y="2691"/>
                      <a:pt x="5572" y="3572"/>
                      <a:pt x="4977" y="4227"/>
                    </a:cubicBezTo>
                    <a:cubicBezTo>
                      <a:pt x="4918" y="4298"/>
                      <a:pt x="4918" y="4405"/>
                      <a:pt x="4977" y="4465"/>
                    </a:cubicBezTo>
                    <a:cubicBezTo>
                      <a:pt x="5011" y="4499"/>
                      <a:pt x="5053" y="4514"/>
                      <a:pt x="5096" y="4514"/>
                    </a:cubicBezTo>
                    <a:cubicBezTo>
                      <a:pt x="5143" y="4514"/>
                      <a:pt x="5190" y="4496"/>
                      <a:pt x="5227" y="4465"/>
                    </a:cubicBezTo>
                    <a:cubicBezTo>
                      <a:pt x="5894" y="3715"/>
                      <a:pt x="6263" y="2762"/>
                      <a:pt x="6287" y="1750"/>
                    </a:cubicBezTo>
                    <a:cubicBezTo>
                      <a:pt x="6596" y="1524"/>
                      <a:pt x="6846" y="1250"/>
                      <a:pt x="7061" y="917"/>
                    </a:cubicBezTo>
                    <a:cubicBezTo>
                      <a:pt x="7144" y="857"/>
                      <a:pt x="7132" y="750"/>
                      <a:pt x="7061" y="715"/>
                    </a:cubicBezTo>
                    <a:cubicBezTo>
                      <a:pt x="7029" y="683"/>
                      <a:pt x="6987" y="667"/>
                      <a:pt x="6937" y="667"/>
                    </a:cubicBezTo>
                    <a:cubicBezTo>
                      <a:pt x="6912" y="667"/>
                      <a:pt x="6886" y="671"/>
                      <a:pt x="6858" y="679"/>
                    </a:cubicBezTo>
                    <a:cubicBezTo>
                      <a:pt x="6775" y="726"/>
                      <a:pt x="6680" y="750"/>
                      <a:pt x="6596" y="786"/>
                    </a:cubicBezTo>
                    <a:cubicBezTo>
                      <a:pt x="6680" y="667"/>
                      <a:pt x="6763" y="512"/>
                      <a:pt x="6823" y="369"/>
                    </a:cubicBezTo>
                    <a:cubicBezTo>
                      <a:pt x="6834" y="310"/>
                      <a:pt x="6834" y="238"/>
                      <a:pt x="6787" y="191"/>
                    </a:cubicBezTo>
                    <a:cubicBezTo>
                      <a:pt x="6750" y="153"/>
                      <a:pt x="6703" y="135"/>
                      <a:pt x="6659" y="135"/>
                    </a:cubicBezTo>
                    <a:cubicBezTo>
                      <a:pt x="6632" y="135"/>
                      <a:pt x="6607" y="142"/>
                      <a:pt x="6584" y="155"/>
                    </a:cubicBezTo>
                    <a:cubicBezTo>
                      <a:pt x="6322" y="310"/>
                      <a:pt x="6061" y="393"/>
                      <a:pt x="5775" y="441"/>
                    </a:cubicBezTo>
                    <a:cubicBezTo>
                      <a:pt x="5465" y="143"/>
                      <a:pt x="5048" y="0"/>
                      <a:pt x="46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1" name="Google Shape;951;p42"/>
          <p:cNvGrpSpPr/>
          <p:nvPr/>
        </p:nvGrpSpPr>
        <p:grpSpPr>
          <a:xfrm>
            <a:off x="6020395" y="3066188"/>
            <a:ext cx="658350" cy="658350"/>
            <a:chOff x="7810124" y="497375"/>
            <a:chExt cx="997500" cy="997500"/>
          </a:xfrm>
        </p:grpSpPr>
        <p:sp>
          <p:nvSpPr>
            <p:cNvPr id="952" name="Google Shape;952;p42"/>
            <p:cNvSpPr/>
            <p:nvPr/>
          </p:nvSpPr>
          <p:spPr>
            <a:xfrm>
              <a:off x="7810124" y="497375"/>
              <a:ext cx="997500" cy="99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3" name="Google Shape;953;p42"/>
            <p:cNvGrpSpPr/>
            <p:nvPr/>
          </p:nvGrpSpPr>
          <p:grpSpPr>
            <a:xfrm>
              <a:off x="7974290" y="661893"/>
              <a:ext cx="669168" cy="668464"/>
              <a:chOff x="2238181" y="4120624"/>
              <a:chExt cx="346056" cy="345674"/>
            </a:xfrm>
          </p:grpSpPr>
          <p:grpSp>
            <p:nvGrpSpPr>
              <p:cNvPr id="954" name="Google Shape;954;p42"/>
              <p:cNvGrpSpPr/>
              <p:nvPr/>
            </p:nvGrpSpPr>
            <p:grpSpPr>
              <a:xfrm>
                <a:off x="2309155" y="4177413"/>
                <a:ext cx="203862" cy="231903"/>
                <a:chOff x="1512725" y="258500"/>
                <a:chExt cx="4570900" cy="5199625"/>
              </a:xfrm>
            </p:grpSpPr>
            <p:sp>
              <p:nvSpPr>
                <p:cNvPr id="955" name="Google Shape;955;p42"/>
                <p:cNvSpPr/>
                <p:nvPr/>
              </p:nvSpPr>
              <p:spPr>
                <a:xfrm>
                  <a:off x="1512725" y="2700900"/>
                  <a:ext cx="2654475" cy="275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179" h="110289" extrusionOk="0">
                      <a:moveTo>
                        <a:pt x="19199" y="1"/>
                      </a:moveTo>
                      <a:cubicBezTo>
                        <a:pt x="18076" y="1"/>
                        <a:pt x="16954" y="466"/>
                        <a:pt x="16148" y="1404"/>
                      </a:cubicBezTo>
                      <a:cubicBezTo>
                        <a:pt x="5840" y="13310"/>
                        <a:pt x="1" y="28739"/>
                        <a:pt x="33" y="44494"/>
                      </a:cubicBezTo>
                      <a:cubicBezTo>
                        <a:pt x="33" y="62077"/>
                        <a:pt x="6916" y="78582"/>
                        <a:pt x="19442" y="91010"/>
                      </a:cubicBezTo>
                      <a:cubicBezTo>
                        <a:pt x="31968" y="103439"/>
                        <a:pt x="48572" y="110289"/>
                        <a:pt x="66252" y="110289"/>
                      </a:cubicBezTo>
                      <a:cubicBezTo>
                        <a:pt x="69546" y="110289"/>
                        <a:pt x="72939" y="110060"/>
                        <a:pt x="76201" y="109571"/>
                      </a:cubicBezTo>
                      <a:cubicBezTo>
                        <a:pt x="86248" y="108071"/>
                        <a:pt x="95675" y="104352"/>
                        <a:pt x="103895" y="98643"/>
                      </a:cubicBezTo>
                      <a:cubicBezTo>
                        <a:pt x="105983" y="97208"/>
                        <a:pt x="106179" y="94272"/>
                        <a:pt x="104417" y="92478"/>
                      </a:cubicBezTo>
                      <a:cubicBezTo>
                        <a:pt x="104384" y="92348"/>
                        <a:pt x="104384" y="92315"/>
                        <a:pt x="104352" y="92315"/>
                      </a:cubicBezTo>
                      <a:cubicBezTo>
                        <a:pt x="103555" y="91537"/>
                        <a:pt x="102517" y="91128"/>
                        <a:pt x="101470" y="91128"/>
                      </a:cubicBezTo>
                      <a:cubicBezTo>
                        <a:pt x="100673" y="91128"/>
                        <a:pt x="99870" y="91365"/>
                        <a:pt x="99165" y="91859"/>
                      </a:cubicBezTo>
                      <a:cubicBezTo>
                        <a:pt x="91956" y="96849"/>
                        <a:pt x="83769" y="100111"/>
                        <a:pt x="74994" y="101416"/>
                      </a:cubicBezTo>
                      <a:cubicBezTo>
                        <a:pt x="72091" y="101808"/>
                        <a:pt x="69155" y="102069"/>
                        <a:pt x="66252" y="102069"/>
                      </a:cubicBezTo>
                      <a:cubicBezTo>
                        <a:pt x="50757" y="102069"/>
                        <a:pt x="36176" y="96066"/>
                        <a:pt x="25216" y="85171"/>
                      </a:cubicBezTo>
                      <a:cubicBezTo>
                        <a:pt x="14256" y="74309"/>
                        <a:pt x="8221" y="59826"/>
                        <a:pt x="8188" y="44462"/>
                      </a:cubicBezTo>
                      <a:cubicBezTo>
                        <a:pt x="8188" y="30664"/>
                        <a:pt x="13277" y="17126"/>
                        <a:pt x="22313" y="6721"/>
                      </a:cubicBezTo>
                      <a:cubicBezTo>
                        <a:pt x="23650" y="5188"/>
                        <a:pt x="23650" y="2904"/>
                        <a:pt x="22248" y="1404"/>
                      </a:cubicBezTo>
                      <a:lnTo>
                        <a:pt x="22215" y="1338"/>
                      </a:lnTo>
                      <a:cubicBezTo>
                        <a:pt x="21407" y="449"/>
                        <a:pt x="20302" y="1"/>
                        <a:pt x="191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6" name="Google Shape;956;p42"/>
                <p:cNvSpPr/>
                <p:nvPr/>
              </p:nvSpPr>
              <p:spPr>
                <a:xfrm>
                  <a:off x="2323325" y="258500"/>
                  <a:ext cx="3760300" cy="439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412" h="175609" extrusionOk="0">
                      <a:moveTo>
                        <a:pt x="63610" y="0"/>
                      </a:moveTo>
                      <a:cubicBezTo>
                        <a:pt x="61359" y="0"/>
                        <a:pt x="59532" y="1827"/>
                        <a:pt x="59532" y="4078"/>
                      </a:cubicBezTo>
                      <a:lnTo>
                        <a:pt x="59532" y="93228"/>
                      </a:lnTo>
                      <a:lnTo>
                        <a:pt x="59467" y="142060"/>
                      </a:lnTo>
                      <a:cubicBezTo>
                        <a:pt x="59467" y="153020"/>
                        <a:pt x="52421" y="162741"/>
                        <a:pt x="41950" y="166199"/>
                      </a:cubicBezTo>
                      <a:cubicBezTo>
                        <a:pt x="39320" y="167047"/>
                        <a:pt x="36616" y="167503"/>
                        <a:pt x="33881" y="167503"/>
                      </a:cubicBezTo>
                      <a:cubicBezTo>
                        <a:pt x="33462" y="167503"/>
                        <a:pt x="33042" y="167493"/>
                        <a:pt x="32621" y="167471"/>
                      </a:cubicBezTo>
                      <a:cubicBezTo>
                        <a:pt x="19181" y="166818"/>
                        <a:pt x="8515" y="155793"/>
                        <a:pt x="8319" y="142419"/>
                      </a:cubicBezTo>
                      <a:cubicBezTo>
                        <a:pt x="8221" y="135569"/>
                        <a:pt x="10798" y="129143"/>
                        <a:pt x="15593" y="124250"/>
                      </a:cubicBezTo>
                      <a:cubicBezTo>
                        <a:pt x="20454" y="119291"/>
                        <a:pt x="26978" y="116584"/>
                        <a:pt x="33926" y="116584"/>
                      </a:cubicBezTo>
                      <a:cubicBezTo>
                        <a:pt x="36633" y="116584"/>
                        <a:pt x="39373" y="117041"/>
                        <a:pt x="41983" y="117889"/>
                      </a:cubicBezTo>
                      <a:cubicBezTo>
                        <a:pt x="42399" y="118019"/>
                        <a:pt x="42825" y="118082"/>
                        <a:pt x="43246" y="118082"/>
                      </a:cubicBezTo>
                      <a:cubicBezTo>
                        <a:pt x="44409" y="118082"/>
                        <a:pt x="45540" y="117600"/>
                        <a:pt x="46354" y="116714"/>
                      </a:cubicBezTo>
                      <a:cubicBezTo>
                        <a:pt x="47006" y="115931"/>
                        <a:pt x="47332" y="114920"/>
                        <a:pt x="47332" y="113909"/>
                      </a:cubicBezTo>
                      <a:lnTo>
                        <a:pt x="47332" y="81028"/>
                      </a:lnTo>
                      <a:cubicBezTo>
                        <a:pt x="47332" y="79038"/>
                        <a:pt x="45865" y="77277"/>
                        <a:pt x="43875" y="76983"/>
                      </a:cubicBezTo>
                      <a:cubicBezTo>
                        <a:pt x="40547" y="76494"/>
                        <a:pt x="37220" y="76233"/>
                        <a:pt x="33926" y="76233"/>
                      </a:cubicBezTo>
                      <a:cubicBezTo>
                        <a:pt x="26651" y="76233"/>
                        <a:pt x="19638" y="77407"/>
                        <a:pt x="12984" y="79593"/>
                      </a:cubicBezTo>
                      <a:cubicBezTo>
                        <a:pt x="10831" y="80311"/>
                        <a:pt x="9820" y="82724"/>
                        <a:pt x="10831" y="84780"/>
                      </a:cubicBezTo>
                      <a:lnTo>
                        <a:pt x="10831" y="84812"/>
                      </a:lnTo>
                      <a:cubicBezTo>
                        <a:pt x="10961" y="85008"/>
                        <a:pt x="11092" y="85269"/>
                        <a:pt x="11157" y="85465"/>
                      </a:cubicBezTo>
                      <a:cubicBezTo>
                        <a:pt x="11790" y="86730"/>
                        <a:pt x="13091" y="87485"/>
                        <a:pt x="14435" y="87485"/>
                      </a:cubicBezTo>
                      <a:cubicBezTo>
                        <a:pt x="14823" y="87485"/>
                        <a:pt x="15214" y="87423"/>
                        <a:pt x="15593" y="87291"/>
                      </a:cubicBezTo>
                      <a:cubicBezTo>
                        <a:pt x="21400" y="85367"/>
                        <a:pt x="27565" y="84388"/>
                        <a:pt x="33860" y="84388"/>
                      </a:cubicBezTo>
                      <a:cubicBezTo>
                        <a:pt x="35622" y="84388"/>
                        <a:pt x="37383" y="84486"/>
                        <a:pt x="39145" y="84649"/>
                      </a:cubicBezTo>
                      <a:lnTo>
                        <a:pt x="39145" y="108853"/>
                      </a:lnTo>
                      <a:cubicBezTo>
                        <a:pt x="37383" y="108592"/>
                        <a:pt x="35622" y="108462"/>
                        <a:pt x="33860" y="108462"/>
                      </a:cubicBezTo>
                      <a:cubicBezTo>
                        <a:pt x="24727" y="108462"/>
                        <a:pt x="16180" y="112050"/>
                        <a:pt x="9787" y="118541"/>
                      </a:cubicBezTo>
                      <a:cubicBezTo>
                        <a:pt x="3426" y="124967"/>
                        <a:pt x="1" y="133481"/>
                        <a:pt x="99" y="142549"/>
                      </a:cubicBezTo>
                      <a:cubicBezTo>
                        <a:pt x="360" y="160197"/>
                        <a:pt x="14452" y="174712"/>
                        <a:pt x="32164" y="175561"/>
                      </a:cubicBezTo>
                      <a:cubicBezTo>
                        <a:pt x="32758" y="175593"/>
                        <a:pt x="33351" y="175609"/>
                        <a:pt x="33941" y="175609"/>
                      </a:cubicBezTo>
                      <a:cubicBezTo>
                        <a:pt x="37530" y="175609"/>
                        <a:pt x="41044" y="175018"/>
                        <a:pt x="44462" y="173897"/>
                      </a:cubicBezTo>
                      <a:cubicBezTo>
                        <a:pt x="58325" y="169330"/>
                        <a:pt x="67622" y="156543"/>
                        <a:pt x="67622" y="142027"/>
                      </a:cubicBezTo>
                      <a:lnTo>
                        <a:pt x="67687" y="93163"/>
                      </a:lnTo>
                      <a:lnTo>
                        <a:pt x="67687" y="8155"/>
                      </a:lnTo>
                      <a:lnTo>
                        <a:pt x="78321" y="8155"/>
                      </a:lnTo>
                      <a:cubicBezTo>
                        <a:pt x="81697" y="8133"/>
                        <a:pt x="85305" y="8095"/>
                        <a:pt x="88344" y="8095"/>
                      </a:cubicBezTo>
                      <a:cubicBezTo>
                        <a:pt x="89709" y="8095"/>
                        <a:pt x="90960" y="8103"/>
                        <a:pt x="92022" y="8123"/>
                      </a:cubicBezTo>
                      <a:cubicBezTo>
                        <a:pt x="93098" y="21073"/>
                        <a:pt x="98643" y="33110"/>
                        <a:pt x="107973" y="42374"/>
                      </a:cubicBezTo>
                      <a:cubicBezTo>
                        <a:pt x="117269" y="51573"/>
                        <a:pt x="129339" y="57053"/>
                        <a:pt x="142256" y="58031"/>
                      </a:cubicBezTo>
                      <a:cubicBezTo>
                        <a:pt x="142256" y="64131"/>
                        <a:pt x="142289" y="76005"/>
                        <a:pt x="142354" y="82333"/>
                      </a:cubicBezTo>
                      <a:cubicBezTo>
                        <a:pt x="133155" y="81876"/>
                        <a:pt x="124250" y="79821"/>
                        <a:pt x="115769" y="76233"/>
                      </a:cubicBezTo>
                      <a:cubicBezTo>
                        <a:pt x="109506" y="73624"/>
                        <a:pt x="103700" y="70198"/>
                        <a:pt x="98350" y="66088"/>
                      </a:cubicBezTo>
                      <a:cubicBezTo>
                        <a:pt x="97610" y="65524"/>
                        <a:pt x="96719" y="65238"/>
                        <a:pt x="95830" y="65238"/>
                      </a:cubicBezTo>
                      <a:cubicBezTo>
                        <a:pt x="95229" y="65238"/>
                        <a:pt x="94629" y="65369"/>
                        <a:pt x="94077" y="65632"/>
                      </a:cubicBezTo>
                      <a:cubicBezTo>
                        <a:pt x="92674" y="66284"/>
                        <a:pt x="91793" y="67752"/>
                        <a:pt x="91793" y="69318"/>
                      </a:cubicBezTo>
                      <a:lnTo>
                        <a:pt x="91956" y="142354"/>
                      </a:lnTo>
                      <a:cubicBezTo>
                        <a:pt x="91891" y="150443"/>
                        <a:pt x="90195" y="158272"/>
                        <a:pt x="86966" y="165514"/>
                      </a:cubicBezTo>
                      <a:cubicBezTo>
                        <a:pt x="86150" y="167308"/>
                        <a:pt x="86802" y="169428"/>
                        <a:pt x="88433" y="170472"/>
                      </a:cubicBezTo>
                      <a:cubicBezTo>
                        <a:pt x="88466" y="170472"/>
                        <a:pt x="88466" y="170505"/>
                        <a:pt x="88531" y="170505"/>
                      </a:cubicBezTo>
                      <a:cubicBezTo>
                        <a:pt x="89214" y="170960"/>
                        <a:pt x="89984" y="171174"/>
                        <a:pt x="90744" y="171174"/>
                      </a:cubicBezTo>
                      <a:cubicBezTo>
                        <a:pt x="92271" y="171174"/>
                        <a:pt x="93760" y="170311"/>
                        <a:pt x="94436" y="168808"/>
                      </a:cubicBezTo>
                      <a:cubicBezTo>
                        <a:pt x="98089" y="160555"/>
                        <a:pt x="100046" y="151650"/>
                        <a:pt x="100111" y="142354"/>
                      </a:cubicBezTo>
                      <a:lnTo>
                        <a:pt x="99850" y="77049"/>
                      </a:lnTo>
                      <a:lnTo>
                        <a:pt x="99850" y="77049"/>
                      </a:lnTo>
                      <a:cubicBezTo>
                        <a:pt x="103895" y="79593"/>
                        <a:pt x="108071" y="81844"/>
                        <a:pt x="112474" y="83670"/>
                      </a:cubicBezTo>
                      <a:cubicBezTo>
                        <a:pt x="123206" y="88205"/>
                        <a:pt x="134591" y="90521"/>
                        <a:pt x="146301" y="90521"/>
                      </a:cubicBezTo>
                      <a:cubicBezTo>
                        <a:pt x="147410" y="90521"/>
                        <a:pt x="148454" y="90097"/>
                        <a:pt x="149237" y="89346"/>
                      </a:cubicBezTo>
                      <a:cubicBezTo>
                        <a:pt x="149987" y="88563"/>
                        <a:pt x="150411" y="87552"/>
                        <a:pt x="150411" y="86443"/>
                      </a:cubicBezTo>
                      <a:lnTo>
                        <a:pt x="150379" y="70231"/>
                      </a:lnTo>
                      <a:lnTo>
                        <a:pt x="150313" y="54345"/>
                      </a:lnTo>
                      <a:cubicBezTo>
                        <a:pt x="150281" y="49974"/>
                        <a:pt x="146301" y="49942"/>
                        <a:pt x="146236" y="49942"/>
                      </a:cubicBezTo>
                      <a:cubicBezTo>
                        <a:pt x="120955" y="49942"/>
                        <a:pt x="100177" y="29358"/>
                        <a:pt x="99981" y="4045"/>
                      </a:cubicBezTo>
                      <a:cubicBezTo>
                        <a:pt x="99981" y="2121"/>
                        <a:pt x="98546" y="131"/>
                        <a:pt x="959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57" name="Google Shape;957;p42"/>
              <p:cNvSpPr/>
              <p:nvPr/>
            </p:nvSpPr>
            <p:spPr>
              <a:xfrm>
                <a:off x="2238181" y="4120624"/>
                <a:ext cx="346056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0860" extrusionOk="0">
                    <a:moveTo>
                      <a:pt x="5418" y="334"/>
                    </a:moveTo>
                    <a:cubicBezTo>
                      <a:pt x="8228" y="334"/>
                      <a:pt x="10514" y="2608"/>
                      <a:pt x="10514" y="5430"/>
                    </a:cubicBezTo>
                    <a:cubicBezTo>
                      <a:pt x="10514" y="8240"/>
                      <a:pt x="8228" y="10514"/>
                      <a:pt x="5418" y="10514"/>
                    </a:cubicBezTo>
                    <a:cubicBezTo>
                      <a:pt x="2608" y="10514"/>
                      <a:pt x="334" y="8240"/>
                      <a:pt x="334" y="5430"/>
                    </a:cubicBezTo>
                    <a:cubicBezTo>
                      <a:pt x="334" y="2608"/>
                      <a:pt x="2608" y="334"/>
                      <a:pt x="5418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3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3" y="1"/>
                      <a:pt x="54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8" name="Google Shape;958;p42"/>
          <p:cNvGrpSpPr/>
          <p:nvPr/>
        </p:nvGrpSpPr>
        <p:grpSpPr>
          <a:xfrm>
            <a:off x="6893585" y="3066191"/>
            <a:ext cx="658344" cy="658344"/>
            <a:chOff x="4892375" y="1804675"/>
            <a:chExt cx="597300" cy="597300"/>
          </a:xfrm>
        </p:grpSpPr>
        <p:sp>
          <p:nvSpPr>
            <p:cNvPr id="959" name="Google Shape;959;p42"/>
            <p:cNvSpPr/>
            <p:nvPr/>
          </p:nvSpPr>
          <p:spPr>
            <a:xfrm>
              <a:off x="4892375" y="1804675"/>
              <a:ext cx="597300" cy="597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0" name="Google Shape;960;p42"/>
            <p:cNvGrpSpPr/>
            <p:nvPr/>
          </p:nvGrpSpPr>
          <p:grpSpPr>
            <a:xfrm>
              <a:off x="5018220" y="1930490"/>
              <a:ext cx="345642" cy="345674"/>
              <a:chOff x="5549861" y="3817349"/>
              <a:chExt cx="345642" cy="345674"/>
            </a:xfrm>
          </p:grpSpPr>
          <p:sp>
            <p:nvSpPr>
              <p:cNvPr id="961" name="Google Shape;961;p42"/>
              <p:cNvSpPr/>
              <p:nvPr/>
            </p:nvSpPr>
            <p:spPr>
              <a:xfrm>
                <a:off x="5549861" y="3817349"/>
                <a:ext cx="345642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59" h="10860" extrusionOk="0">
                    <a:moveTo>
                      <a:pt x="5429" y="334"/>
                    </a:moveTo>
                    <a:cubicBezTo>
                      <a:pt x="8239" y="334"/>
                      <a:pt x="10513" y="2608"/>
                      <a:pt x="10513" y="5430"/>
                    </a:cubicBezTo>
                    <a:cubicBezTo>
                      <a:pt x="10513" y="8240"/>
                      <a:pt x="8227" y="10514"/>
                      <a:pt x="5429" y="10514"/>
                    </a:cubicBezTo>
                    <a:cubicBezTo>
                      <a:pt x="2619" y="10514"/>
                      <a:pt x="333" y="8240"/>
                      <a:pt x="333" y="5430"/>
                    </a:cubicBezTo>
                    <a:cubicBezTo>
                      <a:pt x="333" y="2608"/>
                      <a:pt x="2619" y="334"/>
                      <a:pt x="5429" y="334"/>
                    </a:cubicBezTo>
                    <a:close/>
                    <a:moveTo>
                      <a:pt x="5429" y="1"/>
                    </a:moveTo>
                    <a:cubicBezTo>
                      <a:pt x="3989" y="1"/>
                      <a:pt x="2619" y="560"/>
                      <a:pt x="1584" y="1584"/>
                    </a:cubicBezTo>
                    <a:cubicBezTo>
                      <a:pt x="560" y="2620"/>
                      <a:pt x="0" y="3989"/>
                      <a:pt x="0" y="5430"/>
                    </a:cubicBezTo>
                    <a:cubicBezTo>
                      <a:pt x="0" y="6871"/>
                      <a:pt x="560" y="8240"/>
                      <a:pt x="1584" y="9264"/>
                    </a:cubicBezTo>
                    <a:cubicBezTo>
                      <a:pt x="2619" y="10300"/>
                      <a:pt x="3989" y="10859"/>
                      <a:pt x="5429" y="10859"/>
                    </a:cubicBezTo>
                    <a:cubicBezTo>
                      <a:pt x="6870" y="10859"/>
                      <a:pt x="8239" y="10300"/>
                      <a:pt x="9263" y="9264"/>
                    </a:cubicBezTo>
                    <a:cubicBezTo>
                      <a:pt x="10299" y="8240"/>
                      <a:pt x="10859" y="6871"/>
                      <a:pt x="10859" y="5430"/>
                    </a:cubicBezTo>
                    <a:cubicBezTo>
                      <a:pt x="10859" y="3989"/>
                      <a:pt x="10299" y="2620"/>
                      <a:pt x="9263" y="1584"/>
                    </a:cubicBezTo>
                    <a:cubicBezTo>
                      <a:pt x="8239" y="560"/>
                      <a:pt x="6870" y="1"/>
                      <a:pt x="54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2"/>
              <p:cNvSpPr/>
              <p:nvPr/>
            </p:nvSpPr>
            <p:spPr>
              <a:xfrm>
                <a:off x="5590763" y="3890208"/>
                <a:ext cx="262661" cy="200052"/>
              </a:xfrm>
              <a:custGeom>
                <a:avLst/>
                <a:gdLst/>
                <a:ahLst/>
                <a:cxnLst/>
                <a:rect l="l" t="t" r="r" b="b"/>
                <a:pathLst>
                  <a:path w="8252" h="6285" extrusionOk="0">
                    <a:moveTo>
                      <a:pt x="4123" y="1"/>
                    </a:moveTo>
                    <a:cubicBezTo>
                      <a:pt x="3010" y="1"/>
                      <a:pt x="1900" y="63"/>
                      <a:pt x="799" y="188"/>
                    </a:cubicBezTo>
                    <a:cubicBezTo>
                      <a:pt x="513" y="224"/>
                      <a:pt x="287" y="450"/>
                      <a:pt x="239" y="712"/>
                    </a:cubicBezTo>
                    <a:cubicBezTo>
                      <a:pt x="1" y="2319"/>
                      <a:pt x="1" y="3963"/>
                      <a:pt x="239" y="5570"/>
                    </a:cubicBezTo>
                    <a:cubicBezTo>
                      <a:pt x="287" y="5844"/>
                      <a:pt x="513" y="6058"/>
                      <a:pt x="799" y="6082"/>
                    </a:cubicBezTo>
                    <a:cubicBezTo>
                      <a:pt x="1894" y="6201"/>
                      <a:pt x="3013" y="6284"/>
                      <a:pt x="4132" y="6284"/>
                    </a:cubicBezTo>
                    <a:cubicBezTo>
                      <a:pt x="4609" y="6284"/>
                      <a:pt x="5085" y="6260"/>
                      <a:pt x="5561" y="6249"/>
                    </a:cubicBezTo>
                    <a:cubicBezTo>
                      <a:pt x="5644" y="6249"/>
                      <a:pt x="5716" y="6177"/>
                      <a:pt x="5716" y="6070"/>
                    </a:cubicBezTo>
                    <a:cubicBezTo>
                      <a:pt x="5716" y="5963"/>
                      <a:pt x="5633" y="5891"/>
                      <a:pt x="5537" y="5891"/>
                    </a:cubicBezTo>
                    <a:cubicBezTo>
                      <a:pt x="5051" y="5914"/>
                      <a:pt x="4564" y="5925"/>
                      <a:pt x="4076" y="5925"/>
                    </a:cubicBezTo>
                    <a:cubicBezTo>
                      <a:pt x="2998" y="5925"/>
                      <a:pt x="1916" y="5868"/>
                      <a:pt x="834" y="5737"/>
                    </a:cubicBezTo>
                    <a:cubicBezTo>
                      <a:pt x="715" y="5725"/>
                      <a:pt x="620" y="5641"/>
                      <a:pt x="596" y="5498"/>
                    </a:cubicBezTo>
                    <a:cubicBezTo>
                      <a:pt x="382" y="3927"/>
                      <a:pt x="382" y="2319"/>
                      <a:pt x="596" y="736"/>
                    </a:cubicBezTo>
                    <a:cubicBezTo>
                      <a:pt x="620" y="617"/>
                      <a:pt x="715" y="522"/>
                      <a:pt x="834" y="498"/>
                    </a:cubicBezTo>
                    <a:cubicBezTo>
                      <a:pt x="1942" y="379"/>
                      <a:pt x="3037" y="319"/>
                      <a:pt x="4144" y="319"/>
                    </a:cubicBezTo>
                    <a:cubicBezTo>
                      <a:pt x="5240" y="319"/>
                      <a:pt x="6347" y="379"/>
                      <a:pt x="7442" y="498"/>
                    </a:cubicBezTo>
                    <a:cubicBezTo>
                      <a:pt x="7561" y="522"/>
                      <a:pt x="7669" y="605"/>
                      <a:pt x="7680" y="736"/>
                    </a:cubicBezTo>
                    <a:cubicBezTo>
                      <a:pt x="7907" y="2319"/>
                      <a:pt x="7907" y="3927"/>
                      <a:pt x="7680" y="5498"/>
                    </a:cubicBezTo>
                    <a:cubicBezTo>
                      <a:pt x="7669" y="5617"/>
                      <a:pt x="7561" y="5725"/>
                      <a:pt x="7442" y="5737"/>
                    </a:cubicBezTo>
                    <a:cubicBezTo>
                      <a:pt x="7085" y="5784"/>
                      <a:pt x="6752" y="5820"/>
                      <a:pt x="6395" y="5844"/>
                    </a:cubicBezTo>
                    <a:cubicBezTo>
                      <a:pt x="6299" y="5844"/>
                      <a:pt x="6228" y="5927"/>
                      <a:pt x="6228" y="6010"/>
                    </a:cubicBezTo>
                    <a:cubicBezTo>
                      <a:pt x="6228" y="6110"/>
                      <a:pt x="6299" y="6178"/>
                      <a:pt x="6386" y="6178"/>
                    </a:cubicBezTo>
                    <a:cubicBezTo>
                      <a:pt x="6393" y="6178"/>
                      <a:pt x="6399" y="6178"/>
                      <a:pt x="6406" y="6177"/>
                    </a:cubicBezTo>
                    <a:cubicBezTo>
                      <a:pt x="6764" y="6141"/>
                      <a:pt x="7121" y="6118"/>
                      <a:pt x="7478" y="6070"/>
                    </a:cubicBezTo>
                    <a:cubicBezTo>
                      <a:pt x="7764" y="6034"/>
                      <a:pt x="7978" y="5820"/>
                      <a:pt x="8026" y="5546"/>
                    </a:cubicBezTo>
                    <a:cubicBezTo>
                      <a:pt x="8252" y="3963"/>
                      <a:pt x="8252" y="2319"/>
                      <a:pt x="8014" y="712"/>
                    </a:cubicBezTo>
                    <a:cubicBezTo>
                      <a:pt x="7966" y="426"/>
                      <a:pt x="7740" y="224"/>
                      <a:pt x="7466" y="188"/>
                    </a:cubicBezTo>
                    <a:cubicBezTo>
                      <a:pt x="6353" y="63"/>
                      <a:pt x="5237" y="1"/>
                      <a:pt x="41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2"/>
              <p:cNvSpPr/>
              <p:nvPr/>
            </p:nvSpPr>
            <p:spPr>
              <a:xfrm>
                <a:off x="5680587" y="3935024"/>
                <a:ext cx="105389" cy="110514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3472" extrusionOk="0">
                    <a:moveTo>
                      <a:pt x="334" y="447"/>
                    </a:moveTo>
                    <a:lnTo>
                      <a:pt x="2763" y="1733"/>
                    </a:lnTo>
                    <a:lnTo>
                      <a:pt x="334" y="3007"/>
                    </a:lnTo>
                    <a:lnTo>
                      <a:pt x="334" y="447"/>
                    </a:lnTo>
                    <a:close/>
                    <a:moveTo>
                      <a:pt x="163" y="1"/>
                    </a:moveTo>
                    <a:cubicBezTo>
                      <a:pt x="135" y="1"/>
                      <a:pt x="108" y="7"/>
                      <a:pt x="84" y="18"/>
                    </a:cubicBezTo>
                    <a:cubicBezTo>
                      <a:pt x="36" y="54"/>
                      <a:pt x="1" y="114"/>
                      <a:pt x="1" y="173"/>
                    </a:cubicBezTo>
                    <a:lnTo>
                      <a:pt x="1" y="3293"/>
                    </a:lnTo>
                    <a:cubicBezTo>
                      <a:pt x="1" y="3352"/>
                      <a:pt x="24" y="3412"/>
                      <a:pt x="84" y="3447"/>
                    </a:cubicBezTo>
                    <a:cubicBezTo>
                      <a:pt x="120" y="3459"/>
                      <a:pt x="144" y="3471"/>
                      <a:pt x="179" y="3471"/>
                    </a:cubicBezTo>
                    <a:cubicBezTo>
                      <a:pt x="203" y="3471"/>
                      <a:pt x="239" y="3471"/>
                      <a:pt x="251" y="3459"/>
                    </a:cubicBezTo>
                    <a:lnTo>
                      <a:pt x="3227" y="1900"/>
                    </a:lnTo>
                    <a:cubicBezTo>
                      <a:pt x="3287" y="1864"/>
                      <a:pt x="3311" y="1804"/>
                      <a:pt x="3311" y="1745"/>
                    </a:cubicBezTo>
                    <a:cubicBezTo>
                      <a:pt x="3311" y="1673"/>
                      <a:pt x="3287" y="1614"/>
                      <a:pt x="3227" y="1578"/>
                    </a:cubicBezTo>
                    <a:lnTo>
                      <a:pt x="251" y="18"/>
                    </a:lnTo>
                    <a:cubicBezTo>
                      <a:pt x="221" y="7"/>
                      <a:pt x="191" y="1"/>
                      <a:pt x="1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64" name="Google Shape;964;p42"/>
          <p:cNvSpPr/>
          <p:nvPr/>
        </p:nvSpPr>
        <p:spPr>
          <a:xfrm rot="10800000">
            <a:off x="4071225" y="-332370"/>
            <a:ext cx="1002000" cy="8667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pic>
        <p:nvPicPr>
          <p:cNvPr id="965" name="Google Shape;965;p42"/>
          <p:cNvPicPr preferRelativeResize="0"/>
          <p:nvPr/>
        </p:nvPicPr>
        <p:blipFill rotWithShape="1">
          <a:blip r:embed="rId3">
            <a:alphaModFix/>
          </a:blip>
          <a:srcRect l="21472" r="21478"/>
          <a:stretch/>
        </p:blipFill>
        <p:spPr>
          <a:xfrm>
            <a:off x="3606918" y="3374271"/>
            <a:ext cx="1930347" cy="19033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478765" y="1260908"/>
            <a:ext cx="41755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smartphone yang </a:t>
            </a:r>
            <a:r>
              <a:rPr lang="en-US" sz="1800" dirty="0" err="1"/>
              <a:t>dirilis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perusahaan</a:t>
            </a:r>
            <a:r>
              <a:rPr lang="en-US" sz="1800" dirty="0"/>
              <a:t> </a:t>
            </a:r>
            <a:r>
              <a:rPr lang="en-US" sz="1800" dirty="0" err="1"/>
              <a:t>Oppo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tahun</a:t>
            </a:r>
            <a:r>
              <a:rPr lang="en-US" sz="1800" dirty="0"/>
              <a:t> 2016. </a:t>
            </a:r>
            <a:r>
              <a:rPr lang="en-US" sz="1800" dirty="0" err="1"/>
              <a:t>Berikut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/>
              <a:t>spesifikasi</a:t>
            </a:r>
            <a:r>
              <a:rPr lang="en-US" sz="1800" dirty="0"/>
              <a:t> </a:t>
            </a:r>
            <a:r>
              <a:rPr lang="en-US" sz="1800" dirty="0" err="1"/>
              <a:t>umumnya</a:t>
            </a:r>
            <a:r>
              <a:rPr lang="en-US" sz="1800" dirty="0"/>
              <a:t>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18323" y="2404297"/>
            <a:ext cx="1632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Berat</a:t>
            </a:r>
            <a:r>
              <a:rPr lang="en-US" dirty="0"/>
              <a:t> 36g (4.800z)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113320" y="2417715"/>
            <a:ext cx="1902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Android 5.1 (Lollipop)</a:t>
            </a:r>
          </a:p>
          <a:p>
            <a:r>
              <a:rPr lang="en-US" dirty="0"/>
              <a:t>Dual Nano SIM</a:t>
            </a:r>
          </a:p>
        </p:txBody>
      </p:sp>
      <p:cxnSp>
        <p:nvCxnSpPr>
          <p:cNvPr id="6" name="Curved Connector 5"/>
          <p:cNvCxnSpPr>
            <a:endCxn id="3" idx="1"/>
          </p:cNvCxnSpPr>
          <p:nvPr/>
        </p:nvCxnSpPr>
        <p:spPr>
          <a:xfrm flipV="1">
            <a:off x="5634927" y="2665907"/>
            <a:ext cx="783396" cy="4625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rot="10800000">
            <a:off x="2803089" y="2801630"/>
            <a:ext cx="593132" cy="300402"/>
          </a:xfrm>
          <a:prstGeom prst="curvedConnector3">
            <a:avLst>
              <a:gd name="adj1" fmla="val 473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6031500" y="4242512"/>
            <a:ext cx="2522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Jaringan</a:t>
            </a:r>
            <a:r>
              <a:rPr lang="en-US" dirty="0"/>
              <a:t>: GSM / HSPA / LTE</a:t>
            </a:r>
          </a:p>
        </p:txBody>
      </p:sp>
      <p:cxnSp>
        <p:nvCxnSpPr>
          <p:cNvPr id="201" name="Curved Connector 200"/>
          <p:cNvCxnSpPr>
            <a:endCxn id="200" idx="1"/>
          </p:cNvCxnSpPr>
          <p:nvPr/>
        </p:nvCxnSpPr>
        <p:spPr>
          <a:xfrm flipV="1">
            <a:off x="5635543" y="4114648"/>
            <a:ext cx="833901" cy="191660"/>
          </a:xfrm>
          <a:prstGeom prst="curvedConnector4">
            <a:avLst>
              <a:gd name="adj1" fmla="val 28560"/>
              <a:gd name="adj2" fmla="val 1313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Horizontal Scroll 26"/>
          <p:cNvSpPr/>
          <p:nvPr/>
        </p:nvSpPr>
        <p:spPr>
          <a:xfrm>
            <a:off x="154982" y="517591"/>
            <a:ext cx="4928461" cy="4457365"/>
          </a:xfrm>
          <a:prstGeom prst="horizontalScroll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Google Shape;360;p32"/>
          <p:cNvSpPr txBox="1">
            <a:spLocks noGrp="1"/>
          </p:cNvSpPr>
          <p:nvPr>
            <p:ph type="ctrTitle"/>
          </p:nvPr>
        </p:nvSpPr>
        <p:spPr>
          <a:xfrm>
            <a:off x="816294" y="580286"/>
            <a:ext cx="3941685" cy="30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2800" dirty="0" err="1">
                <a:solidFill>
                  <a:schemeClr val="accent6">
                    <a:lumMod val="25000"/>
                  </a:schemeClr>
                </a:solidFill>
              </a:rPr>
              <a:t>Layar</a:t>
            </a:r>
            <a:r>
              <a:rPr lang="en-US" sz="2800" dirty="0">
                <a:solidFill>
                  <a:schemeClr val="accent6">
                    <a:lumMod val="25000"/>
                  </a:schemeClr>
                </a:solidFill>
              </a:rPr>
              <a:t>:</a:t>
            </a:r>
            <a:br>
              <a:rPr lang="en-US" sz="1800" dirty="0">
                <a:solidFill>
                  <a:schemeClr val="accent6">
                    <a:lumMod val="25000"/>
                  </a:schemeClr>
                </a:solidFill>
              </a:rPr>
            </a:br>
            <a:br>
              <a:rPr lang="en-US" sz="1800" dirty="0">
                <a:solidFill>
                  <a:schemeClr val="accent6">
                    <a:lumMod val="25000"/>
                  </a:schemeClr>
                </a:solidFill>
              </a:rPr>
            </a:br>
            <a:r>
              <a:rPr lang="en-US" sz="18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25000"/>
                  </a:schemeClr>
                </a:solidFill>
              </a:rPr>
              <a:t>Oppo</a:t>
            </a:r>
            <a:r>
              <a:rPr lang="en-US" sz="1800" dirty="0">
                <a:solidFill>
                  <a:schemeClr val="accent6">
                    <a:lumMod val="25000"/>
                  </a:schemeClr>
                </a:solidFill>
              </a:rPr>
              <a:t> A37F </a:t>
            </a:r>
            <a:r>
              <a:rPr lang="en-US" sz="1800" dirty="0" err="1">
                <a:solidFill>
                  <a:schemeClr val="accent6">
                    <a:lumMod val="25000"/>
                  </a:schemeClr>
                </a:solidFill>
              </a:rPr>
              <a:t>dilengkapi</a:t>
            </a:r>
            <a:r>
              <a:rPr lang="en-US" sz="18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25000"/>
                  </a:schemeClr>
                </a:solidFill>
              </a:rPr>
              <a:t>dengan</a:t>
            </a:r>
            <a:r>
              <a:rPr lang="en-US" sz="18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25000"/>
                  </a:schemeClr>
                </a:solidFill>
              </a:rPr>
              <a:t>layar</a:t>
            </a:r>
            <a:r>
              <a:rPr lang="en-US" sz="18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25000"/>
                  </a:schemeClr>
                </a:solidFill>
              </a:rPr>
              <a:t>sentuh</a:t>
            </a:r>
            <a:r>
              <a:rPr lang="en-US" sz="1800" dirty="0">
                <a:solidFill>
                  <a:schemeClr val="accent6">
                    <a:lumMod val="25000"/>
                  </a:schemeClr>
                </a:solidFill>
              </a:rPr>
              <a:t> IPS LCD capacitive touchscreen, 16 colors.</a:t>
            </a:r>
            <a:br>
              <a:rPr lang="en-US" sz="1800" dirty="0">
                <a:solidFill>
                  <a:schemeClr val="accent6">
                    <a:lumMod val="25000"/>
                  </a:schemeClr>
                </a:solidFill>
              </a:rPr>
            </a:br>
            <a:r>
              <a:rPr lang="en-US" sz="1800" dirty="0" err="1">
                <a:solidFill>
                  <a:schemeClr val="accent6">
                    <a:lumMod val="25000"/>
                  </a:schemeClr>
                </a:solidFill>
              </a:rPr>
              <a:t>Berukuran</a:t>
            </a:r>
            <a:r>
              <a:rPr lang="en-US" sz="1800" dirty="0">
                <a:solidFill>
                  <a:schemeClr val="accent6">
                    <a:lumMod val="25000"/>
                  </a:schemeClr>
                </a:solidFill>
              </a:rPr>
              <a:t> 5 </a:t>
            </a:r>
            <a:r>
              <a:rPr lang="en-US" sz="1800" dirty="0" err="1">
                <a:solidFill>
                  <a:schemeClr val="accent6">
                    <a:lumMod val="25000"/>
                  </a:schemeClr>
                </a:solidFill>
              </a:rPr>
              <a:t>inci</a:t>
            </a:r>
            <a:r>
              <a:rPr lang="en-US" sz="18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25000"/>
                  </a:schemeClr>
                </a:solidFill>
              </a:rPr>
              <a:t>dengan</a:t>
            </a:r>
            <a:r>
              <a:rPr lang="en-US" sz="18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25000"/>
                  </a:schemeClr>
                </a:solidFill>
              </a:rPr>
              <a:t>resolusi</a:t>
            </a:r>
            <a:r>
              <a:rPr lang="en-US" sz="1800" dirty="0">
                <a:solidFill>
                  <a:schemeClr val="accent6">
                    <a:lumMod val="25000"/>
                  </a:schemeClr>
                </a:solidFill>
              </a:rPr>
              <a:t> HD 720 x 1280 pixels (~294 </a:t>
            </a:r>
            <a:r>
              <a:rPr lang="en-US" sz="1800" dirty="0" err="1">
                <a:solidFill>
                  <a:schemeClr val="accent6">
                    <a:lumMod val="25000"/>
                  </a:schemeClr>
                </a:solidFill>
              </a:rPr>
              <a:t>ppi</a:t>
            </a:r>
            <a:r>
              <a:rPr lang="en-US" sz="1800" dirty="0">
                <a:solidFill>
                  <a:schemeClr val="accent6">
                    <a:lumMod val="25000"/>
                  </a:schemeClr>
                </a:solidFill>
              </a:rPr>
              <a:t> pixel density) </a:t>
            </a:r>
            <a:r>
              <a:rPr lang="en-US" sz="1800" dirty="0" err="1">
                <a:solidFill>
                  <a:schemeClr val="accent6">
                    <a:lumMod val="25000"/>
                  </a:schemeClr>
                </a:solidFill>
              </a:rPr>
              <a:t>sehingga</a:t>
            </a:r>
            <a:r>
              <a:rPr lang="en-US" sz="18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25000"/>
                  </a:schemeClr>
                </a:solidFill>
              </a:rPr>
              <a:t>memberikan</a:t>
            </a:r>
            <a:r>
              <a:rPr lang="en-US" sz="18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25000"/>
                  </a:schemeClr>
                </a:solidFill>
              </a:rPr>
              <a:t>tampilan</a:t>
            </a:r>
            <a:r>
              <a:rPr lang="en-US" sz="1800" dirty="0">
                <a:solidFill>
                  <a:schemeClr val="accent6">
                    <a:lumMod val="25000"/>
                  </a:schemeClr>
                </a:solidFill>
              </a:rPr>
              <a:t> yang </a:t>
            </a:r>
            <a:r>
              <a:rPr lang="en-US" sz="1800" dirty="0" err="1">
                <a:solidFill>
                  <a:schemeClr val="accent6">
                    <a:lumMod val="25000"/>
                  </a:schemeClr>
                </a:solidFill>
              </a:rPr>
              <a:t>tajam</a:t>
            </a:r>
            <a:r>
              <a:rPr lang="en-US" sz="18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25000"/>
                  </a:schemeClr>
                </a:solidFill>
              </a:rPr>
              <a:t>dan</a:t>
            </a:r>
            <a:r>
              <a:rPr lang="en-US" sz="1800" dirty="0">
                <a:solidFill>
                  <a:schemeClr val="accent6">
                    <a:lumMod val="2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6">
                    <a:lumMod val="25000"/>
                  </a:schemeClr>
                </a:solidFill>
              </a:rPr>
              <a:t>jelas</a:t>
            </a:r>
            <a:r>
              <a:rPr lang="en-US" sz="1800" dirty="0">
                <a:solidFill>
                  <a:schemeClr val="accent6">
                    <a:lumMod val="25000"/>
                  </a:schemeClr>
                </a:solidFill>
              </a:rPr>
              <a:t>.</a:t>
            </a:r>
            <a:endParaRPr sz="1800" dirty="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367" name="Google Shape;367;p32"/>
          <p:cNvSpPr/>
          <p:nvPr/>
        </p:nvSpPr>
        <p:spPr>
          <a:xfrm rot="10800000">
            <a:off x="715097" y="517591"/>
            <a:ext cx="915000" cy="27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2"/>
          <p:cNvSpPr/>
          <p:nvPr/>
        </p:nvSpPr>
        <p:spPr>
          <a:xfrm>
            <a:off x="1686438" y="4444615"/>
            <a:ext cx="1012800" cy="1012800"/>
          </a:xfrm>
          <a:prstGeom prst="diamond">
            <a:avLst/>
          </a:prstGeom>
          <a:solidFill>
            <a:schemeClr val="accent6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3" r="61023" b="7751"/>
          <a:stretch/>
        </p:blipFill>
        <p:spPr>
          <a:xfrm>
            <a:off x="6291134" y="902043"/>
            <a:ext cx="2272099" cy="32374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nip Diagonal Corner Rectangle 6"/>
          <p:cNvSpPr/>
          <p:nvPr/>
        </p:nvSpPr>
        <p:spPr>
          <a:xfrm>
            <a:off x="187273" y="1216934"/>
            <a:ext cx="6275520" cy="3303778"/>
          </a:xfrm>
          <a:prstGeom prst="snip2Diag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Google Shape;373;p33"/>
          <p:cNvSpPr txBox="1">
            <a:spLocks noGrp="1"/>
          </p:cNvSpPr>
          <p:nvPr>
            <p:ph type="subTitle" idx="4294967295"/>
          </p:nvPr>
        </p:nvSpPr>
        <p:spPr>
          <a:xfrm>
            <a:off x="187273" y="1530363"/>
            <a:ext cx="6116638" cy="2701864"/>
          </a:xfrm>
          <a:prstGeom prst="rect">
            <a:avLst/>
          </a:prstGeom>
          <a:noFill/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just"/>
            <a:r>
              <a:rPr lang="en-US" sz="1600" dirty="0" err="1"/>
              <a:t>Dibekali</a:t>
            </a:r>
            <a:r>
              <a:rPr lang="en-US" sz="1600" dirty="0"/>
              <a:t> </a:t>
            </a:r>
            <a:r>
              <a:rPr lang="en-US" sz="1600" i="1" dirty="0"/>
              <a:t>chipset </a:t>
            </a:r>
            <a:r>
              <a:rPr lang="en-US" sz="1600" dirty="0"/>
              <a:t>Qualcomm MSM8916 Snapdragon 410 (28 nm) </a:t>
            </a:r>
            <a:r>
              <a:rPr lang="en-US" sz="1600" dirty="0" err="1"/>
              <a:t>serta</a:t>
            </a:r>
            <a:r>
              <a:rPr lang="en-US" sz="1600" dirty="0"/>
              <a:t> </a:t>
            </a:r>
            <a:r>
              <a:rPr lang="en-US" sz="1600" dirty="0" err="1"/>
              <a:t>empat</a:t>
            </a:r>
            <a:r>
              <a:rPr lang="en-US" sz="1600" dirty="0"/>
              <a:t> </a:t>
            </a:r>
            <a:r>
              <a:rPr lang="en-US" sz="1600" dirty="0" err="1"/>
              <a:t>prosesor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yang </a:t>
            </a:r>
            <a:r>
              <a:rPr lang="en-US" sz="1600" dirty="0" err="1"/>
              <a:t>biasa</a:t>
            </a:r>
            <a:r>
              <a:rPr lang="en-US" sz="1600" dirty="0"/>
              <a:t> </a:t>
            </a:r>
            <a:r>
              <a:rPr lang="en-US" sz="1600" dirty="0" err="1"/>
              <a:t>dikenal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istilah</a:t>
            </a:r>
            <a:r>
              <a:rPr lang="en-US" sz="1600" dirty="0"/>
              <a:t> </a:t>
            </a:r>
            <a:r>
              <a:rPr lang="en-US" sz="1600" i="1" dirty="0"/>
              <a:t>quad-core</a:t>
            </a:r>
            <a:r>
              <a:rPr lang="en-US" sz="1600" dirty="0"/>
              <a:t> 1.2 GHz Cortex-A53.</a:t>
            </a:r>
          </a:p>
          <a:p>
            <a:pPr marL="0" lvl="0" indent="0" algn="just">
              <a:buNone/>
            </a:pPr>
            <a:endParaRPr lang="en-US" sz="1600" dirty="0"/>
          </a:p>
          <a:p>
            <a:pPr marL="0" lvl="0" indent="0" algn="just"/>
            <a:r>
              <a:rPr lang="en-US" sz="1600" dirty="0"/>
              <a:t>GPU : Adreno 306</a:t>
            </a:r>
          </a:p>
          <a:p>
            <a:pPr marL="0" lvl="0" indent="0" algn="just"/>
            <a:endParaRPr lang="en-US" sz="1600" dirty="0">
              <a:solidFill>
                <a:schemeClr val="accent4">
                  <a:lumMod val="50000"/>
                </a:schemeClr>
              </a:solidFill>
            </a:endParaRPr>
          </a:p>
          <a:p>
            <a:pPr marL="0" lvl="0" indent="0" algn="just"/>
            <a:r>
              <a:rPr lang="en-US" sz="1600" dirty="0"/>
              <a:t>Dari </a:t>
            </a:r>
            <a:r>
              <a:rPr lang="en-US" sz="1600" dirty="0" err="1"/>
              <a:t>segi</a:t>
            </a:r>
            <a:r>
              <a:rPr lang="en-US" sz="1600" dirty="0"/>
              <a:t> </a:t>
            </a:r>
            <a:r>
              <a:rPr lang="en-US" sz="1600" dirty="0" err="1"/>
              <a:t>memori</a:t>
            </a:r>
            <a:r>
              <a:rPr lang="en-US" sz="1600" dirty="0"/>
              <a:t> pun </a:t>
            </a:r>
            <a:r>
              <a:rPr lang="en-US" sz="1600" dirty="0" err="1"/>
              <a:t>Oppo</a:t>
            </a:r>
            <a:r>
              <a:rPr lang="en-US" sz="1600" dirty="0"/>
              <a:t> A37F </a:t>
            </a:r>
            <a:r>
              <a:rPr lang="en-US" sz="1600" dirty="0" err="1"/>
              <a:t>memang</a:t>
            </a:r>
            <a:r>
              <a:rPr lang="en-US" sz="1600" dirty="0"/>
              <a:t> </a:t>
            </a:r>
            <a:r>
              <a:rPr lang="en-US" sz="1600" dirty="0" err="1"/>
              <a:t>cukup</a:t>
            </a:r>
            <a:r>
              <a:rPr lang="en-US" sz="1600" dirty="0"/>
              <a:t> </a:t>
            </a:r>
            <a:r>
              <a:rPr lang="en-US" sz="1600" dirty="0" err="1"/>
              <a:t>memadai</a:t>
            </a:r>
            <a:r>
              <a:rPr lang="en-US" sz="1600" dirty="0"/>
              <a:t> kala </a:t>
            </a:r>
            <a:r>
              <a:rPr lang="en-US" sz="1600" dirty="0" err="1"/>
              <a:t>itu</a:t>
            </a:r>
            <a:r>
              <a:rPr lang="en-US" sz="1600" dirty="0"/>
              <a:t>. </a:t>
            </a:r>
            <a:r>
              <a:rPr lang="en-US" sz="1600" dirty="0" err="1"/>
              <a:t>Oppo</a:t>
            </a:r>
            <a:r>
              <a:rPr lang="en-US" sz="1600" dirty="0"/>
              <a:t> A37F </a:t>
            </a:r>
            <a:r>
              <a:rPr lang="en-US" sz="1600" dirty="0" err="1"/>
              <a:t>dibekali</a:t>
            </a:r>
            <a:r>
              <a:rPr lang="en-US" sz="1600" dirty="0"/>
              <a:t> RAM 2 GB </a:t>
            </a:r>
            <a:r>
              <a:rPr lang="en-US" sz="1600" dirty="0" err="1"/>
              <a:t>serta</a:t>
            </a:r>
            <a:r>
              <a:rPr lang="en-US" sz="1600" dirty="0"/>
              <a:t> ROM yang </a:t>
            </a:r>
            <a:r>
              <a:rPr lang="en-US" sz="1600" dirty="0" err="1"/>
              <a:t>mencapai</a:t>
            </a:r>
            <a:r>
              <a:rPr lang="en-US" sz="1600" dirty="0"/>
              <a:t> 16 GB. </a:t>
            </a:r>
          </a:p>
          <a:p>
            <a:pPr marL="0" lvl="0" indent="0" algn="just">
              <a:buNone/>
            </a:pPr>
            <a:endParaRPr lang="en-US" sz="1600" dirty="0"/>
          </a:p>
          <a:p>
            <a:pPr marL="0" lvl="0" indent="0" algn="just"/>
            <a:r>
              <a:rPr lang="en-US" sz="1600" dirty="0"/>
              <a:t>Memory external : </a:t>
            </a:r>
            <a:r>
              <a:rPr lang="en-US" sz="1600" dirty="0" err="1"/>
              <a:t>microSD</a:t>
            </a:r>
            <a:r>
              <a:rPr lang="en-US" sz="1600" dirty="0"/>
              <a:t>, up to 256GB</a:t>
            </a:r>
          </a:p>
        </p:txBody>
      </p:sp>
      <p:sp>
        <p:nvSpPr>
          <p:cNvPr id="375" name="Google Shape;375;p33"/>
          <p:cNvSpPr/>
          <p:nvPr/>
        </p:nvSpPr>
        <p:spPr>
          <a:xfrm>
            <a:off x="384575" y="4520711"/>
            <a:ext cx="993300" cy="993300"/>
          </a:xfrm>
          <a:prstGeom prst="donut">
            <a:avLst>
              <a:gd name="adj" fmla="val 25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74;p33"/>
          <p:cNvSpPr txBox="1">
            <a:spLocks/>
          </p:cNvSpPr>
          <p:nvPr/>
        </p:nvSpPr>
        <p:spPr>
          <a:xfrm>
            <a:off x="3018610" y="342941"/>
            <a:ext cx="3285300" cy="841800"/>
          </a:xfrm>
          <a:prstGeom prst="rect">
            <a:avLst/>
          </a:prstGeom>
          <a:noFill/>
          <a:ln>
            <a:noFill/>
          </a:ln>
          <a:scene3d>
            <a:camera prst="perspectiveFront"/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ra ExtraLight"/>
              <a:buNone/>
              <a:defRPr sz="30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ra ExtraLight"/>
              <a:buNone/>
              <a:defRPr sz="36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ra ExtraLight"/>
              <a:buNone/>
              <a:defRPr sz="36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ra ExtraLight"/>
              <a:buNone/>
              <a:defRPr sz="36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ra ExtraLight"/>
              <a:buNone/>
              <a:defRPr sz="36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ra ExtraLight"/>
              <a:buNone/>
              <a:defRPr sz="36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ra ExtraLight"/>
              <a:buNone/>
              <a:defRPr sz="36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ra ExtraLight"/>
              <a:buNone/>
              <a:defRPr sz="36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ora ExtraLight"/>
              <a:buNone/>
              <a:defRPr sz="3600" b="0" i="0" u="none" strike="noStrike" cap="none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ea typeface="Sora ExtraBold"/>
                <a:cs typeface="Sora ExtraBold"/>
              </a:rPr>
              <a:t>PROCESSOR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pic>
        <p:nvPicPr>
          <p:cNvPr id="3074" name="Picture 2" descr="Qualcomm Snapdragon 410/412 (MSM8916) - postmarket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695" y="1626230"/>
            <a:ext cx="2170855" cy="217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375;p33"/>
          <p:cNvSpPr/>
          <p:nvPr/>
        </p:nvSpPr>
        <p:spPr>
          <a:xfrm>
            <a:off x="8084650" y="440300"/>
            <a:ext cx="993300" cy="993300"/>
          </a:xfrm>
          <a:prstGeom prst="donut">
            <a:avLst>
              <a:gd name="adj" fmla="val 25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Oval 4"/>
          <p:cNvSpPr/>
          <p:nvPr/>
        </p:nvSpPr>
        <p:spPr>
          <a:xfrm>
            <a:off x="1974730" y="-339026"/>
            <a:ext cx="1270861" cy="126747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4"/>
          <p:cNvSpPr txBox="1">
            <a:spLocks noGrp="1"/>
          </p:cNvSpPr>
          <p:nvPr>
            <p:ph type="title"/>
          </p:nvPr>
        </p:nvSpPr>
        <p:spPr>
          <a:xfrm>
            <a:off x="5479240" y="393530"/>
            <a:ext cx="308382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ea typeface="Sora ExtraBold"/>
                <a:cs typeface="Sora ExtraBold"/>
              </a:rPr>
              <a:t>CAMERA</a:t>
            </a:r>
            <a:endParaRPr dirty="0">
              <a:solidFill>
                <a:schemeClr val="accent1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grpSp>
        <p:nvGrpSpPr>
          <p:cNvPr id="382" name="Google Shape;382;p34"/>
          <p:cNvGrpSpPr/>
          <p:nvPr/>
        </p:nvGrpSpPr>
        <p:grpSpPr>
          <a:xfrm>
            <a:off x="1452601" y="619932"/>
            <a:ext cx="2251493" cy="3905870"/>
            <a:chOff x="-3629423" y="679726"/>
            <a:chExt cx="1853353" cy="3784074"/>
          </a:xfrm>
        </p:grpSpPr>
        <p:grpSp>
          <p:nvGrpSpPr>
            <p:cNvPr id="383" name="Google Shape;383;p34"/>
            <p:cNvGrpSpPr/>
            <p:nvPr/>
          </p:nvGrpSpPr>
          <p:grpSpPr>
            <a:xfrm>
              <a:off x="-3560710" y="707143"/>
              <a:ext cx="1715928" cy="3729316"/>
              <a:chOff x="-2516670" y="707143"/>
              <a:chExt cx="1715928" cy="3729316"/>
            </a:xfrm>
          </p:grpSpPr>
          <p:sp>
            <p:nvSpPr>
              <p:cNvPr id="384" name="Google Shape;384;p34"/>
              <p:cNvSpPr/>
              <p:nvPr/>
            </p:nvSpPr>
            <p:spPr>
              <a:xfrm>
                <a:off x="-2516670" y="707143"/>
                <a:ext cx="1715921" cy="3729316"/>
              </a:xfrm>
              <a:custGeom>
                <a:avLst/>
                <a:gdLst/>
                <a:ahLst/>
                <a:cxnLst/>
                <a:rect l="l" t="t" r="r" b="b"/>
                <a:pathLst>
                  <a:path w="102300" h="187695" extrusionOk="0">
                    <a:moveTo>
                      <a:pt x="11099" y="1"/>
                    </a:moveTo>
                    <a:cubicBezTo>
                      <a:pt x="4955" y="1"/>
                      <a:pt x="1" y="4360"/>
                      <a:pt x="16" y="9748"/>
                    </a:cubicBezTo>
                    <a:lnTo>
                      <a:pt x="580" y="178011"/>
                    </a:lnTo>
                    <a:cubicBezTo>
                      <a:pt x="595" y="183367"/>
                      <a:pt x="5549" y="187695"/>
                      <a:pt x="11661" y="187695"/>
                    </a:cubicBezTo>
                    <a:lnTo>
                      <a:pt x="91216" y="187695"/>
                    </a:lnTo>
                    <a:cubicBezTo>
                      <a:pt x="97329" y="187695"/>
                      <a:pt x="102299" y="183352"/>
                      <a:pt x="102299" y="177979"/>
                    </a:cubicBezTo>
                    <a:lnTo>
                      <a:pt x="102299" y="9716"/>
                    </a:lnTo>
                    <a:cubicBezTo>
                      <a:pt x="102299" y="4343"/>
                      <a:pt x="97329" y="1"/>
                      <a:pt x="912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4"/>
              <p:cNvSpPr/>
              <p:nvPr/>
            </p:nvSpPr>
            <p:spPr>
              <a:xfrm>
                <a:off x="-2505513" y="4027512"/>
                <a:ext cx="1704771" cy="2370"/>
              </a:xfrm>
              <a:custGeom>
                <a:avLst/>
                <a:gdLst/>
                <a:ahLst/>
                <a:cxnLst/>
                <a:rect l="l" t="t" r="r" b="b"/>
                <a:pathLst>
                  <a:path w="96783" h="130" extrusionOk="0">
                    <a:moveTo>
                      <a:pt x="1" y="1"/>
                    </a:moveTo>
                    <a:lnTo>
                      <a:pt x="1" y="129"/>
                    </a:lnTo>
                    <a:lnTo>
                      <a:pt x="96782" y="129"/>
                    </a:lnTo>
                    <a:lnTo>
                      <a:pt x="967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4"/>
              <p:cNvSpPr/>
              <p:nvPr/>
            </p:nvSpPr>
            <p:spPr>
              <a:xfrm>
                <a:off x="-2036299" y="4132400"/>
                <a:ext cx="103672" cy="101359"/>
              </a:xfrm>
              <a:custGeom>
                <a:avLst/>
                <a:gdLst/>
                <a:ahLst/>
                <a:cxnLst/>
                <a:rect l="l" t="t" r="r" b="b"/>
                <a:pathLst>
                  <a:path w="5486" h="5487" extrusionOk="0">
                    <a:moveTo>
                      <a:pt x="2445" y="258"/>
                    </a:moveTo>
                    <a:cubicBezTo>
                      <a:pt x="3652" y="258"/>
                      <a:pt x="4633" y="1256"/>
                      <a:pt x="4633" y="2463"/>
                    </a:cubicBezTo>
                    <a:cubicBezTo>
                      <a:pt x="4633" y="3668"/>
                      <a:pt x="3652" y="4650"/>
                      <a:pt x="2445" y="4650"/>
                    </a:cubicBezTo>
                    <a:cubicBezTo>
                      <a:pt x="1239" y="4650"/>
                      <a:pt x="258" y="3668"/>
                      <a:pt x="258" y="2463"/>
                    </a:cubicBezTo>
                    <a:cubicBezTo>
                      <a:pt x="258" y="1256"/>
                      <a:pt x="1239" y="258"/>
                      <a:pt x="2445" y="258"/>
                    </a:cubicBezTo>
                    <a:close/>
                    <a:moveTo>
                      <a:pt x="2445" y="1"/>
                    </a:moveTo>
                    <a:cubicBezTo>
                      <a:pt x="1094" y="1"/>
                      <a:pt x="0" y="1111"/>
                      <a:pt x="0" y="2463"/>
                    </a:cubicBezTo>
                    <a:cubicBezTo>
                      <a:pt x="0" y="3814"/>
                      <a:pt x="1094" y="4907"/>
                      <a:pt x="2445" y="4907"/>
                    </a:cubicBezTo>
                    <a:cubicBezTo>
                      <a:pt x="3073" y="4907"/>
                      <a:pt x="3652" y="4666"/>
                      <a:pt x="4086" y="4264"/>
                    </a:cubicBezTo>
                    <a:lnTo>
                      <a:pt x="5308" y="5486"/>
                    </a:lnTo>
                    <a:lnTo>
                      <a:pt x="5486" y="5309"/>
                    </a:lnTo>
                    <a:lnTo>
                      <a:pt x="4279" y="4086"/>
                    </a:lnTo>
                    <a:cubicBezTo>
                      <a:pt x="4665" y="3653"/>
                      <a:pt x="4907" y="3089"/>
                      <a:pt x="4907" y="2463"/>
                    </a:cubicBezTo>
                    <a:cubicBezTo>
                      <a:pt x="4907" y="1111"/>
                      <a:pt x="3796" y="1"/>
                      <a:pt x="24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4"/>
              <p:cNvSpPr/>
              <p:nvPr/>
            </p:nvSpPr>
            <p:spPr>
              <a:xfrm>
                <a:off x="-1103664" y="4121509"/>
                <a:ext cx="58696" cy="57062"/>
              </a:xfrm>
              <a:custGeom>
                <a:avLst/>
                <a:gdLst/>
                <a:ahLst/>
                <a:cxnLst/>
                <a:rect l="l" t="t" r="r" b="b"/>
                <a:pathLst>
                  <a:path w="3106" h="3089" extrusionOk="0">
                    <a:moveTo>
                      <a:pt x="1562" y="257"/>
                    </a:moveTo>
                    <a:cubicBezTo>
                      <a:pt x="2269" y="257"/>
                      <a:pt x="2848" y="837"/>
                      <a:pt x="2848" y="1544"/>
                    </a:cubicBezTo>
                    <a:cubicBezTo>
                      <a:pt x="2848" y="2269"/>
                      <a:pt x="2269" y="2831"/>
                      <a:pt x="1562" y="2831"/>
                    </a:cubicBezTo>
                    <a:cubicBezTo>
                      <a:pt x="837" y="2831"/>
                      <a:pt x="258" y="2269"/>
                      <a:pt x="258" y="1544"/>
                    </a:cubicBezTo>
                    <a:cubicBezTo>
                      <a:pt x="258" y="837"/>
                      <a:pt x="837" y="257"/>
                      <a:pt x="1562" y="257"/>
                    </a:cubicBezTo>
                    <a:close/>
                    <a:moveTo>
                      <a:pt x="1562" y="0"/>
                    </a:moveTo>
                    <a:cubicBezTo>
                      <a:pt x="693" y="0"/>
                      <a:pt x="1" y="692"/>
                      <a:pt x="1" y="1544"/>
                    </a:cubicBezTo>
                    <a:cubicBezTo>
                      <a:pt x="1" y="2397"/>
                      <a:pt x="693" y="3088"/>
                      <a:pt x="1562" y="3088"/>
                    </a:cubicBezTo>
                    <a:cubicBezTo>
                      <a:pt x="2414" y="3088"/>
                      <a:pt x="3106" y="2397"/>
                      <a:pt x="3106" y="1544"/>
                    </a:cubicBezTo>
                    <a:cubicBezTo>
                      <a:pt x="3106" y="692"/>
                      <a:pt x="2414" y="0"/>
                      <a:pt x="15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4"/>
              <p:cNvSpPr/>
              <p:nvPr/>
            </p:nvSpPr>
            <p:spPr>
              <a:xfrm>
                <a:off x="-1127979" y="4199862"/>
                <a:ext cx="107319" cy="33306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1803" extrusionOk="0">
                    <a:moveTo>
                      <a:pt x="1319" y="1"/>
                    </a:moveTo>
                    <a:cubicBezTo>
                      <a:pt x="596" y="1"/>
                      <a:pt x="0" y="580"/>
                      <a:pt x="0" y="1320"/>
                    </a:cubicBezTo>
                    <a:lnTo>
                      <a:pt x="0" y="1674"/>
                    </a:lnTo>
                    <a:cubicBezTo>
                      <a:pt x="0" y="1753"/>
                      <a:pt x="64" y="1802"/>
                      <a:pt x="129" y="1802"/>
                    </a:cubicBezTo>
                    <a:cubicBezTo>
                      <a:pt x="210" y="1802"/>
                      <a:pt x="257" y="1738"/>
                      <a:pt x="257" y="1674"/>
                    </a:cubicBezTo>
                    <a:lnTo>
                      <a:pt x="257" y="1320"/>
                    </a:lnTo>
                    <a:cubicBezTo>
                      <a:pt x="257" y="724"/>
                      <a:pt x="740" y="258"/>
                      <a:pt x="1319" y="258"/>
                    </a:cubicBezTo>
                    <a:lnTo>
                      <a:pt x="4360" y="258"/>
                    </a:lnTo>
                    <a:cubicBezTo>
                      <a:pt x="4939" y="258"/>
                      <a:pt x="5421" y="724"/>
                      <a:pt x="5421" y="1320"/>
                    </a:cubicBezTo>
                    <a:lnTo>
                      <a:pt x="5421" y="1674"/>
                    </a:lnTo>
                    <a:cubicBezTo>
                      <a:pt x="5421" y="1753"/>
                      <a:pt x="5486" y="1802"/>
                      <a:pt x="5550" y="1802"/>
                    </a:cubicBezTo>
                    <a:cubicBezTo>
                      <a:pt x="5630" y="1802"/>
                      <a:pt x="5679" y="1753"/>
                      <a:pt x="5679" y="1674"/>
                    </a:cubicBezTo>
                    <a:lnTo>
                      <a:pt x="5679" y="1320"/>
                    </a:lnTo>
                    <a:cubicBezTo>
                      <a:pt x="5679" y="580"/>
                      <a:pt x="5083" y="1"/>
                      <a:pt x="43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4"/>
              <p:cNvSpPr/>
              <p:nvPr/>
            </p:nvSpPr>
            <p:spPr>
              <a:xfrm>
                <a:off x="-1434198" y="4137757"/>
                <a:ext cx="115842" cy="90645"/>
              </a:xfrm>
              <a:custGeom>
                <a:avLst/>
                <a:gdLst/>
                <a:ahLst/>
                <a:cxnLst/>
                <a:rect l="l" t="t" r="r" b="b"/>
                <a:pathLst>
                  <a:path w="6130" h="4907" extrusionOk="0">
                    <a:moveTo>
                      <a:pt x="4311" y="258"/>
                    </a:moveTo>
                    <a:cubicBezTo>
                      <a:pt x="4536" y="258"/>
                      <a:pt x="4778" y="322"/>
                      <a:pt x="4971" y="451"/>
                    </a:cubicBezTo>
                    <a:cubicBezTo>
                      <a:pt x="5630" y="854"/>
                      <a:pt x="5840" y="1770"/>
                      <a:pt x="5469" y="2478"/>
                    </a:cubicBezTo>
                    <a:cubicBezTo>
                      <a:pt x="5196" y="2977"/>
                      <a:pt x="4070" y="3925"/>
                      <a:pt x="3121" y="4633"/>
                    </a:cubicBezTo>
                    <a:cubicBezTo>
                      <a:pt x="3088" y="4650"/>
                      <a:pt x="3073" y="4650"/>
                      <a:pt x="3073" y="4650"/>
                    </a:cubicBezTo>
                    <a:cubicBezTo>
                      <a:pt x="3056" y="4650"/>
                      <a:pt x="3041" y="4650"/>
                      <a:pt x="3024" y="4633"/>
                    </a:cubicBezTo>
                    <a:cubicBezTo>
                      <a:pt x="2059" y="3925"/>
                      <a:pt x="933" y="2977"/>
                      <a:pt x="676" y="2478"/>
                    </a:cubicBezTo>
                    <a:cubicBezTo>
                      <a:pt x="290" y="1770"/>
                      <a:pt x="515" y="854"/>
                      <a:pt x="1158" y="451"/>
                    </a:cubicBezTo>
                    <a:cubicBezTo>
                      <a:pt x="1368" y="322"/>
                      <a:pt x="1593" y="258"/>
                      <a:pt x="1818" y="258"/>
                    </a:cubicBezTo>
                    <a:cubicBezTo>
                      <a:pt x="2220" y="258"/>
                      <a:pt x="2606" y="451"/>
                      <a:pt x="2863" y="805"/>
                    </a:cubicBezTo>
                    <a:lnTo>
                      <a:pt x="3073" y="1079"/>
                    </a:lnTo>
                    <a:lnTo>
                      <a:pt x="3281" y="805"/>
                    </a:lnTo>
                    <a:cubicBezTo>
                      <a:pt x="3523" y="451"/>
                      <a:pt x="3909" y="258"/>
                      <a:pt x="4311" y="258"/>
                    </a:cubicBezTo>
                    <a:close/>
                    <a:moveTo>
                      <a:pt x="1818" y="0"/>
                    </a:moveTo>
                    <a:cubicBezTo>
                      <a:pt x="1561" y="0"/>
                      <a:pt x="1287" y="82"/>
                      <a:pt x="1030" y="242"/>
                    </a:cubicBezTo>
                    <a:cubicBezTo>
                      <a:pt x="258" y="708"/>
                      <a:pt x="0" y="1770"/>
                      <a:pt x="451" y="2591"/>
                    </a:cubicBezTo>
                    <a:cubicBezTo>
                      <a:pt x="804" y="3266"/>
                      <a:pt x="2316" y="4440"/>
                      <a:pt x="2863" y="4843"/>
                    </a:cubicBezTo>
                    <a:cubicBezTo>
                      <a:pt x="2928" y="4890"/>
                      <a:pt x="2992" y="4907"/>
                      <a:pt x="3073" y="4907"/>
                    </a:cubicBezTo>
                    <a:cubicBezTo>
                      <a:pt x="3137" y="4907"/>
                      <a:pt x="3202" y="4890"/>
                      <a:pt x="3266" y="4843"/>
                    </a:cubicBezTo>
                    <a:cubicBezTo>
                      <a:pt x="3813" y="4440"/>
                      <a:pt x="5340" y="3266"/>
                      <a:pt x="5694" y="2591"/>
                    </a:cubicBezTo>
                    <a:cubicBezTo>
                      <a:pt x="6129" y="1770"/>
                      <a:pt x="5872" y="708"/>
                      <a:pt x="5115" y="242"/>
                    </a:cubicBezTo>
                    <a:cubicBezTo>
                      <a:pt x="4858" y="82"/>
                      <a:pt x="4585" y="0"/>
                      <a:pt x="4311" y="0"/>
                    </a:cubicBezTo>
                    <a:cubicBezTo>
                      <a:pt x="3845" y="0"/>
                      <a:pt x="3378" y="226"/>
                      <a:pt x="3073" y="644"/>
                    </a:cubicBezTo>
                    <a:cubicBezTo>
                      <a:pt x="2767" y="226"/>
                      <a:pt x="2301" y="0"/>
                      <a:pt x="18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4"/>
              <p:cNvSpPr/>
              <p:nvPr/>
            </p:nvSpPr>
            <p:spPr>
              <a:xfrm>
                <a:off x="-1738282" y="4125270"/>
                <a:ext cx="117032" cy="114437"/>
              </a:xfrm>
              <a:custGeom>
                <a:avLst/>
                <a:gdLst/>
                <a:ahLst/>
                <a:cxnLst/>
                <a:rect l="l" t="t" r="r" b="b"/>
                <a:pathLst>
                  <a:path w="6193" h="6195" extrusionOk="0">
                    <a:moveTo>
                      <a:pt x="4247" y="258"/>
                    </a:moveTo>
                    <a:cubicBezTo>
                      <a:pt x="5180" y="258"/>
                      <a:pt x="5935" y="1015"/>
                      <a:pt x="5935" y="1948"/>
                    </a:cubicBezTo>
                    <a:lnTo>
                      <a:pt x="5935" y="4247"/>
                    </a:lnTo>
                    <a:cubicBezTo>
                      <a:pt x="5935" y="5180"/>
                      <a:pt x="5180" y="5937"/>
                      <a:pt x="4247" y="5937"/>
                    </a:cubicBezTo>
                    <a:lnTo>
                      <a:pt x="1946" y="5937"/>
                    </a:lnTo>
                    <a:cubicBezTo>
                      <a:pt x="1013" y="5937"/>
                      <a:pt x="258" y="5180"/>
                      <a:pt x="258" y="4247"/>
                    </a:cubicBezTo>
                    <a:lnTo>
                      <a:pt x="258" y="1948"/>
                    </a:lnTo>
                    <a:cubicBezTo>
                      <a:pt x="258" y="1015"/>
                      <a:pt x="1013" y="258"/>
                      <a:pt x="1946" y="258"/>
                    </a:cubicBezTo>
                    <a:close/>
                    <a:moveTo>
                      <a:pt x="1946" y="1"/>
                    </a:moveTo>
                    <a:cubicBezTo>
                      <a:pt x="869" y="1"/>
                      <a:pt x="1" y="886"/>
                      <a:pt x="1" y="1948"/>
                    </a:cubicBezTo>
                    <a:lnTo>
                      <a:pt x="1" y="4247"/>
                    </a:lnTo>
                    <a:cubicBezTo>
                      <a:pt x="1" y="5326"/>
                      <a:pt x="869" y="6194"/>
                      <a:pt x="1946" y="6194"/>
                    </a:cubicBezTo>
                    <a:lnTo>
                      <a:pt x="4247" y="6194"/>
                    </a:lnTo>
                    <a:cubicBezTo>
                      <a:pt x="5324" y="6194"/>
                      <a:pt x="6192" y="5326"/>
                      <a:pt x="6192" y="4247"/>
                    </a:cubicBezTo>
                    <a:lnTo>
                      <a:pt x="6192" y="1948"/>
                    </a:lnTo>
                    <a:cubicBezTo>
                      <a:pt x="6192" y="886"/>
                      <a:pt x="5324" y="1"/>
                      <a:pt x="42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4"/>
              <p:cNvSpPr/>
              <p:nvPr/>
            </p:nvSpPr>
            <p:spPr>
              <a:xfrm>
                <a:off x="-1706666" y="4156488"/>
                <a:ext cx="53801" cy="52314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2832" extrusionOk="0">
                    <a:moveTo>
                      <a:pt x="1303" y="0"/>
                    </a:moveTo>
                    <a:lnTo>
                      <a:pt x="1303" y="1287"/>
                    </a:lnTo>
                    <a:lnTo>
                      <a:pt x="0" y="1287"/>
                    </a:lnTo>
                    <a:lnTo>
                      <a:pt x="0" y="1545"/>
                    </a:lnTo>
                    <a:lnTo>
                      <a:pt x="1303" y="1545"/>
                    </a:lnTo>
                    <a:lnTo>
                      <a:pt x="1303" y="2831"/>
                    </a:lnTo>
                    <a:lnTo>
                      <a:pt x="1560" y="2831"/>
                    </a:lnTo>
                    <a:lnTo>
                      <a:pt x="1560" y="1545"/>
                    </a:lnTo>
                    <a:lnTo>
                      <a:pt x="2847" y="1545"/>
                    </a:lnTo>
                    <a:lnTo>
                      <a:pt x="2847" y="1287"/>
                    </a:lnTo>
                    <a:lnTo>
                      <a:pt x="1560" y="1287"/>
                    </a:lnTo>
                    <a:lnTo>
                      <a:pt x="15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4"/>
              <p:cNvSpPr/>
              <p:nvPr/>
            </p:nvSpPr>
            <p:spPr>
              <a:xfrm>
                <a:off x="-2339173" y="4134192"/>
                <a:ext cx="107319" cy="97775"/>
              </a:xfrm>
              <a:custGeom>
                <a:avLst/>
                <a:gdLst/>
                <a:ahLst/>
                <a:cxnLst/>
                <a:rect l="l" t="t" r="r" b="b"/>
                <a:pathLst>
                  <a:path w="5679" h="5293" extrusionOk="0">
                    <a:moveTo>
                      <a:pt x="2832" y="0"/>
                    </a:moveTo>
                    <a:cubicBezTo>
                      <a:pt x="2735" y="0"/>
                      <a:pt x="2639" y="33"/>
                      <a:pt x="2575" y="114"/>
                    </a:cubicBezTo>
                    <a:lnTo>
                      <a:pt x="177" y="2510"/>
                    </a:lnTo>
                    <a:cubicBezTo>
                      <a:pt x="65" y="2638"/>
                      <a:pt x="1" y="2799"/>
                      <a:pt x="1" y="2977"/>
                    </a:cubicBezTo>
                    <a:lnTo>
                      <a:pt x="1" y="4907"/>
                    </a:lnTo>
                    <a:cubicBezTo>
                      <a:pt x="1" y="5115"/>
                      <a:pt x="162" y="5293"/>
                      <a:pt x="387" y="5293"/>
                    </a:cubicBezTo>
                    <a:lnTo>
                      <a:pt x="1931" y="5293"/>
                    </a:lnTo>
                    <a:cubicBezTo>
                      <a:pt x="2140" y="5293"/>
                      <a:pt x="2317" y="5115"/>
                      <a:pt x="2317" y="4907"/>
                    </a:cubicBezTo>
                    <a:lnTo>
                      <a:pt x="2317" y="3732"/>
                    </a:lnTo>
                    <a:cubicBezTo>
                      <a:pt x="2317" y="3459"/>
                      <a:pt x="2542" y="3217"/>
                      <a:pt x="2832" y="3217"/>
                    </a:cubicBezTo>
                    <a:cubicBezTo>
                      <a:pt x="3121" y="3217"/>
                      <a:pt x="3347" y="3459"/>
                      <a:pt x="3347" y="3732"/>
                    </a:cubicBezTo>
                    <a:lnTo>
                      <a:pt x="3347" y="4907"/>
                    </a:lnTo>
                    <a:cubicBezTo>
                      <a:pt x="3347" y="5115"/>
                      <a:pt x="3523" y="5293"/>
                      <a:pt x="3733" y="5293"/>
                    </a:cubicBezTo>
                    <a:lnTo>
                      <a:pt x="5277" y="5293"/>
                    </a:lnTo>
                    <a:cubicBezTo>
                      <a:pt x="5502" y="5293"/>
                      <a:pt x="5678" y="5115"/>
                      <a:pt x="5678" y="4907"/>
                    </a:cubicBezTo>
                    <a:lnTo>
                      <a:pt x="5678" y="2977"/>
                    </a:lnTo>
                    <a:cubicBezTo>
                      <a:pt x="5678" y="2799"/>
                      <a:pt x="5598" y="2638"/>
                      <a:pt x="5485" y="2510"/>
                    </a:cubicBezTo>
                    <a:lnTo>
                      <a:pt x="3089" y="114"/>
                    </a:lnTo>
                    <a:cubicBezTo>
                      <a:pt x="3025" y="33"/>
                      <a:pt x="2928" y="0"/>
                      <a:pt x="28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4"/>
              <p:cNvSpPr/>
              <p:nvPr/>
            </p:nvSpPr>
            <p:spPr>
              <a:xfrm>
                <a:off x="-2404823" y="3129620"/>
                <a:ext cx="126160" cy="102522"/>
              </a:xfrm>
              <a:custGeom>
                <a:avLst/>
                <a:gdLst/>
                <a:ahLst/>
                <a:cxnLst/>
                <a:rect l="l" t="t" r="r" b="b"/>
                <a:pathLst>
                  <a:path w="6676" h="5550" extrusionOk="0">
                    <a:moveTo>
                      <a:pt x="1978" y="0"/>
                    </a:moveTo>
                    <a:cubicBezTo>
                      <a:pt x="1689" y="0"/>
                      <a:pt x="1384" y="80"/>
                      <a:pt x="1110" y="258"/>
                    </a:cubicBezTo>
                    <a:cubicBezTo>
                      <a:pt x="273" y="805"/>
                      <a:pt x="1" y="1995"/>
                      <a:pt x="483" y="2928"/>
                    </a:cubicBezTo>
                    <a:cubicBezTo>
                      <a:pt x="869" y="3700"/>
                      <a:pt x="2525" y="5019"/>
                      <a:pt x="3121" y="5469"/>
                    </a:cubicBezTo>
                    <a:cubicBezTo>
                      <a:pt x="3185" y="5534"/>
                      <a:pt x="3265" y="5549"/>
                      <a:pt x="3346" y="5549"/>
                    </a:cubicBezTo>
                    <a:cubicBezTo>
                      <a:pt x="3411" y="5549"/>
                      <a:pt x="3490" y="5534"/>
                      <a:pt x="3555" y="5469"/>
                    </a:cubicBezTo>
                    <a:cubicBezTo>
                      <a:pt x="4151" y="5019"/>
                      <a:pt x="5807" y="3700"/>
                      <a:pt x="6209" y="2928"/>
                    </a:cubicBezTo>
                    <a:cubicBezTo>
                      <a:pt x="6675" y="1995"/>
                      <a:pt x="6402" y="805"/>
                      <a:pt x="5566" y="258"/>
                    </a:cubicBezTo>
                    <a:cubicBezTo>
                      <a:pt x="5292" y="80"/>
                      <a:pt x="4987" y="0"/>
                      <a:pt x="4697" y="0"/>
                    </a:cubicBezTo>
                    <a:cubicBezTo>
                      <a:pt x="4183" y="0"/>
                      <a:pt x="3683" y="258"/>
                      <a:pt x="3346" y="724"/>
                    </a:cubicBezTo>
                    <a:cubicBezTo>
                      <a:pt x="3008" y="258"/>
                      <a:pt x="2493" y="0"/>
                      <a:pt x="197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4"/>
              <p:cNvSpPr/>
              <p:nvPr/>
            </p:nvSpPr>
            <p:spPr>
              <a:xfrm>
                <a:off x="-2200560" y="3130507"/>
                <a:ext cx="106695" cy="100971"/>
              </a:xfrm>
              <a:custGeom>
                <a:avLst/>
                <a:gdLst/>
                <a:ahLst/>
                <a:cxnLst/>
                <a:rect l="l" t="t" r="r" b="b"/>
                <a:pathLst>
                  <a:path w="5646" h="5466" extrusionOk="0">
                    <a:moveTo>
                      <a:pt x="2847" y="306"/>
                    </a:moveTo>
                    <a:cubicBezTo>
                      <a:pt x="3072" y="306"/>
                      <a:pt x="3297" y="338"/>
                      <a:pt x="3523" y="386"/>
                    </a:cubicBezTo>
                    <a:cubicBezTo>
                      <a:pt x="4344" y="611"/>
                      <a:pt x="4987" y="1271"/>
                      <a:pt x="5195" y="2108"/>
                    </a:cubicBezTo>
                    <a:cubicBezTo>
                      <a:pt x="5341" y="2702"/>
                      <a:pt x="5276" y="3281"/>
                      <a:pt x="5019" y="3813"/>
                    </a:cubicBezTo>
                    <a:cubicBezTo>
                      <a:pt x="4955" y="3941"/>
                      <a:pt x="4938" y="4070"/>
                      <a:pt x="4970" y="4199"/>
                    </a:cubicBezTo>
                    <a:lnTo>
                      <a:pt x="5195" y="5035"/>
                    </a:lnTo>
                    <a:lnTo>
                      <a:pt x="4408" y="4810"/>
                    </a:lnTo>
                    <a:cubicBezTo>
                      <a:pt x="4367" y="4800"/>
                      <a:pt x="4323" y="4794"/>
                      <a:pt x="4277" y="4794"/>
                    </a:cubicBezTo>
                    <a:cubicBezTo>
                      <a:pt x="4180" y="4794"/>
                      <a:pt x="4077" y="4819"/>
                      <a:pt x="3990" y="4874"/>
                    </a:cubicBezTo>
                    <a:cubicBezTo>
                      <a:pt x="3636" y="5067"/>
                      <a:pt x="3250" y="5164"/>
                      <a:pt x="2847" y="5164"/>
                    </a:cubicBezTo>
                    <a:cubicBezTo>
                      <a:pt x="2654" y="5164"/>
                      <a:pt x="2446" y="5132"/>
                      <a:pt x="2252" y="5083"/>
                    </a:cubicBezTo>
                    <a:cubicBezTo>
                      <a:pt x="1513" y="4907"/>
                      <a:pt x="692" y="4102"/>
                      <a:pt x="515" y="3378"/>
                    </a:cubicBezTo>
                    <a:cubicBezTo>
                      <a:pt x="306" y="2623"/>
                      <a:pt x="466" y="1850"/>
                      <a:pt x="934" y="1239"/>
                    </a:cubicBezTo>
                    <a:cubicBezTo>
                      <a:pt x="1399" y="643"/>
                      <a:pt x="2092" y="306"/>
                      <a:pt x="2847" y="306"/>
                    </a:cubicBezTo>
                    <a:close/>
                    <a:moveTo>
                      <a:pt x="2847" y="0"/>
                    </a:moveTo>
                    <a:cubicBezTo>
                      <a:pt x="1995" y="0"/>
                      <a:pt x="1206" y="386"/>
                      <a:pt x="692" y="1062"/>
                    </a:cubicBezTo>
                    <a:cubicBezTo>
                      <a:pt x="161" y="1737"/>
                      <a:pt x="1" y="2606"/>
                      <a:pt x="209" y="3459"/>
                    </a:cubicBezTo>
                    <a:cubicBezTo>
                      <a:pt x="434" y="4295"/>
                      <a:pt x="1335" y="5179"/>
                      <a:pt x="2171" y="5389"/>
                    </a:cubicBezTo>
                    <a:cubicBezTo>
                      <a:pt x="2387" y="5440"/>
                      <a:pt x="2604" y="5466"/>
                      <a:pt x="2819" y="5466"/>
                    </a:cubicBezTo>
                    <a:cubicBezTo>
                      <a:pt x="3279" y="5466"/>
                      <a:pt x="3729" y="5351"/>
                      <a:pt x="4134" y="5132"/>
                    </a:cubicBezTo>
                    <a:cubicBezTo>
                      <a:pt x="4172" y="5113"/>
                      <a:pt x="4210" y="5105"/>
                      <a:pt x="4248" y="5105"/>
                    </a:cubicBezTo>
                    <a:cubicBezTo>
                      <a:pt x="4274" y="5105"/>
                      <a:pt x="4300" y="5109"/>
                      <a:pt x="4327" y="5115"/>
                    </a:cubicBezTo>
                    <a:lnTo>
                      <a:pt x="5502" y="5421"/>
                    </a:lnTo>
                    <a:cubicBezTo>
                      <a:pt x="5517" y="5421"/>
                      <a:pt x="5549" y="5405"/>
                      <a:pt x="5566" y="5389"/>
                    </a:cubicBezTo>
                    <a:cubicBezTo>
                      <a:pt x="5581" y="5357"/>
                      <a:pt x="5598" y="5325"/>
                      <a:pt x="5581" y="5308"/>
                    </a:cubicBezTo>
                    <a:lnTo>
                      <a:pt x="5276" y="4134"/>
                    </a:lnTo>
                    <a:cubicBezTo>
                      <a:pt x="5260" y="4070"/>
                      <a:pt x="5260" y="4006"/>
                      <a:pt x="5292" y="3941"/>
                    </a:cubicBezTo>
                    <a:cubicBezTo>
                      <a:pt x="5581" y="3362"/>
                      <a:pt x="5646" y="2702"/>
                      <a:pt x="5485" y="2043"/>
                    </a:cubicBezTo>
                    <a:cubicBezTo>
                      <a:pt x="5260" y="1094"/>
                      <a:pt x="4537" y="354"/>
                      <a:pt x="3587" y="97"/>
                    </a:cubicBezTo>
                    <a:cubicBezTo>
                      <a:pt x="3346" y="32"/>
                      <a:pt x="3089" y="0"/>
                      <a:pt x="28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4"/>
              <p:cNvSpPr/>
              <p:nvPr/>
            </p:nvSpPr>
            <p:spPr>
              <a:xfrm>
                <a:off x="-2386946" y="3300454"/>
                <a:ext cx="26494" cy="41619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253" extrusionOk="0">
                    <a:moveTo>
                      <a:pt x="0" y="1"/>
                    </a:moveTo>
                    <a:lnTo>
                      <a:pt x="0" y="2252"/>
                    </a:lnTo>
                    <a:lnTo>
                      <a:pt x="1402" y="2252"/>
                    </a:lnTo>
                    <a:lnTo>
                      <a:pt x="1402" y="1996"/>
                    </a:lnTo>
                    <a:lnTo>
                      <a:pt x="305" y="1996"/>
                    </a:lnTo>
                    <a:lnTo>
                      <a:pt x="3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4"/>
              <p:cNvSpPr/>
              <p:nvPr/>
            </p:nvSpPr>
            <p:spPr>
              <a:xfrm>
                <a:off x="-2354650" y="3298718"/>
                <a:ext cx="5235" cy="43355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347" extrusionOk="0">
                    <a:moveTo>
                      <a:pt x="0" y="1"/>
                    </a:moveTo>
                    <a:lnTo>
                      <a:pt x="0" y="352"/>
                    </a:lnTo>
                    <a:lnTo>
                      <a:pt x="277" y="352"/>
                    </a:lnTo>
                    <a:lnTo>
                      <a:pt x="277" y="1"/>
                    </a:lnTo>
                    <a:close/>
                    <a:moveTo>
                      <a:pt x="0" y="658"/>
                    </a:moveTo>
                    <a:lnTo>
                      <a:pt x="0" y="2346"/>
                    </a:lnTo>
                    <a:lnTo>
                      <a:pt x="277" y="2346"/>
                    </a:lnTo>
                    <a:lnTo>
                      <a:pt x="277" y="65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4"/>
              <p:cNvSpPr/>
              <p:nvPr/>
            </p:nvSpPr>
            <p:spPr>
              <a:xfrm>
                <a:off x="-2337227" y="3298718"/>
                <a:ext cx="28365" cy="4335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347" extrusionOk="0">
                    <a:moveTo>
                      <a:pt x="1" y="1"/>
                    </a:moveTo>
                    <a:lnTo>
                      <a:pt x="1" y="2346"/>
                    </a:lnTo>
                    <a:lnTo>
                      <a:pt x="280" y="2346"/>
                    </a:lnTo>
                    <a:lnTo>
                      <a:pt x="280" y="1522"/>
                    </a:lnTo>
                    <a:lnTo>
                      <a:pt x="1138" y="2346"/>
                    </a:lnTo>
                    <a:lnTo>
                      <a:pt x="1500" y="2346"/>
                    </a:lnTo>
                    <a:lnTo>
                      <a:pt x="566" y="1448"/>
                    </a:lnTo>
                    <a:lnTo>
                      <a:pt x="1463" y="658"/>
                    </a:lnTo>
                    <a:lnTo>
                      <a:pt x="1108" y="658"/>
                    </a:lnTo>
                    <a:lnTo>
                      <a:pt x="280" y="1386"/>
                    </a:lnTo>
                    <a:lnTo>
                      <a:pt x="28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4"/>
              <p:cNvSpPr/>
              <p:nvPr/>
            </p:nvSpPr>
            <p:spPr>
              <a:xfrm>
                <a:off x="-2305517" y="3310097"/>
                <a:ext cx="29612" cy="32789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775" extrusionOk="0">
                    <a:moveTo>
                      <a:pt x="832" y="236"/>
                    </a:moveTo>
                    <a:cubicBezTo>
                      <a:pt x="969" y="236"/>
                      <a:pt x="1078" y="281"/>
                      <a:pt x="1160" y="372"/>
                    </a:cubicBezTo>
                    <a:cubicBezTo>
                      <a:pt x="1244" y="462"/>
                      <a:pt x="1286" y="584"/>
                      <a:pt x="1289" y="736"/>
                    </a:cubicBezTo>
                    <a:lnTo>
                      <a:pt x="299" y="737"/>
                    </a:lnTo>
                    <a:cubicBezTo>
                      <a:pt x="314" y="577"/>
                      <a:pt x="368" y="455"/>
                      <a:pt x="460" y="368"/>
                    </a:cubicBezTo>
                    <a:cubicBezTo>
                      <a:pt x="553" y="280"/>
                      <a:pt x="678" y="236"/>
                      <a:pt x="832" y="236"/>
                    </a:cubicBezTo>
                    <a:close/>
                    <a:moveTo>
                      <a:pt x="830" y="1"/>
                    </a:moveTo>
                    <a:cubicBezTo>
                      <a:pt x="576" y="1"/>
                      <a:pt x="374" y="82"/>
                      <a:pt x="225" y="245"/>
                    </a:cubicBezTo>
                    <a:cubicBezTo>
                      <a:pt x="76" y="406"/>
                      <a:pt x="1" y="626"/>
                      <a:pt x="1" y="903"/>
                    </a:cubicBezTo>
                    <a:cubicBezTo>
                      <a:pt x="1" y="1169"/>
                      <a:pt x="79" y="1382"/>
                      <a:pt x="236" y="1539"/>
                    </a:cubicBezTo>
                    <a:cubicBezTo>
                      <a:pt x="395" y="1696"/>
                      <a:pt x="608" y="1774"/>
                      <a:pt x="877" y="1774"/>
                    </a:cubicBezTo>
                    <a:cubicBezTo>
                      <a:pt x="985" y="1774"/>
                      <a:pt x="1091" y="1763"/>
                      <a:pt x="1195" y="1741"/>
                    </a:cubicBezTo>
                    <a:cubicBezTo>
                      <a:pt x="1301" y="1719"/>
                      <a:pt x="1402" y="1687"/>
                      <a:pt x="1501" y="1644"/>
                    </a:cubicBezTo>
                    <a:lnTo>
                      <a:pt x="1501" y="1382"/>
                    </a:lnTo>
                    <a:cubicBezTo>
                      <a:pt x="1403" y="1434"/>
                      <a:pt x="1303" y="1473"/>
                      <a:pt x="1203" y="1500"/>
                    </a:cubicBezTo>
                    <a:cubicBezTo>
                      <a:pt x="1104" y="1526"/>
                      <a:pt x="1001" y="1539"/>
                      <a:pt x="894" y="1539"/>
                    </a:cubicBezTo>
                    <a:cubicBezTo>
                      <a:pt x="710" y="1539"/>
                      <a:pt x="566" y="1490"/>
                      <a:pt x="463" y="1389"/>
                    </a:cubicBezTo>
                    <a:cubicBezTo>
                      <a:pt x="360" y="1289"/>
                      <a:pt x="303" y="1144"/>
                      <a:pt x="290" y="952"/>
                    </a:cubicBezTo>
                    <a:lnTo>
                      <a:pt x="1567" y="952"/>
                    </a:lnTo>
                    <a:lnTo>
                      <a:pt x="1567" y="817"/>
                    </a:lnTo>
                    <a:cubicBezTo>
                      <a:pt x="1567" y="566"/>
                      <a:pt x="1500" y="366"/>
                      <a:pt x="1367" y="221"/>
                    </a:cubicBezTo>
                    <a:cubicBezTo>
                      <a:pt x="1236" y="74"/>
                      <a:pt x="1056" y="1"/>
                      <a:pt x="8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4"/>
              <p:cNvSpPr/>
              <p:nvPr/>
            </p:nvSpPr>
            <p:spPr>
              <a:xfrm>
                <a:off x="-2269593" y="3298718"/>
                <a:ext cx="28535" cy="44168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2391" extrusionOk="0">
                    <a:moveTo>
                      <a:pt x="758" y="849"/>
                    </a:moveTo>
                    <a:cubicBezTo>
                      <a:pt x="905" y="849"/>
                      <a:pt x="1021" y="908"/>
                      <a:pt x="1106" y="1024"/>
                    </a:cubicBezTo>
                    <a:cubicBezTo>
                      <a:pt x="1189" y="1139"/>
                      <a:pt x="1232" y="1299"/>
                      <a:pt x="1232" y="1504"/>
                    </a:cubicBezTo>
                    <a:cubicBezTo>
                      <a:pt x="1232" y="1708"/>
                      <a:pt x="1189" y="1868"/>
                      <a:pt x="1106" y="1985"/>
                    </a:cubicBezTo>
                    <a:cubicBezTo>
                      <a:pt x="1021" y="2101"/>
                      <a:pt x="905" y="2159"/>
                      <a:pt x="758" y="2159"/>
                    </a:cubicBezTo>
                    <a:cubicBezTo>
                      <a:pt x="612" y="2159"/>
                      <a:pt x="496" y="2101"/>
                      <a:pt x="412" y="1985"/>
                    </a:cubicBezTo>
                    <a:cubicBezTo>
                      <a:pt x="329" y="1868"/>
                      <a:pt x="286" y="1708"/>
                      <a:pt x="286" y="1504"/>
                    </a:cubicBezTo>
                    <a:cubicBezTo>
                      <a:pt x="286" y="1299"/>
                      <a:pt x="329" y="1139"/>
                      <a:pt x="412" y="1024"/>
                    </a:cubicBezTo>
                    <a:cubicBezTo>
                      <a:pt x="496" y="908"/>
                      <a:pt x="612" y="849"/>
                      <a:pt x="758" y="849"/>
                    </a:cubicBezTo>
                    <a:close/>
                    <a:moveTo>
                      <a:pt x="1232" y="1"/>
                    </a:moveTo>
                    <a:lnTo>
                      <a:pt x="1232" y="914"/>
                    </a:lnTo>
                    <a:cubicBezTo>
                      <a:pt x="1174" y="814"/>
                      <a:pt x="1101" y="739"/>
                      <a:pt x="1011" y="690"/>
                    </a:cubicBezTo>
                    <a:cubicBezTo>
                      <a:pt x="922" y="641"/>
                      <a:pt x="815" y="617"/>
                      <a:pt x="691" y="617"/>
                    </a:cubicBezTo>
                    <a:cubicBezTo>
                      <a:pt x="487" y="617"/>
                      <a:pt x="321" y="698"/>
                      <a:pt x="192" y="861"/>
                    </a:cubicBezTo>
                    <a:cubicBezTo>
                      <a:pt x="64" y="1024"/>
                      <a:pt x="0" y="1238"/>
                      <a:pt x="0" y="1504"/>
                    </a:cubicBezTo>
                    <a:cubicBezTo>
                      <a:pt x="0" y="1769"/>
                      <a:pt x="64" y="1984"/>
                      <a:pt x="192" y="2146"/>
                    </a:cubicBezTo>
                    <a:cubicBezTo>
                      <a:pt x="321" y="2309"/>
                      <a:pt x="487" y="2390"/>
                      <a:pt x="691" y="2390"/>
                    </a:cubicBezTo>
                    <a:cubicBezTo>
                      <a:pt x="815" y="2390"/>
                      <a:pt x="922" y="2366"/>
                      <a:pt x="1011" y="2318"/>
                    </a:cubicBezTo>
                    <a:cubicBezTo>
                      <a:pt x="1101" y="2268"/>
                      <a:pt x="1174" y="2193"/>
                      <a:pt x="1232" y="2093"/>
                    </a:cubicBezTo>
                    <a:lnTo>
                      <a:pt x="1232" y="2346"/>
                    </a:lnTo>
                    <a:lnTo>
                      <a:pt x="1510" y="2346"/>
                    </a:lnTo>
                    <a:lnTo>
                      <a:pt x="15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4"/>
              <p:cNvSpPr/>
              <p:nvPr/>
            </p:nvSpPr>
            <p:spPr>
              <a:xfrm>
                <a:off x="-2213146" y="3298718"/>
                <a:ext cx="28592" cy="44168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391" extrusionOk="0">
                    <a:moveTo>
                      <a:pt x="752" y="849"/>
                    </a:moveTo>
                    <a:cubicBezTo>
                      <a:pt x="898" y="849"/>
                      <a:pt x="1013" y="908"/>
                      <a:pt x="1096" y="1024"/>
                    </a:cubicBezTo>
                    <a:cubicBezTo>
                      <a:pt x="1181" y="1139"/>
                      <a:pt x="1224" y="1299"/>
                      <a:pt x="1224" y="1504"/>
                    </a:cubicBezTo>
                    <a:cubicBezTo>
                      <a:pt x="1224" y="1708"/>
                      <a:pt x="1181" y="1868"/>
                      <a:pt x="1096" y="1985"/>
                    </a:cubicBezTo>
                    <a:cubicBezTo>
                      <a:pt x="1013" y="2101"/>
                      <a:pt x="898" y="2159"/>
                      <a:pt x="752" y="2159"/>
                    </a:cubicBezTo>
                    <a:cubicBezTo>
                      <a:pt x="605" y="2159"/>
                      <a:pt x="489" y="2101"/>
                      <a:pt x="404" y="1985"/>
                    </a:cubicBezTo>
                    <a:cubicBezTo>
                      <a:pt x="322" y="1868"/>
                      <a:pt x="279" y="1708"/>
                      <a:pt x="279" y="1504"/>
                    </a:cubicBezTo>
                    <a:cubicBezTo>
                      <a:pt x="279" y="1299"/>
                      <a:pt x="322" y="1139"/>
                      <a:pt x="404" y="1024"/>
                    </a:cubicBezTo>
                    <a:cubicBezTo>
                      <a:pt x="489" y="908"/>
                      <a:pt x="605" y="849"/>
                      <a:pt x="752" y="849"/>
                    </a:cubicBezTo>
                    <a:close/>
                    <a:moveTo>
                      <a:pt x="0" y="1"/>
                    </a:moveTo>
                    <a:lnTo>
                      <a:pt x="0" y="2346"/>
                    </a:lnTo>
                    <a:lnTo>
                      <a:pt x="279" y="2346"/>
                    </a:lnTo>
                    <a:lnTo>
                      <a:pt x="279" y="2093"/>
                    </a:lnTo>
                    <a:cubicBezTo>
                      <a:pt x="337" y="2193"/>
                      <a:pt x="411" y="2268"/>
                      <a:pt x="499" y="2318"/>
                    </a:cubicBezTo>
                    <a:cubicBezTo>
                      <a:pt x="589" y="2366"/>
                      <a:pt x="696" y="2390"/>
                      <a:pt x="820" y="2390"/>
                    </a:cubicBezTo>
                    <a:cubicBezTo>
                      <a:pt x="1024" y="2390"/>
                      <a:pt x="1190" y="2309"/>
                      <a:pt x="1319" y="2146"/>
                    </a:cubicBezTo>
                    <a:cubicBezTo>
                      <a:pt x="1448" y="1984"/>
                      <a:pt x="1512" y="1769"/>
                      <a:pt x="1512" y="1504"/>
                    </a:cubicBezTo>
                    <a:cubicBezTo>
                      <a:pt x="1512" y="1238"/>
                      <a:pt x="1448" y="1024"/>
                      <a:pt x="1319" y="861"/>
                    </a:cubicBezTo>
                    <a:cubicBezTo>
                      <a:pt x="1190" y="698"/>
                      <a:pt x="1024" y="617"/>
                      <a:pt x="820" y="617"/>
                    </a:cubicBezTo>
                    <a:cubicBezTo>
                      <a:pt x="696" y="617"/>
                      <a:pt x="589" y="641"/>
                      <a:pt x="499" y="690"/>
                    </a:cubicBezTo>
                    <a:cubicBezTo>
                      <a:pt x="411" y="739"/>
                      <a:pt x="337" y="814"/>
                      <a:pt x="279" y="914"/>
                    </a:cubicBezTo>
                    <a:lnTo>
                      <a:pt x="2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4"/>
              <p:cNvSpPr/>
              <p:nvPr/>
            </p:nvSpPr>
            <p:spPr>
              <a:xfrm>
                <a:off x="-2177789" y="3310873"/>
                <a:ext cx="31067" cy="43059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331" extrusionOk="0">
                    <a:moveTo>
                      <a:pt x="0" y="0"/>
                    </a:moveTo>
                    <a:lnTo>
                      <a:pt x="683" y="1661"/>
                    </a:lnTo>
                    <a:lnTo>
                      <a:pt x="633" y="1787"/>
                    </a:lnTo>
                    <a:cubicBezTo>
                      <a:pt x="582" y="1923"/>
                      <a:pt x="535" y="2008"/>
                      <a:pt x="493" y="2045"/>
                    </a:cubicBezTo>
                    <a:cubicBezTo>
                      <a:pt x="450" y="2081"/>
                      <a:pt x="391" y="2099"/>
                      <a:pt x="315" y="2099"/>
                    </a:cubicBezTo>
                    <a:lnTo>
                      <a:pt x="152" y="2099"/>
                    </a:lnTo>
                    <a:lnTo>
                      <a:pt x="152" y="2331"/>
                    </a:lnTo>
                    <a:lnTo>
                      <a:pt x="373" y="2331"/>
                    </a:lnTo>
                    <a:cubicBezTo>
                      <a:pt x="498" y="2331"/>
                      <a:pt x="598" y="2300"/>
                      <a:pt x="672" y="2239"/>
                    </a:cubicBezTo>
                    <a:cubicBezTo>
                      <a:pt x="746" y="2177"/>
                      <a:pt x="824" y="2046"/>
                      <a:pt x="902" y="1845"/>
                    </a:cubicBezTo>
                    <a:lnTo>
                      <a:pt x="1643" y="0"/>
                    </a:lnTo>
                    <a:lnTo>
                      <a:pt x="1350" y="0"/>
                    </a:lnTo>
                    <a:lnTo>
                      <a:pt x="822" y="1320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4"/>
              <p:cNvSpPr/>
              <p:nvPr/>
            </p:nvSpPr>
            <p:spPr>
              <a:xfrm>
                <a:off x="-2120094" y="3311371"/>
                <a:ext cx="30784" cy="31034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1680" extrusionOk="0">
                    <a:moveTo>
                      <a:pt x="1" y="0"/>
                    </a:moveTo>
                    <a:lnTo>
                      <a:pt x="1" y="1044"/>
                    </a:lnTo>
                    <a:cubicBezTo>
                      <a:pt x="1" y="1239"/>
                      <a:pt x="55" y="1395"/>
                      <a:pt x="161" y="1510"/>
                    </a:cubicBezTo>
                    <a:cubicBezTo>
                      <a:pt x="271" y="1623"/>
                      <a:pt x="417" y="1679"/>
                      <a:pt x="600" y="1679"/>
                    </a:cubicBezTo>
                    <a:cubicBezTo>
                      <a:pt x="858" y="1679"/>
                      <a:pt x="1043" y="1576"/>
                      <a:pt x="1156" y="1368"/>
                    </a:cubicBezTo>
                    <a:lnTo>
                      <a:pt x="1156" y="1661"/>
                    </a:lnTo>
                    <a:lnTo>
                      <a:pt x="1628" y="1661"/>
                    </a:lnTo>
                    <a:lnTo>
                      <a:pt x="1628" y="0"/>
                    </a:lnTo>
                    <a:lnTo>
                      <a:pt x="1156" y="0"/>
                    </a:lnTo>
                    <a:lnTo>
                      <a:pt x="1156" y="821"/>
                    </a:lnTo>
                    <a:cubicBezTo>
                      <a:pt x="1156" y="945"/>
                      <a:pt x="1123" y="1046"/>
                      <a:pt x="1057" y="1124"/>
                    </a:cubicBezTo>
                    <a:cubicBezTo>
                      <a:pt x="991" y="1202"/>
                      <a:pt x="901" y="1242"/>
                      <a:pt x="788" y="1244"/>
                    </a:cubicBezTo>
                    <a:cubicBezTo>
                      <a:pt x="692" y="1244"/>
                      <a:pt x="616" y="1215"/>
                      <a:pt x="560" y="1154"/>
                    </a:cubicBezTo>
                    <a:cubicBezTo>
                      <a:pt x="505" y="1095"/>
                      <a:pt x="477" y="1013"/>
                      <a:pt x="477" y="907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4"/>
              <p:cNvSpPr/>
              <p:nvPr/>
            </p:nvSpPr>
            <p:spPr>
              <a:xfrm>
                <a:off x="-2083906" y="3310965"/>
                <a:ext cx="26400" cy="31440"/>
              </a:xfrm>
              <a:custGeom>
                <a:avLst/>
                <a:gdLst/>
                <a:ahLst/>
                <a:cxnLst/>
                <a:rect l="l" t="t" r="r" b="b"/>
                <a:pathLst>
                  <a:path w="1397" h="1702" extrusionOk="0">
                    <a:moveTo>
                      <a:pt x="736" y="0"/>
                    </a:moveTo>
                    <a:cubicBezTo>
                      <a:pt x="546" y="0"/>
                      <a:pt x="390" y="45"/>
                      <a:pt x="267" y="137"/>
                    </a:cubicBezTo>
                    <a:cubicBezTo>
                      <a:pt x="143" y="227"/>
                      <a:pt x="81" y="354"/>
                      <a:pt x="81" y="519"/>
                    </a:cubicBezTo>
                    <a:cubicBezTo>
                      <a:pt x="81" y="626"/>
                      <a:pt x="108" y="713"/>
                      <a:pt x="161" y="781"/>
                    </a:cubicBezTo>
                    <a:cubicBezTo>
                      <a:pt x="215" y="847"/>
                      <a:pt x="278" y="897"/>
                      <a:pt x="353" y="929"/>
                    </a:cubicBezTo>
                    <a:cubicBezTo>
                      <a:pt x="429" y="963"/>
                      <a:pt x="524" y="996"/>
                      <a:pt x="637" y="1028"/>
                    </a:cubicBezTo>
                    <a:cubicBezTo>
                      <a:pt x="744" y="1059"/>
                      <a:pt x="821" y="1089"/>
                      <a:pt x="869" y="1115"/>
                    </a:cubicBezTo>
                    <a:cubicBezTo>
                      <a:pt x="918" y="1142"/>
                      <a:pt x="942" y="1179"/>
                      <a:pt x="942" y="1227"/>
                    </a:cubicBezTo>
                    <a:cubicBezTo>
                      <a:pt x="942" y="1269"/>
                      <a:pt x="923" y="1303"/>
                      <a:pt x="884" y="1326"/>
                    </a:cubicBezTo>
                    <a:cubicBezTo>
                      <a:pt x="847" y="1346"/>
                      <a:pt x="797" y="1357"/>
                      <a:pt x="732" y="1357"/>
                    </a:cubicBezTo>
                    <a:cubicBezTo>
                      <a:pt x="640" y="1357"/>
                      <a:pt x="541" y="1339"/>
                      <a:pt x="437" y="1304"/>
                    </a:cubicBezTo>
                    <a:cubicBezTo>
                      <a:pt x="334" y="1266"/>
                      <a:pt x="240" y="1215"/>
                      <a:pt x="155" y="1149"/>
                    </a:cubicBezTo>
                    <a:lnTo>
                      <a:pt x="0" y="1470"/>
                    </a:lnTo>
                    <a:cubicBezTo>
                      <a:pt x="93" y="1544"/>
                      <a:pt x="202" y="1602"/>
                      <a:pt x="328" y="1644"/>
                    </a:cubicBezTo>
                    <a:cubicBezTo>
                      <a:pt x="453" y="1682"/>
                      <a:pt x="585" y="1701"/>
                      <a:pt x="721" y="1701"/>
                    </a:cubicBezTo>
                    <a:cubicBezTo>
                      <a:pt x="918" y="1701"/>
                      <a:pt x="1080" y="1656"/>
                      <a:pt x="1205" y="1566"/>
                    </a:cubicBezTo>
                    <a:cubicBezTo>
                      <a:pt x="1333" y="1474"/>
                      <a:pt x="1396" y="1345"/>
                      <a:pt x="1396" y="1180"/>
                    </a:cubicBezTo>
                    <a:cubicBezTo>
                      <a:pt x="1396" y="1071"/>
                      <a:pt x="1369" y="983"/>
                      <a:pt x="1313" y="918"/>
                    </a:cubicBezTo>
                    <a:cubicBezTo>
                      <a:pt x="1257" y="850"/>
                      <a:pt x="1192" y="799"/>
                      <a:pt x="1116" y="766"/>
                    </a:cubicBezTo>
                    <a:cubicBezTo>
                      <a:pt x="1040" y="731"/>
                      <a:pt x="942" y="696"/>
                      <a:pt x="825" y="662"/>
                    </a:cubicBezTo>
                    <a:cubicBezTo>
                      <a:pt x="718" y="631"/>
                      <a:pt x="641" y="603"/>
                      <a:pt x="594" y="578"/>
                    </a:cubicBezTo>
                    <a:cubicBezTo>
                      <a:pt x="546" y="554"/>
                      <a:pt x="523" y="518"/>
                      <a:pt x="523" y="473"/>
                    </a:cubicBezTo>
                    <a:cubicBezTo>
                      <a:pt x="523" y="431"/>
                      <a:pt x="541" y="400"/>
                      <a:pt x="576" y="380"/>
                    </a:cubicBezTo>
                    <a:cubicBezTo>
                      <a:pt x="610" y="359"/>
                      <a:pt x="657" y="349"/>
                      <a:pt x="714" y="349"/>
                    </a:cubicBezTo>
                    <a:cubicBezTo>
                      <a:pt x="784" y="349"/>
                      <a:pt x="864" y="363"/>
                      <a:pt x="953" y="393"/>
                    </a:cubicBezTo>
                    <a:cubicBezTo>
                      <a:pt x="1040" y="420"/>
                      <a:pt x="1130" y="458"/>
                      <a:pt x="1220" y="510"/>
                    </a:cubicBezTo>
                    <a:lnTo>
                      <a:pt x="1385" y="186"/>
                    </a:lnTo>
                    <a:cubicBezTo>
                      <a:pt x="1292" y="126"/>
                      <a:pt x="1189" y="80"/>
                      <a:pt x="1076" y="49"/>
                    </a:cubicBezTo>
                    <a:cubicBezTo>
                      <a:pt x="963" y="17"/>
                      <a:pt x="850" y="0"/>
                      <a:pt x="7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4"/>
              <p:cNvSpPr/>
              <p:nvPr/>
            </p:nvSpPr>
            <p:spPr>
              <a:xfrm>
                <a:off x="-2054199" y="3311076"/>
                <a:ext cx="31653" cy="31329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1696" extrusionOk="0">
                    <a:moveTo>
                      <a:pt x="859" y="349"/>
                    </a:moveTo>
                    <a:cubicBezTo>
                      <a:pt x="968" y="349"/>
                      <a:pt x="1056" y="383"/>
                      <a:pt x="1122" y="449"/>
                    </a:cubicBezTo>
                    <a:cubicBezTo>
                      <a:pt x="1187" y="514"/>
                      <a:pt x="1223" y="602"/>
                      <a:pt x="1227" y="711"/>
                    </a:cubicBezTo>
                    <a:lnTo>
                      <a:pt x="470" y="711"/>
                    </a:lnTo>
                    <a:cubicBezTo>
                      <a:pt x="488" y="599"/>
                      <a:pt x="532" y="512"/>
                      <a:pt x="600" y="449"/>
                    </a:cubicBezTo>
                    <a:cubicBezTo>
                      <a:pt x="670" y="383"/>
                      <a:pt x="756" y="349"/>
                      <a:pt x="859" y="349"/>
                    </a:cubicBezTo>
                    <a:close/>
                    <a:moveTo>
                      <a:pt x="856" y="1"/>
                    </a:moveTo>
                    <a:cubicBezTo>
                      <a:pt x="689" y="1"/>
                      <a:pt x="541" y="37"/>
                      <a:pt x="411" y="109"/>
                    </a:cubicBezTo>
                    <a:cubicBezTo>
                      <a:pt x="281" y="178"/>
                      <a:pt x="181" y="279"/>
                      <a:pt x="109" y="409"/>
                    </a:cubicBezTo>
                    <a:cubicBezTo>
                      <a:pt x="37" y="536"/>
                      <a:pt x="1" y="684"/>
                      <a:pt x="1" y="853"/>
                    </a:cubicBezTo>
                    <a:cubicBezTo>
                      <a:pt x="1" y="1020"/>
                      <a:pt x="35" y="1167"/>
                      <a:pt x="106" y="1294"/>
                    </a:cubicBezTo>
                    <a:cubicBezTo>
                      <a:pt x="178" y="1423"/>
                      <a:pt x="279" y="1520"/>
                      <a:pt x="409" y="1591"/>
                    </a:cubicBezTo>
                    <a:cubicBezTo>
                      <a:pt x="540" y="1661"/>
                      <a:pt x="693" y="1695"/>
                      <a:pt x="868" y="1695"/>
                    </a:cubicBezTo>
                    <a:cubicBezTo>
                      <a:pt x="1017" y="1695"/>
                      <a:pt x="1151" y="1671"/>
                      <a:pt x="1270" y="1622"/>
                    </a:cubicBezTo>
                    <a:cubicBezTo>
                      <a:pt x="1392" y="1571"/>
                      <a:pt x="1495" y="1497"/>
                      <a:pt x="1578" y="1402"/>
                    </a:cubicBezTo>
                    <a:lnTo>
                      <a:pt x="1329" y="1150"/>
                    </a:lnTo>
                    <a:cubicBezTo>
                      <a:pt x="1271" y="1206"/>
                      <a:pt x="1206" y="1251"/>
                      <a:pt x="1134" y="1282"/>
                    </a:cubicBezTo>
                    <a:cubicBezTo>
                      <a:pt x="1062" y="1311"/>
                      <a:pt x="986" y="1325"/>
                      <a:pt x="909" y="1325"/>
                    </a:cubicBezTo>
                    <a:cubicBezTo>
                      <a:pt x="801" y="1325"/>
                      <a:pt x="710" y="1297"/>
                      <a:pt x="634" y="1239"/>
                    </a:cubicBezTo>
                    <a:cubicBezTo>
                      <a:pt x="558" y="1179"/>
                      <a:pt x="506" y="1097"/>
                      <a:pt x="479" y="992"/>
                    </a:cubicBezTo>
                    <a:lnTo>
                      <a:pt x="1671" y="992"/>
                    </a:lnTo>
                    <a:cubicBezTo>
                      <a:pt x="1674" y="965"/>
                      <a:pt x="1675" y="927"/>
                      <a:pt x="1675" y="877"/>
                    </a:cubicBezTo>
                    <a:cubicBezTo>
                      <a:pt x="1675" y="602"/>
                      <a:pt x="1604" y="387"/>
                      <a:pt x="1465" y="232"/>
                    </a:cubicBezTo>
                    <a:cubicBezTo>
                      <a:pt x="1326" y="78"/>
                      <a:pt x="1124" y="1"/>
                      <a:pt x="8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4"/>
              <p:cNvSpPr/>
              <p:nvPr/>
            </p:nvSpPr>
            <p:spPr>
              <a:xfrm>
                <a:off x="-2012757" y="3311002"/>
                <a:ext cx="19389" cy="31071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1682" extrusionOk="0">
                    <a:moveTo>
                      <a:pt x="1026" y="1"/>
                    </a:moveTo>
                    <a:cubicBezTo>
                      <a:pt x="902" y="3"/>
                      <a:pt x="794" y="32"/>
                      <a:pt x="702" y="85"/>
                    </a:cubicBezTo>
                    <a:cubicBezTo>
                      <a:pt x="609" y="139"/>
                      <a:pt x="533" y="217"/>
                      <a:pt x="475" y="320"/>
                    </a:cubicBezTo>
                    <a:lnTo>
                      <a:pt x="475" y="20"/>
                    </a:lnTo>
                    <a:lnTo>
                      <a:pt x="0" y="20"/>
                    </a:lnTo>
                    <a:lnTo>
                      <a:pt x="0" y="1681"/>
                    </a:lnTo>
                    <a:lnTo>
                      <a:pt x="475" y="1681"/>
                    </a:lnTo>
                    <a:lnTo>
                      <a:pt x="475" y="881"/>
                    </a:lnTo>
                    <a:cubicBezTo>
                      <a:pt x="475" y="750"/>
                      <a:pt x="518" y="644"/>
                      <a:pt x="603" y="567"/>
                    </a:cubicBezTo>
                    <a:cubicBezTo>
                      <a:pt x="689" y="486"/>
                      <a:pt x="805" y="446"/>
                      <a:pt x="951" y="446"/>
                    </a:cubicBezTo>
                    <a:cubicBezTo>
                      <a:pt x="985" y="446"/>
                      <a:pt x="1009" y="447"/>
                      <a:pt x="1026" y="449"/>
                    </a:cubicBezTo>
                    <a:lnTo>
                      <a:pt x="10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4"/>
              <p:cNvSpPr/>
              <p:nvPr/>
            </p:nvSpPr>
            <p:spPr>
              <a:xfrm>
                <a:off x="-1988492" y="3311002"/>
                <a:ext cx="31370" cy="31071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682" extrusionOk="0">
                    <a:moveTo>
                      <a:pt x="1051" y="1"/>
                    </a:moveTo>
                    <a:cubicBezTo>
                      <a:pt x="783" y="6"/>
                      <a:pt x="591" y="109"/>
                      <a:pt x="477" y="310"/>
                    </a:cubicBezTo>
                    <a:lnTo>
                      <a:pt x="477" y="20"/>
                    </a:lnTo>
                    <a:lnTo>
                      <a:pt x="1" y="20"/>
                    </a:lnTo>
                    <a:lnTo>
                      <a:pt x="1" y="1681"/>
                    </a:lnTo>
                    <a:lnTo>
                      <a:pt x="477" y="1681"/>
                    </a:lnTo>
                    <a:lnTo>
                      <a:pt x="477" y="863"/>
                    </a:lnTo>
                    <a:cubicBezTo>
                      <a:pt x="477" y="739"/>
                      <a:pt x="510" y="639"/>
                      <a:pt x="578" y="561"/>
                    </a:cubicBezTo>
                    <a:cubicBezTo>
                      <a:pt x="647" y="480"/>
                      <a:pt x="739" y="438"/>
                      <a:pt x="856" y="437"/>
                    </a:cubicBezTo>
                    <a:cubicBezTo>
                      <a:pt x="957" y="437"/>
                      <a:pt x="1036" y="468"/>
                      <a:pt x="1094" y="530"/>
                    </a:cubicBezTo>
                    <a:cubicBezTo>
                      <a:pt x="1154" y="589"/>
                      <a:pt x="1183" y="671"/>
                      <a:pt x="1183" y="777"/>
                    </a:cubicBezTo>
                    <a:lnTo>
                      <a:pt x="1183" y="1681"/>
                    </a:lnTo>
                    <a:lnTo>
                      <a:pt x="1659" y="1681"/>
                    </a:lnTo>
                    <a:lnTo>
                      <a:pt x="1659" y="638"/>
                    </a:lnTo>
                    <a:cubicBezTo>
                      <a:pt x="1659" y="444"/>
                      <a:pt x="1604" y="289"/>
                      <a:pt x="1492" y="175"/>
                    </a:cubicBezTo>
                    <a:cubicBezTo>
                      <a:pt x="1384" y="59"/>
                      <a:pt x="1236" y="1"/>
                      <a:pt x="10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4"/>
              <p:cNvSpPr/>
              <p:nvPr/>
            </p:nvSpPr>
            <p:spPr>
              <a:xfrm>
                <a:off x="-1951850" y="3311002"/>
                <a:ext cx="29499" cy="31477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704" extrusionOk="0">
                    <a:moveTo>
                      <a:pt x="1092" y="965"/>
                    </a:moveTo>
                    <a:lnTo>
                      <a:pt x="1092" y="1113"/>
                    </a:lnTo>
                    <a:cubicBezTo>
                      <a:pt x="1077" y="1185"/>
                      <a:pt x="1034" y="1245"/>
                      <a:pt x="962" y="1293"/>
                    </a:cubicBezTo>
                    <a:cubicBezTo>
                      <a:pt x="890" y="1339"/>
                      <a:pt x="804" y="1364"/>
                      <a:pt x="706" y="1364"/>
                    </a:cubicBezTo>
                    <a:cubicBezTo>
                      <a:pt x="625" y="1364"/>
                      <a:pt x="562" y="1344"/>
                      <a:pt x="514" y="1308"/>
                    </a:cubicBezTo>
                    <a:cubicBezTo>
                      <a:pt x="469" y="1268"/>
                      <a:pt x="446" y="1217"/>
                      <a:pt x="446" y="1154"/>
                    </a:cubicBezTo>
                    <a:cubicBezTo>
                      <a:pt x="446" y="1087"/>
                      <a:pt x="468" y="1041"/>
                      <a:pt x="510" y="1011"/>
                    </a:cubicBezTo>
                    <a:cubicBezTo>
                      <a:pt x="557" y="980"/>
                      <a:pt x="625" y="965"/>
                      <a:pt x="718" y="965"/>
                    </a:cubicBezTo>
                    <a:close/>
                    <a:moveTo>
                      <a:pt x="854" y="1"/>
                    </a:moveTo>
                    <a:cubicBezTo>
                      <a:pt x="716" y="1"/>
                      <a:pt x="589" y="16"/>
                      <a:pt x="474" y="47"/>
                    </a:cubicBezTo>
                    <a:cubicBezTo>
                      <a:pt x="359" y="78"/>
                      <a:pt x="235" y="127"/>
                      <a:pt x="104" y="193"/>
                    </a:cubicBezTo>
                    <a:lnTo>
                      <a:pt x="252" y="521"/>
                    </a:lnTo>
                    <a:cubicBezTo>
                      <a:pt x="427" y="423"/>
                      <a:pt x="591" y="375"/>
                      <a:pt x="746" y="375"/>
                    </a:cubicBezTo>
                    <a:cubicBezTo>
                      <a:pt x="859" y="375"/>
                      <a:pt x="944" y="400"/>
                      <a:pt x="1002" y="449"/>
                    </a:cubicBezTo>
                    <a:cubicBezTo>
                      <a:pt x="1061" y="496"/>
                      <a:pt x="1092" y="564"/>
                      <a:pt x="1092" y="653"/>
                    </a:cubicBezTo>
                    <a:lnTo>
                      <a:pt x="1092" y="684"/>
                    </a:lnTo>
                    <a:lnTo>
                      <a:pt x="634" y="684"/>
                    </a:lnTo>
                    <a:cubicBezTo>
                      <a:pt x="433" y="685"/>
                      <a:pt x="276" y="732"/>
                      <a:pt x="166" y="819"/>
                    </a:cubicBezTo>
                    <a:cubicBezTo>
                      <a:pt x="56" y="907"/>
                      <a:pt x="1" y="1028"/>
                      <a:pt x="1" y="1185"/>
                    </a:cubicBezTo>
                    <a:cubicBezTo>
                      <a:pt x="1" y="1339"/>
                      <a:pt x="52" y="1464"/>
                      <a:pt x="155" y="1560"/>
                    </a:cubicBezTo>
                    <a:cubicBezTo>
                      <a:pt x="258" y="1656"/>
                      <a:pt x="397" y="1703"/>
                      <a:pt x="572" y="1703"/>
                    </a:cubicBezTo>
                    <a:cubicBezTo>
                      <a:pt x="688" y="1703"/>
                      <a:pt x="790" y="1684"/>
                      <a:pt x="878" y="1648"/>
                    </a:cubicBezTo>
                    <a:cubicBezTo>
                      <a:pt x="967" y="1611"/>
                      <a:pt x="1039" y="1557"/>
                      <a:pt x="1095" y="1487"/>
                    </a:cubicBezTo>
                    <a:lnTo>
                      <a:pt x="1095" y="1681"/>
                    </a:lnTo>
                    <a:lnTo>
                      <a:pt x="1560" y="1681"/>
                    </a:lnTo>
                    <a:lnTo>
                      <a:pt x="1558" y="598"/>
                    </a:lnTo>
                    <a:cubicBezTo>
                      <a:pt x="1555" y="410"/>
                      <a:pt x="1493" y="263"/>
                      <a:pt x="1370" y="159"/>
                    </a:cubicBezTo>
                    <a:cubicBezTo>
                      <a:pt x="1248" y="54"/>
                      <a:pt x="1077" y="1"/>
                      <a:pt x="8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4"/>
              <p:cNvSpPr/>
              <p:nvPr/>
            </p:nvSpPr>
            <p:spPr>
              <a:xfrm>
                <a:off x="-1913110" y="3311002"/>
                <a:ext cx="52913" cy="31071"/>
              </a:xfrm>
              <a:custGeom>
                <a:avLst/>
                <a:gdLst/>
                <a:ahLst/>
                <a:cxnLst/>
                <a:rect l="l" t="t" r="r" b="b"/>
                <a:pathLst>
                  <a:path w="2800" h="1682" extrusionOk="0">
                    <a:moveTo>
                      <a:pt x="1039" y="1"/>
                    </a:moveTo>
                    <a:cubicBezTo>
                      <a:pt x="779" y="6"/>
                      <a:pt x="591" y="108"/>
                      <a:pt x="477" y="307"/>
                    </a:cubicBezTo>
                    <a:lnTo>
                      <a:pt x="477" y="20"/>
                    </a:lnTo>
                    <a:lnTo>
                      <a:pt x="1" y="20"/>
                    </a:lnTo>
                    <a:lnTo>
                      <a:pt x="1" y="1681"/>
                    </a:lnTo>
                    <a:lnTo>
                      <a:pt x="477" y="1681"/>
                    </a:lnTo>
                    <a:lnTo>
                      <a:pt x="477" y="860"/>
                    </a:lnTo>
                    <a:cubicBezTo>
                      <a:pt x="477" y="737"/>
                      <a:pt x="509" y="635"/>
                      <a:pt x="576" y="557"/>
                    </a:cubicBezTo>
                    <a:cubicBezTo>
                      <a:pt x="643" y="480"/>
                      <a:pt x="734" y="438"/>
                      <a:pt x="847" y="437"/>
                    </a:cubicBezTo>
                    <a:cubicBezTo>
                      <a:pt x="946" y="437"/>
                      <a:pt x="1024" y="468"/>
                      <a:pt x="1079" y="530"/>
                    </a:cubicBezTo>
                    <a:cubicBezTo>
                      <a:pt x="1137" y="589"/>
                      <a:pt x="1165" y="671"/>
                      <a:pt x="1165" y="777"/>
                    </a:cubicBezTo>
                    <a:lnTo>
                      <a:pt x="1165" y="1681"/>
                    </a:lnTo>
                    <a:lnTo>
                      <a:pt x="1637" y="1681"/>
                    </a:lnTo>
                    <a:lnTo>
                      <a:pt x="1637" y="860"/>
                    </a:lnTo>
                    <a:cubicBezTo>
                      <a:pt x="1637" y="737"/>
                      <a:pt x="1671" y="635"/>
                      <a:pt x="1737" y="557"/>
                    </a:cubicBezTo>
                    <a:cubicBezTo>
                      <a:pt x="1802" y="480"/>
                      <a:pt x="1892" y="438"/>
                      <a:pt x="2005" y="437"/>
                    </a:cubicBezTo>
                    <a:cubicBezTo>
                      <a:pt x="2105" y="437"/>
                      <a:pt x="2182" y="467"/>
                      <a:pt x="2240" y="526"/>
                    </a:cubicBezTo>
                    <a:cubicBezTo>
                      <a:pt x="2298" y="586"/>
                      <a:pt x="2326" y="670"/>
                      <a:pt x="2326" y="777"/>
                    </a:cubicBezTo>
                    <a:lnTo>
                      <a:pt x="2326" y="1681"/>
                    </a:lnTo>
                    <a:lnTo>
                      <a:pt x="2799" y="1681"/>
                    </a:lnTo>
                    <a:lnTo>
                      <a:pt x="2799" y="638"/>
                    </a:lnTo>
                    <a:cubicBezTo>
                      <a:pt x="2799" y="442"/>
                      <a:pt x="2744" y="288"/>
                      <a:pt x="2635" y="175"/>
                    </a:cubicBezTo>
                    <a:cubicBezTo>
                      <a:pt x="2528" y="59"/>
                      <a:pt x="2382" y="1"/>
                      <a:pt x="2200" y="1"/>
                    </a:cubicBezTo>
                    <a:cubicBezTo>
                      <a:pt x="2058" y="3"/>
                      <a:pt x="1935" y="37"/>
                      <a:pt x="1832" y="100"/>
                    </a:cubicBezTo>
                    <a:cubicBezTo>
                      <a:pt x="1731" y="164"/>
                      <a:pt x="1654" y="258"/>
                      <a:pt x="1600" y="384"/>
                    </a:cubicBezTo>
                    <a:cubicBezTo>
                      <a:pt x="1559" y="263"/>
                      <a:pt x="1491" y="169"/>
                      <a:pt x="1394" y="104"/>
                    </a:cubicBezTo>
                    <a:cubicBezTo>
                      <a:pt x="1296" y="36"/>
                      <a:pt x="1178" y="1"/>
                      <a:pt x="10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4"/>
              <p:cNvSpPr/>
              <p:nvPr/>
            </p:nvSpPr>
            <p:spPr>
              <a:xfrm>
                <a:off x="-1853772" y="3311076"/>
                <a:ext cx="31653" cy="31329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1696" extrusionOk="0">
                    <a:moveTo>
                      <a:pt x="859" y="349"/>
                    </a:moveTo>
                    <a:cubicBezTo>
                      <a:pt x="968" y="349"/>
                      <a:pt x="1056" y="383"/>
                      <a:pt x="1121" y="449"/>
                    </a:cubicBezTo>
                    <a:cubicBezTo>
                      <a:pt x="1187" y="514"/>
                      <a:pt x="1222" y="602"/>
                      <a:pt x="1227" y="711"/>
                    </a:cubicBezTo>
                    <a:lnTo>
                      <a:pt x="470" y="711"/>
                    </a:lnTo>
                    <a:cubicBezTo>
                      <a:pt x="488" y="599"/>
                      <a:pt x="532" y="512"/>
                      <a:pt x="599" y="449"/>
                    </a:cubicBezTo>
                    <a:cubicBezTo>
                      <a:pt x="670" y="383"/>
                      <a:pt x="756" y="349"/>
                      <a:pt x="859" y="349"/>
                    </a:cubicBezTo>
                    <a:close/>
                    <a:moveTo>
                      <a:pt x="856" y="1"/>
                    </a:moveTo>
                    <a:cubicBezTo>
                      <a:pt x="689" y="1"/>
                      <a:pt x="541" y="37"/>
                      <a:pt x="411" y="109"/>
                    </a:cubicBezTo>
                    <a:cubicBezTo>
                      <a:pt x="281" y="178"/>
                      <a:pt x="181" y="279"/>
                      <a:pt x="108" y="409"/>
                    </a:cubicBezTo>
                    <a:cubicBezTo>
                      <a:pt x="36" y="536"/>
                      <a:pt x="0" y="684"/>
                      <a:pt x="0" y="853"/>
                    </a:cubicBezTo>
                    <a:cubicBezTo>
                      <a:pt x="0" y="1020"/>
                      <a:pt x="35" y="1167"/>
                      <a:pt x="105" y="1294"/>
                    </a:cubicBezTo>
                    <a:cubicBezTo>
                      <a:pt x="177" y="1423"/>
                      <a:pt x="278" y="1520"/>
                      <a:pt x="408" y="1591"/>
                    </a:cubicBezTo>
                    <a:cubicBezTo>
                      <a:pt x="540" y="1661"/>
                      <a:pt x="693" y="1695"/>
                      <a:pt x="868" y="1695"/>
                    </a:cubicBezTo>
                    <a:cubicBezTo>
                      <a:pt x="1016" y="1695"/>
                      <a:pt x="1149" y="1671"/>
                      <a:pt x="1269" y="1622"/>
                    </a:cubicBezTo>
                    <a:cubicBezTo>
                      <a:pt x="1391" y="1571"/>
                      <a:pt x="1494" y="1497"/>
                      <a:pt x="1578" y="1402"/>
                    </a:cubicBezTo>
                    <a:lnTo>
                      <a:pt x="1328" y="1150"/>
                    </a:lnTo>
                    <a:cubicBezTo>
                      <a:pt x="1270" y="1206"/>
                      <a:pt x="1206" y="1251"/>
                      <a:pt x="1134" y="1282"/>
                    </a:cubicBezTo>
                    <a:cubicBezTo>
                      <a:pt x="1062" y="1311"/>
                      <a:pt x="986" y="1325"/>
                      <a:pt x="908" y="1325"/>
                    </a:cubicBezTo>
                    <a:cubicBezTo>
                      <a:pt x="801" y="1325"/>
                      <a:pt x="709" y="1297"/>
                      <a:pt x="633" y="1239"/>
                    </a:cubicBezTo>
                    <a:cubicBezTo>
                      <a:pt x="558" y="1179"/>
                      <a:pt x="506" y="1097"/>
                      <a:pt x="479" y="992"/>
                    </a:cubicBezTo>
                    <a:lnTo>
                      <a:pt x="1671" y="992"/>
                    </a:lnTo>
                    <a:cubicBezTo>
                      <a:pt x="1673" y="965"/>
                      <a:pt x="1674" y="927"/>
                      <a:pt x="1674" y="877"/>
                    </a:cubicBezTo>
                    <a:cubicBezTo>
                      <a:pt x="1674" y="602"/>
                      <a:pt x="1604" y="387"/>
                      <a:pt x="1463" y="232"/>
                    </a:cubicBezTo>
                    <a:cubicBezTo>
                      <a:pt x="1326" y="78"/>
                      <a:pt x="1124" y="1"/>
                      <a:pt x="8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4"/>
              <p:cNvSpPr/>
              <p:nvPr/>
            </p:nvSpPr>
            <p:spPr>
              <a:xfrm>
                <a:off x="-1819001" y="3333538"/>
                <a:ext cx="9713" cy="15258"/>
              </a:xfrm>
              <a:custGeom>
                <a:avLst/>
                <a:gdLst/>
                <a:ahLst/>
                <a:cxnLst/>
                <a:rect l="l" t="t" r="r" b="b"/>
                <a:pathLst>
                  <a:path w="514" h="826" extrusionOk="0">
                    <a:moveTo>
                      <a:pt x="282" y="1"/>
                    </a:moveTo>
                    <a:cubicBezTo>
                      <a:pt x="214" y="1"/>
                      <a:pt x="157" y="24"/>
                      <a:pt x="112" y="69"/>
                    </a:cubicBezTo>
                    <a:cubicBezTo>
                      <a:pt x="66" y="114"/>
                      <a:pt x="44" y="172"/>
                      <a:pt x="44" y="243"/>
                    </a:cubicBezTo>
                    <a:cubicBezTo>
                      <a:pt x="44" y="329"/>
                      <a:pt x="78" y="393"/>
                      <a:pt x="146" y="437"/>
                    </a:cubicBezTo>
                    <a:lnTo>
                      <a:pt x="0" y="826"/>
                    </a:lnTo>
                    <a:lnTo>
                      <a:pt x="232" y="826"/>
                    </a:lnTo>
                    <a:lnTo>
                      <a:pt x="452" y="433"/>
                    </a:lnTo>
                    <a:cubicBezTo>
                      <a:pt x="473" y="395"/>
                      <a:pt x="488" y="361"/>
                      <a:pt x="498" y="335"/>
                    </a:cubicBezTo>
                    <a:cubicBezTo>
                      <a:pt x="509" y="306"/>
                      <a:pt x="514" y="275"/>
                      <a:pt x="514" y="243"/>
                    </a:cubicBezTo>
                    <a:cubicBezTo>
                      <a:pt x="514" y="168"/>
                      <a:pt x="491" y="109"/>
                      <a:pt x="446" y="66"/>
                    </a:cubicBezTo>
                    <a:cubicBezTo>
                      <a:pt x="401" y="23"/>
                      <a:pt x="345" y="1"/>
                      <a:pt x="2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4"/>
              <p:cNvSpPr/>
              <p:nvPr/>
            </p:nvSpPr>
            <p:spPr>
              <a:xfrm>
                <a:off x="-1786157" y="3311371"/>
                <a:ext cx="30784" cy="31034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1680" extrusionOk="0">
                    <a:moveTo>
                      <a:pt x="1" y="0"/>
                    </a:moveTo>
                    <a:lnTo>
                      <a:pt x="1" y="1044"/>
                    </a:lnTo>
                    <a:cubicBezTo>
                      <a:pt x="1" y="1239"/>
                      <a:pt x="55" y="1395"/>
                      <a:pt x="162" y="1510"/>
                    </a:cubicBezTo>
                    <a:cubicBezTo>
                      <a:pt x="271" y="1623"/>
                      <a:pt x="418" y="1679"/>
                      <a:pt x="601" y="1679"/>
                    </a:cubicBezTo>
                    <a:cubicBezTo>
                      <a:pt x="858" y="1679"/>
                      <a:pt x="1043" y="1576"/>
                      <a:pt x="1156" y="1368"/>
                    </a:cubicBezTo>
                    <a:lnTo>
                      <a:pt x="1156" y="1661"/>
                    </a:lnTo>
                    <a:lnTo>
                      <a:pt x="1629" y="1661"/>
                    </a:lnTo>
                    <a:lnTo>
                      <a:pt x="1629" y="0"/>
                    </a:lnTo>
                    <a:lnTo>
                      <a:pt x="1156" y="0"/>
                    </a:lnTo>
                    <a:lnTo>
                      <a:pt x="1156" y="821"/>
                    </a:lnTo>
                    <a:cubicBezTo>
                      <a:pt x="1156" y="945"/>
                      <a:pt x="1123" y="1046"/>
                      <a:pt x="1057" y="1124"/>
                    </a:cubicBezTo>
                    <a:cubicBezTo>
                      <a:pt x="992" y="1202"/>
                      <a:pt x="902" y="1242"/>
                      <a:pt x="788" y="1244"/>
                    </a:cubicBezTo>
                    <a:cubicBezTo>
                      <a:pt x="692" y="1244"/>
                      <a:pt x="616" y="1215"/>
                      <a:pt x="561" y="1154"/>
                    </a:cubicBezTo>
                    <a:cubicBezTo>
                      <a:pt x="505" y="1095"/>
                      <a:pt x="477" y="1013"/>
                      <a:pt x="477" y="907"/>
                    </a:cubicBez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4"/>
              <p:cNvSpPr/>
              <p:nvPr/>
            </p:nvSpPr>
            <p:spPr>
              <a:xfrm>
                <a:off x="-1749968" y="3310965"/>
                <a:ext cx="26400" cy="31440"/>
              </a:xfrm>
              <a:custGeom>
                <a:avLst/>
                <a:gdLst/>
                <a:ahLst/>
                <a:cxnLst/>
                <a:rect l="l" t="t" r="r" b="b"/>
                <a:pathLst>
                  <a:path w="1397" h="1702" extrusionOk="0">
                    <a:moveTo>
                      <a:pt x="737" y="0"/>
                    </a:moveTo>
                    <a:cubicBezTo>
                      <a:pt x="546" y="0"/>
                      <a:pt x="391" y="45"/>
                      <a:pt x="267" y="137"/>
                    </a:cubicBezTo>
                    <a:cubicBezTo>
                      <a:pt x="143" y="227"/>
                      <a:pt x="82" y="354"/>
                      <a:pt x="82" y="519"/>
                    </a:cubicBezTo>
                    <a:cubicBezTo>
                      <a:pt x="82" y="626"/>
                      <a:pt x="109" y="713"/>
                      <a:pt x="161" y="781"/>
                    </a:cubicBezTo>
                    <a:cubicBezTo>
                      <a:pt x="216" y="847"/>
                      <a:pt x="279" y="897"/>
                      <a:pt x="353" y="929"/>
                    </a:cubicBezTo>
                    <a:cubicBezTo>
                      <a:pt x="429" y="963"/>
                      <a:pt x="524" y="996"/>
                      <a:pt x="638" y="1028"/>
                    </a:cubicBezTo>
                    <a:cubicBezTo>
                      <a:pt x="744" y="1059"/>
                      <a:pt x="822" y="1089"/>
                      <a:pt x="869" y="1115"/>
                    </a:cubicBezTo>
                    <a:cubicBezTo>
                      <a:pt x="918" y="1142"/>
                      <a:pt x="943" y="1179"/>
                      <a:pt x="943" y="1227"/>
                    </a:cubicBezTo>
                    <a:cubicBezTo>
                      <a:pt x="943" y="1269"/>
                      <a:pt x="923" y="1303"/>
                      <a:pt x="885" y="1326"/>
                    </a:cubicBezTo>
                    <a:cubicBezTo>
                      <a:pt x="847" y="1346"/>
                      <a:pt x="797" y="1357"/>
                      <a:pt x="733" y="1357"/>
                    </a:cubicBezTo>
                    <a:cubicBezTo>
                      <a:pt x="640" y="1357"/>
                      <a:pt x="541" y="1339"/>
                      <a:pt x="437" y="1304"/>
                    </a:cubicBezTo>
                    <a:cubicBezTo>
                      <a:pt x="334" y="1266"/>
                      <a:pt x="240" y="1215"/>
                      <a:pt x="155" y="1149"/>
                    </a:cubicBezTo>
                    <a:lnTo>
                      <a:pt x="1" y="1470"/>
                    </a:lnTo>
                    <a:cubicBezTo>
                      <a:pt x="93" y="1544"/>
                      <a:pt x="203" y="1602"/>
                      <a:pt x="329" y="1644"/>
                    </a:cubicBezTo>
                    <a:cubicBezTo>
                      <a:pt x="454" y="1682"/>
                      <a:pt x="585" y="1701"/>
                      <a:pt x="721" y="1701"/>
                    </a:cubicBezTo>
                    <a:cubicBezTo>
                      <a:pt x="918" y="1701"/>
                      <a:pt x="1080" y="1656"/>
                      <a:pt x="1205" y="1566"/>
                    </a:cubicBezTo>
                    <a:cubicBezTo>
                      <a:pt x="1334" y="1474"/>
                      <a:pt x="1397" y="1345"/>
                      <a:pt x="1397" y="1180"/>
                    </a:cubicBezTo>
                    <a:cubicBezTo>
                      <a:pt x="1397" y="1071"/>
                      <a:pt x="1370" y="983"/>
                      <a:pt x="1313" y="918"/>
                    </a:cubicBezTo>
                    <a:cubicBezTo>
                      <a:pt x="1258" y="850"/>
                      <a:pt x="1192" y="799"/>
                      <a:pt x="1116" y="766"/>
                    </a:cubicBezTo>
                    <a:cubicBezTo>
                      <a:pt x="1040" y="731"/>
                      <a:pt x="943" y="696"/>
                      <a:pt x="825" y="662"/>
                    </a:cubicBezTo>
                    <a:cubicBezTo>
                      <a:pt x="719" y="631"/>
                      <a:pt x="641" y="603"/>
                      <a:pt x="594" y="578"/>
                    </a:cubicBezTo>
                    <a:cubicBezTo>
                      <a:pt x="546" y="554"/>
                      <a:pt x="523" y="518"/>
                      <a:pt x="523" y="473"/>
                    </a:cubicBezTo>
                    <a:cubicBezTo>
                      <a:pt x="523" y="431"/>
                      <a:pt x="541" y="400"/>
                      <a:pt x="576" y="380"/>
                    </a:cubicBezTo>
                    <a:cubicBezTo>
                      <a:pt x="611" y="359"/>
                      <a:pt x="657" y="349"/>
                      <a:pt x="715" y="349"/>
                    </a:cubicBezTo>
                    <a:cubicBezTo>
                      <a:pt x="784" y="349"/>
                      <a:pt x="864" y="363"/>
                      <a:pt x="953" y="393"/>
                    </a:cubicBezTo>
                    <a:cubicBezTo>
                      <a:pt x="1040" y="420"/>
                      <a:pt x="1130" y="458"/>
                      <a:pt x="1221" y="510"/>
                    </a:cubicBezTo>
                    <a:lnTo>
                      <a:pt x="1385" y="186"/>
                    </a:lnTo>
                    <a:cubicBezTo>
                      <a:pt x="1293" y="126"/>
                      <a:pt x="1190" y="80"/>
                      <a:pt x="1076" y="49"/>
                    </a:cubicBezTo>
                    <a:cubicBezTo>
                      <a:pt x="963" y="17"/>
                      <a:pt x="850" y="0"/>
                      <a:pt x="7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4"/>
              <p:cNvSpPr/>
              <p:nvPr/>
            </p:nvSpPr>
            <p:spPr>
              <a:xfrm>
                <a:off x="-1720242" y="3311076"/>
                <a:ext cx="31653" cy="31329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1696" extrusionOk="0">
                    <a:moveTo>
                      <a:pt x="858" y="349"/>
                    </a:moveTo>
                    <a:cubicBezTo>
                      <a:pt x="968" y="349"/>
                      <a:pt x="1055" y="383"/>
                      <a:pt x="1121" y="449"/>
                    </a:cubicBezTo>
                    <a:cubicBezTo>
                      <a:pt x="1187" y="514"/>
                      <a:pt x="1223" y="602"/>
                      <a:pt x="1226" y="711"/>
                    </a:cubicBezTo>
                    <a:lnTo>
                      <a:pt x="470" y="711"/>
                    </a:lnTo>
                    <a:cubicBezTo>
                      <a:pt x="488" y="599"/>
                      <a:pt x="532" y="512"/>
                      <a:pt x="600" y="449"/>
                    </a:cubicBezTo>
                    <a:cubicBezTo>
                      <a:pt x="669" y="383"/>
                      <a:pt x="755" y="349"/>
                      <a:pt x="858" y="349"/>
                    </a:cubicBezTo>
                    <a:close/>
                    <a:moveTo>
                      <a:pt x="856" y="1"/>
                    </a:moveTo>
                    <a:cubicBezTo>
                      <a:pt x="689" y="1"/>
                      <a:pt x="541" y="37"/>
                      <a:pt x="411" y="109"/>
                    </a:cubicBezTo>
                    <a:cubicBezTo>
                      <a:pt x="281" y="178"/>
                      <a:pt x="180" y="279"/>
                      <a:pt x="108" y="409"/>
                    </a:cubicBezTo>
                    <a:cubicBezTo>
                      <a:pt x="36" y="536"/>
                      <a:pt x="0" y="684"/>
                      <a:pt x="0" y="853"/>
                    </a:cubicBezTo>
                    <a:cubicBezTo>
                      <a:pt x="0" y="1020"/>
                      <a:pt x="35" y="1167"/>
                      <a:pt x="106" y="1294"/>
                    </a:cubicBezTo>
                    <a:cubicBezTo>
                      <a:pt x="178" y="1423"/>
                      <a:pt x="278" y="1520"/>
                      <a:pt x="408" y="1591"/>
                    </a:cubicBezTo>
                    <a:cubicBezTo>
                      <a:pt x="539" y="1661"/>
                      <a:pt x="692" y="1695"/>
                      <a:pt x="867" y="1695"/>
                    </a:cubicBezTo>
                    <a:cubicBezTo>
                      <a:pt x="1017" y="1695"/>
                      <a:pt x="1150" y="1671"/>
                      <a:pt x="1269" y="1622"/>
                    </a:cubicBezTo>
                    <a:cubicBezTo>
                      <a:pt x="1391" y="1571"/>
                      <a:pt x="1494" y="1497"/>
                      <a:pt x="1578" y="1402"/>
                    </a:cubicBezTo>
                    <a:lnTo>
                      <a:pt x="1328" y="1150"/>
                    </a:lnTo>
                    <a:cubicBezTo>
                      <a:pt x="1270" y="1206"/>
                      <a:pt x="1206" y="1251"/>
                      <a:pt x="1134" y="1282"/>
                    </a:cubicBezTo>
                    <a:cubicBezTo>
                      <a:pt x="1062" y="1311"/>
                      <a:pt x="986" y="1325"/>
                      <a:pt x="909" y="1325"/>
                    </a:cubicBezTo>
                    <a:cubicBezTo>
                      <a:pt x="800" y="1325"/>
                      <a:pt x="709" y="1297"/>
                      <a:pt x="633" y="1239"/>
                    </a:cubicBezTo>
                    <a:cubicBezTo>
                      <a:pt x="557" y="1179"/>
                      <a:pt x="506" y="1097"/>
                      <a:pt x="479" y="992"/>
                    </a:cubicBezTo>
                    <a:lnTo>
                      <a:pt x="1670" y="992"/>
                    </a:lnTo>
                    <a:cubicBezTo>
                      <a:pt x="1673" y="965"/>
                      <a:pt x="1674" y="927"/>
                      <a:pt x="1674" y="877"/>
                    </a:cubicBezTo>
                    <a:cubicBezTo>
                      <a:pt x="1674" y="602"/>
                      <a:pt x="1603" y="387"/>
                      <a:pt x="1464" y="232"/>
                    </a:cubicBezTo>
                    <a:cubicBezTo>
                      <a:pt x="1325" y="78"/>
                      <a:pt x="1123" y="1"/>
                      <a:pt x="8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4"/>
              <p:cNvSpPr/>
              <p:nvPr/>
            </p:nvSpPr>
            <p:spPr>
              <a:xfrm>
                <a:off x="-1680289" y="3311002"/>
                <a:ext cx="19389" cy="31071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1682" extrusionOk="0">
                    <a:moveTo>
                      <a:pt x="1026" y="1"/>
                    </a:moveTo>
                    <a:cubicBezTo>
                      <a:pt x="902" y="3"/>
                      <a:pt x="794" y="32"/>
                      <a:pt x="702" y="85"/>
                    </a:cubicBezTo>
                    <a:cubicBezTo>
                      <a:pt x="609" y="139"/>
                      <a:pt x="534" y="217"/>
                      <a:pt x="476" y="320"/>
                    </a:cubicBezTo>
                    <a:lnTo>
                      <a:pt x="476" y="20"/>
                    </a:lnTo>
                    <a:lnTo>
                      <a:pt x="0" y="20"/>
                    </a:lnTo>
                    <a:lnTo>
                      <a:pt x="0" y="1681"/>
                    </a:lnTo>
                    <a:lnTo>
                      <a:pt x="476" y="1681"/>
                    </a:lnTo>
                    <a:lnTo>
                      <a:pt x="476" y="881"/>
                    </a:lnTo>
                    <a:cubicBezTo>
                      <a:pt x="476" y="750"/>
                      <a:pt x="519" y="644"/>
                      <a:pt x="602" y="567"/>
                    </a:cubicBezTo>
                    <a:cubicBezTo>
                      <a:pt x="689" y="486"/>
                      <a:pt x="806" y="446"/>
                      <a:pt x="951" y="446"/>
                    </a:cubicBezTo>
                    <a:cubicBezTo>
                      <a:pt x="985" y="446"/>
                      <a:pt x="1009" y="447"/>
                      <a:pt x="1026" y="449"/>
                    </a:cubicBezTo>
                    <a:lnTo>
                      <a:pt x="10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4"/>
              <p:cNvSpPr/>
              <p:nvPr/>
            </p:nvSpPr>
            <p:spPr>
              <a:xfrm>
                <a:off x="-1653553" y="3311002"/>
                <a:ext cx="31351" cy="31071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1682" extrusionOk="0">
                    <a:moveTo>
                      <a:pt x="1051" y="1"/>
                    </a:moveTo>
                    <a:cubicBezTo>
                      <a:pt x="783" y="6"/>
                      <a:pt x="591" y="109"/>
                      <a:pt x="476" y="310"/>
                    </a:cubicBezTo>
                    <a:lnTo>
                      <a:pt x="476" y="20"/>
                    </a:lnTo>
                    <a:lnTo>
                      <a:pt x="1" y="20"/>
                    </a:lnTo>
                    <a:lnTo>
                      <a:pt x="1" y="1681"/>
                    </a:lnTo>
                    <a:lnTo>
                      <a:pt x="476" y="1681"/>
                    </a:lnTo>
                    <a:lnTo>
                      <a:pt x="476" y="863"/>
                    </a:lnTo>
                    <a:cubicBezTo>
                      <a:pt x="476" y="739"/>
                      <a:pt x="510" y="639"/>
                      <a:pt x="577" y="561"/>
                    </a:cubicBezTo>
                    <a:cubicBezTo>
                      <a:pt x="645" y="480"/>
                      <a:pt x="738" y="438"/>
                      <a:pt x="855" y="437"/>
                    </a:cubicBezTo>
                    <a:cubicBezTo>
                      <a:pt x="957" y="437"/>
                      <a:pt x="1035" y="468"/>
                      <a:pt x="1093" y="530"/>
                    </a:cubicBezTo>
                    <a:cubicBezTo>
                      <a:pt x="1154" y="589"/>
                      <a:pt x="1183" y="671"/>
                      <a:pt x="1183" y="777"/>
                    </a:cubicBezTo>
                    <a:lnTo>
                      <a:pt x="1183" y="1681"/>
                    </a:lnTo>
                    <a:lnTo>
                      <a:pt x="1658" y="1681"/>
                    </a:lnTo>
                    <a:lnTo>
                      <a:pt x="1658" y="638"/>
                    </a:lnTo>
                    <a:cubicBezTo>
                      <a:pt x="1658" y="444"/>
                      <a:pt x="1603" y="289"/>
                      <a:pt x="1492" y="175"/>
                    </a:cubicBezTo>
                    <a:cubicBezTo>
                      <a:pt x="1383" y="59"/>
                      <a:pt x="1236" y="1"/>
                      <a:pt x="10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4"/>
              <p:cNvSpPr/>
              <p:nvPr/>
            </p:nvSpPr>
            <p:spPr>
              <a:xfrm>
                <a:off x="-1616911" y="3311002"/>
                <a:ext cx="29499" cy="31477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704" extrusionOk="0">
                    <a:moveTo>
                      <a:pt x="1091" y="965"/>
                    </a:moveTo>
                    <a:lnTo>
                      <a:pt x="1091" y="1113"/>
                    </a:lnTo>
                    <a:cubicBezTo>
                      <a:pt x="1077" y="1185"/>
                      <a:pt x="1033" y="1245"/>
                      <a:pt x="961" y="1293"/>
                    </a:cubicBezTo>
                    <a:cubicBezTo>
                      <a:pt x="889" y="1339"/>
                      <a:pt x="804" y="1364"/>
                      <a:pt x="705" y="1364"/>
                    </a:cubicBezTo>
                    <a:cubicBezTo>
                      <a:pt x="625" y="1364"/>
                      <a:pt x="561" y="1344"/>
                      <a:pt x="513" y="1308"/>
                    </a:cubicBezTo>
                    <a:cubicBezTo>
                      <a:pt x="468" y="1268"/>
                      <a:pt x="445" y="1217"/>
                      <a:pt x="445" y="1154"/>
                    </a:cubicBezTo>
                    <a:cubicBezTo>
                      <a:pt x="445" y="1087"/>
                      <a:pt x="467" y="1041"/>
                      <a:pt x="510" y="1011"/>
                    </a:cubicBezTo>
                    <a:cubicBezTo>
                      <a:pt x="556" y="980"/>
                      <a:pt x="625" y="965"/>
                      <a:pt x="718" y="965"/>
                    </a:cubicBezTo>
                    <a:close/>
                    <a:moveTo>
                      <a:pt x="853" y="1"/>
                    </a:moveTo>
                    <a:cubicBezTo>
                      <a:pt x="715" y="1"/>
                      <a:pt x="589" y="16"/>
                      <a:pt x="473" y="47"/>
                    </a:cubicBezTo>
                    <a:cubicBezTo>
                      <a:pt x="357" y="78"/>
                      <a:pt x="234" y="127"/>
                      <a:pt x="103" y="193"/>
                    </a:cubicBezTo>
                    <a:lnTo>
                      <a:pt x="251" y="521"/>
                    </a:lnTo>
                    <a:cubicBezTo>
                      <a:pt x="426" y="423"/>
                      <a:pt x="590" y="375"/>
                      <a:pt x="745" y="375"/>
                    </a:cubicBezTo>
                    <a:cubicBezTo>
                      <a:pt x="858" y="375"/>
                      <a:pt x="944" y="400"/>
                      <a:pt x="1001" y="449"/>
                    </a:cubicBezTo>
                    <a:cubicBezTo>
                      <a:pt x="1061" y="496"/>
                      <a:pt x="1091" y="564"/>
                      <a:pt x="1091" y="653"/>
                    </a:cubicBezTo>
                    <a:lnTo>
                      <a:pt x="1091" y="684"/>
                    </a:lnTo>
                    <a:lnTo>
                      <a:pt x="634" y="684"/>
                    </a:lnTo>
                    <a:cubicBezTo>
                      <a:pt x="432" y="685"/>
                      <a:pt x="275" y="732"/>
                      <a:pt x="164" y="819"/>
                    </a:cubicBezTo>
                    <a:cubicBezTo>
                      <a:pt x="55" y="907"/>
                      <a:pt x="1" y="1028"/>
                      <a:pt x="1" y="1185"/>
                    </a:cubicBezTo>
                    <a:cubicBezTo>
                      <a:pt x="1" y="1339"/>
                      <a:pt x="52" y="1464"/>
                      <a:pt x="155" y="1560"/>
                    </a:cubicBezTo>
                    <a:cubicBezTo>
                      <a:pt x="258" y="1656"/>
                      <a:pt x="397" y="1703"/>
                      <a:pt x="572" y="1703"/>
                    </a:cubicBezTo>
                    <a:cubicBezTo>
                      <a:pt x="687" y="1703"/>
                      <a:pt x="790" y="1684"/>
                      <a:pt x="877" y="1648"/>
                    </a:cubicBezTo>
                    <a:cubicBezTo>
                      <a:pt x="966" y="1611"/>
                      <a:pt x="1038" y="1557"/>
                      <a:pt x="1093" y="1487"/>
                    </a:cubicBezTo>
                    <a:lnTo>
                      <a:pt x="1093" y="1681"/>
                    </a:lnTo>
                    <a:lnTo>
                      <a:pt x="1560" y="1681"/>
                    </a:lnTo>
                    <a:lnTo>
                      <a:pt x="1557" y="598"/>
                    </a:lnTo>
                    <a:cubicBezTo>
                      <a:pt x="1555" y="410"/>
                      <a:pt x="1492" y="263"/>
                      <a:pt x="1369" y="159"/>
                    </a:cubicBezTo>
                    <a:cubicBezTo>
                      <a:pt x="1248" y="54"/>
                      <a:pt x="1075" y="1"/>
                      <a:pt x="8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4"/>
              <p:cNvSpPr/>
              <p:nvPr/>
            </p:nvSpPr>
            <p:spPr>
              <a:xfrm>
                <a:off x="-1578171" y="3311002"/>
                <a:ext cx="52894" cy="31071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1682" extrusionOk="0">
                    <a:moveTo>
                      <a:pt x="1038" y="1"/>
                    </a:moveTo>
                    <a:cubicBezTo>
                      <a:pt x="778" y="6"/>
                      <a:pt x="591" y="108"/>
                      <a:pt x="476" y="307"/>
                    </a:cubicBezTo>
                    <a:lnTo>
                      <a:pt x="476" y="20"/>
                    </a:lnTo>
                    <a:lnTo>
                      <a:pt x="1" y="20"/>
                    </a:lnTo>
                    <a:lnTo>
                      <a:pt x="1" y="1681"/>
                    </a:lnTo>
                    <a:lnTo>
                      <a:pt x="476" y="1681"/>
                    </a:lnTo>
                    <a:lnTo>
                      <a:pt x="476" y="860"/>
                    </a:lnTo>
                    <a:cubicBezTo>
                      <a:pt x="476" y="737"/>
                      <a:pt x="509" y="635"/>
                      <a:pt x="575" y="557"/>
                    </a:cubicBezTo>
                    <a:cubicBezTo>
                      <a:pt x="643" y="480"/>
                      <a:pt x="733" y="438"/>
                      <a:pt x="846" y="437"/>
                    </a:cubicBezTo>
                    <a:cubicBezTo>
                      <a:pt x="945" y="437"/>
                      <a:pt x="1022" y="468"/>
                      <a:pt x="1078" y="530"/>
                    </a:cubicBezTo>
                    <a:cubicBezTo>
                      <a:pt x="1136" y="589"/>
                      <a:pt x="1164" y="671"/>
                      <a:pt x="1164" y="777"/>
                    </a:cubicBezTo>
                    <a:lnTo>
                      <a:pt x="1164" y="1681"/>
                    </a:lnTo>
                    <a:lnTo>
                      <a:pt x="1638" y="1681"/>
                    </a:lnTo>
                    <a:lnTo>
                      <a:pt x="1638" y="860"/>
                    </a:lnTo>
                    <a:cubicBezTo>
                      <a:pt x="1638" y="737"/>
                      <a:pt x="1670" y="635"/>
                      <a:pt x="1735" y="557"/>
                    </a:cubicBezTo>
                    <a:cubicBezTo>
                      <a:pt x="1802" y="480"/>
                      <a:pt x="1891" y="438"/>
                      <a:pt x="2004" y="437"/>
                    </a:cubicBezTo>
                    <a:cubicBezTo>
                      <a:pt x="2103" y="437"/>
                      <a:pt x="2182" y="467"/>
                      <a:pt x="2240" y="526"/>
                    </a:cubicBezTo>
                    <a:cubicBezTo>
                      <a:pt x="2296" y="586"/>
                      <a:pt x="2326" y="670"/>
                      <a:pt x="2326" y="777"/>
                    </a:cubicBezTo>
                    <a:lnTo>
                      <a:pt x="2326" y="1681"/>
                    </a:lnTo>
                    <a:lnTo>
                      <a:pt x="2798" y="1681"/>
                    </a:lnTo>
                    <a:lnTo>
                      <a:pt x="2798" y="638"/>
                    </a:lnTo>
                    <a:cubicBezTo>
                      <a:pt x="2798" y="442"/>
                      <a:pt x="2744" y="288"/>
                      <a:pt x="2635" y="175"/>
                    </a:cubicBezTo>
                    <a:cubicBezTo>
                      <a:pt x="2528" y="59"/>
                      <a:pt x="2383" y="1"/>
                      <a:pt x="2199" y="1"/>
                    </a:cubicBezTo>
                    <a:cubicBezTo>
                      <a:pt x="2057" y="3"/>
                      <a:pt x="1935" y="37"/>
                      <a:pt x="1832" y="100"/>
                    </a:cubicBezTo>
                    <a:cubicBezTo>
                      <a:pt x="1730" y="164"/>
                      <a:pt x="1653" y="258"/>
                      <a:pt x="1600" y="384"/>
                    </a:cubicBezTo>
                    <a:cubicBezTo>
                      <a:pt x="1559" y="263"/>
                      <a:pt x="1490" y="169"/>
                      <a:pt x="1393" y="104"/>
                    </a:cubicBezTo>
                    <a:cubicBezTo>
                      <a:pt x="1297" y="36"/>
                      <a:pt x="1178" y="1"/>
                      <a:pt x="10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4"/>
              <p:cNvSpPr/>
              <p:nvPr/>
            </p:nvSpPr>
            <p:spPr>
              <a:xfrm>
                <a:off x="-1518852" y="3311076"/>
                <a:ext cx="31653" cy="31329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1696" extrusionOk="0">
                    <a:moveTo>
                      <a:pt x="858" y="349"/>
                    </a:moveTo>
                    <a:cubicBezTo>
                      <a:pt x="968" y="349"/>
                      <a:pt x="1055" y="383"/>
                      <a:pt x="1121" y="449"/>
                    </a:cubicBezTo>
                    <a:cubicBezTo>
                      <a:pt x="1188" y="514"/>
                      <a:pt x="1223" y="602"/>
                      <a:pt x="1226" y="711"/>
                    </a:cubicBezTo>
                    <a:lnTo>
                      <a:pt x="470" y="711"/>
                    </a:lnTo>
                    <a:cubicBezTo>
                      <a:pt x="488" y="599"/>
                      <a:pt x="532" y="512"/>
                      <a:pt x="600" y="449"/>
                    </a:cubicBezTo>
                    <a:cubicBezTo>
                      <a:pt x="669" y="383"/>
                      <a:pt x="756" y="349"/>
                      <a:pt x="858" y="349"/>
                    </a:cubicBezTo>
                    <a:close/>
                    <a:moveTo>
                      <a:pt x="856" y="1"/>
                    </a:moveTo>
                    <a:cubicBezTo>
                      <a:pt x="689" y="1"/>
                      <a:pt x="541" y="37"/>
                      <a:pt x="411" y="109"/>
                    </a:cubicBezTo>
                    <a:cubicBezTo>
                      <a:pt x="282" y="178"/>
                      <a:pt x="180" y="279"/>
                      <a:pt x="108" y="409"/>
                    </a:cubicBezTo>
                    <a:cubicBezTo>
                      <a:pt x="36" y="536"/>
                      <a:pt x="0" y="684"/>
                      <a:pt x="0" y="853"/>
                    </a:cubicBezTo>
                    <a:cubicBezTo>
                      <a:pt x="0" y="1020"/>
                      <a:pt x="35" y="1167"/>
                      <a:pt x="106" y="1294"/>
                    </a:cubicBezTo>
                    <a:cubicBezTo>
                      <a:pt x="178" y="1423"/>
                      <a:pt x="278" y="1520"/>
                      <a:pt x="408" y="1591"/>
                    </a:cubicBezTo>
                    <a:cubicBezTo>
                      <a:pt x="539" y="1661"/>
                      <a:pt x="694" y="1695"/>
                      <a:pt x="869" y="1695"/>
                    </a:cubicBezTo>
                    <a:cubicBezTo>
                      <a:pt x="1017" y="1695"/>
                      <a:pt x="1151" y="1671"/>
                      <a:pt x="1270" y="1622"/>
                    </a:cubicBezTo>
                    <a:cubicBezTo>
                      <a:pt x="1391" y="1571"/>
                      <a:pt x="1494" y="1497"/>
                      <a:pt x="1579" y="1402"/>
                    </a:cubicBezTo>
                    <a:lnTo>
                      <a:pt x="1328" y="1150"/>
                    </a:lnTo>
                    <a:cubicBezTo>
                      <a:pt x="1270" y="1206"/>
                      <a:pt x="1206" y="1251"/>
                      <a:pt x="1134" y="1282"/>
                    </a:cubicBezTo>
                    <a:cubicBezTo>
                      <a:pt x="1062" y="1311"/>
                      <a:pt x="987" y="1325"/>
                      <a:pt x="909" y="1325"/>
                    </a:cubicBezTo>
                    <a:cubicBezTo>
                      <a:pt x="802" y="1325"/>
                      <a:pt x="709" y="1297"/>
                      <a:pt x="633" y="1239"/>
                    </a:cubicBezTo>
                    <a:cubicBezTo>
                      <a:pt x="557" y="1179"/>
                      <a:pt x="506" y="1097"/>
                      <a:pt x="479" y="992"/>
                    </a:cubicBezTo>
                    <a:lnTo>
                      <a:pt x="1672" y="992"/>
                    </a:lnTo>
                    <a:cubicBezTo>
                      <a:pt x="1673" y="965"/>
                      <a:pt x="1674" y="927"/>
                      <a:pt x="1674" y="877"/>
                    </a:cubicBezTo>
                    <a:cubicBezTo>
                      <a:pt x="1674" y="602"/>
                      <a:pt x="1605" y="387"/>
                      <a:pt x="1465" y="232"/>
                    </a:cubicBezTo>
                    <a:cubicBezTo>
                      <a:pt x="1327" y="78"/>
                      <a:pt x="1124" y="1"/>
                      <a:pt x="8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4"/>
              <p:cNvSpPr/>
              <p:nvPr/>
            </p:nvSpPr>
            <p:spPr>
              <a:xfrm>
                <a:off x="-1464389" y="3310097"/>
                <a:ext cx="26967" cy="32789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775" extrusionOk="0">
                    <a:moveTo>
                      <a:pt x="1150" y="881"/>
                    </a:moveTo>
                    <a:lnTo>
                      <a:pt x="1150" y="943"/>
                    </a:lnTo>
                    <a:cubicBezTo>
                      <a:pt x="1150" y="1124"/>
                      <a:pt x="1102" y="1270"/>
                      <a:pt x="1009" y="1379"/>
                    </a:cubicBezTo>
                    <a:cubicBezTo>
                      <a:pt x="917" y="1487"/>
                      <a:pt x="793" y="1543"/>
                      <a:pt x="640" y="1543"/>
                    </a:cubicBezTo>
                    <a:cubicBezTo>
                      <a:pt x="528" y="1543"/>
                      <a:pt x="439" y="1513"/>
                      <a:pt x="374" y="1456"/>
                    </a:cubicBezTo>
                    <a:cubicBezTo>
                      <a:pt x="309" y="1397"/>
                      <a:pt x="277" y="1319"/>
                      <a:pt x="277" y="1221"/>
                    </a:cubicBezTo>
                    <a:cubicBezTo>
                      <a:pt x="277" y="1097"/>
                      <a:pt x="321" y="1010"/>
                      <a:pt x="407" y="958"/>
                    </a:cubicBezTo>
                    <a:cubicBezTo>
                      <a:pt x="493" y="907"/>
                      <a:pt x="649" y="881"/>
                      <a:pt x="873" y="881"/>
                    </a:cubicBezTo>
                    <a:close/>
                    <a:moveTo>
                      <a:pt x="698" y="1"/>
                    </a:moveTo>
                    <a:cubicBezTo>
                      <a:pt x="608" y="1"/>
                      <a:pt x="515" y="11"/>
                      <a:pt x="419" y="31"/>
                    </a:cubicBezTo>
                    <a:cubicBezTo>
                      <a:pt x="324" y="50"/>
                      <a:pt x="226" y="79"/>
                      <a:pt x="124" y="118"/>
                    </a:cubicBezTo>
                    <a:lnTo>
                      <a:pt x="124" y="374"/>
                    </a:lnTo>
                    <a:cubicBezTo>
                      <a:pt x="208" y="329"/>
                      <a:pt x="297" y="294"/>
                      <a:pt x="388" y="271"/>
                    </a:cubicBezTo>
                    <a:cubicBezTo>
                      <a:pt x="479" y="248"/>
                      <a:pt x="573" y="236"/>
                      <a:pt x="670" y="236"/>
                    </a:cubicBezTo>
                    <a:cubicBezTo>
                      <a:pt x="822" y="236"/>
                      <a:pt x="939" y="271"/>
                      <a:pt x="1022" y="342"/>
                    </a:cubicBezTo>
                    <a:cubicBezTo>
                      <a:pt x="1107" y="411"/>
                      <a:pt x="1150" y="509"/>
                      <a:pt x="1150" y="637"/>
                    </a:cubicBezTo>
                    <a:lnTo>
                      <a:pt x="1150" y="664"/>
                    </a:lnTo>
                    <a:lnTo>
                      <a:pt x="760" y="664"/>
                    </a:lnTo>
                    <a:cubicBezTo>
                      <a:pt x="508" y="664"/>
                      <a:pt x="318" y="713"/>
                      <a:pt x="190" y="809"/>
                    </a:cubicBezTo>
                    <a:cubicBezTo>
                      <a:pt x="64" y="906"/>
                      <a:pt x="1" y="1048"/>
                      <a:pt x="1" y="1239"/>
                    </a:cubicBezTo>
                    <a:cubicBezTo>
                      <a:pt x="1" y="1402"/>
                      <a:pt x="51" y="1532"/>
                      <a:pt x="152" y="1629"/>
                    </a:cubicBezTo>
                    <a:cubicBezTo>
                      <a:pt x="255" y="1725"/>
                      <a:pt x="393" y="1774"/>
                      <a:pt x="565" y="1774"/>
                    </a:cubicBezTo>
                    <a:cubicBezTo>
                      <a:pt x="702" y="1774"/>
                      <a:pt x="818" y="1750"/>
                      <a:pt x="913" y="1702"/>
                    </a:cubicBezTo>
                    <a:cubicBezTo>
                      <a:pt x="1007" y="1652"/>
                      <a:pt x="1085" y="1576"/>
                      <a:pt x="1150" y="1474"/>
                    </a:cubicBezTo>
                    <a:lnTo>
                      <a:pt x="1150" y="1730"/>
                    </a:lnTo>
                    <a:lnTo>
                      <a:pt x="1426" y="1730"/>
                    </a:lnTo>
                    <a:lnTo>
                      <a:pt x="1426" y="767"/>
                    </a:lnTo>
                    <a:cubicBezTo>
                      <a:pt x="1426" y="509"/>
                      <a:pt x="1366" y="318"/>
                      <a:pt x="1246" y="191"/>
                    </a:cubicBezTo>
                    <a:cubicBezTo>
                      <a:pt x="1125" y="64"/>
                      <a:pt x="942" y="1"/>
                      <a:pt x="6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4"/>
              <p:cNvSpPr/>
              <p:nvPr/>
            </p:nvSpPr>
            <p:spPr>
              <a:xfrm>
                <a:off x="-1428257" y="3310097"/>
                <a:ext cx="26740" cy="31976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1731" extrusionOk="0">
                    <a:moveTo>
                      <a:pt x="826" y="1"/>
                    </a:moveTo>
                    <a:cubicBezTo>
                      <a:pt x="708" y="1"/>
                      <a:pt x="604" y="25"/>
                      <a:pt x="513" y="76"/>
                    </a:cubicBezTo>
                    <a:cubicBezTo>
                      <a:pt x="424" y="127"/>
                      <a:pt x="346" y="203"/>
                      <a:pt x="280" y="303"/>
                    </a:cubicBezTo>
                    <a:lnTo>
                      <a:pt x="280" y="42"/>
                    </a:lnTo>
                    <a:lnTo>
                      <a:pt x="1" y="42"/>
                    </a:lnTo>
                    <a:lnTo>
                      <a:pt x="1" y="1730"/>
                    </a:lnTo>
                    <a:lnTo>
                      <a:pt x="280" y="1730"/>
                    </a:lnTo>
                    <a:lnTo>
                      <a:pt x="280" y="776"/>
                    </a:lnTo>
                    <a:cubicBezTo>
                      <a:pt x="280" y="611"/>
                      <a:pt x="322" y="481"/>
                      <a:pt x="410" y="386"/>
                    </a:cubicBezTo>
                    <a:cubicBezTo>
                      <a:pt x="496" y="289"/>
                      <a:pt x="615" y="242"/>
                      <a:pt x="764" y="242"/>
                    </a:cubicBezTo>
                    <a:cubicBezTo>
                      <a:pt x="889" y="242"/>
                      <a:pt x="981" y="281"/>
                      <a:pt x="1044" y="361"/>
                    </a:cubicBezTo>
                    <a:cubicBezTo>
                      <a:pt x="1106" y="441"/>
                      <a:pt x="1138" y="561"/>
                      <a:pt x="1138" y="720"/>
                    </a:cubicBezTo>
                    <a:lnTo>
                      <a:pt x="1138" y="1730"/>
                    </a:lnTo>
                    <a:lnTo>
                      <a:pt x="1415" y="1730"/>
                    </a:lnTo>
                    <a:lnTo>
                      <a:pt x="1415" y="711"/>
                    </a:lnTo>
                    <a:cubicBezTo>
                      <a:pt x="1415" y="478"/>
                      <a:pt x="1366" y="301"/>
                      <a:pt x="1266" y="181"/>
                    </a:cubicBezTo>
                    <a:cubicBezTo>
                      <a:pt x="1167" y="61"/>
                      <a:pt x="1020" y="1"/>
                      <a:pt x="8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4"/>
              <p:cNvSpPr/>
              <p:nvPr/>
            </p:nvSpPr>
            <p:spPr>
              <a:xfrm>
                <a:off x="-1390519" y="3298718"/>
                <a:ext cx="28554" cy="44168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2391" extrusionOk="0">
                    <a:moveTo>
                      <a:pt x="759" y="849"/>
                    </a:moveTo>
                    <a:cubicBezTo>
                      <a:pt x="905" y="849"/>
                      <a:pt x="1021" y="908"/>
                      <a:pt x="1106" y="1024"/>
                    </a:cubicBezTo>
                    <a:cubicBezTo>
                      <a:pt x="1191" y="1139"/>
                      <a:pt x="1232" y="1299"/>
                      <a:pt x="1232" y="1504"/>
                    </a:cubicBezTo>
                    <a:cubicBezTo>
                      <a:pt x="1232" y="1708"/>
                      <a:pt x="1191" y="1868"/>
                      <a:pt x="1106" y="1985"/>
                    </a:cubicBezTo>
                    <a:cubicBezTo>
                      <a:pt x="1021" y="2101"/>
                      <a:pt x="905" y="2159"/>
                      <a:pt x="759" y="2159"/>
                    </a:cubicBezTo>
                    <a:cubicBezTo>
                      <a:pt x="612" y="2159"/>
                      <a:pt x="496" y="2101"/>
                      <a:pt x="413" y="1985"/>
                    </a:cubicBezTo>
                    <a:cubicBezTo>
                      <a:pt x="329" y="1868"/>
                      <a:pt x="288" y="1708"/>
                      <a:pt x="288" y="1504"/>
                    </a:cubicBezTo>
                    <a:cubicBezTo>
                      <a:pt x="288" y="1299"/>
                      <a:pt x="329" y="1139"/>
                      <a:pt x="413" y="1024"/>
                    </a:cubicBezTo>
                    <a:cubicBezTo>
                      <a:pt x="496" y="908"/>
                      <a:pt x="612" y="849"/>
                      <a:pt x="759" y="849"/>
                    </a:cubicBezTo>
                    <a:close/>
                    <a:moveTo>
                      <a:pt x="1232" y="1"/>
                    </a:moveTo>
                    <a:lnTo>
                      <a:pt x="1232" y="914"/>
                    </a:lnTo>
                    <a:cubicBezTo>
                      <a:pt x="1174" y="814"/>
                      <a:pt x="1101" y="739"/>
                      <a:pt x="1011" y="690"/>
                    </a:cubicBezTo>
                    <a:cubicBezTo>
                      <a:pt x="922" y="641"/>
                      <a:pt x="817" y="617"/>
                      <a:pt x="692" y="617"/>
                    </a:cubicBezTo>
                    <a:cubicBezTo>
                      <a:pt x="487" y="617"/>
                      <a:pt x="321" y="698"/>
                      <a:pt x="193" y="861"/>
                    </a:cubicBezTo>
                    <a:cubicBezTo>
                      <a:pt x="65" y="1024"/>
                      <a:pt x="1" y="1238"/>
                      <a:pt x="1" y="1504"/>
                    </a:cubicBezTo>
                    <a:cubicBezTo>
                      <a:pt x="1" y="1769"/>
                      <a:pt x="65" y="1984"/>
                      <a:pt x="193" y="2146"/>
                    </a:cubicBezTo>
                    <a:cubicBezTo>
                      <a:pt x="321" y="2309"/>
                      <a:pt x="487" y="2390"/>
                      <a:pt x="692" y="2390"/>
                    </a:cubicBezTo>
                    <a:cubicBezTo>
                      <a:pt x="817" y="2390"/>
                      <a:pt x="922" y="2366"/>
                      <a:pt x="1011" y="2318"/>
                    </a:cubicBezTo>
                    <a:cubicBezTo>
                      <a:pt x="1101" y="2268"/>
                      <a:pt x="1174" y="2193"/>
                      <a:pt x="1232" y="2093"/>
                    </a:cubicBezTo>
                    <a:lnTo>
                      <a:pt x="1232" y="2346"/>
                    </a:lnTo>
                    <a:lnTo>
                      <a:pt x="1510" y="2346"/>
                    </a:lnTo>
                    <a:lnTo>
                      <a:pt x="15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4"/>
              <p:cNvSpPr/>
              <p:nvPr/>
            </p:nvSpPr>
            <p:spPr>
              <a:xfrm>
                <a:off x="-1338475" y="3302117"/>
                <a:ext cx="17461" cy="39956"/>
              </a:xfrm>
              <a:custGeom>
                <a:avLst/>
                <a:gdLst/>
                <a:ahLst/>
                <a:cxnLst/>
                <a:rect l="l" t="t" r="r" b="b"/>
                <a:pathLst>
                  <a:path w="924" h="2163" extrusionOk="0">
                    <a:moveTo>
                      <a:pt x="1" y="1"/>
                    </a:moveTo>
                    <a:lnTo>
                      <a:pt x="1" y="415"/>
                    </a:lnTo>
                    <a:lnTo>
                      <a:pt x="435" y="415"/>
                    </a:lnTo>
                    <a:lnTo>
                      <a:pt x="435" y="2162"/>
                    </a:lnTo>
                    <a:lnTo>
                      <a:pt x="923" y="2162"/>
                    </a:lnTo>
                    <a:lnTo>
                      <a:pt x="9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4"/>
              <p:cNvSpPr/>
              <p:nvPr/>
            </p:nvSpPr>
            <p:spPr>
              <a:xfrm>
                <a:off x="-1313908" y="3302117"/>
                <a:ext cx="32107" cy="40362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2185" extrusionOk="0">
                    <a:moveTo>
                      <a:pt x="183" y="1"/>
                    </a:moveTo>
                    <a:lnTo>
                      <a:pt x="183" y="1202"/>
                    </a:lnTo>
                    <a:cubicBezTo>
                      <a:pt x="246" y="1196"/>
                      <a:pt x="341" y="1192"/>
                      <a:pt x="466" y="1190"/>
                    </a:cubicBezTo>
                    <a:cubicBezTo>
                      <a:pt x="592" y="1186"/>
                      <a:pt x="698" y="1183"/>
                      <a:pt x="781" y="1183"/>
                    </a:cubicBezTo>
                    <a:cubicBezTo>
                      <a:pt x="907" y="1183"/>
                      <a:pt x="1004" y="1209"/>
                      <a:pt x="1072" y="1260"/>
                    </a:cubicBezTo>
                    <a:cubicBezTo>
                      <a:pt x="1142" y="1312"/>
                      <a:pt x="1176" y="1383"/>
                      <a:pt x="1176" y="1474"/>
                    </a:cubicBezTo>
                    <a:cubicBezTo>
                      <a:pt x="1176" y="1574"/>
                      <a:pt x="1142" y="1653"/>
                      <a:pt x="1072" y="1708"/>
                    </a:cubicBezTo>
                    <a:cubicBezTo>
                      <a:pt x="1001" y="1764"/>
                      <a:pt x="903" y="1792"/>
                      <a:pt x="779" y="1792"/>
                    </a:cubicBezTo>
                    <a:cubicBezTo>
                      <a:pt x="677" y="1792"/>
                      <a:pt x="577" y="1770"/>
                      <a:pt x="476" y="1727"/>
                    </a:cubicBezTo>
                    <a:cubicBezTo>
                      <a:pt x="377" y="1681"/>
                      <a:pt x="285" y="1618"/>
                      <a:pt x="198" y="1536"/>
                    </a:cubicBezTo>
                    <a:lnTo>
                      <a:pt x="0" y="1922"/>
                    </a:lnTo>
                    <a:cubicBezTo>
                      <a:pt x="116" y="2002"/>
                      <a:pt x="249" y="2066"/>
                      <a:pt x="399" y="2114"/>
                    </a:cubicBezTo>
                    <a:cubicBezTo>
                      <a:pt x="548" y="2160"/>
                      <a:pt x="694" y="2184"/>
                      <a:pt x="834" y="2184"/>
                    </a:cubicBezTo>
                    <a:cubicBezTo>
                      <a:pt x="1006" y="2184"/>
                      <a:pt x="1158" y="2155"/>
                      <a:pt x="1288" y="2094"/>
                    </a:cubicBezTo>
                    <a:cubicBezTo>
                      <a:pt x="1419" y="2032"/>
                      <a:pt x="1521" y="1946"/>
                      <a:pt x="1591" y="1836"/>
                    </a:cubicBezTo>
                    <a:cubicBezTo>
                      <a:pt x="1663" y="1722"/>
                      <a:pt x="1699" y="1591"/>
                      <a:pt x="1699" y="1443"/>
                    </a:cubicBezTo>
                    <a:cubicBezTo>
                      <a:pt x="1699" y="1316"/>
                      <a:pt x="1665" y="1202"/>
                      <a:pt x="1597" y="1103"/>
                    </a:cubicBezTo>
                    <a:cubicBezTo>
                      <a:pt x="1529" y="1004"/>
                      <a:pt x="1432" y="927"/>
                      <a:pt x="1306" y="872"/>
                    </a:cubicBezTo>
                    <a:cubicBezTo>
                      <a:pt x="1183" y="816"/>
                      <a:pt x="1039" y="788"/>
                      <a:pt x="874" y="788"/>
                    </a:cubicBezTo>
                    <a:lnTo>
                      <a:pt x="631" y="788"/>
                    </a:lnTo>
                    <a:lnTo>
                      <a:pt x="631" y="409"/>
                    </a:lnTo>
                    <a:lnTo>
                      <a:pt x="1603" y="409"/>
                    </a:lnTo>
                    <a:lnTo>
                      <a:pt x="16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4"/>
              <p:cNvSpPr/>
              <p:nvPr/>
            </p:nvSpPr>
            <p:spPr>
              <a:xfrm>
                <a:off x="-1260277" y="3311076"/>
                <a:ext cx="33675" cy="31329"/>
              </a:xfrm>
              <a:custGeom>
                <a:avLst/>
                <a:gdLst/>
                <a:ahLst/>
                <a:cxnLst/>
                <a:rect l="l" t="t" r="r" b="b"/>
                <a:pathLst>
                  <a:path w="1782" h="1696" extrusionOk="0">
                    <a:moveTo>
                      <a:pt x="893" y="396"/>
                    </a:moveTo>
                    <a:cubicBezTo>
                      <a:pt x="1015" y="396"/>
                      <a:pt x="1113" y="438"/>
                      <a:pt x="1190" y="522"/>
                    </a:cubicBezTo>
                    <a:cubicBezTo>
                      <a:pt x="1267" y="607"/>
                      <a:pt x="1307" y="717"/>
                      <a:pt x="1307" y="853"/>
                    </a:cubicBezTo>
                    <a:cubicBezTo>
                      <a:pt x="1307" y="989"/>
                      <a:pt x="1267" y="1098"/>
                      <a:pt x="1190" y="1183"/>
                    </a:cubicBezTo>
                    <a:cubicBezTo>
                      <a:pt x="1113" y="1268"/>
                      <a:pt x="1015" y="1309"/>
                      <a:pt x="893" y="1309"/>
                    </a:cubicBezTo>
                    <a:cubicBezTo>
                      <a:pt x="769" y="1309"/>
                      <a:pt x="669" y="1268"/>
                      <a:pt x="590" y="1183"/>
                    </a:cubicBezTo>
                    <a:cubicBezTo>
                      <a:pt x="514" y="1098"/>
                      <a:pt x="476" y="989"/>
                      <a:pt x="476" y="853"/>
                    </a:cubicBezTo>
                    <a:cubicBezTo>
                      <a:pt x="476" y="717"/>
                      <a:pt x="514" y="607"/>
                      <a:pt x="590" y="522"/>
                    </a:cubicBezTo>
                    <a:cubicBezTo>
                      <a:pt x="669" y="438"/>
                      <a:pt x="769" y="396"/>
                      <a:pt x="893" y="396"/>
                    </a:cubicBezTo>
                    <a:close/>
                    <a:moveTo>
                      <a:pt x="893" y="1"/>
                    </a:moveTo>
                    <a:cubicBezTo>
                      <a:pt x="716" y="1"/>
                      <a:pt x="559" y="35"/>
                      <a:pt x="423" y="105"/>
                    </a:cubicBezTo>
                    <a:cubicBezTo>
                      <a:pt x="289" y="176"/>
                      <a:pt x="186" y="275"/>
                      <a:pt x="111" y="402"/>
                    </a:cubicBezTo>
                    <a:cubicBezTo>
                      <a:pt x="37" y="530"/>
                      <a:pt x="1" y="678"/>
                      <a:pt x="1" y="846"/>
                    </a:cubicBezTo>
                    <a:cubicBezTo>
                      <a:pt x="1" y="1013"/>
                      <a:pt x="37" y="1161"/>
                      <a:pt x="111" y="1291"/>
                    </a:cubicBezTo>
                    <a:cubicBezTo>
                      <a:pt x="186" y="1419"/>
                      <a:pt x="289" y="1519"/>
                      <a:pt x="423" y="1591"/>
                    </a:cubicBezTo>
                    <a:cubicBezTo>
                      <a:pt x="559" y="1661"/>
                      <a:pt x="716" y="1695"/>
                      <a:pt x="893" y="1695"/>
                    </a:cubicBezTo>
                    <a:cubicBezTo>
                      <a:pt x="1068" y="1695"/>
                      <a:pt x="1222" y="1661"/>
                      <a:pt x="1356" y="1591"/>
                    </a:cubicBezTo>
                    <a:cubicBezTo>
                      <a:pt x="1492" y="1519"/>
                      <a:pt x="1596" y="1419"/>
                      <a:pt x="1671" y="1291"/>
                    </a:cubicBezTo>
                    <a:cubicBezTo>
                      <a:pt x="1746" y="1161"/>
                      <a:pt x="1782" y="1013"/>
                      <a:pt x="1782" y="846"/>
                    </a:cubicBezTo>
                    <a:cubicBezTo>
                      <a:pt x="1782" y="678"/>
                      <a:pt x="1746" y="530"/>
                      <a:pt x="1671" y="402"/>
                    </a:cubicBezTo>
                    <a:cubicBezTo>
                      <a:pt x="1596" y="275"/>
                      <a:pt x="1492" y="176"/>
                      <a:pt x="1356" y="105"/>
                    </a:cubicBezTo>
                    <a:cubicBezTo>
                      <a:pt x="1222" y="35"/>
                      <a:pt x="1068" y="1"/>
                      <a:pt x="8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4"/>
              <p:cNvSpPr/>
              <p:nvPr/>
            </p:nvSpPr>
            <p:spPr>
              <a:xfrm>
                <a:off x="-1223635" y="3304278"/>
                <a:ext cx="22431" cy="38201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2068" extrusionOk="0">
                    <a:moveTo>
                      <a:pt x="233" y="1"/>
                    </a:moveTo>
                    <a:lnTo>
                      <a:pt x="233" y="458"/>
                    </a:lnTo>
                    <a:lnTo>
                      <a:pt x="1" y="458"/>
                    </a:lnTo>
                    <a:lnTo>
                      <a:pt x="1" y="786"/>
                    </a:lnTo>
                    <a:lnTo>
                      <a:pt x="233" y="786"/>
                    </a:lnTo>
                    <a:lnTo>
                      <a:pt x="233" y="1554"/>
                    </a:lnTo>
                    <a:cubicBezTo>
                      <a:pt x="233" y="1719"/>
                      <a:pt x="280" y="1846"/>
                      <a:pt x="378" y="1935"/>
                    </a:cubicBezTo>
                    <a:cubicBezTo>
                      <a:pt x="475" y="2022"/>
                      <a:pt x="599" y="2067"/>
                      <a:pt x="754" y="2067"/>
                    </a:cubicBezTo>
                    <a:cubicBezTo>
                      <a:pt x="831" y="2067"/>
                      <a:pt x="906" y="2058"/>
                      <a:pt x="980" y="2039"/>
                    </a:cubicBezTo>
                    <a:cubicBezTo>
                      <a:pt x="1056" y="2018"/>
                      <a:pt x="1124" y="1990"/>
                      <a:pt x="1186" y="1953"/>
                    </a:cubicBezTo>
                    <a:lnTo>
                      <a:pt x="1088" y="1604"/>
                    </a:lnTo>
                    <a:cubicBezTo>
                      <a:pt x="1003" y="1645"/>
                      <a:pt x="926" y="1666"/>
                      <a:pt x="857" y="1666"/>
                    </a:cubicBezTo>
                    <a:cubicBezTo>
                      <a:pt x="755" y="1666"/>
                      <a:pt x="705" y="1601"/>
                      <a:pt x="705" y="1474"/>
                    </a:cubicBezTo>
                    <a:lnTo>
                      <a:pt x="705" y="788"/>
                    </a:lnTo>
                    <a:lnTo>
                      <a:pt x="1155" y="788"/>
                    </a:lnTo>
                    <a:lnTo>
                      <a:pt x="1155" y="458"/>
                    </a:lnTo>
                    <a:lnTo>
                      <a:pt x="705" y="458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4"/>
              <p:cNvSpPr/>
              <p:nvPr/>
            </p:nvSpPr>
            <p:spPr>
              <a:xfrm>
                <a:off x="-1198841" y="3299715"/>
                <a:ext cx="31408" cy="42357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2293" extrusionOk="0">
                    <a:moveTo>
                      <a:pt x="0" y="1"/>
                    </a:moveTo>
                    <a:lnTo>
                      <a:pt x="0" y="2292"/>
                    </a:lnTo>
                    <a:lnTo>
                      <a:pt x="476" y="2292"/>
                    </a:lnTo>
                    <a:lnTo>
                      <a:pt x="476" y="1474"/>
                    </a:lnTo>
                    <a:cubicBezTo>
                      <a:pt x="476" y="1350"/>
                      <a:pt x="510" y="1250"/>
                      <a:pt x="578" y="1172"/>
                    </a:cubicBezTo>
                    <a:cubicBezTo>
                      <a:pt x="647" y="1091"/>
                      <a:pt x="741" y="1049"/>
                      <a:pt x="858" y="1048"/>
                    </a:cubicBezTo>
                    <a:cubicBezTo>
                      <a:pt x="960" y="1048"/>
                      <a:pt x="1039" y="1079"/>
                      <a:pt x="1097" y="1141"/>
                    </a:cubicBezTo>
                    <a:cubicBezTo>
                      <a:pt x="1157" y="1200"/>
                      <a:pt x="1187" y="1282"/>
                      <a:pt x="1187" y="1388"/>
                    </a:cubicBezTo>
                    <a:lnTo>
                      <a:pt x="1187" y="2292"/>
                    </a:lnTo>
                    <a:lnTo>
                      <a:pt x="1661" y="2292"/>
                    </a:lnTo>
                    <a:lnTo>
                      <a:pt x="1661" y="1249"/>
                    </a:lnTo>
                    <a:cubicBezTo>
                      <a:pt x="1661" y="1055"/>
                      <a:pt x="1606" y="900"/>
                      <a:pt x="1495" y="786"/>
                    </a:cubicBezTo>
                    <a:cubicBezTo>
                      <a:pt x="1386" y="670"/>
                      <a:pt x="1238" y="612"/>
                      <a:pt x="1050" y="612"/>
                    </a:cubicBezTo>
                    <a:cubicBezTo>
                      <a:pt x="783" y="617"/>
                      <a:pt x="591" y="720"/>
                      <a:pt x="476" y="925"/>
                    </a:cubicBezTo>
                    <a:lnTo>
                      <a:pt x="4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4"/>
              <p:cNvSpPr/>
              <p:nvPr/>
            </p:nvSpPr>
            <p:spPr>
              <a:xfrm>
                <a:off x="-1161405" y="3311076"/>
                <a:ext cx="31653" cy="31329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1696" extrusionOk="0">
                    <a:moveTo>
                      <a:pt x="859" y="349"/>
                    </a:moveTo>
                    <a:cubicBezTo>
                      <a:pt x="968" y="349"/>
                      <a:pt x="1056" y="383"/>
                      <a:pt x="1122" y="449"/>
                    </a:cubicBezTo>
                    <a:cubicBezTo>
                      <a:pt x="1189" y="514"/>
                      <a:pt x="1223" y="602"/>
                      <a:pt x="1227" y="711"/>
                    </a:cubicBezTo>
                    <a:lnTo>
                      <a:pt x="471" y="711"/>
                    </a:lnTo>
                    <a:cubicBezTo>
                      <a:pt x="489" y="599"/>
                      <a:pt x="532" y="512"/>
                      <a:pt x="600" y="449"/>
                    </a:cubicBezTo>
                    <a:cubicBezTo>
                      <a:pt x="670" y="383"/>
                      <a:pt x="756" y="349"/>
                      <a:pt x="859" y="349"/>
                    </a:cubicBezTo>
                    <a:close/>
                    <a:moveTo>
                      <a:pt x="857" y="1"/>
                    </a:moveTo>
                    <a:cubicBezTo>
                      <a:pt x="689" y="1"/>
                      <a:pt x="541" y="37"/>
                      <a:pt x="411" y="109"/>
                    </a:cubicBezTo>
                    <a:cubicBezTo>
                      <a:pt x="283" y="178"/>
                      <a:pt x="181" y="279"/>
                      <a:pt x="109" y="409"/>
                    </a:cubicBezTo>
                    <a:cubicBezTo>
                      <a:pt x="37" y="536"/>
                      <a:pt x="1" y="684"/>
                      <a:pt x="1" y="853"/>
                    </a:cubicBezTo>
                    <a:cubicBezTo>
                      <a:pt x="1" y="1020"/>
                      <a:pt x="36" y="1167"/>
                      <a:pt x="106" y="1294"/>
                    </a:cubicBezTo>
                    <a:cubicBezTo>
                      <a:pt x="178" y="1423"/>
                      <a:pt x="279" y="1520"/>
                      <a:pt x="409" y="1591"/>
                    </a:cubicBezTo>
                    <a:cubicBezTo>
                      <a:pt x="540" y="1661"/>
                      <a:pt x="694" y="1695"/>
                      <a:pt x="869" y="1695"/>
                    </a:cubicBezTo>
                    <a:cubicBezTo>
                      <a:pt x="1017" y="1695"/>
                      <a:pt x="1151" y="1671"/>
                      <a:pt x="1271" y="1622"/>
                    </a:cubicBezTo>
                    <a:cubicBezTo>
                      <a:pt x="1392" y="1571"/>
                      <a:pt x="1495" y="1497"/>
                      <a:pt x="1580" y="1402"/>
                    </a:cubicBezTo>
                    <a:lnTo>
                      <a:pt x="1329" y="1150"/>
                    </a:lnTo>
                    <a:cubicBezTo>
                      <a:pt x="1271" y="1206"/>
                      <a:pt x="1207" y="1251"/>
                      <a:pt x="1134" y="1282"/>
                    </a:cubicBezTo>
                    <a:cubicBezTo>
                      <a:pt x="1062" y="1311"/>
                      <a:pt x="988" y="1325"/>
                      <a:pt x="909" y="1325"/>
                    </a:cubicBezTo>
                    <a:cubicBezTo>
                      <a:pt x="803" y="1325"/>
                      <a:pt x="710" y="1297"/>
                      <a:pt x="634" y="1239"/>
                    </a:cubicBezTo>
                    <a:cubicBezTo>
                      <a:pt x="558" y="1179"/>
                      <a:pt x="507" y="1097"/>
                      <a:pt x="480" y="992"/>
                    </a:cubicBezTo>
                    <a:lnTo>
                      <a:pt x="1672" y="992"/>
                    </a:lnTo>
                    <a:cubicBezTo>
                      <a:pt x="1674" y="965"/>
                      <a:pt x="1675" y="927"/>
                      <a:pt x="1675" y="877"/>
                    </a:cubicBezTo>
                    <a:cubicBezTo>
                      <a:pt x="1675" y="602"/>
                      <a:pt x="1605" y="387"/>
                      <a:pt x="1465" y="232"/>
                    </a:cubicBezTo>
                    <a:cubicBezTo>
                      <a:pt x="1328" y="78"/>
                      <a:pt x="1124" y="1"/>
                      <a:pt x="8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4"/>
              <p:cNvSpPr/>
              <p:nvPr/>
            </p:nvSpPr>
            <p:spPr>
              <a:xfrm>
                <a:off x="-1122231" y="3311002"/>
                <a:ext cx="19389" cy="31071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1682" extrusionOk="0">
                    <a:moveTo>
                      <a:pt x="1025" y="1"/>
                    </a:moveTo>
                    <a:cubicBezTo>
                      <a:pt x="902" y="3"/>
                      <a:pt x="793" y="32"/>
                      <a:pt x="701" y="85"/>
                    </a:cubicBezTo>
                    <a:cubicBezTo>
                      <a:pt x="608" y="139"/>
                      <a:pt x="534" y="217"/>
                      <a:pt x="476" y="320"/>
                    </a:cubicBezTo>
                    <a:lnTo>
                      <a:pt x="476" y="20"/>
                    </a:lnTo>
                    <a:lnTo>
                      <a:pt x="1" y="20"/>
                    </a:lnTo>
                    <a:lnTo>
                      <a:pt x="1" y="1681"/>
                    </a:lnTo>
                    <a:lnTo>
                      <a:pt x="476" y="1681"/>
                    </a:lnTo>
                    <a:lnTo>
                      <a:pt x="476" y="881"/>
                    </a:lnTo>
                    <a:cubicBezTo>
                      <a:pt x="476" y="750"/>
                      <a:pt x="518" y="644"/>
                      <a:pt x="603" y="567"/>
                    </a:cubicBezTo>
                    <a:cubicBezTo>
                      <a:pt x="689" y="486"/>
                      <a:pt x="805" y="446"/>
                      <a:pt x="952" y="446"/>
                    </a:cubicBezTo>
                    <a:cubicBezTo>
                      <a:pt x="984" y="446"/>
                      <a:pt x="1010" y="447"/>
                      <a:pt x="1025" y="449"/>
                    </a:cubicBezTo>
                    <a:lnTo>
                      <a:pt x="10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4"/>
              <p:cNvSpPr/>
              <p:nvPr/>
            </p:nvSpPr>
            <p:spPr>
              <a:xfrm>
                <a:off x="-1101217" y="3310965"/>
                <a:ext cx="26381" cy="31440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702" extrusionOk="0">
                    <a:moveTo>
                      <a:pt x="735" y="0"/>
                    </a:moveTo>
                    <a:cubicBezTo>
                      <a:pt x="546" y="0"/>
                      <a:pt x="389" y="45"/>
                      <a:pt x="266" y="137"/>
                    </a:cubicBezTo>
                    <a:cubicBezTo>
                      <a:pt x="142" y="227"/>
                      <a:pt x="80" y="354"/>
                      <a:pt x="80" y="519"/>
                    </a:cubicBezTo>
                    <a:cubicBezTo>
                      <a:pt x="80" y="626"/>
                      <a:pt x="107" y="713"/>
                      <a:pt x="160" y="781"/>
                    </a:cubicBezTo>
                    <a:cubicBezTo>
                      <a:pt x="214" y="847"/>
                      <a:pt x="279" y="897"/>
                      <a:pt x="352" y="929"/>
                    </a:cubicBezTo>
                    <a:cubicBezTo>
                      <a:pt x="428" y="963"/>
                      <a:pt x="523" y="996"/>
                      <a:pt x="636" y="1028"/>
                    </a:cubicBezTo>
                    <a:cubicBezTo>
                      <a:pt x="743" y="1059"/>
                      <a:pt x="820" y="1089"/>
                      <a:pt x="868" y="1115"/>
                    </a:cubicBezTo>
                    <a:cubicBezTo>
                      <a:pt x="917" y="1142"/>
                      <a:pt x="943" y="1179"/>
                      <a:pt x="943" y="1227"/>
                    </a:cubicBezTo>
                    <a:cubicBezTo>
                      <a:pt x="943" y="1269"/>
                      <a:pt x="922" y="1303"/>
                      <a:pt x="883" y="1326"/>
                    </a:cubicBezTo>
                    <a:cubicBezTo>
                      <a:pt x="846" y="1346"/>
                      <a:pt x="796" y="1357"/>
                      <a:pt x="732" y="1357"/>
                    </a:cubicBezTo>
                    <a:cubicBezTo>
                      <a:pt x="639" y="1357"/>
                      <a:pt x="541" y="1339"/>
                      <a:pt x="436" y="1304"/>
                    </a:cubicBezTo>
                    <a:cubicBezTo>
                      <a:pt x="333" y="1266"/>
                      <a:pt x="239" y="1215"/>
                      <a:pt x="155" y="1149"/>
                    </a:cubicBezTo>
                    <a:lnTo>
                      <a:pt x="1" y="1470"/>
                    </a:lnTo>
                    <a:cubicBezTo>
                      <a:pt x="93" y="1544"/>
                      <a:pt x="201" y="1602"/>
                      <a:pt x="327" y="1644"/>
                    </a:cubicBezTo>
                    <a:cubicBezTo>
                      <a:pt x="454" y="1682"/>
                      <a:pt x="584" y="1701"/>
                      <a:pt x="720" y="1701"/>
                    </a:cubicBezTo>
                    <a:cubicBezTo>
                      <a:pt x="917" y="1701"/>
                      <a:pt x="1079" y="1656"/>
                      <a:pt x="1205" y="1566"/>
                    </a:cubicBezTo>
                    <a:cubicBezTo>
                      <a:pt x="1332" y="1474"/>
                      <a:pt x="1395" y="1345"/>
                      <a:pt x="1395" y="1180"/>
                    </a:cubicBezTo>
                    <a:cubicBezTo>
                      <a:pt x="1395" y="1071"/>
                      <a:pt x="1368" y="983"/>
                      <a:pt x="1313" y="918"/>
                    </a:cubicBezTo>
                    <a:cubicBezTo>
                      <a:pt x="1257" y="850"/>
                      <a:pt x="1191" y="799"/>
                      <a:pt x="1115" y="766"/>
                    </a:cubicBezTo>
                    <a:cubicBezTo>
                      <a:pt x="1039" y="731"/>
                      <a:pt x="943" y="696"/>
                      <a:pt x="824" y="662"/>
                    </a:cubicBezTo>
                    <a:cubicBezTo>
                      <a:pt x="717" y="631"/>
                      <a:pt x="640" y="603"/>
                      <a:pt x="593" y="578"/>
                    </a:cubicBezTo>
                    <a:cubicBezTo>
                      <a:pt x="546" y="554"/>
                      <a:pt x="522" y="518"/>
                      <a:pt x="522" y="473"/>
                    </a:cubicBezTo>
                    <a:cubicBezTo>
                      <a:pt x="522" y="431"/>
                      <a:pt x="540" y="400"/>
                      <a:pt x="575" y="380"/>
                    </a:cubicBezTo>
                    <a:cubicBezTo>
                      <a:pt x="609" y="359"/>
                      <a:pt x="656" y="349"/>
                      <a:pt x="713" y="349"/>
                    </a:cubicBezTo>
                    <a:cubicBezTo>
                      <a:pt x="783" y="349"/>
                      <a:pt x="863" y="363"/>
                      <a:pt x="952" y="393"/>
                    </a:cubicBezTo>
                    <a:cubicBezTo>
                      <a:pt x="1040" y="420"/>
                      <a:pt x="1129" y="458"/>
                      <a:pt x="1220" y="510"/>
                    </a:cubicBezTo>
                    <a:lnTo>
                      <a:pt x="1384" y="186"/>
                    </a:lnTo>
                    <a:cubicBezTo>
                      <a:pt x="1291" y="126"/>
                      <a:pt x="1188" y="80"/>
                      <a:pt x="1075" y="49"/>
                    </a:cubicBezTo>
                    <a:cubicBezTo>
                      <a:pt x="962" y="17"/>
                      <a:pt x="849" y="0"/>
                      <a:pt x="7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4"/>
              <p:cNvSpPr/>
              <p:nvPr/>
            </p:nvSpPr>
            <p:spPr>
              <a:xfrm>
                <a:off x="-2391104" y="3387644"/>
                <a:ext cx="51439" cy="48509"/>
              </a:xfrm>
              <a:custGeom>
                <a:avLst/>
                <a:gdLst/>
                <a:ahLst/>
                <a:cxnLst/>
                <a:rect l="l" t="t" r="r" b="b"/>
                <a:pathLst>
                  <a:path w="2722" h="2626" extrusionOk="0">
                    <a:moveTo>
                      <a:pt x="1310" y="937"/>
                    </a:moveTo>
                    <a:cubicBezTo>
                      <a:pt x="1416" y="937"/>
                      <a:pt x="1498" y="973"/>
                      <a:pt x="1560" y="1048"/>
                    </a:cubicBezTo>
                    <a:cubicBezTo>
                      <a:pt x="1624" y="1120"/>
                      <a:pt x="1657" y="1210"/>
                      <a:pt x="1657" y="1317"/>
                    </a:cubicBezTo>
                    <a:cubicBezTo>
                      <a:pt x="1657" y="1430"/>
                      <a:pt x="1626" y="1524"/>
                      <a:pt x="1564" y="1601"/>
                    </a:cubicBezTo>
                    <a:cubicBezTo>
                      <a:pt x="1502" y="1677"/>
                      <a:pt x="1420" y="1714"/>
                      <a:pt x="1317" y="1714"/>
                    </a:cubicBezTo>
                    <a:cubicBezTo>
                      <a:pt x="1220" y="1714"/>
                      <a:pt x="1141" y="1676"/>
                      <a:pt x="1079" y="1597"/>
                    </a:cubicBezTo>
                    <a:cubicBezTo>
                      <a:pt x="1017" y="1519"/>
                      <a:pt x="986" y="1425"/>
                      <a:pt x="986" y="1313"/>
                    </a:cubicBezTo>
                    <a:cubicBezTo>
                      <a:pt x="986" y="1209"/>
                      <a:pt x="1016" y="1120"/>
                      <a:pt x="1076" y="1048"/>
                    </a:cubicBezTo>
                    <a:cubicBezTo>
                      <a:pt x="1138" y="973"/>
                      <a:pt x="1215" y="937"/>
                      <a:pt x="1310" y="937"/>
                    </a:cubicBezTo>
                    <a:close/>
                    <a:moveTo>
                      <a:pt x="1381" y="0"/>
                    </a:moveTo>
                    <a:cubicBezTo>
                      <a:pt x="1128" y="0"/>
                      <a:pt x="895" y="61"/>
                      <a:pt x="684" y="181"/>
                    </a:cubicBezTo>
                    <a:cubicBezTo>
                      <a:pt x="474" y="298"/>
                      <a:pt x="307" y="459"/>
                      <a:pt x="183" y="662"/>
                    </a:cubicBezTo>
                    <a:cubicBezTo>
                      <a:pt x="61" y="865"/>
                      <a:pt x="0" y="1092"/>
                      <a:pt x="0" y="1339"/>
                    </a:cubicBezTo>
                    <a:cubicBezTo>
                      <a:pt x="0" y="1581"/>
                      <a:pt x="60" y="1801"/>
                      <a:pt x="177" y="1996"/>
                    </a:cubicBezTo>
                    <a:cubicBezTo>
                      <a:pt x="294" y="2192"/>
                      <a:pt x="455" y="2345"/>
                      <a:pt x="659" y="2456"/>
                    </a:cubicBezTo>
                    <a:cubicBezTo>
                      <a:pt x="863" y="2569"/>
                      <a:pt x="1090" y="2625"/>
                      <a:pt x="1341" y="2625"/>
                    </a:cubicBezTo>
                    <a:cubicBezTo>
                      <a:pt x="1462" y="2625"/>
                      <a:pt x="1591" y="2605"/>
                      <a:pt x="1727" y="2564"/>
                    </a:cubicBezTo>
                    <a:cubicBezTo>
                      <a:pt x="1865" y="2523"/>
                      <a:pt x="1978" y="2470"/>
                      <a:pt x="2067" y="2404"/>
                    </a:cubicBezTo>
                    <a:lnTo>
                      <a:pt x="1928" y="2166"/>
                    </a:lnTo>
                    <a:cubicBezTo>
                      <a:pt x="1846" y="2225"/>
                      <a:pt x="1750" y="2270"/>
                      <a:pt x="1644" y="2301"/>
                    </a:cubicBezTo>
                    <a:cubicBezTo>
                      <a:pt x="1538" y="2335"/>
                      <a:pt x="1438" y="2351"/>
                      <a:pt x="1341" y="2351"/>
                    </a:cubicBezTo>
                    <a:cubicBezTo>
                      <a:pt x="1146" y="2351"/>
                      <a:pt x="968" y="2306"/>
                      <a:pt x="807" y="2219"/>
                    </a:cubicBezTo>
                    <a:cubicBezTo>
                      <a:pt x="649" y="2131"/>
                      <a:pt x="523" y="2012"/>
                      <a:pt x="430" y="1857"/>
                    </a:cubicBezTo>
                    <a:cubicBezTo>
                      <a:pt x="338" y="1703"/>
                      <a:pt x="291" y="1529"/>
                      <a:pt x="291" y="1339"/>
                    </a:cubicBezTo>
                    <a:cubicBezTo>
                      <a:pt x="291" y="1144"/>
                      <a:pt x="339" y="967"/>
                      <a:pt x="437" y="803"/>
                    </a:cubicBezTo>
                    <a:cubicBezTo>
                      <a:pt x="536" y="639"/>
                      <a:pt x="668" y="510"/>
                      <a:pt x="834" y="415"/>
                    </a:cubicBezTo>
                    <a:cubicBezTo>
                      <a:pt x="1002" y="318"/>
                      <a:pt x="1183" y="269"/>
                      <a:pt x="1381" y="269"/>
                    </a:cubicBezTo>
                    <a:cubicBezTo>
                      <a:pt x="1593" y="269"/>
                      <a:pt x="1779" y="316"/>
                      <a:pt x="1937" y="408"/>
                    </a:cubicBezTo>
                    <a:cubicBezTo>
                      <a:pt x="2098" y="501"/>
                      <a:pt x="2220" y="628"/>
                      <a:pt x="2305" y="788"/>
                    </a:cubicBezTo>
                    <a:cubicBezTo>
                      <a:pt x="2391" y="949"/>
                      <a:pt x="2435" y="1128"/>
                      <a:pt x="2435" y="1326"/>
                    </a:cubicBezTo>
                    <a:cubicBezTo>
                      <a:pt x="2435" y="1422"/>
                      <a:pt x="2422" y="1510"/>
                      <a:pt x="2398" y="1588"/>
                    </a:cubicBezTo>
                    <a:cubicBezTo>
                      <a:pt x="2373" y="1667"/>
                      <a:pt x="2340" y="1729"/>
                      <a:pt x="2299" y="1774"/>
                    </a:cubicBezTo>
                    <a:cubicBezTo>
                      <a:pt x="2257" y="1817"/>
                      <a:pt x="2214" y="1838"/>
                      <a:pt x="2169" y="1838"/>
                    </a:cubicBezTo>
                    <a:cubicBezTo>
                      <a:pt x="2085" y="1838"/>
                      <a:pt x="2043" y="1787"/>
                      <a:pt x="2043" y="1684"/>
                    </a:cubicBezTo>
                    <a:lnTo>
                      <a:pt x="2043" y="634"/>
                    </a:lnTo>
                    <a:lnTo>
                      <a:pt x="1681" y="634"/>
                    </a:lnTo>
                    <a:lnTo>
                      <a:pt x="1681" y="807"/>
                    </a:lnTo>
                    <a:cubicBezTo>
                      <a:pt x="1671" y="788"/>
                      <a:pt x="1645" y="762"/>
                      <a:pt x="1604" y="730"/>
                    </a:cubicBezTo>
                    <a:cubicBezTo>
                      <a:pt x="1565" y="697"/>
                      <a:pt x="1514" y="667"/>
                      <a:pt x="1449" y="640"/>
                    </a:cubicBezTo>
                    <a:cubicBezTo>
                      <a:pt x="1385" y="613"/>
                      <a:pt x="1316" y="600"/>
                      <a:pt x="1240" y="600"/>
                    </a:cubicBezTo>
                    <a:cubicBezTo>
                      <a:pt x="1112" y="600"/>
                      <a:pt x="999" y="634"/>
                      <a:pt x="900" y="699"/>
                    </a:cubicBezTo>
                    <a:cubicBezTo>
                      <a:pt x="801" y="762"/>
                      <a:pt x="725" y="850"/>
                      <a:pt x="671" y="962"/>
                    </a:cubicBezTo>
                    <a:cubicBezTo>
                      <a:pt x="617" y="1072"/>
                      <a:pt x="591" y="1195"/>
                      <a:pt x="591" y="1328"/>
                    </a:cubicBezTo>
                    <a:cubicBezTo>
                      <a:pt x="591" y="1467"/>
                      <a:pt x="622" y="1591"/>
                      <a:pt x="686" y="1699"/>
                    </a:cubicBezTo>
                    <a:cubicBezTo>
                      <a:pt x="751" y="1808"/>
                      <a:pt x="834" y="1895"/>
                      <a:pt x="940" y="1956"/>
                    </a:cubicBezTo>
                    <a:cubicBezTo>
                      <a:pt x="1045" y="2016"/>
                      <a:pt x="1157" y="2045"/>
                      <a:pt x="1277" y="2045"/>
                    </a:cubicBezTo>
                    <a:cubicBezTo>
                      <a:pt x="1375" y="2045"/>
                      <a:pt x="1467" y="2025"/>
                      <a:pt x="1551" y="1983"/>
                    </a:cubicBezTo>
                    <a:cubicBezTo>
                      <a:pt x="1636" y="1941"/>
                      <a:pt x="1707" y="1877"/>
                      <a:pt x="1765" y="1792"/>
                    </a:cubicBezTo>
                    <a:lnTo>
                      <a:pt x="1771" y="1838"/>
                    </a:lnTo>
                    <a:cubicBezTo>
                      <a:pt x="1792" y="1919"/>
                      <a:pt x="1833" y="1980"/>
                      <a:pt x="1895" y="2021"/>
                    </a:cubicBezTo>
                    <a:cubicBezTo>
                      <a:pt x="1955" y="2059"/>
                      <a:pt x="2035" y="2080"/>
                      <a:pt x="2131" y="2080"/>
                    </a:cubicBezTo>
                    <a:cubicBezTo>
                      <a:pt x="2247" y="2080"/>
                      <a:pt x="2349" y="2049"/>
                      <a:pt x="2438" y="1987"/>
                    </a:cubicBezTo>
                    <a:cubicBezTo>
                      <a:pt x="2526" y="1923"/>
                      <a:pt x="2595" y="1833"/>
                      <a:pt x="2645" y="1718"/>
                    </a:cubicBezTo>
                    <a:cubicBezTo>
                      <a:pt x="2696" y="1603"/>
                      <a:pt x="2722" y="1469"/>
                      <a:pt x="2722" y="1317"/>
                    </a:cubicBezTo>
                    <a:cubicBezTo>
                      <a:pt x="2722" y="1067"/>
                      <a:pt x="2663" y="843"/>
                      <a:pt x="2546" y="644"/>
                    </a:cubicBezTo>
                    <a:cubicBezTo>
                      <a:pt x="2430" y="442"/>
                      <a:pt x="2270" y="284"/>
                      <a:pt x="2067" y="170"/>
                    </a:cubicBezTo>
                    <a:cubicBezTo>
                      <a:pt x="1864" y="57"/>
                      <a:pt x="1635" y="0"/>
                      <a:pt x="1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4"/>
              <p:cNvSpPr/>
              <p:nvPr/>
            </p:nvSpPr>
            <p:spPr>
              <a:xfrm>
                <a:off x="-2334657" y="3396899"/>
                <a:ext cx="30765" cy="31052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681" extrusionOk="0">
                    <a:moveTo>
                      <a:pt x="0" y="0"/>
                    </a:moveTo>
                    <a:lnTo>
                      <a:pt x="0" y="1044"/>
                    </a:lnTo>
                    <a:cubicBezTo>
                      <a:pt x="0" y="1239"/>
                      <a:pt x="54" y="1395"/>
                      <a:pt x="161" y="1511"/>
                    </a:cubicBezTo>
                    <a:cubicBezTo>
                      <a:pt x="270" y="1624"/>
                      <a:pt x="416" y="1681"/>
                      <a:pt x="600" y="1681"/>
                    </a:cubicBezTo>
                    <a:cubicBezTo>
                      <a:pt x="857" y="1681"/>
                      <a:pt x="1042" y="1576"/>
                      <a:pt x="1156" y="1368"/>
                    </a:cubicBezTo>
                    <a:lnTo>
                      <a:pt x="1156" y="1661"/>
                    </a:lnTo>
                    <a:lnTo>
                      <a:pt x="1628" y="1661"/>
                    </a:lnTo>
                    <a:lnTo>
                      <a:pt x="1628" y="0"/>
                    </a:lnTo>
                    <a:lnTo>
                      <a:pt x="1156" y="0"/>
                    </a:lnTo>
                    <a:lnTo>
                      <a:pt x="1156" y="822"/>
                    </a:lnTo>
                    <a:cubicBezTo>
                      <a:pt x="1156" y="946"/>
                      <a:pt x="1122" y="1046"/>
                      <a:pt x="1056" y="1125"/>
                    </a:cubicBezTo>
                    <a:cubicBezTo>
                      <a:pt x="991" y="1203"/>
                      <a:pt x="901" y="1243"/>
                      <a:pt x="788" y="1244"/>
                    </a:cubicBezTo>
                    <a:cubicBezTo>
                      <a:pt x="691" y="1244"/>
                      <a:pt x="615" y="1215"/>
                      <a:pt x="559" y="1156"/>
                    </a:cubicBezTo>
                    <a:cubicBezTo>
                      <a:pt x="503" y="1095"/>
                      <a:pt x="476" y="1013"/>
                      <a:pt x="476" y="908"/>
                    </a:cubicBezTo>
                    <a:lnTo>
                      <a:pt x="4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4"/>
              <p:cNvSpPr/>
              <p:nvPr/>
            </p:nvSpPr>
            <p:spPr>
              <a:xfrm>
                <a:off x="-2298487" y="3396493"/>
                <a:ext cx="26400" cy="31459"/>
              </a:xfrm>
              <a:custGeom>
                <a:avLst/>
                <a:gdLst/>
                <a:ahLst/>
                <a:cxnLst/>
                <a:rect l="l" t="t" r="r" b="b"/>
                <a:pathLst>
                  <a:path w="1397" h="1703" extrusionOk="0">
                    <a:moveTo>
                      <a:pt x="736" y="0"/>
                    </a:moveTo>
                    <a:cubicBezTo>
                      <a:pt x="546" y="0"/>
                      <a:pt x="389" y="46"/>
                      <a:pt x="266" y="137"/>
                    </a:cubicBezTo>
                    <a:cubicBezTo>
                      <a:pt x="142" y="227"/>
                      <a:pt x="81" y="355"/>
                      <a:pt x="81" y="520"/>
                    </a:cubicBezTo>
                    <a:cubicBezTo>
                      <a:pt x="81" y="627"/>
                      <a:pt x="108" y="714"/>
                      <a:pt x="162" y="783"/>
                    </a:cubicBezTo>
                    <a:cubicBezTo>
                      <a:pt x="214" y="848"/>
                      <a:pt x="279" y="897"/>
                      <a:pt x="353" y="930"/>
                    </a:cubicBezTo>
                    <a:cubicBezTo>
                      <a:pt x="429" y="963"/>
                      <a:pt x="523" y="996"/>
                      <a:pt x="636" y="1030"/>
                    </a:cubicBezTo>
                    <a:cubicBezTo>
                      <a:pt x="745" y="1060"/>
                      <a:pt x="822" y="1089"/>
                      <a:pt x="868" y="1116"/>
                    </a:cubicBezTo>
                    <a:cubicBezTo>
                      <a:pt x="918" y="1143"/>
                      <a:pt x="943" y="1179"/>
                      <a:pt x="943" y="1226"/>
                    </a:cubicBezTo>
                    <a:cubicBezTo>
                      <a:pt x="943" y="1270"/>
                      <a:pt x="923" y="1302"/>
                      <a:pt x="884" y="1326"/>
                    </a:cubicBezTo>
                    <a:cubicBezTo>
                      <a:pt x="847" y="1346"/>
                      <a:pt x="796" y="1356"/>
                      <a:pt x="733" y="1356"/>
                    </a:cubicBezTo>
                    <a:cubicBezTo>
                      <a:pt x="640" y="1356"/>
                      <a:pt x="541" y="1338"/>
                      <a:pt x="436" y="1304"/>
                    </a:cubicBezTo>
                    <a:cubicBezTo>
                      <a:pt x="333" y="1266"/>
                      <a:pt x="240" y="1215"/>
                      <a:pt x="155" y="1149"/>
                    </a:cubicBezTo>
                    <a:lnTo>
                      <a:pt x="1" y="1471"/>
                    </a:lnTo>
                    <a:cubicBezTo>
                      <a:pt x="93" y="1544"/>
                      <a:pt x="203" y="1602"/>
                      <a:pt x="328" y="1643"/>
                    </a:cubicBezTo>
                    <a:cubicBezTo>
                      <a:pt x="454" y="1683"/>
                      <a:pt x="585" y="1703"/>
                      <a:pt x="720" y="1703"/>
                    </a:cubicBezTo>
                    <a:cubicBezTo>
                      <a:pt x="918" y="1703"/>
                      <a:pt x="1079" y="1658"/>
                      <a:pt x="1205" y="1566"/>
                    </a:cubicBezTo>
                    <a:cubicBezTo>
                      <a:pt x="1333" y="1474"/>
                      <a:pt x="1397" y="1345"/>
                      <a:pt x="1397" y="1180"/>
                    </a:cubicBezTo>
                    <a:cubicBezTo>
                      <a:pt x="1397" y="1071"/>
                      <a:pt x="1369" y="983"/>
                      <a:pt x="1313" y="918"/>
                    </a:cubicBezTo>
                    <a:cubicBezTo>
                      <a:pt x="1258" y="849"/>
                      <a:pt x="1192" y="799"/>
                      <a:pt x="1115" y="767"/>
                    </a:cubicBezTo>
                    <a:cubicBezTo>
                      <a:pt x="1039" y="731"/>
                      <a:pt x="943" y="696"/>
                      <a:pt x="826" y="662"/>
                    </a:cubicBezTo>
                    <a:cubicBezTo>
                      <a:pt x="719" y="631"/>
                      <a:pt x="642" y="602"/>
                      <a:pt x="594" y="578"/>
                    </a:cubicBezTo>
                    <a:cubicBezTo>
                      <a:pt x="546" y="553"/>
                      <a:pt x="523" y="519"/>
                      <a:pt x="523" y="474"/>
                    </a:cubicBezTo>
                    <a:cubicBezTo>
                      <a:pt x="523" y="433"/>
                      <a:pt x="540" y="402"/>
                      <a:pt x="575" y="381"/>
                    </a:cubicBezTo>
                    <a:cubicBezTo>
                      <a:pt x="611" y="360"/>
                      <a:pt x="657" y="350"/>
                      <a:pt x="714" y="350"/>
                    </a:cubicBezTo>
                    <a:cubicBezTo>
                      <a:pt x="784" y="350"/>
                      <a:pt x="863" y="364"/>
                      <a:pt x="952" y="393"/>
                    </a:cubicBezTo>
                    <a:cubicBezTo>
                      <a:pt x="1040" y="420"/>
                      <a:pt x="1131" y="458"/>
                      <a:pt x="1221" y="510"/>
                    </a:cubicBezTo>
                    <a:lnTo>
                      <a:pt x="1384" y="185"/>
                    </a:lnTo>
                    <a:cubicBezTo>
                      <a:pt x="1291" y="126"/>
                      <a:pt x="1188" y="81"/>
                      <a:pt x="1075" y="50"/>
                    </a:cubicBezTo>
                    <a:cubicBezTo>
                      <a:pt x="962" y="17"/>
                      <a:pt x="849" y="0"/>
                      <a:pt x="7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4"/>
              <p:cNvSpPr/>
              <p:nvPr/>
            </p:nvSpPr>
            <p:spPr>
              <a:xfrm>
                <a:off x="-2268761" y="3396603"/>
                <a:ext cx="31634" cy="31348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697" extrusionOk="0">
                    <a:moveTo>
                      <a:pt x="858" y="349"/>
                    </a:moveTo>
                    <a:cubicBezTo>
                      <a:pt x="968" y="349"/>
                      <a:pt x="1055" y="383"/>
                      <a:pt x="1121" y="448"/>
                    </a:cubicBezTo>
                    <a:cubicBezTo>
                      <a:pt x="1187" y="514"/>
                      <a:pt x="1221" y="602"/>
                      <a:pt x="1225" y="711"/>
                    </a:cubicBezTo>
                    <a:lnTo>
                      <a:pt x="469" y="711"/>
                    </a:lnTo>
                    <a:cubicBezTo>
                      <a:pt x="488" y="600"/>
                      <a:pt x="530" y="513"/>
                      <a:pt x="599" y="448"/>
                    </a:cubicBezTo>
                    <a:cubicBezTo>
                      <a:pt x="669" y="383"/>
                      <a:pt x="756" y="349"/>
                      <a:pt x="858" y="349"/>
                    </a:cubicBezTo>
                    <a:close/>
                    <a:moveTo>
                      <a:pt x="855" y="1"/>
                    </a:moveTo>
                    <a:cubicBezTo>
                      <a:pt x="689" y="1"/>
                      <a:pt x="541" y="37"/>
                      <a:pt x="411" y="109"/>
                    </a:cubicBezTo>
                    <a:cubicBezTo>
                      <a:pt x="281" y="179"/>
                      <a:pt x="180" y="279"/>
                      <a:pt x="108" y="408"/>
                    </a:cubicBezTo>
                    <a:cubicBezTo>
                      <a:pt x="36" y="536"/>
                      <a:pt x="0" y="684"/>
                      <a:pt x="0" y="854"/>
                    </a:cubicBezTo>
                    <a:cubicBezTo>
                      <a:pt x="0" y="1020"/>
                      <a:pt x="35" y="1168"/>
                      <a:pt x="104" y="1295"/>
                    </a:cubicBezTo>
                    <a:cubicBezTo>
                      <a:pt x="177" y="1422"/>
                      <a:pt x="278" y="1522"/>
                      <a:pt x="407" y="1591"/>
                    </a:cubicBezTo>
                    <a:cubicBezTo>
                      <a:pt x="539" y="1662"/>
                      <a:pt x="693" y="1697"/>
                      <a:pt x="868" y="1697"/>
                    </a:cubicBezTo>
                    <a:cubicBezTo>
                      <a:pt x="1015" y="1697"/>
                      <a:pt x="1149" y="1672"/>
                      <a:pt x="1269" y="1622"/>
                    </a:cubicBezTo>
                    <a:cubicBezTo>
                      <a:pt x="1390" y="1570"/>
                      <a:pt x="1493" y="1497"/>
                      <a:pt x="1578" y="1403"/>
                    </a:cubicBezTo>
                    <a:lnTo>
                      <a:pt x="1328" y="1150"/>
                    </a:lnTo>
                    <a:cubicBezTo>
                      <a:pt x="1270" y="1208"/>
                      <a:pt x="1205" y="1251"/>
                      <a:pt x="1133" y="1282"/>
                    </a:cubicBezTo>
                    <a:cubicBezTo>
                      <a:pt x="1061" y="1312"/>
                      <a:pt x="986" y="1326"/>
                      <a:pt x="907" y="1326"/>
                    </a:cubicBezTo>
                    <a:cubicBezTo>
                      <a:pt x="801" y="1326"/>
                      <a:pt x="709" y="1296"/>
                      <a:pt x="633" y="1240"/>
                    </a:cubicBezTo>
                    <a:cubicBezTo>
                      <a:pt x="556" y="1179"/>
                      <a:pt x="505" y="1097"/>
                      <a:pt x="479" y="993"/>
                    </a:cubicBezTo>
                    <a:lnTo>
                      <a:pt x="1670" y="993"/>
                    </a:lnTo>
                    <a:cubicBezTo>
                      <a:pt x="1673" y="966"/>
                      <a:pt x="1673" y="927"/>
                      <a:pt x="1673" y="878"/>
                    </a:cubicBezTo>
                    <a:cubicBezTo>
                      <a:pt x="1673" y="602"/>
                      <a:pt x="1604" y="387"/>
                      <a:pt x="1463" y="232"/>
                    </a:cubicBezTo>
                    <a:cubicBezTo>
                      <a:pt x="1326" y="78"/>
                      <a:pt x="1122" y="1"/>
                      <a:pt x="8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4"/>
              <p:cNvSpPr/>
              <p:nvPr/>
            </p:nvSpPr>
            <p:spPr>
              <a:xfrm>
                <a:off x="-2228711" y="3396566"/>
                <a:ext cx="19408" cy="31034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1680" extrusionOk="0">
                    <a:moveTo>
                      <a:pt x="1026" y="0"/>
                    </a:moveTo>
                    <a:cubicBezTo>
                      <a:pt x="903" y="1"/>
                      <a:pt x="794" y="30"/>
                      <a:pt x="702" y="84"/>
                    </a:cubicBezTo>
                    <a:cubicBezTo>
                      <a:pt x="609" y="136"/>
                      <a:pt x="533" y="215"/>
                      <a:pt x="477" y="318"/>
                    </a:cubicBezTo>
                    <a:lnTo>
                      <a:pt x="477" y="18"/>
                    </a:lnTo>
                    <a:lnTo>
                      <a:pt x="1" y="18"/>
                    </a:lnTo>
                    <a:lnTo>
                      <a:pt x="1" y="1679"/>
                    </a:lnTo>
                    <a:lnTo>
                      <a:pt x="477" y="1679"/>
                    </a:lnTo>
                    <a:lnTo>
                      <a:pt x="477" y="880"/>
                    </a:lnTo>
                    <a:cubicBezTo>
                      <a:pt x="477" y="748"/>
                      <a:pt x="518" y="643"/>
                      <a:pt x="603" y="565"/>
                    </a:cubicBezTo>
                    <a:cubicBezTo>
                      <a:pt x="689" y="485"/>
                      <a:pt x="806" y="444"/>
                      <a:pt x="951" y="444"/>
                    </a:cubicBezTo>
                    <a:cubicBezTo>
                      <a:pt x="985" y="444"/>
                      <a:pt x="1009" y="445"/>
                      <a:pt x="1026" y="448"/>
                    </a:cubicBez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4"/>
              <p:cNvSpPr/>
              <p:nvPr/>
            </p:nvSpPr>
            <p:spPr>
              <a:xfrm>
                <a:off x="-2200031" y="3396566"/>
                <a:ext cx="31370" cy="31034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680" extrusionOk="0">
                    <a:moveTo>
                      <a:pt x="1051" y="0"/>
                    </a:moveTo>
                    <a:cubicBezTo>
                      <a:pt x="783" y="4"/>
                      <a:pt x="593" y="107"/>
                      <a:pt x="477" y="309"/>
                    </a:cubicBezTo>
                    <a:lnTo>
                      <a:pt x="477" y="18"/>
                    </a:lnTo>
                    <a:lnTo>
                      <a:pt x="1" y="18"/>
                    </a:lnTo>
                    <a:lnTo>
                      <a:pt x="1" y="1679"/>
                    </a:lnTo>
                    <a:lnTo>
                      <a:pt x="477" y="1679"/>
                    </a:lnTo>
                    <a:lnTo>
                      <a:pt x="477" y="861"/>
                    </a:lnTo>
                    <a:cubicBezTo>
                      <a:pt x="477" y="737"/>
                      <a:pt x="510" y="637"/>
                      <a:pt x="579" y="558"/>
                    </a:cubicBezTo>
                    <a:cubicBezTo>
                      <a:pt x="647" y="479"/>
                      <a:pt x="739" y="438"/>
                      <a:pt x="856" y="435"/>
                    </a:cubicBezTo>
                    <a:cubicBezTo>
                      <a:pt x="958" y="435"/>
                      <a:pt x="1037" y="466"/>
                      <a:pt x="1095" y="528"/>
                    </a:cubicBezTo>
                    <a:cubicBezTo>
                      <a:pt x="1154" y="588"/>
                      <a:pt x="1185" y="670"/>
                      <a:pt x="1185" y="775"/>
                    </a:cubicBezTo>
                    <a:lnTo>
                      <a:pt x="1185" y="1679"/>
                    </a:lnTo>
                    <a:lnTo>
                      <a:pt x="1659" y="1679"/>
                    </a:lnTo>
                    <a:lnTo>
                      <a:pt x="1659" y="636"/>
                    </a:lnTo>
                    <a:cubicBezTo>
                      <a:pt x="1659" y="443"/>
                      <a:pt x="1604" y="288"/>
                      <a:pt x="1493" y="172"/>
                    </a:cubicBezTo>
                    <a:cubicBezTo>
                      <a:pt x="1384" y="58"/>
                      <a:pt x="1236" y="0"/>
                      <a:pt x="10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4"/>
              <p:cNvSpPr/>
              <p:nvPr/>
            </p:nvSpPr>
            <p:spPr>
              <a:xfrm>
                <a:off x="-2163351" y="3396566"/>
                <a:ext cx="29480" cy="31440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1702" extrusionOk="0">
                    <a:moveTo>
                      <a:pt x="1090" y="964"/>
                    </a:moveTo>
                    <a:lnTo>
                      <a:pt x="1090" y="1112"/>
                    </a:lnTo>
                    <a:cubicBezTo>
                      <a:pt x="1076" y="1184"/>
                      <a:pt x="1032" y="1243"/>
                      <a:pt x="960" y="1291"/>
                    </a:cubicBezTo>
                    <a:cubicBezTo>
                      <a:pt x="888" y="1338"/>
                      <a:pt x="803" y="1361"/>
                      <a:pt x="704" y="1361"/>
                    </a:cubicBezTo>
                    <a:cubicBezTo>
                      <a:pt x="623" y="1361"/>
                      <a:pt x="560" y="1343"/>
                      <a:pt x="512" y="1306"/>
                    </a:cubicBezTo>
                    <a:cubicBezTo>
                      <a:pt x="467" y="1267"/>
                      <a:pt x="444" y="1216"/>
                      <a:pt x="444" y="1152"/>
                    </a:cubicBezTo>
                    <a:cubicBezTo>
                      <a:pt x="444" y="1086"/>
                      <a:pt x="466" y="1038"/>
                      <a:pt x="510" y="1010"/>
                    </a:cubicBezTo>
                    <a:cubicBezTo>
                      <a:pt x="555" y="979"/>
                      <a:pt x="623" y="964"/>
                      <a:pt x="716" y="964"/>
                    </a:cubicBezTo>
                    <a:close/>
                    <a:moveTo>
                      <a:pt x="852" y="0"/>
                    </a:moveTo>
                    <a:cubicBezTo>
                      <a:pt x="714" y="0"/>
                      <a:pt x="587" y="15"/>
                      <a:pt x="472" y="46"/>
                    </a:cubicBezTo>
                    <a:cubicBezTo>
                      <a:pt x="357" y="77"/>
                      <a:pt x="233" y="125"/>
                      <a:pt x="102" y="192"/>
                    </a:cubicBezTo>
                    <a:lnTo>
                      <a:pt x="250" y="519"/>
                    </a:lnTo>
                    <a:cubicBezTo>
                      <a:pt x="425" y="422"/>
                      <a:pt x="590" y="373"/>
                      <a:pt x="744" y="373"/>
                    </a:cubicBezTo>
                    <a:cubicBezTo>
                      <a:pt x="857" y="373"/>
                      <a:pt x="942" y="398"/>
                      <a:pt x="1000" y="448"/>
                    </a:cubicBezTo>
                    <a:cubicBezTo>
                      <a:pt x="1061" y="495"/>
                      <a:pt x="1090" y="562"/>
                      <a:pt x="1090" y="651"/>
                    </a:cubicBezTo>
                    <a:lnTo>
                      <a:pt x="1090" y="682"/>
                    </a:lnTo>
                    <a:lnTo>
                      <a:pt x="633" y="682"/>
                    </a:lnTo>
                    <a:cubicBezTo>
                      <a:pt x="431" y="685"/>
                      <a:pt x="274" y="730"/>
                      <a:pt x="164" y="818"/>
                    </a:cubicBezTo>
                    <a:cubicBezTo>
                      <a:pt x="54" y="905"/>
                      <a:pt x="0" y="1026"/>
                      <a:pt x="0" y="1183"/>
                    </a:cubicBezTo>
                    <a:cubicBezTo>
                      <a:pt x="0" y="1337"/>
                      <a:pt x="52" y="1463"/>
                      <a:pt x="155" y="1560"/>
                    </a:cubicBezTo>
                    <a:cubicBezTo>
                      <a:pt x="258" y="1654"/>
                      <a:pt x="397" y="1701"/>
                      <a:pt x="572" y="1701"/>
                    </a:cubicBezTo>
                    <a:cubicBezTo>
                      <a:pt x="686" y="1701"/>
                      <a:pt x="788" y="1683"/>
                      <a:pt x="877" y="1646"/>
                    </a:cubicBezTo>
                    <a:cubicBezTo>
                      <a:pt x="965" y="1608"/>
                      <a:pt x="1037" y="1556"/>
                      <a:pt x="1093" y="1485"/>
                    </a:cubicBezTo>
                    <a:lnTo>
                      <a:pt x="1093" y="1679"/>
                    </a:lnTo>
                    <a:lnTo>
                      <a:pt x="1560" y="1679"/>
                    </a:lnTo>
                    <a:lnTo>
                      <a:pt x="1556" y="596"/>
                    </a:lnTo>
                    <a:cubicBezTo>
                      <a:pt x="1555" y="408"/>
                      <a:pt x="1492" y="263"/>
                      <a:pt x="1368" y="157"/>
                    </a:cubicBezTo>
                    <a:cubicBezTo>
                      <a:pt x="1246" y="53"/>
                      <a:pt x="1075" y="0"/>
                      <a:pt x="8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4"/>
              <p:cNvSpPr/>
              <p:nvPr/>
            </p:nvSpPr>
            <p:spPr>
              <a:xfrm>
                <a:off x="-2124328" y="3396566"/>
                <a:ext cx="52875" cy="31034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1680" extrusionOk="0">
                    <a:moveTo>
                      <a:pt x="1038" y="0"/>
                    </a:moveTo>
                    <a:cubicBezTo>
                      <a:pt x="779" y="4"/>
                      <a:pt x="591" y="106"/>
                      <a:pt x="477" y="305"/>
                    </a:cubicBezTo>
                    <a:lnTo>
                      <a:pt x="477" y="18"/>
                    </a:lnTo>
                    <a:lnTo>
                      <a:pt x="0" y="18"/>
                    </a:lnTo>
                    <a:lnTo>
                      <a:pt x="0" y="1679"/>
                    </a:lnTo>
                    <a:lnTo>
                      <a:pt x="477" y="1679"/>
                    </a:lnTo>
                    <a:lnTo>
                      <a:pt x="477" y="858"/>
                    </a:lnTo>
                    <a:cubicBezTo>
                      <a:pt x="477" y="735"/>
                      <a:pt x="509" y="634"/>
                      <a:pt x="574" y="556"/>
                    </a:cubicBezTo>
                    <a:cubicBezTo>
                      <a:pt x="643" y="477"/>
                      <a:pt x="734" y="438"/>
                      <a:pt x="847" y="435"/>
                    </a:cubicBezTo>
                    <a:cubicBezTo>
                      <a:pt x="945" y="435"/>
                      <a:pt x="1022" y="466"/>
                      <a:pt x="1079" y="528"/>
                    </a:cubicBezTo>
                    <a:cubicBezTo>
                      <a:pt x="1135" y="588"/>
                      <a:pt x="1165" y="670"/>
                      <a:pt x="1165" y="775"/>
                    </a:cubicBezTo>
                    <a:lnTo>
                      <a:pt x="1165" y="1679"/>
                    </a:lnTo>
                    <a:lnTo>
                      <a:pt x="1637" y="1679"/>
                    </a:lnTo>
                    <a:lnTo>
                      <a:pt x="1637" y="858"/>
                    </a:lnTo>
                    <a:cubicBezTo>
                      <a:pt x="1637" y="735"/>
                      <a:pt x="1671" y="634"/>
                      <a:pt x="1736" y="556"/>
                    </a:cubicBezTo>
                    <a:cubicBezTo>
                      <a:pt x="1802" y="477"/>
                      <a:pt x="1892" y="438"/>
                      <a:pt x="2005" y="435"/>
                    </a:cubicBezTo>
                    <a:cubicBezTo>
                      <a:pt x="2103" y="435"/>
                      <a:pt x="2182" y="465"/>
                      <a:pt x="2239" y="525"/>
                    </a:cubicBezTo>
                    <a:cubicBezTo>
                      <a:pt x="2297" y="584"/>
                      <a:pt x="2326" y="668"/>
                      <a:pt x="2326" y="775"/>
                    </a:cubicBezTo>
                    <a:lnTo>
                      <a:pt x="2326" y="1679"/>
                    </a:lnTo>
                    <a:lnTo>
                      <a:pt x="2798" y="1679"/>
                    </a:lnTo>
                    <a:lnTo>
                      <a:pt x="2798" y="636"/>
                    </a:lnTo>
                    <a:cubicBezTo>
                      <a:pt x="2798" y="440"/>
                      <a:pt x="2744" y="286"/>
                      <a:pt x="2635" y="172"/>
                    </a:cubicBezTo>
                    <a:cubicBezTo>
                      <a:pt x="2528" y="58"/>
                      <a:pt x="2382" y="0"/>
                      <a:pt x="2200" y="0"/>
                    </a:cubicBezTo>
                    <a:cubicBezTo>
                      <a:pt x="2057" y="1"/>
                      <a:pt x="1935" y="35"/>
                      <a:pt x="1832" y="99"/>
                    </a:cubicBezTo>
                    <a:cubicBezTo>
                      <a:pt x="1731" y="162"/>
                      <a:pt x="1654" y="257"/>
                      <a:pt x="1600" y="382"/>
                    </a:cubicBezTo>
                    <a:cubicBezTo>
                      <a:pt x="1559" y="261"/>
                      <a:pt x="1491" y="167"/>
                      <a:pt x="1393" y="102"/>
                    </a:cubicBezTo>
                    <a:cubicBezTo>
                      <a:pt x="1296" y="33"/>
                      <a:pt x="1178" y="0"/>
                      <a:pt x="10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4"/>
              <p:cNvSpPr/>
              <p:nvPr/>
            </p:nvSpPr>
            <p:spPr>
              <a:xfrm>
                <a:off x="-2065311" y="3396603"/>
                <a:ext cx="31653" cy="31348"/>
              </a:xfrm>
              <a:custGeom>
                <a:avLst/>
                <a:gdLst/>
                <a:ahLst/>
                <a:cxnLst/>
                <a:rect l="l" t="t" r="r" b="b"/>
                <a:pathLst>
                  <a:path w="1675" h="1697" extrusionOk="0">
                    <a:moveTo>
                      <a:pt x="859" y="349"/>
                    </a:moveTo>
                    <a:cubicBezTo>
                      <a:pt x="968" y="349"/>
                      <a:pt x="1056" y="383"/>
                      <a:pt x="1121" y="448"/>
                    </a:cubicBezTo>
                    <a:cubicBezTo>
                      <a:pt x="1187" y="514"/>
                      <a:pt x="1223" y="602"/>
                      <a:pt x="1227" y="711"/>
                    </a:cubicBezTo>
                    <a:lnTo>
                      <a:pt x="470" y="711"/>
                    </a:lnTo>
                    <a:cubicBezTo>
                      <a:pt x="488" y="600"/>
                      <a:pt x="532" y="513"/>
                      <a:pt x="600" y="448"/>
                    </a:cubicBezTo>
                    <a:cubicBezTo>
                      <a:pt x="670" y="383"/>
                      <a:pt x="756" y="349"/>
                      <a:pt x="859" y="349"/>
                    </a:cubicBezTo>
                    <a:close/>
                    <a:moveTo>
                      <a:pt x="856" y="1"/>
                    </a:moveTo>
                    <a:cubicBezTo>
                      <a:pt x="689" y="1"/>
                      <a:pt x="541" y="37"/>
                      <a:pt x="411" y="109"/>
                    </a:cubicBezTo>
                    <a:cubicBezTo>
                      <a:pt x="281" y="179"/>
                      <a:pt x="181" y="279"/>
                      <a:pt x="109" y="408"/>
                    </a:cubicBezTo>
                    <a:cubicBezTo>
                      <a:pt x="37" y="536"/>
                      <a:pt x="0" y="684"/>
                      <a:pt x="0" y="854"/>
                    </a:cubicBezTo>
                    <a:cubicBezTo>
                      <a:pt x="0" y="1020"/>
                      <a:pt x="35" y="1168"/>
                      <a:pt x="106" y="1295"/>
                    </a:cubicBezTo>
                    <a:cubicBezTo>
                      <a:pt x="178" y="1422"/>
                      <a:pt x="278" y="1522"/>
                      <a:pt x="408" y="1591"/>
                    </a:cubicBezTo>
                    <a:cubicBezTo>
                      <a:pt x="540" y="1662"/>
                      <a:pt x="693" y="1697"/>
                      <a:pt x="868" y="1697"/>
                    </a:cubicBezTo>
                    <a:cubicBezTo>
                      <a:pt x="1017" y="1697"/>
                      <a:pt x="1151" y="1672"/>
                      <a:pt x="1269" y="1622"/>
                    </a:cubicBezTo>
                    <a:cubicBezTo>
                      <a:pt x="1392" y="1570"/>
                      <a:pt x="1494" y="1497"/>
                      <a:pt x="1578" y="1403"/>
                    </a:cubicBezTo>
                    <a:lnTo>
                      <a:pt x="1328" y="1150"/>
                    </a:lnTo>
                    <a:cubicBezTo>
                      <a:pt x="1271" y="1208"/>
                      <a:pt x="1206" y="1251"/>
                      <a:pt x="1134" y="1282"/>
                    </a:cubicBezTo>
                    <a:cubicBezTo>
                      <a:pt x="1062" y="1312"/>
                      <a:pt x="986" y="1326"/>
                      <a:pt x="909" y="1326"/>
                    </a:cubicBezTo>
                    <a:cubicBezTo>
                      <a:pt x="801" y="1326"/>
                      <a:pt x="710" y="1296"/>
                      <a:pt x="634" y="1240"/>
                    </a:cubicBezTo>
                    <a:cubicBezTo>
                      <a:pt x="558" y="1179"/>
                      <a:pt x="506" y="1097"/>
                      <a:pt x="479" y="993"/>
                    </a:cubicBezTo>
                    <a:lnTo>
                      <a:pt x="1671" y="993"/>
                    </a:lnTo>
                    <a:cubicBezTo>
                      <a:pt x="1673" y="966"/>
                      <a:pt x="1675" y="927"/>
                      <a:pt x="1675" y="878"/>
                    </a:cubicBezTo>
                    <a:cubicBezTo>
                      <a:pt x="1675" y="602"/>
                      <a:pt x="1604" y="387"/>
                      <a:pt x="1465" y="232"/>
                    </a:cubicBezTo>
                    <a:cubicBezTo>
                      <a:pt x="1326" y="78"/>
                      <a:pt x="1124" y="1"/>
                      <a:pt x="8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4"/>
              <p:cNvSpPr/>
              <p:nvPr/>
            </p:nvSpPr>
            <p:spPr>
              <a:xfrm>
                <a:off x="-1994634" y="3384245"/>
                <a:ext cx="5235" cy="43355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347" extrusionOk="0">
                    <a:moveTo>
                      <a:pt x="0" y="0"/>
                    </a:moveTo>
                    <a:lnTo>
                      <a:pt x="0" y="2346"/>
                    </a:lnTo>
                    <a:lnTo>
                      <a:pt x="277" y="2346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4"/>
              <p:cNvSpPr/>
              <p:nvPr/>
            </p:nvSpPr>
            <p:spPr>
              <a:xfrm>
                <a:off x="-1980707" y="3395624"/>
                <a:ext cx="29310" cy="32770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774" extrusionOk="0">
                    <a:moveTo>
                      <a:pt x="775" y="236"/>
                    </a:moveTo>
                    <a:cubicBezTo>
                      <a:pt x="923" y="236"/>
                      <a:pt x="1040" y="295"/>
                      <a:pt x="1126" y="413"/>
                    </a:cubicBezTo>
                    <a:cubicBezTo>
                      <a:pt x="1213" y="530"/>
                      <a:pt x="1256" y="688"/>
                      <a:pt x="1256" y="887"/>
                    </a:cubicBezTo>
                    <a:cubicBezTo>
                      <a:pt x="1256" y="1089"/>
                      <a:pt x="1213" y="1248"/>
                      <a:pt x="1126" y="1365"/>
                    </a:cubicBezTo>
                    <a:cubicBezTo>
                      <a:pt x="1040" y="1481"/>
                      <a:pt x="923" y="1540"/>
                      <a:pt x="775" y="1540"/>
                    </a:cubicBezTo>
                    <a:cubicBezTo>
                      <a:pt x="626" y="1540"/>
                      <a:pt x="507" y="1482"/>
                      <a:pt x="421" y="1366"/>
                    </a:cubicBezTo>
                    <a:cubicBezTo>
                      <a:pt x="335" y="1249"/>
                      <a:pt x="292" y="1089"/>
                      <a:pt x="292" y="887"/>
                    </a:cubicBezTo>
                    <a:cubicBezTo>
                      <a:pt x="292" y="685"/>
                      <a:pt x="336" y="527"/>
                      <a:pt x="422" y="411"/>
                    </a:cubicBezTo>
                    <a:cubicBezTo>
                      <a:pt x="509" y="294"/>
                      <a:pt x="627" y="236"/>
                      <a:pt x="775" y="236"/>
                    </a:cubicBezTo>
                    <a:close/>
                    <a:moveTo>
                      <a:pt x="775" y="1"/>
                    </a:moveTo>
                    <a:cubicBezTo>
                      <a:pt x="533" y="1"/>
                      <a:pt x="343" y="79"/>
                      <a:pt x="205" y="236"/>
                    </a:cubicBezTo>
                    <a:cubicBezTo>
                      <a:pt x="69" y="393"/>
                      <a:pt x="0" y="611"/>
                      <a:pt x="0" y="887"/>
                    </a:cubicBezTo>
                    <a:cubicBezTo>
                      <a:pt x="0" y="1164"/>
                      <a:pt x="69" y="1382"/>
                      <a:pt x="205" y="1540"/>
                    </a:cubicBezTo>
                    <a:cubicBezTo>
                      <a:pt x="343" y="1696"/>
                      <a:pt x="533" y="1774"/>
                      <a:pt x="775" y="1774"/>
                    </a:cubicBezTo>
                    <a:cubicBezTo>
                      <a:pt x="1017" y="1774"/>
                      <a:pt x="1206" y="1696"/>
                      <a:pt x="1344" y="1540"/>
                    </a:cubicBezTo>
                    <a:cubicBezTo>
                      <a:pt x="1481" y="1382"/>
                      <a:pt x="1551" y="1164"/>
                      <a:pt x="1551" y="887"/>
                    </a:cubicBezTo>
                    <a:cubicBezTo>
                      <a:pt x="1551" y="611"/>
                      <a:pt x="1481" y="393"/>
                      <a:pt x="1344" y="236"/>
                    </a:cubicBezTo>
                    <a:cubicBezTo>
                      <a:pt x="1206" y="79"/>
                      <a:pt x="1017" y="1"/>
                      <a:pt x="7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4"/>
              <p:cNvSpPr/>
              <p:nvPr/>
            </p:nvSpPr>
            <p:spPr>
              <a:xfrm>
                <a:off x="-1945009" y="3395624"/>
                <a:ext cx="29310" cy="32770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774" extrusionOk="0">
                    <a:moveTo>
                      <a:pt x="776" y="236"/>
                    </a:moveTo>
                    <a:cubicBezTo>
                      <a:pt x="923" y="236"/>
                      <a:pt x="1040" y="295"/>
                      <a:pt x="1128" y="413"/>
                    </a:cubicBezTo>
                    <a:cubicBezTo>
                      <a:pt x="1214" y="530"/>
                      <a:pt x="1256" y="688"/>
                      <a:pt x="1256" y="887"/>
                    </a:cubicBezTo>
                    <a:cubicBezTo>
                      <a:pt x="1256" y="1089"/>
                      <a:pt x="1214" y="1248"/>
                      <a:pt x="1128" y="1365"/>
                    </a:cubicBezTo>
                    <a:cubicBezTo>
                      <a:pt x="1040" y="1481"/>
                      <a:pt x="923" y="1540"/>
                      <a:pt x="776" y="1540"/>
                    </a:cubicBezTo>
                    <a:cubicBezTo>
                      <a:pt x="626" y="1540"/>
                      <a:pt x="507" y="1482"/>
                      <a:pt x="421" y="1366"/>
                    </a:cubicBezTo>
                    <a:cubicBezTo>
                      <a:pt x="336" y="1249"/>
                      <a:pt x="294" y="1089"/>
                      <a:pt x="294" y="887"/>
                    </a:cubicBezTo>
                    <a:cubicBezTo>
                      <a:pt x="294" y="685"/>
                      <a:pt x="336" y="527"/>
                      <a:pt x="422" y="411"/>
                    </a:cubicBezTo>
                    <a:cubicBezTo>
                      <a:pt x="510" y="294"/>
                      <a:pt x="627" y="236"/>
                      <a:pt x="776" y="236"/>
                    </a:cubicBezTo>
                    <a:close/>
                    <a:moveTo>
                      <a:pt x="776" y="1"/>
                    </a:moveTo>
                    <a:cubicBezTo>
                      <a:pt x="533" y="1"/>
                      <a:pt x="344" y="79"/>
                      <a:pt x="206" y="236"/>
                    </a:cubicBezTo>
                    <a:cubicBezTo>
                      <a:pt x="69" y="393"/>
                      <a:pt x="0" y="611"/>
                      <a:pt x="0" y="887"/>
                    </a:cubicBezTo>
                    <a:cubicBezTo>
                      <a:pt x="0" y="1164"/>
                      <a:pt x="69" y="1382"/>
                      <a:pt x="206" y="1540"/>
                    </a:cubicBezTo>
                    <a:cubicBezTo>
                      <a:pt x="344" y="1696"/>
                      <a:pt x="533" y="1774"/>
                      <a:pt x="776" y="1774"/>
                    </a:cubicBezTo>
                    <a:cubicBezTo>
                      <a:pt x="1017" y="1774"/>
                      <a:pt x="1206" y="1696"/>
                      <a:pt x="1344" y="1540"/>
                    </a:cubicBezTo>
                    <a:cubicBezTo>
                      <a:pt x="1481" y="1382"/>
                      <a:pt x="1551" y="1164"/>
                      <a:pt x="1551" y="887"/>
                    </a:cubicBezTo>
                    <a:cubicBezTo>
                      <a:pt x="1551" y="611"/>
                      <a:pt x="1481" y="393"/>
                      <a:pt x="1344" y="236"/>
                    </a:cubicBezTo>
                    <a:cubicBezTo>
                      <a:pt x="1206" y="79"/>
                      <a:pt x="1017" y="1"/>
                      <a:pt x="7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4"/>
              <p:cNvSpPr/>
              <p:nvPr/>
            </p:nvSpPr>
            <p:spPr>
              <a:xfrm>
                <a:off x="-1908820" y="3384245"/>
                <a:ext cx="28346" cy="43355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2347" extrusionOk="0">
                    <a:moveTo>
                      <a:pt x="0" y="0"/>
                    </a:moveTo>
                    <a:lnTo>
                      <a:pt x="0" y="2346"/>
                    </a:lnTo>
                    <a:lnTo>
                      <a:pt x="279" y="2346"/>
                    </a:lnTo>
                    <a:lnTo>
                      <a:pt x="279" y="1521"/>
                    </a:lnTo>
                    <a:lnTo>
                      <a:pt x="1136" y="2346"/>
                    </a:lnTo>
                    <a:lnTo>
                      <a:pt x="1499" y="2346"/>
                    </a:lnTo>
                    <a:lnTo>
                      <a:pt x="565" y="1448"/>
                    </a:lnTo>
                    <a:lnTo>
                      <a:pt x="1461" y="658"/>
                    </a:lnTo>
                    <a:lnTo>
                      <a:pt x="1107" y="658"/>
                    </a:lnTo>
                    <a:lnTo>
                      <a:pt x="279" y="1386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4"/>
              <p:cNvSpPr/>
              <p:nvPr/>
            </p:nvSpPr>
            <p:spPr>
              <a:xfrm>
                <a:off x="-1874824" y="3384245"/>
                <a:ext cx="5235" cy="43355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347" extrusionOk="0">
                    <a:moveTo>
                      <a:pt x="0" y="0"/>
                    </a:moveTo>
                    <a:lnTo>
                      <a:pt x="0" y="352"/>
                    </a:lnTo>
                    <a:lnTo>
                      <a:pt x="277" y="352"/>
                    </a:lnTo>
                    <a:lnTo>
                      <a:pt x="277" y="0"/>
                    </a:lnTo>
                    <a:close/>
                    <a:moveTo>
                      <a:pt x="0" y="658"/>
                    </a:moveTo>
                    <a:lnTo>
                      <a:pt x="0" y="2346"/>
                    </a:lnTo>
                    <a:lnTo>
                      <a:pt x="277" y="2346"/>
                    </a:lnTo>
                    <a:lnTo>
                      <a:pt x="277" y="65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34"/>
              <p:cNvSpPr/>
              <p:nvPr/>
            </p:nvSpPr>
            <p:spPr>
              <a:xfrm>
                <a:off x="-1858837" y="3395624"/>
                <a:ext cx="26778" cy="31976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731" extrusionOk="0">
                    <a:moveTo>
                      <a:pt x="826" y="1"/>
                    </a:moveTo>
                    <a:cubicBezTo>
                      <a:pt x="708" y="1"/>
                      <a:pt x="604" y="27"/>
                      <a:pt x="514" y="77"/>
                    </a:cubicBezTo>
                    <a:cubicBezTo>
                      <a:pt x="424" y="127"/>
                      <a:pt x="347" y="203"/>
                      <a:pt x="280" y="305"/>
                    </a:cubicBezTo>
                    <a:lnTo>
                      <a:pt x="280" y="42"/>
                    </a:lnTo>
                    <a:lnTo>
                      <a:pt x="1" y="42"/>
                    </a:lnTo>
                    <a:lnTo>
                      <a:pt x="1" y="1730"/>
                    </a:lnTo>
                    <a:lnTo>
                      <a:pt x="280" y="1730"/>
                    </a:lnTo>
                    <a:lnTo>
                      <a:pt x="280" y="777"/>
                    </a:lnTo>
                    <a:cubicBezTo>
                      <a:pt x="280" y="611"/>
                      <a:pt x="324" y="481"/>
                      <a:pt x="410" y="386"/>
                    </a:cubicBezTo>
                    <a:cubicBezTo>
                      <a:pt x="496" y="290"/>
                      <a:pt x="615" y="243"/>
                      <a:pt x="764" y="243"/>
                    </a:cubicBezTo>
                    <a:cubicBezTo>
                      <a:pt x="889" y="243"/>
                      <a:pt x="983" y="283"/>
                      <a:pt x="1044" y="361"/>
                    </a:cubicBezTo>
                    <a:cubicBezTo>
                      <a:pt x="1107" y="441"/>
                      <a:pt x="1138" y="561"/>
                      <a:pt x="1138" y="720"/>
                    </a:cubicBezTo>
                    <a:lnTo>
                      <a:pt x="1138" y="1730"/>
                    </a:lnTo>
                    <a:lnTo>
                      <a:pt x="1416" y="1730"/>
                    </a:lnTo>
                    <a:lnTo>
                      <a:pt x="1416" y="711"/>
                    </a:lnTo>
                    <a:cubicBezTo>
                      <a:pt x="1416" y="478"/>
                      <a:pt x="1366" y="302"/>
                      <a:pt x="1267" y="182"/>
                    </a:cubicBezTo>
                    <a:cubicBezTo>
                      <a:pt x="1167" y="61"/>
                      <a:pt x="1020" y="1"/>
                      <a:pt x="8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4"/>
              <p:cNvSpPr/>
              <p:nvPr/>
            </p:nvSpPr>
            <p:spPr>
              <a:xfrm>
                <a:off x="-1821098" y="3395624"/>
                <a:ext cx="28554" cy="43854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2374" extrusionOk="0">
                    <a:moveTo>
                      <a:pt x="760" y="234"/>
                    </a:moveTo>
                    <a:cubicBezTo>
                      <a:pt x="909" y="234"/>
                      <a:pt x="1025" y="289"/>
                      <a:pt x="1109" y="400"/>
                    </a:cubicBezTo>
                    <a:cubicBezTo>
                      <a:pt x="1191" y="510"/>
                      <a:pt x="1234" y="666"/>
                      <a:pt x="1234" y="867"/>
                    </a:cubicBezTo>
                    <a:cubicBezTo>
                      <a:pt x="1234" y="1066"/>
                      <a:pt x="1191" y="1222"/>
                      <a:pt x="1109" y="1333"/>
                    </a:cubicBezTo>
                    <a:cubicBezTo>
                      <a:pt x="1025" y="1443"/>
                      <a:pt x="909" y="1499"/>
                      <a:pt x="760" y="1499"/>
                    </a:cubicBezTo>
                    <a:cubicBezTo>
                      <a:pt x="611" y="1499"/>
                      <a:pt x="495" y="1443"/>
                      <a:pt x="411" y="1333"/>
                    </a:cubicBezTo>
                    <a:cubicBezTo>
                      <a:pt x="329" y="1222"/>
                      <a:pt x="288" y="1066"/>
                      <a:pt x="288" y="867"/>
                    </a:cubicBezTo>
                    <a:cubicBezTo>
                      <a:pt x="288" y="666"/>
                      <a:pt x="329" y="510"/>
                      <a:pt x="411" y="400"/>
                    </a:cubicBezTo>
                    <a:cubicBezTo>
                      <a:pt x="495" y="289"/>
                      <a:pt x="611" y="234"/>
                      <a:pt x="760" y="234"/>
                    </a:cubicBezTo>
                    <a:close/>
                    <a:moveTo>
                      <a:pt x="692" y="1"/>
                    </a:moveTo>
                    <a:cubicBezTo>
                      <a:pt x="485" y="1"/>
                      <a:pt x="317" y="81"/>
                      <a:pt x="191" y="238"/>
                    </a:cubicBezTo>
                    <a:cubicBezTo>
                      <a:pt x="65" y="396"/>
                      <a:pt x="1" y="606"/>
                      <a:pt x="1" y="867"/>
                    </a:cubicBezTo>
                    <a:cubicBezTo>
                      <a:pt x="1" y="1127"/>
                      <a:pt x="65" y="1337"/>
                      <a:pt x="191" y="1493"/>
                    </a:cubicBezTo>
                    <a:cubicBezTo>
                      <a:pt x="317" y="1652"/>
                      <a:pt x="485" y="1730"/>
                      <a:pt x="692" y="1730"/>
                    </a:cubicBezTo>
                    <a:cubicBezTo>
                      <a:pt x="817" y="1730"/>
                      <a:pt x="923" y="1706"/>
                      <a:pt x="1014" y="1657"/>
                    </a:cubicBezTo>
                    <a:cubicBezTo>
                      <a:pt x="1102" y="1608"/>
                      <a:pt x="1176" y="1533"/>
                      <a:pt x="1234" y="1434"/>
                    </a:cubicBezTo>
                    <a:lnTo>
                      <a:pt x="1234" y="1571"/>
                    </a:lnTo>
                    <a:cubicBezTo>
                      <a:pt x="1234" y="1762"/>
                      <a:pt x="1189" y="1907"/>
                      <a:pt x="1097" y="2000"/>
                    </a:cubicBezTo>
                    <a:cubicBezTo>
                      <a:pt x="1007" y="2096"/>
                      <a:pt x="871" y="2143"/>
                      <a:pt x="689" y="2143"/>
                    </a:cubicBezTo>
                    <a:cubicBezTo>
                      <a:pt x="607" y="2143"/>
                      <a:pt x="526" y="2133"/>
                      <a:pt x="446" y="2112"/>
                    </a:cubicBezTo>
                    <a:cubicBezTo>
                      <a:pt x="366" y="2091"/>
                      <a:pt x="286" y="2058"/>
                      <a:pt x="205" y="2015"/>
                    </a:cubicBezTo>
                    <a:lnTo>
                      <a:pt x="205" y="2284"/>
                    </a:lnTo>
                    <a:cubicBezTo>
                      <a:pt x="286" y="2314"/>
                      <a:pt x="370" y="2336"/>
                      <a:pt x="456" y="2350"/>
                    </a:cubicBezTo>
                    <a:cubicBezTo>
                      <a:pt x="543" y="2366"/>
                      <a:pt x="635" y="2374"/>
                      <a:pt x="733" y="2374"/>
                    </a:cubicBezTo>
                    <a:cubicBezTo>
                      <a:pt x="995" y="2374"/>
                      <a:pt x="1191" y="2303"/>
                      <a:pt x="1320" y="2163"/>
                    </a:cubicBezTo>
                    <a:cubicBezTo>
                      <a:pt x="1447" y="2022"/>
                      <a:pt x="1510" y="1809"/>
                      <a:pt x="1510" y="1521"/>
                    </a:cubicBezTo>
                    <a:lnTo>
                      <a:pt x="1510" y="42"/>
                    </a:lnTo>
                    <a:lnTo>
                      <a:pt x="1234" y="42"/>
                    </a:lnTo>
                    <a:lnTo>
                      <a:pt x="1234" y="298"/>
                    </a:lnTo>
                    <a:cubicBezTo>
                      <a:pt x="1176" y="199"/>
                      <a:pt x="1102" y="124"/>
                      <a:pt x="1014" y="75"/>
                    </a:cubicBezTo>
                    <a:cubicBezTo>
                      <a:pt x="923" y="25"/>
                      <a:pt x="817" y="1"/>
                      <a:pt x="6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34"/>
              <p:cNvSpPr/>
              <p:nvPr/>
            </p:nvSpPr>
            <p:spPr>
              <a:xfrm>
                <a:off x="-1765483" y="3395624"/>
                <a:ext cx="28554" cy="43854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2374" extrusionOk="0">
                    <a:moveTo>
                      <a:pt x="759" y="234"/>
                    </a:moveTo>
                    <a:cubicBezTo>
                      <a:pt x="909" y="234"/>
                      <a:pt x="1025" y="289"/>
                      <a:pt x="1107" y="400"/>
                    </a:cubicBezTo>
                    <a:cubicBezTo>
                      <a:pt x="1191" y="510"/>
                      <a:pt x="1232" y="666"/>
                      <a:pt x="1232" y="867"/>
                    </a:cubicBezTo>
                    <a:cubicBezTo>
                      <a:pt x="1232" y="1066"/>
                      <a:pt x="1191" y="1222"/>
                      <a:pt x="1107" y="1333"/>
                    </a:cubicBezTo>
                    <a:cubicBezTo>
                      <a:pt x="1025" y="1443"/>
                      <a:pt x="909" y="1499"/>
                      <a:pt x="759" y="1499"/>
                    </a:cubicBezTo>
                    <a:cubicBezTo>
                      <a:pt x="611" y="1499"/>
                      <a:pt x="494" y="1443"/>
                      <a:pt x="410" y="1333"/>
                    </a:cubicBezTo>
                    <a:cubicBezTo>
                      <a:pt x="328" y="1222"/>
                      <a:pt x="286" y="1066"/>
                      <a:pt x="286" y="867"/>
                    </a:cubicBezTo>
                    <a:cubicBezTo>
                      <a:pt x="286" y="666"/>
                      <a:pt x="328" y="510"/>
                      <a:pt x="410" y="400"/>
                    </a:cubicBezTo>
                    <a:cubicBezTo>
                      <a:pt x="494" y="289"/>
                      <a:pt x="611" y="234"/>
                      <a:pt x="759" y="234"/>
                    </a:cubicBezTo>
                    <a:close/>
                    <a:moveTo>
                      <a:pt x="690" y="1"/>
                    </a:moveTo>
                    <a:cubicBezTo>
                      <a:pt x="483" y="1"/>
                      <a:pt x="317" y="81"/>
                      <a:pt x="190" y="238"/>
                    </a:cubicBezTo>
                    <a:cubicBezTo>
                      <a:pt x="64" y="396"/>
                      <a:pt x="1" y="606"/>
                      <a:pt x="1" y="867"/>
                    </a:cubicBezTo>
                    <a:cubicBezTo>
                      <a:pt x="1" y="1127"/>
                      <a:pt x="64" y="1337"/>
                      <a:pt x="190" y="1493"/>
                    </a:cubicBezTo>
                    <a:cubicBezTo>
                      <a:pt x="317" y="1652"/>
                      <a:pt x="483" y="1730"/>
                      <a:pt x="690" y="1730"/>
                    </a:cubicBezTo>
                    <a:cubicBezTo>
                      <a:pt x="815" y="1730"/>
                      <a:pt x="922" y="1706"/>
                      <a:pt x="1012" y="1657"/>
                    </a:cubicBezTo>
                    <a:cubicBezTo>
                      <a:pt x="1102" y="1608"/>
                      <a:pt x="1176" y="1533"/>
                      <a:pt x="1232" y="1434"/>
                    </a:cubicBezTo>
                    <a:lnTo>
                      <a:pt x="1232" y="1571"/>
                    </a:lnTo>
                    <a:cubicBezTo>
                      <a:pt x="1232" y="1762"/>
                      <a:pt x="1187" y="1907"/>
                      <a:pt x="1097" y="2000"/>
                    </a:cubicBezTo>
                    <a:cubicBezTo>
                      <a:pt x="1006" y="2096"/>
                      <a:pt x="869" y="2143"/>
                      <a:pt x="688" y="2143"/>
                    </a:cubicBezTo>
                    <a:cubicBezTo>
                      <a:pt x="605" y="2143"/>
                      <a:pt x="524" y="2133"/>
                      <a:pt x="445" y="2112"/>
                    </a:cubicBezTo>
                    <a:cubicBezTo>
                      <a:pt x="366" y="2091"/>
                      <a:pt x="285" y="2058"/>
                      <a:pt x="204" y="2015"/>
                    </a:cubicBezTo>
                    <a:lnTo>
                      <a:pt x="204" y="2284"/>
                    </a:lnTo>
                    <a:cubicBezTo>
                      <a:pt x="285" y="2314"/>
                      <a:pt x="369" y="2336"/>
                      <a:pt x="456" y="2350"/>
                    </a:cubicBezTo>
                    <a:cubicBezTo>
                      <a:pt x="542" y="2366"/>
                      <a:pt x="634" y="2374"/>
                      <a:pt x="732" y="2374"/>
                    </a:cubicBezTo>
                    <a:cubicBezTo>
                      <a:pt x="995" y="2374"/>
                      <a:pt x="1191" y="2303"/>
                      <a:pt x="1318" y="2163"/>
                    </a:cubicBezTo>
                    <a:cubicBezTo>
                      <a:pt x="1446" y="2022"/>
                      <a:pt x="1510" y="1809"/>
                      <a:pt x="1510" y="1521"/>
                    </a:cubicBezTo>
                    <a:lnTo>
                      <a:pt x="1510" y="42"/>
                    </a:lnTo>
                    <a:lnTo>
                      <a:pt x="1232" y="42"/>
                    </a:lnTo>
                    <a:lnTo>
                      <a:pt x="1232" y="298"/>
                    </a:lnTo>
                    <a:cubicBezTo>
                      <a:pt x="1176" y="199"/>
                      <a:pt x="1102" y="124"/>
                      <a:pt x="1012" y="75"/>
                    </a:cubicBezTo>
                    <a:cubicBezTo>
                      <a:pt x="922" y="25"/>
                      <a:pt x="815" y="1"/>
                      <a:pt x="6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34"/>
              <p:cNvSpPr/>
              <p:nvPr/>
            </p:nvSpPr>
            <p:spPr>
              <a:xfrm>
                <a:off x="-1728444" y="3395624"/>
                <a:ext cx="29310" cy="32770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774" extrusionOk="0">
                    <a:moveTo>
                      <a:pt x="775" y="236"/>
                    </a:moveTo>
                    <a:cubicBezTo>
                      <a:pt x="923" y="236"/>
                      <a:pt x="1040" y="295"/>
                      <a:pt x="1128" y="413"/>
                    </a:cubicBezTo>
                    <a:cubicBezTo>
                      <a:pt x="1214" y="530"/>
                      <a:pt x="1256" y="688"/>
                      <a:pt x="1256" y="887"/>
                    </a:cubicBezTo>
                    <a:cubicBezTo>
                      <a:pt x="1256" y="1089"/>
                      <a:pt x="1214" y="1248"/>
                      <a:pt x="1128" y="1365"/>
                    </a:cubicBezTo>
                    <a:cubicBezTo>
                      <a:pt x="1040" y="1481"/>
                      <a:pt x="923" y="1540"/>
                      <a:pt x="775" y="1540"/>
                    </a:cubicBezTo>
                    <a:cubicBezTo>
                      <a:pt x="626" y="1540"/>
                      <a:pt x="507" y="1482"/>
                      <a:pt x="421" y="1366"/>
                    </a:cubicBezTo>
                    <a:cubicBezTo>
                      <a:pt x="336" y="1249"/>
                      <a:pt x="293" y="1089"/>
                      <a:pt x="293" y="887"/>
                    </a:cubicBezTo>
                    <a:cubicBezTo>
                      <a:pt x="293" y="685"/>
                      <a:pt x="336" y="527"/>
                      <a:pt x="423" y="411"/>
                    </a:cubicBezTo>
                    <a:cubicBezTo>
                      <a:pt x="509" y="294"/>
                      <a:pt x="627" y="236"/>
                      <a:pt x="775" y="236"/>
                    </a:cubicBezTo>
                    <a:close/>
                    <a:moveTo>
                      <a:pt x="775" y="1"/>
                    </a:moveTo>
                    <a:cubicBezTo>
                      <a:pt x="533" y="1"/>
                      <a:pt x="344" y="79"/>
                      <a:pt x="206" y="236"/>
                    </a:cubicBezTo>
                    <a:cubicBezTo>
                      <a:pt x="69" y="393"/>
                      <a:pt x="0" y="611"/>
                      <a:pt x="0" y="887"/>
                    </a:cubicBezTo>
                    <a:cubicBezTo>
                      <a:pt x="0" y="1164"/>
                      <a:pt x="69" y="1382"/>
                      <a:pt x="206" y="1540"/>
                    </a:cubicBezTo>
                    <a:cubicBezTo>
                      <a:pt x="344" y="1696"/>
                      <a:pt x="533" y="1774"/>
                      <a:pt x="775" y="1774"/>
                    </a:cubicBezTo>
                    <a:cubicBezTo>
                      <a:pt x="1017" y="1774"/>
                      <a:pt x="1206" y="1696"/>
                      <a:pt x="1344" y="1540"/>
                    </a:cubicBezTo>
                    <a:cubicBezTo>
                      <a:pt x="1482" y="1382"/>
                      <a:pt x="1551" y="1164"/>
                      <a:pt x="1551" y="887"/>
                    </a:cubicBezTo>
                    <a:cubicBezTo>
                      <a:pt x="1551" y="611"/>
                      <a:pt x="1482" y="393"/>
                      <a:pt x="1344" y="236"/>
                    </a:cubicBezTo>
                    <a:cubicBezTo>
                      <a:pt x="1206" y="79"/>
                      <a:pt x="1017" y="1"/>
                      <a:pt x="7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4"/>
              <p:cNvSpPr/>
              <p:nvPr/>
            </p:nvSpPr>
            <p:spPr>
              <a:xfrm>
                <a:off x="-1692746" y="3395624"/>
                <a:ext cx="29310" cy="32770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774" extrusionOk="0">
                    <a:moveTo>
                      <a:pt x="776" y="236"/>
                    </a:moveTo>
                    <a:cubicBezTo>
                      <a:pt x="924" y="236"/>
                      <a:pt x="1041" y="295"/>
                      <a:pt x="1128" y="413"/>
                    </a:cubicBezTo>
                    <a:cubicBezTo>
                      <a:pt x="1214" y="530"/>
                      <a:pt x="1258" y="688"/>
                      <a:pt x="1258" y="887"/>
                    </a:cubicBezTo>
                    <a:cubicBezTo>
                      <a:pt x="1258" y="1089"/>
                      <a:pt x="1214" y="1248"/>
                      <a:pt x="1128" y="1365"/>
                    </a:cubicBezTo>
                    <a:cubicBezTo>
                      <a:pt x="1041" y="1481"/>
                      <a:pt x="924" y="1540"/>
                      <a:pt x="776" y="1540"/>
                    </a:cubicBezTo>
                    <a:cubicBezTo>
                      <a:pt x="626" y="1540"/>
                      <a:pt x="509" y="1482"/>
                      <a:pt x="421" y="1366"/>
                    </a:cubicBezTo>
                    <a:cubicBezTo>
                      <a:pt x="336" y="1249"/>
                      <a:pt x="294" y="1089"/>
                      <a:pt x="294" y="887"/>
                    </a:cubicBezTo>
                    <a:cubicBezTo>
                      <a:pt x="294" y="685"/>
                      <a:pt x="336" y="527"/>
                      <a:pt x="424" y="411"/>
                    </a:cubicBezTo>
                    <a:cubicBezTo>
                      <a:pt x="510" y="294"/>
                      <a:pt x="627" y="236"/>
                      <a:pt x="776" y="236"/>
                    </a:cubicBezTo>
                    <a:close/>
                    <a:moveTo>
                      <a:pt x="776" y="1"/>
                    </a:moveTo>
                    <a:cubicBezTo>
                      <a:pt x="534" y="1"/>
                      <a:pt x="344" y="79"/>
                      <a:pt x="206" y="236"/>
                    </a:cubicBezTo>
                    <a:cubicBezTo>
                      <a:pt x="70" y="393"/>
                      <a:pt x="0" y="611"/>
                      <a:pt x="0" y="887"/>
                    </a:cubicBezTo>
                    <a:cubicBezTo>
                      <a:pt x="0" y="1164"/>
                      <a:pt x="70" y="1382"/>
                      <a:pt x="206" y="1540"/>
                    </a:cubicBezTo>
                    <a:cubicBezTo>
                      <a:pt x="344" y="1696"/>
                      <a:pt x="534" y="1774"/>
                      <a:pt x="776" y="1774"/>
                    </a:cubicBezTo>
                    <a:cubicBezTo>
                      <a:pt x="1017" y="1774"/>
                      <a:pt x="1207" y="1696"/>
                      <a:pt x="1345" y="1540"/>
                    </a:cubicBezTo>
                    <a:cubicBezTo>
                      <a:pt x="1483" y="1382"/>
                      <a:pt x="1551" y="1164"/>
                      <a:pt x="1551" y="887"/>
                    </a:cubicBezTo>
                    <a:cubicBezTo>
                      <a:pt x="1551" y="611"/>
                      <a:pt x="1483" y="393"/>
                      <a:pt x="1345" y="236"/>
                    </a:cubicBezTo>
                    <a:cubicBezTo>
                      <a:pt x="1207" y="79"/>
                      <a:pt x="1017" y="1"/>
                      <a:pt x="7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34"/>
              <p:cNvSpPr/>
              <p:nvPr/>
            </p:nvSpPr>
            <p:spPr>
              <a:xfrm>
                <a:off x="-1657030" y="3384245"/>
                <a:ext cx="28554" cy="44149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2390" extrusionOk="0">
                    <a:moveTo>
                      <a:pt x="759" y="850"/>
                    </a:moveTo>
                    <a:cubicBezTo>
                      <a:pt x="905" y="850"/>
                      <a:pt x="1021" y="908"/>
                      <a:pt x="1106" y="1025"/>
                    </a:cubicBezTo>
                    <a:cubicBezTo>
                      <a:pt x="1190" y="1139"/>
                      <a:pt x="1232" y="1300"/>
                      <a:pt x="1232" y="1503"/>
                    </a:cubicBezTo>
                    <a:cubicBezTo>
                      <a:pt x="1232" y="1708"/>
                      <a:pt x="1190" y="1869"/>
                      <a:pt x="1106" y="1985"/>
                    </a:cubicBezTo>
                    <a:cubicBezTo>
                      <a:pt x="1021" y="2100"/>
                      <a:pt x="905" y="2158"/>
                      <a:pt x="759" y="2158"/>
                    </a:cubicBezTo>
                    <a:cubicBezTo>
                      <a:pt x="612" y="2158"/>
                      <a:pt x="496" y="2100"/>
                      <a:pt x="412" y="1985"/>
                    </a:cubicBezTo>
                    <a:cubicBezTo>
                      <a:pt x="329" y="1869"/>
                      <a:pt x="288" y="1708"/>
                      <a:pt x="288" y="1503"/>
                    </a:cubicBezTo>
                    <a:cubicBezTo>
                      <a:pt x="288" y="1300"/>
                      <a:pt x="329" y="1139"/>
                      <a:pt x="412" y="1025"/>
                    </a:cubicBezTo>
                    <a:cubicBezTo>
                      <a:pt x="496" y="908"/>
                      <a:pt x="612" y="850"/>
                      <a:pt x="759" y="850"/>
                    </a:cubicBezTo>
                    <a:close/>
                    <a:moveTo>
                      <a:pt x="1232" y="0"/>
                    </a:moveTo>
                    <a:lnTo>
                      <a:pt x="1232" y="914"/>
                    </a:lnTo>
                    <a:cubicBezTo>
                      <a:pt x="1174" y="814"/>
                      <a:pt x="1101" y="739"/>
                      <a:pt x="1011" y="691"/>
                    </a:cubicBezTo>
                    <a:cubicBezTo>
                      <a:pt x="922" y="641"/>
                      <a:pt x="815" y="617"/>
                      <a:pt x="692" y="617"/>
                    </a:cubicBezTo>
                    <a:cubicBezTo>
                      <a:pt x="487" y="617"/>
                      <a:pt x="321" y="699"/>
                      <a:pt x="192" y="861"/>
                    </a:cubicBezTo>
                    <a:cubicBezTo>
                      <a:pt x="64" y="1025"/>
                      <a:pt x="1" y="1238"/>
                      <a:pt x="1" y="1503"/>
                    </a:cubicBezTo>
                    <a:cubicBezTo>
                      <a:pt x="1" y="1770"/>
                      <a:pt x="64" y="1983"/>
                      <a:pt x="192" y="2147"/>
                    </a:cubicBezTo>
                    <a:cubicBezTo>
                      <a:pt x="321" y="2309"/>
                      <a:pt x="487" y="2390"/>
                      <a:pt x="692" y="2390"/>
                    </a:cubicBezTo>
                    <a:cubicBezTo>
                      <a:pt x="815" y="2390"/>
                      <a:pt x="922" y="2367"/>
                      <a:pt x="1011" y="2318"/>
                    </a:cubicBezTo>
                    <a:cubicBezTo>
                      <a:pt x="1101" y="2269"/>
                      <a:pt x="1174" y="2194"/>
                      <a:pt x="1232" y="2094"/>
                    </a:cubicBezTo>
                    <a:lnTo>
                      <a:pt x="1232" y="2346"/>
                    </a:lnTo>
                    <a:lnTo>
                      <a:pt x="1510" y="2346"/>
                    </a:lnTo>
                    <a:lnTo>
                      <a:pt x="15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4"/>
              <p:cNvSpPr/>
              <p:nvPr/>
            </p:nvSpPr>
            <p:spPr>
              <a:xfrm>
                <a:off x="-1614397" y="3386000"/>
                <a:ext cx="5802" cy="41600"/>
              </a:xfrm>
              <a:custGeom>
                <a:avLst/>
                <a:gdLst/>
                <a:ahLst/>
                <a:cxnLst/>
                <a:rect l="l" t="t" r="r" b="b"/>
                <a:pathLst>
                  <a:path w="307" h="2252" extrusionOk="0">
                    <a:moveTo>
                      <a:pt x="0" y="1"/>
                    </a:moveTo>
                    <a:lnTo>
                      <a:pt x="0" y="988"/>
                    </a:lnTo>
                    <a:lnTo>
                      <a:pt x="33" y="1527"/>
                    </a:lnTo>
                    <a:lnTo>
                      <a:pt x="276" y="1527"/>
                    </a:lnTo>
                    <a:lnTo>
                      <a:pt x="307" y="988"/>
                    </a:lnTo>
                    <a:lnTo>
                      <a:pt x="307" y="1"/>
                    </a:lnTo>
                    <a:close/>
                    <a:moveTo>
                      <a:pt x="0" y="1869"/>
                    </a:moveTo>
                    <a:lnTo>
                      <a:pt x="0" y="2251"/>
                    </a:lnTo>
                    <a:lnTo>
                      <a:pt x="307" y="2251"/>
                    </a:lnTo>
                    <a:lnTo>
                      <a:pt x="307" y="186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4"/>
              <p:cNvSpPr/>
              <p:nvPr/>
            </p:nvSpPr>
            <p:spPr>
              <a:xfrm>
                <a:off x="-2009676" y="3135846"/>
                <a:ext cx="114311" cy="98976"/>
              </a:xfrm>
              <a:custGeom>
                <a:avLst/>
                <a:gdLst/>
                <a:ahLst/>
                <a:cxnLst/>
                <a:rect l="l" t="t" r="r" b="b"/>
                <a:pathLst>
                  <a:path w="6049" h="5358" extrusionOk="0">
                    <a:moveTo>
                      <a:pt x="5663" y="275"/>
                    </a:moveTo>
                    <a:lnTo>
                      <a:pt x="3089" y="4811"/>
                    </a:lnTo>
                    <a:lnTo>
                      <a:pt x="2590" y="2076"/>
                    </a:lnTo>
                    <a:cubicBezTo>
                      <a:pt x="2590" y="2044"/>
                      <a:pt x="2574" y="2012"/>
                      <a:pt x="2542" y="1995"/>
                    </a:cubicBezTo>
                    <a:lnTo>
                      <a:pt x="531" y="275"/>
                    </a:lnTo>
                    <a:close/>
                    <a:moveTo>
                      <a:pt x="162" y="1"/>
                    </a:moveTo>
                    <a:cubicBezTo>
                      <a:pt x="97" y="1"/>
                      <a:pt x="48" y="33"/>
                      <a:pt x="16" y="97"/>
                    </a:cubicBezTo>
                    <a:cubicBezTo>
                      <a:pt x="1" y="146"/>
                      <a:pt x="16" y="210"/>
                      <a:pt x="65" y="242"/>
                    </a:cubicBezTo>
                    <a:lnTo>
                      <a:pt x="2332" y="2173"/>
                    </a:lnTo>
                    <a:lnTo>
                      <a:pt x="2332" y="2188"/>
                    </a:lnTo>
                    <a:lnTo>
                      <a:pt x="2879" y="5244"/>
                    </a:lnTo>
                    <a:cubicBezTo>
                      <a:pt x="2896" y="5293"/>
                      <a:pt x="2944" y="5341"/>
                      <a:pt x="3008" y="5357"/>
                    </a:cubicBezTo>
                    <a:cubicBezTo>
                      <a:pt x="3057" y="5357"/>
                      <a:pt x="3121" y="5341"/>
                      <a:pt x="3153" y="5276"/>
                    </a:cubicBezTo>
                    <a:lnTo>
                      <a:pt x="6017" y="210"/>
                    </a:lnTo>
                    <a:cubicBezTo>
                      <a:pt x="6049" y="161"/>
                      <a:pt x="6049" y="114"/>
                      <a:pt x="6017" y="65"/>
                    </a:cubicBezTo>
                    <a:cubicBezTo>
                      <a:pt x="6000" y="17"/>
                      <a:pt x="5952" y="1"/>
                      <a:pt x="59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4"/>
              <p:cNvSpPr/>
              <p:nvPr/>
            </p:nvSpPr>
            <p:spPr>
              <a:xfrm>
                <a:off x="-1965891" y="3135846"/>
                <a:ext cx="70525" cy="41323"/>
              </a:xfrm>
              <a:custGeom>
                <a:avLst/>
                <a:gdLst/>
                <a:ahLst/>
                <a:cxnLst/>
                <a:rect l="l" t="t" r="r" b="b"/>
                <a:pathLst>
                  <a:path w="3732" h="2237" extrusionOk="0">
                    <a:moveTo>
                      <a:pt x="3571" y="1"/>
                    </a:moveTo>
                    <a:cubicBezTo>
                      <a:pt x="3554" y="1"/>
                      <a:pt x="3539" y="1"/>
                      <a:pt x="3507" y="17"/>
                    </a:cubicBezTo>
                    <a:lnTo>
                      <a:pt x="64" y="1980"/>
                    </a:lnTo>
                    <a:cubicBezTo>
                      <a:pt x="32" y="1995"/>
                      <a:pt x="15" y="2027"/>
                      <a:pt x="0" y="2059"/>
                    </a:cubicBezTo>
                    <a:cubicBezTo>
                      <a:pt x="0" y="2092"/>
                      <a:pt x="0" y="2140"/>
                      <a:pt x="15" y="2173"/>
                    </a:cubicBezTo>
                    <a:cubicBezTo>
                      <a:pt x="37" y="2215"/>
                      <a:pt x="87" y="2237"/>
                      <a:pt x="136" y="2237"/>
                    </a:cubicBezTo>
                    <a:cubicBezTo>
                      <a:pt x="162" y="2237"/>
                      <a:pt x="187" y="2231"/>
                      <a:pt x="209" y="2220"/>
                    </a:cubicBezTo>
                    <a:lnTo>
                      <a:pt x="3651" y="258"/>
                    </a:lnTo>
                    <a:cubicBezTo>
                      <a:pt x="3683" y="242"/>
                      <a:pt x="3700" y="210"/>
                      <a:pt x="3715" y="178"/>
                    </a:cubicBezTo>
                    <a:cubicBezTo>
                      <a:pt x="3732" y="146"/>
                      <a:pt x="3715" y="97"/>
                      <a:pt x="3700" y="65"/>
                    </a:cubicBezTo>
                    <a:cubicBezTo>
                      <a:pt x="3683" y="17"/>
                      <a:pt x="3635" y="1"/>
                      <a:pt x="3571" y="1"/>
                    </a:cubicBezTo>
                    <a:close/>
                  </a:path>
                </a:pathLst>
              </a:custGeom>
              <a:solidFill>
                <a:srgbClr val="454B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4"/>
              <p:cNvSpPr/>
              <p:nvPr/>
            </p:nvSpPr>
            <p:spPr>
              <a:xfrm>
                <a:off x="-1043488" y="3134959"/>
                <a:ext cx="81184" cy="94838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5134" extrusionOk="0">
                    <a:moveTo>
                      <a:pt x="4006" y="274"/>
                    </a:moveTo>
                    <a:lnTo>
                      <a:pt x="4006" y="4681"/>
                    </a:lnTo>
                    <a:lnTo>
                      <a:pt x="2237" y="3121"/>
                    </a:lnTo>
                    <a:cubicBezTo>
                      <a:pt x="2213" y="3105"/>
                      <a:pt x="2180" y="3097"/>
                      <a:pt x="2148" y="3097"/>
                    </a:cubicBezTo>
                    <a:cubicBezTo>
                      <a:pt x="2116" y="3097"/>
                      <a:pt x="2084" y="3105"/>
                      <a:pt x="2059" y="3121"/>
                    </a:cubicBezTo>
                    <a:lnTo>
                      <a:pt x="275" y="4681"/>
                    </a:lnTo>
                    <a:lnTo>
                      <a:pt x="275" y="274"/>
                    </a:lnTo>
                    <a:close/>
                    <a:moveTo>
                      <a:pt x="129" y="1"/>
                    </a:moveTo>
                    <a:cubicBezTo>
                      <a:pt x="65" y="1"/>
                      <a:pt x="1" y="65"/>
                      <a:pt x="1" y="145"/>
                    </a:cubicBezTo>
                    <a:lnTo>
                      <a:pt x="1" y="4987"/>
                    </a:lnTo>
                    <a:cubicBezTo>
                      <a:pt x="1" y="5052"/>
                      <a:pt x="33" y="5099"/>
                      <a:pt x="82" y="5116"/>
                    </a:cubicBezTo>
                    <a:cubicBezTo>
                      <a:pt x="100" y="5128"/>
                      <a:pt x="120" y="5133"/>
                      <a:pt x="140" y="5133"/>
                    </a:cubicBezTo>
                    <a:cubicBezTo>
                      <a:pt x="173" y="5133"/>
                      <a:pt x="206" y="5119"/>
                      <a:pt x="226" y="5099"/>
                    </a:cubicBezTo>
                    <a:lnTo>
                      <a:pt x="2140" y="3426"/>
                    </a:lnTo>
                    <a:lnTo>
                      <a:pt x="4054" y="5099"/>
                    </a:lnTo>
                    <a:cubicBezTo>
                      <a:pt x="4084" y="5119"/>
                      <a:pt x="4121" y="5133"/>
                      <a:pt x="4155" y="5133"/>
                    </a:cubicBezTo>
                    <a:cubicBezTo>
                      <a:pt x="4176" y="5133"/>
                      <a:pt x="4197" y="5128"/>
                      <a:pt x="4215" y="5116"/>
                    </a:cubicBezTo>
                    <a:cubicBezTo>
                      <a:pt x="4264" y="5099"/>
                      <a:pt x="4296" y="5052"/>
                      <a:pt x="4296" y="4987"/>
                    </a:cubicBezTo>
                    <a:lnTo>
                      <a:pt x="4296" y="145"/>
                    </a:lnTo>
                    <a:cubicBezTo>
                      <a:pt x="4296" y="65"/>
                      <a:pt x="4231" y="1"/>
                      <a:pt x="41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4"/>
              <p:cNvSpPr/>
              <p:nvPr/>
            </p:nvSpPr>
            <p:spPr>
              <a:xfrm>
                <a:off x="-2386379" y="3470272"/>
                <a:ext cx="29953" cy="43152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2336" extrusionOk="0">
                    <a:moveTo>
                      <a:pt x="790" y="0"/>
                    </a:moveTo>
                    <a:cubicBezTo>
                      <a:pt x="543" y="0"/>
                      <a:pt x="350" y="57"/>
                      <a:pt x="210" y="171"/>
                    </a:cubicBezTo>
                    <a:cubicBezTo>
                      <a:pt x="70" y="286"/>
                      <a:pt x="0" y="443"/>
                      <a:pt x="0" y="642"/>
                    </a:cubicBezTo>
                    <a:cubicBezTo>
                      <a:pt x="0" y="815"/>
                      <a:pt x="50" y="949"/>
                      <a:pt x="152" y="1045"/>
                    </a:cubicBezTo>
                    <a:cubicBezTo>
                      <a:pt x="254" y="1142"/>
                      <a:pt x="418" y="1212"/>
                      <a:pt x="645" y="1258"/>
                    </a:cubicBezTo>
                    <a:lnTo>
                      <a:pt x="830" y="1294"/>
                    </a:lnTo>
                    <a:cubicBezTo>
                      <a:pt x="986" y="1324"/>
                      <a:pt x="1096" y="1372"/>
                      <a:pt x="1163" y="1434"/>
                    </a:cubicBezTo>
                    <a:cubicBezTo>
                      <a:pt x="1233" y="1497"/>
                      <a:pt x="1266" y="1583"/>
                      <a:pt x="1266" y="1694"/>
                    </a:cubicBezTo>
                    <a:cubicBezTo>
                      <a:pt x="1266" y="1820"/>
                      <a:pt x="1219" y="1918"/>
                      <a:pt x="1125" y="1986"/>
                    </a:cubicBezTo>
                    <a:cubicBezTo>
                      <a:pt x="1029" y="2054"/>
                      <a:pt x="896" y="2089"/>
                      <a:pt x="722" y="2089"/>
                    </a:cubicBezTo>
                    <a:cubicBezTo>
                      <a:pt x="607" y="2089"/>
                      <a:pt x="490" y="2071"/>
                      <a:pt x="372" y="2036"/>
                    </a:cubicBezTo>
                    <a:cubicBezTo>
                      <a:pt x="254" y="2000"/>
                      <a:pt x="133" y="1949"/>
                      <a:pt x="9" y="1879"/>
                    </a:cubicBezTo>
                    <a:lnTo>
                      <a:pt x="9" y="2193"/>
                    </a:lnTo>
                    <a:cubicBezTo>
                      <a:pt x="138" y="2239"/>
                      <a:pt x="261" y="2275"/>
                      <a:pt x="381" y="2300"/>
                    </a:cubicBezTo>
                    <a:cubicBezTo>
                      <a:pt x="502" y="2324"/>
                      <a:pt x="615" y="2336"/>
                      <a:pt x="722" y="2336"/>
                    </a:cubicBezTo>
                    <a:cubicBezTo>
                      <a:pt x="1005" y="2336"/>
                      <a:pt x="1219" y="2279"/>
                      <a:pt x="1364" y="2167"/>
                    </a:cubicBezTo>
                    <a:cubicBezTo>
                      <a:pt x="1511" y="2054"/>
                      <a:pt x="1584" y="1889"/>
                      <a:pt x="1584" y="1671"/>
                    </a:cubicBezTo>
                    <a:cubicBezTo>
                      <a:pt x="1584" y="1488"/>
                      <a:pt x="1530" y="1342"/>
                      <a:pt x="1422" y="1233"/>
                    </a:cubicBezTo>
                    <a:cubicBezTo>
                      <a:pt x="1314" y="1124"/>
                      <a:pt x="1147" y="1048"/>
                      <a:pt x="920" y="1004"/>
                    </a:cubicBezTo>
                    <a:lnTo>
                      <a:pt x="736" y="967"/>
                    </a:lnTo>
                    <a:cubicBezTo>
                      <a:pt x="569" y="936"/>
                      <a:pt x="456" y="895"/>
                      <a:pt x="395" y="844"/>
                    </a:cubicBezTo>
                    <a:cubicBezTo>
                      <a:pt x="336" y="793"/>
                      <a:pt x="306" y="718"/>
                      <a:pt x="306" y="618"/>
                    </a:cubicBezTo>
                    <a:cubicBezTo>
                      <a:pt x="306" y="500"/>
                      <a:pt x="350" y="408"/>
                      <a:pt x="440" y="344"/>
                    </a:cubicBezTo>
                    <a:cubicBezTo>
                      <a:pt x="530" y="280"/>
                      <a:pt x="659" y="247"/>
                      <a:pt x="825" y="247"/>
                    </a:cubicBezTo>
                    <a:cubicBezTo>
                      <a:pt x="920" y="247"/>
                      <a:pt x="1019" y="260"/>
                      <a:pt x="1122" y="289"/>
                    </a:cubicBezTo>
                    <a:cubicBezTo>
                      <a:pt x="1224" y="316"/>
                      <a:pt x="1333" y="357"/>
                      <a:pt x="1449" y="412"/>
                    </a:cubicBezTo>
                    <a:lnTo>
                      <a:pt x="1449" y="115"/>
                    </a:lnTo>
                    <a:cubicBezTo>
                      <a:pt x="1334" y="76"/>
                      <a:pt x="1223" y="48"/>
                      <a:pt x="1113" y="29"/>
                    </a:cubicBezTo>
                    <a:cubicBezTo>
                      <a:pt x="1002" y="9"/>
                      <a:pt x="896" y="0"/>
                      <a:pt x="7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4"/>
              <p:cNvSpPr/>
              <p:nvPr/>
            </p:nvSpPr>
            <p:spPr>
              <a:xfrm>
                <a:off x="-2349983" y="3480653"/>
                <a:ext cx="29612" cy="3277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1774" extrusionOk="0">
                    <a:moveTo>
                      <a:pt x="832" y="236"/>
                    </a:moveTo>
                    <a:cubicBezTo>
                      <a:pt x="968" y="236"/>
                      <a:pt x="1077" y="281"/>
                      <a:pt x="1161" y="371"/>
                    </a:cubicBezTo>
                    <a:cubicBezTo>
                      <a:pt x="1243" y="461"/>
                      <a:pt x="1287" y="584"/>
                      <a:pt x="1288" y="735"/>
                    </a:cubicBezTo>
                    <a:lnTo>
                      <a:pt x="299" y="737"/>
                    </a:lnTo>
                    <a:cubicBezTo>
                      <a:pt x="313" y="577"/>
                      <a:pt x="367" y="455"/>
                      <a:pt x="460" y="367"/>
                    </a:cubicBezTo>
                    <a:cubicBezTo>
                      <a:pt x="552" y="280"/>
                      <a:pt x="677" y="236"/>
                      <a:pt x="832" y="236"/>
                    </a:cubicBezTo>
                    <a:close/>
                    <a:moveTo>
                      <a:pt x="829" y="1"/>
                    </a:moveTo>
                    <a:cubicBezTo>
                      <a:pt x="576" y="1"/>
                      <a:pt x="374" y="82"/>
                      <a:pt x="224" y="245"/>
                    </a:cubicBezTo>
                    <a:cubicBezTo>
                      <a:pt x="75" y="406"/>
                      <a:pt x="0" y="626"/>
                      <a:pt x="0" y="903"/>
                    </a:cubicBezTo>
                    <a:cubicBezTo>
                      <a:pt x="0" y="1169"/>
                      <a:pt x="79" y="1381"/>
                      <a:pt x="236" y="1538"/>
                    </a:cubicBezTo>
                    <a:cubicBezTo>
                      <a:pt x="394" y="1695"/>
                      <a:pt x="608" y="1774"/>
                      <a:pt x="877" y="1774"/>
                    </a:cubicBezTo>
                    <a:cubicBezTo>
                      <a:pt x="985" y="1774"/>
                      <a:pt x="1090" y="1762"/>
                      <a:pt x="1195" y="1740"/>
                    </a:cubicBezTo>
                    <a:cubicBezTo>
                      <a:pt x="1300" y="1718"/>
                      <a:pt x="1402" y="1686"/>
                      <a:pt x="1501" y="1644"/>
                    </a:cubicBezTo>
                    <a:lnTo>
                      <a:pt x="1501" y="1381"/>
                    </a:lnTo>
                    <a:cubicBezTo>
                      <a:pt x="1403" y="1434"/>
                      <a:pt x="1303" y="1473"/>
                      <a:pt x="1202" y="1500"/>
                    </a:cubicBezTo>
                    <a:cubicBezTo>
                      <a:pt x="1103" y="1525"/>
                      <a:pt x="1000" y="1538"/>
                      <a:pt x="893" y="1538"/>
                    </a:cubicBezTo>
                    <a:cubicBezTo>
                      <a:pt x="709" y="1538"/>
                      <a:pt x="565" y="1489"/>
                      <a:pt x="462" y="1389"/>
                    </a:cubicBezTo>
                    <a:cubicBezTo>
                      <a:pt x="359" y="1289"/>
                      <a:pt x="303" y="1143"/>
                      <a:pt x="290" y="952"/>
                    </a:cubicBezTo>
                    <a:lnTo>
                      <a:pt x="1566" y="952"/>
                    </a:lnTo>
                    <a:lnTo>
                      <a:pt x="1566" y="816"/>
                    </a:lnTo>
                    <a:cubicBezTo>
                      <a:pt x="1566" y="566"/>
                      <a:pt x="1499" y="366"/>
                      <a:pt x="1367" y="221"/>
                    </a:cubicBezTo>
                    <a:cubicBezTo>
                      <a:pt x="1236" y="74"/>
                      <a:pt x="1056" y="1"/>
                      <a:pt x="8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4"/>
              <p:cNvSpPr/>
              <p:nvPr/>
            </p:nvSpPr>
            <p:spPr>
              <a:xfrm>
                <a:off x="-2314077" y="3480653"/>
                <a:ext cx="29593" cy="32770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774" extrusionOk="0">
                    <a:moveTo>
                      <a:pt x="832" y="236"/>
                    </a:moveTo>
                    <a:cubicBezTo>
                      <a:pt x="969" y="236"/>
                      <a:pt x="1078" y="281"/>
                      <a:pt x="1160" y="371"/>
                    </a:cubicBezTo>
                    <a:cubicBezTo>
                      <a:pt x="1244" y="461"/>
                      <a:pt x="1286" y="584"/>
                      <a:pt x="1289" y="735"/>
                    </a:cubicBezTo>
                    <a:lnTo>
                      <a:pt x="299" y="737"/>
                    </a:lnTo>
                    <a:cubicBezTo>
                      <a:pt x="314" y="577"/>
                      <a:pt x="366" y="455"/>
                      <a:pt x="459" y="367"/>
                    </a:cubicBezTo>
                    <a:cubicBezTo>
                      <a:pt x="553" y="280"/>
                      <a:pt x="677" y="236"/>
                      <a:pt x="832" y="236"/>
                    </a:cubicBezTo>
                    <a:close/>
                    <a:moveTo>
                      <a:pt x="828" y="1"/>
                    </a:moveTo>
                    <a:cubicBezTo>
                      <a:pt x="575" y="1"/>
                      <a:pt x="374" y="82"/>
                      <a:pt x="224" y="245"/>
                    </a:cubicBezTo>
                    <a:cubicBezTo>
                      <a:pt x="76" y="406"/>
                      <a:pt x="1" y="626"/>
                      <a:pt x="1" y="903"/>
                    </a:cubicBezTo>
                    <a:cubicBezTo>
                      <a:pt x="1" y="1169"/>
                      <a:pt x="79" y="1381"/>
                      <a:pt x="236" y="1538"/>
                    </a:cubicBezTo>
                    <a:cubicBezTo>
                      <a:pt x="393" y="1695"/>
                      <a:pt x="607" y="1774"/>
                      <a:pt x="877" y="1774"/>
                    </a:cubicBezTo>
                    <a:cubicBezTo>
                      <a:pt x="984" y="1774"/>
                      <a:pt x="1091" y="1762"/>
                      <a:pt x="1195" y="1740"/>
                    </a:cubicBezTo>
                    <a:cubicBezTo>
                      <a:pt x="1299" y="1718"/>
                      <a:pt x="1402" y="1686"/>
                      <a:pt x="1501" y="1644"/>
                    </a:cubicBezTo>
                    <a:lnTo>
                      <a:pt x="1501" y="1381"/>
                    </a:lnTo>
                    <a:cubicBezTo>
                      <a:pt x="1402" y="1434"/>
                      <a:pt x="1303" y="1473"/>
                      <a:pt x="1203" y="1500"/>
                    </a:cubicBezTo>
                    <a:cubicBezTo>
                      <a:pt x="1104" y="1525"/>
                      <a:pt x="999" y="1538"/>
                      <a:pt x="894" y="1538"/>
                    </a:cubicBezTo>
                    <a:cubicBezTo>
                      <a:pt x="710" y="1538"/>
                      <a:pt x="566" y="1489"/>
                      <a:pt x="463" y="1389"/>
                    </a:cubicBezTo>
                    <a:cubicBezTo>
                      <a:pt x="360" y="1289"/>
                      <a:pt x="302" y="1143"/>
                      <a:pt x="290" y="952"/>
                    </a:cubicBezTo>
                    <a:lnTo>
                      <a:pt x="1566" y="952"/>
                    </a:lnTo>
                    <a:lnTo>
                      <a:pt x="1566" y="816"/>
                    </a:lnTo>
                    <a:cubicBezTo>
                      <a:pt x="1566" y="566"/>
                      <a:pt x="1500" y="366"/>
                      <a:pt x="1368" y="221"/>
                    </a:cubicBezTo>
                    <a:cubicBezTo>
                      <a:pt x="1235" y="74"/>
                      <a:pt x="1056" y="1"/>
                      <a:pt x="8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4"/>
              <p:cNvSpPr/>
              <p:nvPr/>
            </p:nvSpPr>
            <p:spPr>
              <a:xfrm>
                <a:off x="-2261278" y="3472544"/>
                <a:ext cx="19956" cy="40085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2170" extrusionOk="0">
                    <a:moveTo>
                      <a:pt x="205" y="1"/>
                    </a:moveTo>
                    <a:lnTo>
                      <a:pt x="205" y="481"/>
                    </a:lnTo>
                    <a:lnTo>
                      <a:pt x="1" y="481"/>
                    </a:lnTo>
                    <a:lnTo>
                      <a:pt x="1" y="696"/>
                    </a:lnTo>
                    <a:lnTo>
                      <a:pt x="205" y="696"/>
                    </a:lnTo>
                    <a:lnTo>
                      <a:pt x="205" y="1613"/>
                    </a:lnTo>
                    <a:cubicBezTo>
                      <a:pt x="205" y="1824"/>
                      <a:pt x="245" y="1970"/>
                      <a:pt x="327" y="2049"/>
                    </a:cubicBezTo>
                    <a:cubicBezTo>
                      <a:pt x="408" y="2129"/>
                      <a:pt x="556" y="2169"/>
                      <a:pt x="770" y="2169"/>
                    </a:cubicBezTo>
                    <a:lnTo>
                      <a:pt x="1056" y="2169"/>
                    </a:lnTo>
                    <a:lnTo>
                      <a:pt x="1056" y="1937"/>
                    </a:lnTo>
                    <a:lnTo>
                      <a:pt x="770" y="1937"/>
                    </a:lnTo>
                    <a:cubicBezTo>
                      <a:pt x="654" y="1937"/>
                      <a:pt x="577" y="1917"/>
                      <a:pt x="540" y="1878"/>
                    </a:cubicBezTo>
                    <a:cubicBezTo>
                      <a:pt x="502" y="1838"/>
                      <a:pt x="483" y="1751"/>
                      <a:pt x="483" y="1613"/>
                    </a:cubicBezTo>
                    <a:lnTo>
                      <a:pt x="483" y="696"/>
                    </a:lnTo>
                    <a:lnTo>
                      <a:pt x="1056" y="696"/>
                    </a:lnTo>
                    <a:lnTo>
                      <a:pt x="1056" y="481"/>
                    </a:lnTo>
                    <a:lnTo>
                      <a:pt x="483" y="481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4"/>
              <p:cNvSpPr/>
              <p:nvPr/>
            </p:nvSpPr>
            <p:spPr>
              <a:xfrm>
                <a:off x="-2239338" y="3469274"/>
                <a:ext cx="26740" cy="43355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2347" extrusionOk="0">
                    <a:moveTo>
                      <a:pt x="0" y="0"/>
                    </a:moveTo>
                    <a:lnTo>
                      <a:pt x="0" y="2346"/>
                    </a:lnTo>
                    <a:lnTo>
                      <a:pt x="279" y="2346"/>
                    </a:lnTo>
                    <a:lnTo>
                      <a:pt x="279" y="1391"/>
                    </a:lnTo>
                    <a:cubicBezTo>
                      <a:pt x="279" y="1227"/>
                      <a:pt x="322" y="1097"/>
                      <a:pt x="409" y="1001"/>
                    </a:cubicBezTo>
                    <a:cubicBezTo>
                      <a:pt x="496" y="905"/>
                      <a:pt x="614" y="857"/>
                      <a:pt x="763" y="857"/>
                    </a:cubicBezTo>
                    <a:cubicBezTo>
                      <a:pt x="888" y="857"/>
                      <a:pt x="981" y="897"/>
                      <a:pt x="1044" y="977"/>
                    </a:cubicBezTo>
                    <a:cubicBezTo>
                      <a:pt x="1106" y="1057"/>
                      <a:pt x="1138" y="1176"/>
                      <a:pt x="1138" y="1336"/>
                    </a:cubicBezTo>
                    <a:lnTo>
                      <a:pt x="1138" y="2346"/>
                    </a:lnTo>
                    <a:lnTo>
                      <a:pt x="1414" y="2346"/>
                    </a:lnTo>
                    <a:lnTo>
                      <a:pt x="1414" y="1327"/>
                    </a:lnTo>
                    <a:cubicBezTo>
                      <a:pt x="1414" y="1094"/>
                      <a:pt x="1365" y="916"/>
                      <a:pt x="1265" y="797"/>
                    </a:cubicBezTo>
                    <a:cubicBezTo>
                      <a:pt x="1166" y="677"/>
                      <a:pt x="1019" y="617"/>
                      <a:pt x="825" y="617"/>
                    </a:cubicBezTo>
                    <a:cubicBezTo>
                      <a:pt x="708" y="617"/>
                      <a:pt x="604" y="641"/>
                      <a:pt x="512" y="691"/>
                    </a:cubicBezTo>
                    <a:cubicBezTo>
                      <a:pt x="424" y="743"/>
                      <a:pt x="345" y="819"/>
                      <a:pt x="279" y="919"/>
                    </a:cubicBezTo>
                    <a:lnTo>
                      <a:pt x="27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4"/>
              <p:cNvSpPr/>
              <p:nvPr/>
            </p:nvSpPr>
            <p:spPr>
              <a:xfrm>
                <a:off x="-2201599" y="3480653"/>
                <a:ext cx="29593" cy="32770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774" extrusionOk="0">
                    <a:moveTo>
                      <a:pt x="832" y="236"/>
                    </a:moveTo>
                    <a:cubicBezTo>
                      <a:pt x="968" y="236"/>
                      <a:pt x="1077" y="281"/>
                      <a:pt x="1160" y="371"/>
                    </a:cubicBezTo>
                    <a:cubicBezTo>
                      <a:pt x="1243" y="461"/>
                      <a:pt x="1286" y="584"/>
                      <a:pt x="1288" y="735"/>
                    </a:cubicBezTo>
                    <a:lnTo>
                      <a:pt x="299" y="737"/>
                    </a:lnTo>
                    <a:cubicBezTo>
                      <a:pt x="313" y="577"/>
                      <a:pt x="366" y="455"/>
                      <a:pt x="458" y="367"/>
                    </a:cubicBezTo>
                    <a:cubicBezTo>
                      <a:pt x="552" y="280"/>
                      <a:pt x="676" y="236"/>
                      <a:pt x="832" y="236"/>
                    </a:cubicBezTo>
                    <a:close/>
                    <a:moveTo>
                      <a:pt x="828" y="1"/>
                    </a:moveTo>
                    <a:cubicBezTo>
                      <a:pt x="574" y="1"/>
                      <a:pt x="373" y="82"/>
                      <a:pt x="223" y="245"/>
                    </a:cubicBezTo>
                    <a:cubicBezTo>
                      <a:pt x="75" y="406"/>
                      <a:pt x="0" y="626"/>
                      <a:pt x="0" y="903"/>
                    </a:cubicBezTo>
                    <a:cubicBezTo>
                      <a:pt x="0" y="1169"/>
                      <a:pt x="79" y="1381"/>
                      <a:pt x="236" y="1538"/>
                    </a:cubicBezTo>
                    <a:cubicBezTo>
                      <a:pt x="393" y="1695"/>
                      <a:pt x="606" y="1774"/>
                      <a:pt x="877" y="1774"/>
                    </a:cubicBezTo>
                    <a:cubicBezTo>
                      <a:pt x="983" y="1774"/>
                      <a:pt x="1090" y="1762"/>
                      <a:pt x="1194" y="1740"/>
                    </a:cubicBezTo>
                    <a:cubicBezTo>
                      <a:pt x="1299" y="1718"/>
                      <a:pt x="1402" y="1686"/>
                      <a:pt x="1501" y="1644"/>
                    </a:cubicBezTo>
                    <a:lnTo>
                      <a:pt x="1501" y="1381"/>
                    </a:lnTo>
                    <a:cubicBezTo>
                      <a:pt x="1402" y="1434"/>
                      <a:pt x="1303" y="1473"/>
                      <a:pt x="1202" y="1500"/>
                    </a:cubicBezTo>
                    <a:cubicBezTo>
                      <a:pt x="1103" y="1525"/>
                      <a:pt x="999" y="1538"/>
                      <a:pt x="893" y="1538"/>
                    </a:cubicBezTo>
                    <a:cubicBezTo>
                      <a:pt x="709" y="1538"/>
                      <a:pt x="565" y="1489"/>
                      <a:pt x="462" y="1389"/>
                    </a:cubicBezTo>
                    <a:cubicBezTo>
                      <a:pt x="359" y="1289"/>
                      <a:pt x="301" y="1143"/>
                      <a:pt x="290" y="952"/>
                    </a:cubicBezTo>
                    <a:lnTo>
                      <a:pt x="1565" y="952"/>
                    </a:lnTo>
                    <a:lnTo>
                      <a:pt x="1565" y="816"/>
                    </a:lnTo>
                    <a:cubicBezTo>
                      <a:pt x="1565" y="566"/>
                      <a:pt x="1499" y="366"/>
                      <a:pt x="1367" y="221"/>
                    </a:cubicBezTo>
                    <a:cubicBezTo>
                      <a:pt x="1234" y="74"/>
                      <a:pt x="1055" y="1"/>
                      <a:pt x="8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4"/>
              <p:cNvSpPr/>
              <p:nvPr/>
            </p:nvSpPr>
            <p:spPr>
              <a:xfrm>
                <a:off x="-2143943" y="3471011"/>
                <a:ext cx="25323" cy="41619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253" extrusionOk="0">
                    <a:moveTo>
                      <a:pt x="538" y="0"/>
                    </a:moveTo>
                    <a:lnTo>
                      <a:pt x="0" y="110"/>
                    </a:lnTo>
                    <a:lnTo>
                      <a:pt x="0" y="386"/>
                    </a:lnTo>
                    <a:lnTo>
                      <a:pt x="541" y="278"/>
                    </a:lnTo>
                    <a:lnTo>
                      <a:pt x="541" y="1996"/>
                    </a:lnTo>
                    <a:lnTo>
                      <a:pt x="44" y="1996"/>
                    </a:lnTo>
                    <a:lnTo>
                      <a:pt x="44" y="2252"/>
                    </a:lnTo>
                    <a:lnTo>
                      <a:pt x="1340" y="2252"/>
                    </a:lnTo>
                    <a:lnTo>
                      <a:pt x="1340" y="1996"/>
                    </a:lnTo>
                    <a:lnTo>
                      <a:pt x="843" y="1996"/>
                    </a:lnTo>
                    <a:lnTo>
                      <a:pt x="8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4"/>
              <p:cNvSpPr/>
              <p:nvPr/>
            </p:nvSpPr>
            <p:spPr>
              <a:xfrm>
                <a:off x="-2108737" y="3505517"/>
                <a:ext cx="8353" cy="13744"/>
              </a:xfrm>
              <a:custGeom>
                <a:avLst/>
                <a:gdLst/>
                <a:ahLst/>
                <a:cxnLst/>
                <a:rect l="l" t="t" r="r" b="b"/>
                <a:pathLst>
                  <a:path w="442" h="744" extrusionOk="0">
                    <a:moveTo>
                      <a:pt x="124" y="1"/>
                    </a:moveTo>
                    <a:lnTo>
                      <a:pt x="124" y="261"/>
                    </a:lnTo>
                    <a:lnTo>
                      <a:pt x="1" y="743"/>
                    </a:lnTo>
                    <a:lnTo>
                      <a:pt x="195" y="743"/>
                    </a:lnTo>
                    <a:lnTo>
                      <a:pt x="442" y="261"/>
                    </a:lnTo>
                    <a:lnTo>
                      <a:pt x="44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4"/>
              <p:cNvSpPr/>
              <p:nvPr/>
            </p:nvSpPr>
            <p:spPr>
              <a:xfrm>
                <a:off x="-2096189" y="3470272"/>
                <a:ext cx="27042" cy="42357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2293" extrusionOk="0">
                    <a:moveTo>
                      <a:pt x="652" y="0"/>
                    </a:moveTo>
                    <a:cubicBezTo>
                      <a:pt x="563" y="0"/>
                      <a:pt x="465" y="13"/>
                      <a:pt x="359" y="38"/>
                    </a:cubicBezTo>
                    <a:cubicBezTo>
                      <a:pt x="253" y="63"/>
                      <a:pt x="138" y="99"/>
                      <a:pt x="15" y="150"/>
                    </a:cubicBezTo>
                    <a:lnTo>
                      <a:pt x="15" y="457"/>
                    </a:lnTo>
                    <a:cubicBezTo>
                      <a:pt x="136" y="389"/>
                      <a:pt x="249" y="339"/>
                      <a:pt x="354" y="307"/>
                    </a:cubicBezTo>
                    <a:cubicBezTo>
                      <a:pt x="461" y="273"/>
                      <a:pt x="562" y="256"/>
                      <a:pt x="658" y="256"/>
                    </a:cubicBezTo>
                    <a:cubicBezTo>
                      <a:pt x="792" y="256"/>
                      <a:pt x="901" y="294"/>
                      <a:pt x="985" y="370"/>
                    </a:cubicBezTo>
                    <a:cubicBezTo>
                      <a:pt x="1070" y="444"/>
                      <a:pt x="1111" y="542"/>
                      <a:pt x="1111" y="662"/>
                    </a:cubicBezTo>
                    <a:cubicBezTo>
                      <a:pt x="1111" y="735"/>
                      <a:pt x="1092" y="810"/>
                      <a:pt x="1053" y="887"/>
                    </a:cubicBezTo>
                    <a:cubicBezTo>
                      <a:pt x="1014" y="962"/>
                      <a:pt x="946" y="1054"/>
                      <a:pt x="848" y="1164"/>
                    </a:cubicBezTo>
                    <a:cubicBezTo>
                      <a:pt x="798" y="1223"/>
                      <a:pt x="672" y="1353"/>
                      <a:pt x="471" y="1555"/>
                    </a:cubicBezTo>
                    <a:cubicBezTo>
                      <a:pt x="273" y="1755"/>
                      <a:pt x="116" y="1916"/>
                      <a:pt x="0" y="2036"/>
                    </a:cubicBezTo>
                    <a:lnTo>
                      <a:pt x="0" y="2292"/>
                    </a:lnTo>
                    <a:lnTo>
                      <a:pt x="1430" y="2292"/>
                    </a:lnTo>
                    <a:lnTo>
                      <a:pt x="1430" y="2036"/>
                    </a:lnTo>
                    <a:lnTo>
                      <a:pt x="366" y="2036"/>
                    </a:lnTo>
                    <a:cubicBezTo>
                      <a:pt x="612" y="1785"/>
                      <a:pt x="802" y="1591"/>
                      <a:pt x="936" y="1452"/>
                    </a:cubicBezTo>
                    <a:cubicBezTo>
                      <a:pt x="1071" y="1313"/>
                      <a:pt x="1151" y="1228"/>
                      <a:pt x="1177" y="1198"/>
                    </a:cubicBezTo>
                    <a:cubicBezTo>
                      <a:pt x="1268" y="1086"/>
                      <a:pt x="1331" y="989"/>
                      <a:pt x="1364" y="906"/>
                    </a:cubicBezTo>
                    <a:cubicBezTo>
                      <a:pt x="1401" y="823"/>
                      <a:pt x="1417" y="735"/>
                      <a:pt x="1417" y="642"/>
                    </a:cubicBezTo>
                    <a:cubicBezTo>
                      <a:pt x="1417" y="447"/>
                      <a:pt x="1348" y="291"/>
                      <a:pt x="1210" y="175"/>
                    </a:cubicBezTo>
                    <a:cubicBezTo>
                      <a:pt x="1071" y="58"/>
                      <a:pt x="885" y="0"/>
                      <a:pt x="6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4"/>
              <p:cNvSpPr/>
              <p:nvPr/>
            </p:nvSpPr>
            <p:spPr>
              <a:xfrm>
                <a:off x="-2058885" y="3470272"/>
                <a:ext cx="28025" cy="43152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2336" extrusionOk="0">
                    <a:moveTo>
                      <a:pt x="679" y="0"/>
                    </a:moveTo>
                    <a:cubicBezTo>
                      <a:pt x="588" y="0"/>
                      <a:pt x="493" y="8"/>
                      <a:pt x="392" y="25"/>
                    </a:cubicBezTo>
                    <a:cubicBezTo>
                      <a:pt x="291" y="40"/>
                      <a:pt x="183" y="65"/>
                      <a:pt x="67" y="97"/>
                    </a:cubicBezTo>
                    <a:lnTo>
                      <a:pt x="67" y="368"/>
                    </a:lnTo>
                    <a:cubicBezTo>
                      <a:pt x="182" y="330"/>
                      <a:pt x="287" y="301"/>
                      <a:pt x="383" y="283"/>
                    </a:cubicBezTo>
                    <a:cubicBezTo>
                      <a:pt x="479" y="265"/>
                      <a:pt x="568" y="256"/>
                      <a:pt x="652" y="256"/>
                    </a:cubicBezTo>
                    <a:cubicBezTo>
                      <a:pt x="805" y="256"/>
                      <a:pt x="922" y="287"/>
                      <a:pt x="1003" y="350"/>
                    </a:cubicBezTo>
                    <a:cubicBezTo>
                      <a:pt x="1085" y="411"/>
                      <a:pt x="1126" y="500"/>
                      <a:pt x="1126" y="615"/>
                    </a:cubicBezTo>
                    <a:cubicBezTo>
                      <a:pt x="1126" y="727"/>
                      <a:pt x="1086" y="815"/>
                      <a:pt x="1007" y="874"/>
                    </a:cubicBezTo>
                    <a:cubicBezTo>
                      <a:pt x="928" y="935"/>
                      <a:pt x="814" y="964"/>
                      <a:pt x="663" y="964"/>
                    </a:cubicBezTo>
                    <a:lnTo>
                      <a:pt x="389" y="964"/>
                    </a:lnTo>
                    <a:lnTo>
                      <a:pt x="389" y="1214"/>
                    </a:lnTo>
                    <a:lnTo>
                      <a:pt x="652" y="1214"/>
                    </a:lnTo>
                    <a:cubicBezTo>
                      <a:pt x="818" y="1214"/>
                      <a:pt x="946" y="1251"/>
                      <a:pt x="1039" y="1327"/>
                    </a:cubicBezTo>
                    <a:cubicBezTo>
                      <a:pt x="1133" y="1402"/>
                      <a:pt x="1179" y="1505"/>
                      <a:pt x="1179" y="1637"/>
                    </a:cubicBezTo>
                    <a:cubicBezTo>
                      <a:pt x="1179" y="1781"/>
                      <a:pt x="1129" y="1891"/>
                      <a:pt x="1029" y="1967"/>
                    </a:cubicBezTo>
                    <a:cubicBezTo>
                      <a:pt x="929" y="2041"/>
                      <a:pt x="784" y="2080"/>
                      <a:pt x="592" y="2080"/>
                    </a:cubicBezTo>
                    <a:cubicBezTo>
                      <a:pt x="483" y="2080"/>
                      <a:pt x="377" y="2067"/>
                      <a:pt x="277" y="2041"/>
                    </a:cubicBezTo>
                    <a:cubicBezTo>
                      <a:pt x="177" y="2017"/>
                      <a:pt x="84" y="1979"/>
                      <a:pt x="0" y="1930"/>
                    </a:cubicBezTo>
                    <a:lnTo>
                      <a:pt x="0" y="2224"/>
                    </a:lnTo>
                    <a:cubicBezTo>
                      <a:pt x="106" y="2261"/>
                      <a:pt x="210" y="2290"/>
                      <a:pt x="309" y="2308"/>
                    </a:cubicBezTo>
                    <a:cubicBezTo>
                      <a:pt x="410" y="2327"/>
                      <a:pt x="507" y="2336"/>
                      <a:pt x="601" y="2336"/>
                    </a:cubicBezTo>
                    <a:cubicBezTo>
                      <a:pt x="883" y="2336"/>
                      <a:pt x="1101" y="2275"/>
                      <a:pt x="1254" y="2153"/>
                    </a:cubicBezTo>
                    <a:cubicBezTo>
                      <a:pt x="1406" y="2032"/>
                      <a:pt x="1483" y="1860"/>
                      <a:pt x="1483" y="1637"/>
                    </a:cubicBezTo>
                    <a:cubicBezTo>
                      <a:pt x="1483" y="1493"/>
                      <a:pt x="1442" y="1371"/>
                      <a:pt x="1359" y="1273"/>
                    </a:cubicBezTo>
                    <a:cubicBezTo>
                      <a:pt x="1277" y="1174"/>
                      <a:pt x="1164" y="1110"/>
                      <a:pt x="1018" y="1079"/>
                    </a:cubicBezTo>
                    <a:cubicBezTo>
                      <a:pt x="1149" y="1045"/>
                      <a:pt x="1251" y="986"/>
                      <a:pt x="1322" y="900"/>
                    </a:cubicBezTo>
                    <a:cubicBezTo>
                      <a:pt x="1394" y="814"/>
                      <a:pt x="1430" y="708"/>
                      <a:pt x="1430" y="583"/>
                    </a:cubicBezTo>
                    <a:cubicBezTo>
                      <a:pt x="1430" y="404"/>
                      <a:pt x="1362" y="263"/>
                      <a:pt x="1228" y="159"/>
                    </a:cubicBezTo>
                    <a:cubicBezTo>
                      <a:pt x="1093" y="53"/>
                      <a:pt x="910" y="0"/>
                      <a:pt x="6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4"/>
              <p:cNvSpPr/>
              <p:nvPr/>
            </p:nvSpPr>
            <p:spPr>
              <a:xfrm>
                <a:off x="-2023358" y="3471011"/>
                <a:ext cx="31030" cy="41619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2253" extrusionOk="0">
                    <a:moveTo>
                      <a:pt x="1017" y="267"/>
                    </a:moveTo>
                    <a:lnTo>
                      <a:pt x="1017" y="1468"/>
                    </a:lnTo>
                    <a:lnTo>
                      <a:pt x="247" y="1468"/>
                    </a:lnTo>
                    <a:lnTo>
                      <a:pt x="1017" y="267"/>
                    </a:lnTo>
                    <a:close/>
                    <a:moveTo>
                      <a:pt x="937" y="0"/>
                    </a:moveTo>
                    <a:lnTo>
                      <a:pt x="0" y="1427"/>
                    </a:lnTo>
                    <a:lnTo>
                      <a:pt x="0" y="1722"/>
                    </a:lnTo>
                    <a:lnTo>
                      <a:pt x="1017" y="1722"/>
                    </a:lnTo>
                    <a:lnTo>
                      <a:pt x="1017" y="2252"/>
                    </a:lnTo>
                    <a:lnTo>
                      <a:pt x="1319" y="2252"/>
                    </a:lnTo>
                    <a:lnTo>
                      <a:pt x="1319" y="1722"/>
                    </a:lnTo>
                    <a:lnTo>
                      <a:pt x="1641" y="1722"/>
                    </a:lnTo>
                    <a:lnTo>
                      <a:pt x="1641" y="1468"/>
                    </a:lnTo>
                    <a:lnTo>
                      <a:pt x="1319" y="1468"/>
                    </a:lnTo>
                    <a:lnTo>
                      <a:pt x="13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4"/>
              <p:cNvSpPr/>
              <p:nvPr/>
            </p:nvSpPr>
            <p:spPr>
              <a:xfrm>
                <a:off x="-1976889" y="3480653"/>
                <a:ext cx="25285" cy="3277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774" extrusionOk="0">
                    <a:moveTo>
                      <a:pt x="850" y="1"/>
                    </a:moveTo>
                    <a:cubicBezTo>
                      <a:pt x="586" y="1"/>
                      <a:pt x="379" y="79"/>
                      <a:pt x="227" y="237"/>
                    </a:cubicBezTo>
                    <a:cubicBezTo>
                      <a:pt x="76" y="396"/>
                      <a:pt x="0" y="612"/>
                      <a:pt x="0" y="887"/>
                    </a:cubicBezTo>
                    <a:cubicBezTo>
                      <a:pt x="0" y="1159"/>
                      <a:pt x="76" y="1374"/>
                      <a:pt x="226" y="1534"/>
                    </a:cubicBezTo>
                    <a:cubicBezTo>
                      <a:pt x="375" y="1694"/>
                      <a:pt x="577" y="1774"/>
                      <a:pt x="832" y="1774"/>
                    </a:cubicBezTo>
                    <a:cubicBezTo>
                      <a:pt x="926" y="1774"/>
                      <a:pt x="1013" y="1765"/>
                      <a:pt x="1095" y="1747"/>
                    </a:cubicBezTo>
                    <a:cubicBezTo>
                      <a:pt x="1179" y="1729"/>
                      <a:pt x="1259" y="1702"/>
                      <a:pt x="1337" y="1666"/>
                    </a:cubicBezTo>
                    <a:lnTo>
                      <a:pt x="1337" y="1408"/>
                    </a:lnTo>
                    <a:cubicBezTo>
                      <a:pt x="1259" y="1452"/>
                      <a:pt x="1179" y="1484"/>
                      <a:pt x="1101" y="1507"/>
                    </a:cubicBezTo>
                    <a:cubicBezTo>
                      <a:pt x="1022" y="1528"/>
                      <a:pt x="942" y="1538"/>
                      <a:pt x="861" y="1538"/>
                    </a:cubicBezTo>
                    <a:cubicBezTo>
                      <a:pt x="682" y="1538"/>
                      <a:pt x="542" y="1482"/>
                      <a:pt x="443" y="1368"/>
                    </a:cubicBezTo>
                    <a:cubicBezTo>
                      <a:pt x="343" y="1254"/>
                      <a:pt x="294" y="1093"/>
                      <a:pt x="294" y="887"/>
                    </a:cubicBezTo>
                    <a:cubicBezTo>
                      <a:pt x="294" y="681"/>
                      <a:pt x="343" y="522"/>
                      <a:pt x="443" y="407"/>
                    </a:cubicBezTo>
                    <a:cubicBezTo>
                      <a:pt x="542" y="293"/>
                      <a:pt x="682" y="236"/>
                      <a:pt x="861" y="236"/>
                    </a:cubicBezTo>
                    <a:cubicBezTo>
                      <a:pt x="942" y="236"/>
                      <a:pt x="1022" y="246"/>
                      <a:pt x="1101" y="268"/>
                    </a:cubicBezTo>
                    <a:cubicBezTo>
                      <a:pt x="1179" y="290"/>
                      <a:pt x="1259" y="322"/>
                      <a:pt x="1337" y="365"/>
                    </a:cubicBezTo>
                    <a:lnTo>
                      <a:pt x="1337" y="106"/>
                    </a:lnTo>
                    <a:cubicBezTo>
                      <a:pt x="1260" y="71"/>
                      <a:pt x="1182" y="44"/>
                      <a:pt x="1101" y="28"/>
                    </a:cubicBezTo>
                    <a:cubicBezTo>
                      <a:pt x="1018" y="10"/>
                      <a:pt x="936" y="1"/>
                      <a:pt x="85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4"/>
              <p:cNvSpPr/>
              <p:nvPr/>
            </p:nvSpPr>
            <p:spPr>
              <a:xfrm>
                <a:off x="-1944801" y="3480653"/>
                <a:ext cx="29329" cy="32770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1774" extrusionOk="0">
                    <a:moveTo>
                      <a:pt x="776" y="236"/>
                    </a:moveTo>
                    <a:cubicBezTo>
                      <a:pt x="924" y="236"/>
                      <a:pt x="1041" y="294"/>
                      <a:pt x="1127" y="412"/>
                    </a:cubicBezTo>
                    <a:cubicBezTo>
                      <a:pt x="1213" y="528"/>
                      <a:pt x="1257" y="686"/>
                      <a:pt x="1257" y="887"/>
                    </a:cubicBezTo>
                    <a:cubicBezTo>
                      <a:pt x="1257" y="1088"/>
                      <a:pt x="1213" y="1248"/>
                      <a:pt x="1127" y="1363"/>
                    </a:cubicBezTo>
                    <a:cubicBezTo>
                      <a:pt x="1041" y="1480"/>
                      <a:pt x="924" y="1538"/>
                      <a:pt x="776" y="1538"/>
                    </a:cubicBezTo>
                    <a:cubicBezTo>
                      <a:pt x="626" y="1538"/>
                      <a:pt x="508" y="1480"/>
                      <a:pt x="422" y="1365"/>
                    </a:cubicBezTo>
                    <a:cubicBezTo>
                      <a:pt x="336" y="1249"/>
                      <a:pt x="293" y="1089"/>
                      <a:pt x="293" y="887"/>
                    </a:cubicBezTo>
                    <a:cubicBezTo>
                      <a:pt x="293" y="685"/>
                      <a:pt x="337" y="526"/>
                      <a:pt x="423" y="411"/>
                    </a:cubicBezTo>
                    <a:cubicBezTo>
                      <a:pt x="509" y="294"/>
                      <a:pt x="628" y="236"/>
                      <a:pt x="776" y="236"/>
                    </a:cubicBezTo>
                    <a:close/>
                    <a:moveTo>
                      <a:pt x="776" y="1"/>
                    </a:moveTo>
                    <a:cubicBezTo>
                      <a:pt x="534" y="1"/>
                      <a:pt x="343" y="79"/>
                      <a:pt x="206" y="236"/>
                    </a:cubicBezTo>
                    <a:cubicBezTo>
                      <a:pt x="69" y="393"/>
                      <a:pt x="1" y="609"/>
                      <a:pt x="1" y="887"/>
                    </a:cubicBezTo>
                    <a:cubicBezTo>
                      <a:pt x="1" y="1164"/>
                      <a:pt x="69" y="1381"/>
                      <a:pt x="206" y="1538"/>
                    </a:cubicBezTo>
                    <a:cubicBezTo>
                      <a:pt x="343" y="1695"/>
                      <a:pt x="534" y="1774"/>
                      <a:pt x="776" y="1774"/>
                    </a:cubicBezTo>
                    <a:cubicBezTo>
                      <a:pt x="1018" y="1774"/>
                      <a:pt x="1207" y="1695"/>
                      <a:pt x="1344" y="1538"/>
                    </a:cubicBezTo>
                    <a:cubicBezTo>
                      <a:pt x="1482" y="1381"/>
                      <a:pt x="1552" y="1164"/>
                      <a:pt x="1552" y="887"/>
                    </a:cubicBezTo>
                    <a:cubicBezTo>
                      <a:pt x="1552" y="609"/>
                      <a:pt x="1482" y="393"/>
                      <a:pt x="1344" y="236"/>
                    </a:cubicBezTo>
                    <a:cubicBezTo>
                      <a:pt x="1207" y="79"/>
                      <a:pt x="1018" y="1"/>
                      <a:pt x="7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4"/>
              <p:cNvSpPr/>
              <p:nvPr/>
            </p:nvSpPr>
            <p:spPr>
              <a:xfrm>
                <a:off x="-1907006" y="3480653"/>
                <a:ext cx="46620" cy="31976"/>
              </a:xfrm>
              <a:custGeom>
                <a:avLst/>
                <a:gdLst/>
                <a:ahLst/>
                <a:cxnLst/>
                <a:rect l="l" t="t" r="r" b="b"/>
                <a:pathLst>
                  <a:path w="2467" h="1731" extrusionOk="0">
                    <a:moveTo>
                      <a:pt x="822" y="1"/>
                    </a:moveTo>
                    <a:cubicBezTo>
                      <a:pt x="701" y="1"/>
                      <a:pt x="595" y="25"/>
                      <a:pt x="508" y="74"/>
                    </a:cubicBezTo>
                    <a:cubicBezTo>
                      <a:pt x="419" y="124"/>
                      <a:pt x="343" y="200"/>
                      <a:pt x="280" y="303"/>
                    </a:cubicBezTo>
                    <a:lnTo>
                      <a:pt x="280" y="42"/>
                    </a:lnTo>
                    <a:lnTo>
                      <a:pt x="1" y="42"/>
                    </a:lnTo>
                    <a:lnTo>
                      <a:pt x="1" y="1730"/>
                    </a:lnTo>
                    <a:lnTo>
                      <a:pt x="280" y="1730"/>
                    </a:lnTo>
                    <a:lnTo>
                      <a:pt x="280" y="775"/>
                    </a:lnTo>
                    <a:cubicBezTo>
                      <a:pt x="280" y="612"/>
                      <a:pt x="321" y="482"/>
                      <a:pt x="405" y="387"/>
                    </a:cubicBezTo>
                    <a:cubicBezTo>
                      <a:pt x="488" y="290"/>
                      <a:pt x="600" y="241"/>
                      <a:pt x="742" y="241"/>
                    </a:cubicBezTo>
                    <a:cubicBezTo>
                      <a:pt x="861" y="241"/>
                      <a:pt x="950" y="281"/>
                      <a:pt x="1008" y="360"/>
                    </a:cubicBezTo>
                    <a:cubicBezTo>
                      <a:pt x="1065" y="437"/>
                      <a:pt x="1093" y="557"/>
                      <a:pt x="1093" y="720"/>
                    </a:cubicBezTo>
                    <a:lnTo>
                      <a:pt x="1093" y="1730"/>
                    </a:lnTo>
                    <a:lnTo>
                      <a:pt x="1372" y="1730"/>
                    </a:lnTo>
                    <a:lnTo>
                      <a:pt x="1372" y="775"/>
                    </a:lnTo>
                    <a:cubicBezTo>
                      <a:pt x="1372" y="611"/>
                      <a:pt x="1415" y="481"/>
                      <a:pt x="1497" y="385"/>
                    </a:cubicBezTo>
                    <a:cubicBezTo>
                      <a:pt x="1581" y="289"/>
                      <a:pt x="1695" y="241"/>
                      <a:pt x="1838" y="241"/>
                    </a:cubicBezTo>
                    <a:cubicBezTo>
                      <a:pt x="1957" y="241"/>
                      <a:pt x="2044" y="281"/>
                      <a:pt x="2101" y="360"/>
                    </a:cubicBezTo>
                    <a:cubicBezTo>
                      <a:pt x="2159" y="438"/>
                      <a:pt x="2187" y="558"/>
                      <a:pt x="2187" y="720"/>
                    </a:cubicBezTo>
                    <a:lnTo>
                      <a:pt x="2187" y="1730"/>
                    </a:lnTo>
                    <a:lnTo>
                      <a:pt x="2466" y="1730"/>
                    </a:lnTo>
                    <a:lnTo>
                      <a:pt x="2466" y="711"/>
                    </a:lnTo>
                    <a:cubicBezTo>
                      <a:pt x="2466" y="483"/>
                      <a:pt x="2418" y="308"/>
                      <a:pt x="2322" y="186"/>
                    </a:cubicBezTo>
                    <a:cubicBezTo>
                      <a:pt x="2227" y="62"/>
                      <a:pt x="2092" y="1"/>
                      <a:pt x="1915" y="1"/>
                    </a:cubicBezTo>
                    <a:cubicBezTo>
                      <a:pt x="1784" y="1"/>
                      <a:pt x="1671" y="30"/>
                      <a:pt x="1574" y="89"/>
                    </a:cubicBezTo>
                    <a:cubicBezTo>
                      <a:pt x="1478" y="149"/>
                      <a:pt x="1395" y="241"/>
                      <a:pt x="1326" y="365"/>
                    </a:cubicBezTo>
                    <a:cubicBezTo>
                      <a:pt x="1285" y="246"/>
                      <a:pt x="1220" y="156"/>
                      <a:pt x="1134" y="95"/>
                    </a:cubicBezTo>
                    <a:cubicBezTo>
                      <a:pt x="1049" y="32"/>
                      <a:pt x="945" y="1"/>
                      <a:pt x="82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4"/>
              <p:cNvSpPr/>
              <p:nvPr/>
            </p:nvSpPr>
            <p:spPr>
              <a:xfrm>
                <a:off x="-1843926" y="3480653"/>
                <a:ext cx="46601" cy="31976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1731" extrusionOk="0">
                    <a:moveTo>
                      <a:pt x="823" y="1"/>
                    </a:moveTo>
                    <a:cubicBezTo>
                      <a:pt x="701" y="1"/>
                      <a:pt x="595" y="25"/>
                      <a:pt x="508" y="74"/>
                    </a:cubicBezTo>
                    <a:cubicBezTo>
                      <a:pt x="419" y="124"/>
                      <a:pt x="343" y="200"/>
                      <a:pt x="280" y="303"/>
                    </a:cubicBezTo>
                    <a:lnTo>
                      <a:pt x="280" y="42"/>
                    </a:lnTo>
                    <a:lnTo>
                      <a:pt x="1" y="42"/>
                    </a:lnTo>
                    <a:lnTo>
                      <a:pt x="1" y="1730"/>
                    </a:lnTo>
                    <a:lnTo>
                      <a:pt x="280" y="1730"/>
                    </a:lnTo>
                    <a:lnTo>
                      <a:pt x="280" y="775"/>
                    </a:lnTo>
                    <a:cubicBezTo>
                      <a:pt x="280" y="612"/>
                      <a:pt x="321" y="482"/>
                      <a:pt x="405" y="387"/>
                    </a:cubicBezTo>
                    <a:cubicBezTo>
                      <a:pt x="488" y="290"/>
                      <a:pt x="600" y="241"/>
                      <a:pt x="742" y="241"/>
                    </a:cubicBezTo>
                    <a:cubicBezTo>
                      <a:pt x="861" y="241"/>
                      <a:pt x="950" y="281"/>
                      <a:pt x="1008" y="360"/>
                    </a:cubicBezTo>
                    <a:cubicBezTo>
                      <a:pt x="1065" y="437"/>
                      <a:pt x="1094" y="557"/>
                      <a:pt x="1094" y="720"/>
                    </a:cubicBezTo>
                    <a:lnTo>
                      <a:pt x="1094" y="1730"/>
                    </a:lnTo>
                    <a:lnTo>
                      <a:pt x="1372" y="1730"/>
                    </a:lnTo>
                    <a:lnTo>
                      <a:pt x="1372" y="775"/>
                    </a:lnTo>
                    <a:cubicBezTo>
                      <a:pt x="1372" y="611"/>
                      <a:pt x="1415" y="481"/>
                      <a:pt x="1498" y="385"/>
                    </a:cubicBezTo>
                    <a:cubicBezTo>
                      <a:pt x="1581" y="289"/>
                      <a:pt x="1695" y="241"/>
                      <a:pt x="1838" y="241"/>
                    </a:cubicBezTo>
                    <a:cubicBezTo>
                      <a:pt x="1956" y="241"/>
                      <a:pt x="2044" y="281"/>
                      <a:pt x="2101" y="360"/>
                    </a:cubicBezTo>
                    <a:cubicBezTo>
                      <a:pt x="2158" y="438"/>
                      <a:pt x="2187" y="558"/>
                      <a:pt x="2187" y="720"/>
                    </a:cubicBezTo>
                    <a:lnTo>
                      <a:pt x="2187" y="1730"/>
                    </a:lnTo>
                    <a:lnTo>
                      <a:pt x="2466" y="1730"/>
                    </a:lnTo>
                    <a:lnTo>
                      <a:pt x="2466" y="711"/>
                    </a:lnTo>
                    <a:cubicBezTo>
                      <a:pt x="2466" y="483"/>
                      <a:pt x="2418" y="308"/>
                      <a:pt x="2323" y="186"/>
                    </a:cubicBezTo>
                    <a:cubicBezTo>
                      <a:pt x="2227" y="62"/>
                      <a:pt x="2092" y="1"/>
                      <a:pt x="1915" y="1"/>
                    </a:cubicBezTo>
                    <a:cubicBezTo>
                      <a:pt x="1785" y="1"/>
                      <a:pt x="1671" y="30"/>
                      <a:pt x="1574" y="89"/>
                    </a:cubicBezTo>
                    <a:cubicBezTo>
                      <a:pt x="1478" y="149"/>
                      <a:pt x="1395" y="241"/>
                      <a:pt x="1326" y="365"/>
                    </a:cubicBezTo>
                    <a:cubicBezTo>
                      <a:pt x="1285" y="246"/>
                      <a:pt x="1220" y="156"/>
                      <a:pt x="1134" y="95"/>
                    </a:cubicBezTo>
                    <a:cubicBezTo>
                      <a:pt x="1049" y="32"/>
                      <a:pt x="945" y="1"/>
                      <a:pt x="8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4"/>
              <p:cNvSpPr/>
              <p:nvPr/>
            </p:nvSpPr>
            <p:spPr>
              <a:xfrm>
                <a:off x="-1783700" y="3480653"/>
                <a:ext cx="29593" cy="32770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774" extrusionOk="0">
                    <a:moveTo>
                      <a:pt x="832" y="236"/>
                    </a:moveTo>
                    <a:cubicBezTo>
                      <a:pt x="969" y="236"/>
                      <a:pt x="1078" y="281"/>
                      <a:pt x="1160" y="371"/>
                    </a:cubicBezTo>
                    <a:cubicBezTo>
                      <a:pt x="1244" y="461"/>
                      <a:pt x="1286" y="584"/>
                      <a:pt x="1289" y="735"/>
                    </a:cubicBezTo>
                    <a:lnTo>
                      <a:pt x="299" y="737"/>
                    </a:lnTo>
                    <a:cubicBezTo>
                      <a:pt x="314" y="577"/>
                      <a:pt x="366" y="455"/>
                      <a:pt x="459" y="367"/>
                    </a:cubicBezTo>
                    <a:cubicBezTo>
                      <a:pt x="553" y="280"/>
                      <a:pt x="676" y="236"/>
                      <a:pt x="832" y="236"/>
                    </a:cubicBezTo>
                    <a:close/>
                    <a:moveTo>
                      <a:pt x="828" y="1"/>
                    </a:moveTo>
                    <a:cubicBezTo>
                      <a:pt x="575" y="1"/>
                      <a:pt x="374" y="82"/>
                      <a:pt x="223" y="245"/>
                    </a:cubicBezTo>
                    <a:cubicBezTo>
                      <a:pt x="76" y="406"/>
                      <a:pt x="1" y="626"/>
                      <a:pt x="1" y="903"/>
                    </a:cubicBezTo>
                    <a:cubicBezTo>
                      <a:pt x="1" y="1169"/>
                      <a:pt x="79" y="1381"/>
                      <a:pt x="236" y="1538"/>
                    </a:cubicBezTo>
                    <a:cubicBezTo>
                      <a:pt x="393" y="1695"/>
                      <a:pt x="607" y="1774"/>
                      <a:pt x="877" y="1774"/>
                    </a:cubicBezTo>
                    <a:cubicBezTo>
                      <a:pt x="984" y="1774"/>
                      <a:pt x="1091" y="1762"/>
                      <a:pt x="1195" y="1740"/>
                    </a:cubicBezTo>
                    <a:cubicBezTo>
                      <a:pt x="1299" y="1718"/>
                      <a:pt x="1402" y="1686"/>
                      <a:pt x="1501" y="1644"/>
                    </a:cubicBezTo>
                    <a:lnTo>
                      <a:pt x="1501" y="1381"/>
                    </a:lnTo>
                    <a:cubicBezTo>
                      <a:pt x="1402" y="1434"/>
                      <a:pt x="1303" y="1473"/>
                      <a:pt x="1203" y="1500"/>
                    </a:cubicBezTo>
                    <a:cubicBezTo>
                      <a:pt x="1104" y="1525"/>
                      <a:pt x="999" y="1538"/>
                      <a:pt x="894" y="1538"/>
                    </a:cubicBezTo>
                    <a:cubicBezTo>
                      <a:pt x="710" y="1538"/>
                      <a:pt x="566" y="1489"/>
                      <a:pt x="462" y="1389"/>
                    </a:cubicBezTo>
                    <a:cubicBezTo>
                      <a:pt x="360" y="1289"/>
                      <a:pt x="302" y="1143"/>
                      <a:pt x="290" y="952"/>
                    </a:cubicBezTo>
                    <a:lnTo>
                      <a:pt x="1566" y="952"/>
                    </a:lnTo>
                    <a:lnTo>
                      <a:pt x="1566" y="816"/>
                    </a:lnTo>
                    <a:cubicBezTo>
                      <a:pt x="1566" y="566"/>
                      <a:pt x="1500" y="366"/>
                      <a:pt x="1367" y="221"/>
                    </a:cubicBezTo>
                    <a:cubicBezTo>
                      <a:pt x="1235" y="74"/>
                      <a:pt x="1056" y="1"/>
                      <a:pt x="8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4"/>
              <p:cNvSpPr/>
              <p:nvPr/>
            </p:nvSpPr>
            <p:spPr>
              <a:xfrm>
                <a:off x="-1745716" y="3480653"/>
                <a:ext cx="26740" cy="31976"/>
              </a:xfrm>
              <a:custGeom>
                <a:avLst/>
                <a:gdLst/>
                <a:ahLst/>
                <a:cxnLst/>
                <a:rect l="l" t="t" r="r" b="b"/>
                <a:pathLst>
                  <a:path w="1415" h="1731" extrusionOk="0">
                    <a:moveTo>
                      <a:pt x="826" y="1"/>
                    </a:moveTo>
                    <a:cubicBezTo>
                      <a:pt x="709" y="1"/>
                      <a:pt x="604" y="25"/>
                      <a:pt x="513" y="75"/>
                    </a:cubicBezTo>
                    <a:cubicBezTo>
                      <a:pt x="424" y="127"/>
                      <a:pt x="346" y="203"/>
                      <a:pt x="280" y="303"/>
                    </a:cubicBezTo>
                    <a:lnTo>
                      <a:pt x="280" y="42"/>
                    </a:lnTo>
                    <a:lnTo>
                      <a:pt x="1" y="42"/>
                    </a:lnTo>
                    <a:lnTo>
                      <a:pt x="1" y="1730"/>
                    </a:lnTo>
                    <a:lnTo>
                      <a:pt x="280" y="1730"/>
                    </a:lnTo>
                    <a:lnTo>
                      <a:pt x="280" y="775"/>
                    </a:lnTo>
                    <a:cubicBezTo>
                      <a:pt x="280" y="611"/>
                      <a:pt x="323" y="481"/>
                      <a:pt x="410" y="385"/>
                    </a:cubicBezTo>
                    <a:cubicBezTo>
                      <a:pt x="496" y="289"/>
                      <a:pt x="615" y="241"/>
                      <a:pt x="764" y="241"/>
                    </a:cubicBezTo>
                    <a:cubicBezTo>
                      <a:pt x="889" y="241"/>
                      <a:pt x="981" y="281"/>
                      <a:pt x="1044" y="361"/>
                    </a:cubicBezTo>
                    <a:cubicBezTo>
                      <a:pt x="1106" y="441"/>
                      <a:pt x="1138" y="560"/>
                      <a:pt x="1138" y="720"/>
                    </a:cubicBezTo>
                    <a:lnTo>
                      <a:pt x="1138" y="1730"/>
                    </a:lnTo>
                    <a:lnTo>
                      <a:pt x="1415" y="1730"/>
                    </a:lnTo>
                    <a:lnTo>
                      <a:pt x="1415" y="711"/>
                    </a:lnTo>
                    <a:cubicBezTo>
                      <a:pt x="1415" y="478"/>
                      <a:pt x="1366" y="300"/>
                      <a:pt x="1266" y="181"/>
                    </a:cubicBezTo>
                    <a:cubicBezTo>
                      <a:pt x="1167" y="61"/>
                      <a:pt x="1020" y="1"/>
                      <a:pt x="8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4"/>
              <p:cNvSpPr/>
              <p:nvPr/>
            </p:nvSpPr>
            <p:spPr>
              <a:xfrm>
                <a:off x="-1712438" y="3472544"/>
                <a:ext cx="19937" cy="40085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2170" extrusionOk="0">
                    <a:moveTo>
                      <a:pt x="203" y="1"/>
                    </a:moveTo>
                    <a:lnTo>
                      <a:pt x="203" y="481"/>
                    </a:lnTo>
                    <a:lnTo>
                      <a:pt x="0" y="481"/>
                    </a:lnTo>
                    <a:lnTo>
                      <a:pt x="0" y="696"/>
                    </a:lnTo>
                    <a:lnTo>
                      <a:pt x="203" y="696"/>
                    </a:lnTo>
                    <a:lnTo>
                      <a:pt x="203" y="1613"/>
                    </a:lnTo>
                    <a:cubicBezTo>
                      <a:pt x="203" y="1824"/>
                      <a:pt x="243" y="1970"/>
                      <a:pt x="326" y="2049"/>
                    </a:cubicBezTo>
                    <a:cubicBezTo>
                      <a:pt x="407" y="2129"/>
                      <a:pt x="555" y="2169"/>
                      <a:pt x="768" y="2169"/>
                    </a:cubicBezTo>
                    <a:lnTo>
                      <a:pt x="1054" y="2169"/>
                    </a:lnTo>
                    <a:lnTo>
                      <a:pt x="1054" y="1937"/>
                    </a:lnTo>
                    <a:lnTo>
                      <a:pt x="768" y="1937"/>
                    </a:lnTo>
                    <a:cubicBezTo>
                      <a:pt x="653" y="1937"/>
                      <a:pt x="577" y="1917"/>
                      <a:pt x="538" y="1878"/>
                    </a:cubicBezTo>
                    <a:cubicBezTo>
                      <a:pt x="501" y="1838"/>
                      <a:pt x="483" y="1751"/>
                      <a:pt x="483" y="1613"/>
                    </a:cubicBezTo>
                    <a:lnTo>
                      <a:pt x="483" y="696"/>
                    </a:lnTo>
                    <a:lnTo>
                      <a:pt x="1054" y="696"/>
                    </a:lnTo>
                    <a:lnTo>
                      <a:pt x="1054" y="481"/>
                    </a:lnTo>
                    <a:lnTo>
                      <a:pt x="483" y="481"/>
                    </a:lnTo>
                    <a:lnTo>
                      <a:pt x="48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4"/>
              <p:cNvSpPr/>
              <p:nvPr/>
            </p:nvSpPr>
            <p:spPr>
              <a:xfrm>
                <a:off x="-1687984" y="3480653"/>
                <a:ext cx="24416" cy="3277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774" extrusionOk="0">
                    <a:moveTo>
                      <a:pt x="661" y="1"/>
                    </a:moveTo>
                    <a:cubicBezTo>
                      <a:pt x="455" y="1"/>
                      <a:pt x="294" y="43"/>
                      <a:pt x="182" y="131"/>
                    </a:cubicBezTo>
                    <a:cubicBezTo>
                      <a:pt x="69" y="217"/>
                      <a:pt x="14" y="339"/>
                      <a:pt x="14" y="499"/>
                    </a:cubicBezTo>
                    <a:cubicBezTo>
                      <a:pt x="14" y="629"/>
                      <a:pt x="51" y="732"/>
                      <a:pt x="128" y="807"/>
                    </a:cubicBezTo>
                    <a:cubicBezTo>
                      <a:pt x="204" y="882"/>
                      <a:pt x="327" y="937"/>
                      <a:pt x="500" y="973"/>
                    </a:cubicBezTo>
                    <a:lnTo>
                      <a:pt x="596" y="995"/>
                    </a:lnTo>
                    <a:cubicBezTo>
                      <a:pt x="769" y="1033"/>
                      <a:pt x="880" y="1071"/>
                      <a:pt x="930" y="1112"/>
                    </a:cubicBezTo>
                    <a:cubicBezTo>
                      <a:pt x="981" y="1152"/>
                      <a:pt x="1007" y="1210"/>
                      <a:pt x="1007" y="1285"/>
                    </a:cubicBezTo>
                    <a:cubicBezTo>
                      <a:pt x="1007" y="1367"/>
                      <a:pt x="971" y="1430"/>
                      <a:pt x="901" y="1475"/>
                    </a:cubicBezTo>
                    <a:cubicBezTo>
                      <a:pt x="831" y="1519"/>
                      <a:pt x="730" y="1542"/>
                      <a:pt x="599" y="1542"/>
                    </a:cubicBezTo>
                    <a:cubicBezTo>
                      <a:pt x="502" y="1542"/>
                      <a:pt x="403" y="1528"/>
                      <a:pt x="304" y="1502"/>
                    </a:cubicBezTo>
                    <a:cubicBezTo>
                      <a:pt x="204" y="1475"/>
                      <a:pt x="104" y="1435"/>
                      <a:pt x="1" y="1381"/>
                    </a:cubicBezTo>
                    <a:lnTo>
                      <a:pt x="1" y="1668"/>
                    </a:lnTo>
                    <a:cubicBezTo>
                      <a:pt x="110" y="1703"/>
                      <a:pt x="213" y="1730"/>
                      <a:pt x="309" y="1747"/>
                    </a:cubicBezTo>
                    <a:cubicBezTo>
                      <a:pt x="409" y="1765"/>
                      <a:pt x="502" y="1774"/>
                      <a:pt x="594" y="1774"/>
                    </a:cubicBezTo>
                    <a:cubicBezTo>
                      <a:pt x="810" y="1774"/>
                      <a:pt x="981" y="1728"/>
                      <a:pt x="1105" y="1636"/>
                    </a:cubicBezTo>
                    <a:cubicBezTo>
                      <a:pt x="1230" y="1545"/>
                      <a:pt x="1291" y="1421"/>
                      <a:pt x="1291" y="1264"/>
                    </a:cubicBezTo>
                    <a:cubicBezTo>
                      <a:pt x="1291" y="1127"/>
                      <a:pt x="1250" y="1020"/>
                      <a:pt x="1166" y="943"/>
                    </a:cubicBezTo>
                    <a:cubicBezTo>
                      <a:pt x="1084" y="865"/>
                      <a:pt x="944" y="806"/>
                      <a:pt x="747" y="764"/>
                    </a:cubicBezTo>
                    <a:lnTo>
                      <a:pt x="652" y="742"/>
                    </a:lnTo>
                    <a:cubicBezTo>
                      <a:pt x="504" y="710"/>
                      <a:pt x="405" y="675"/>
                      <a:pt x="356" y="639"/>
                    </a:cubicBezTo>
                    <a:cubicBezTo>
                      <a:pt x="306" y="602"/>
                      <a:pt x="281" y="550"/>
                      <a:pt x="281" y="486"/>
                    </a:cubicBezTo>
                    <a:cubicBezTo>
                      <a:pt x="281" y="402"/>
                      <a:pt x="316" y="338"/>
                      <a:pt x="384" y="297"/>
                    </a:cubicBezTo>
                    <a:cubicBezTo>
                      <a:pt x="454" y="254"/>
                      <a:pt x="557" y="232"/>
                      <a:pt x="694" y="232"/>
                    </a:cubicBezTo>
                    <a:cubicBezTo>
                      <a:pt x="786" y="232"/>
                      <a:pt x="873" y="243"/>
                      <a:pt x="957" y="263"/>
                    </a:cubicBezTo>
                    <a:cubicBezTo>
                      <a:pt x="1042" y="282"/>
                      <a:pt x="1123" y="313"/>
                      <a:pt x="1201" y="353"/>
                    </a:cubicBezTo>
                    <a:lnTo>
                      <a:pt x="1201" y="91"/>
                    </a:lnTo>
                    <a:cubicBezTo>
                      <a:pt x="1125" y="61"/>
                      <a:pt x="1042" y="38"/>
                      <a:pt x="950" y="23"/>
                    </a:cubicBezTo>
                    <a:cubicBezTo>
                      <a:pt x="860" y="8"/>
                      <a:pt x="764" y="1"/>
                      <a:pt x="6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4"/>
              <p:cNvSpPr/>
              <p:nvPr/>
            </p:nvSpPr>
            <p:spPr>
              <a:xfrm>
                <a:off x="-2385434" y="3565294"/>
                <a:ext cx="19030" cy="31219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1690" extrusionOk="0">
                    <a:moveTo>
                      <a:pt x="404" y="1"/>
                    </a:moveTo>
                    <a:lnTo>
                      <a:pt x="0" y="82"/>
                    </a:lnTo>
                    <a:lnTo>
                      <a:pt x="0" y="290"/>
                    </a:lnTo>
                    <a:lnTo>
                      <a:pt x="407" y="208"/>
                    </a:lnTo>
                    <a:lnTo>
                      <a:pt x="407" y="1496"/>
                    </a:lnTo>
                    <a:lnTo>
                      <a:pt x="34" y="1496"/>
                    </a:lnTo>
                    <a:lnTo>
                      <a:pt x="34" y="1689"/>
                    </a:lnTo>
                    <a:lnTo>
                      <a:pt x="1007" y="1689"/>
                    </a:lnTo>
                    <a:lnTo>
                      <a:pt x="1007" y="1496"/>
                    </a:lnTo>
                    <a:lnTo>
                      <a:pt x="633" y="1496"/>
                    </a:lnTo>
                    <a:lnTo>
                      <a:pt x="6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4"/>
              <p:cNvSpPr/>
              <p:nvPr/>
            </p:nvSpPr>
            <p:spPr>
              <a:xfrm>
                <a:off x="-2358430" y="3563964"/>
                <a:ext cx="20088" cy="32549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762" extrusionOk="0">
                    <a:moveTo>
                      <a:pt x="1" y="1"/>
                    </a:moveTo>
                    <a:lnTo>
                      <a:pt x="1" y="1761"/>
                    </a:lnTo>
                    <a:lnTo>
                      <a:pt x="211" y="1761"/>
                    </a:lnTo>
                    <a:lnTo>
                      <a:pt x="211" y="1044"/>
                    </a:lnTo>
                    <a:cubicBezTo>
                      <a:pt x="211" y="921"/>
                      <a:pt x="243" y="824"/>
                      <a:pt x="307" y="752"/>
                    </a:cubicBezTo>
                    <a:cubicBezTo>
                      <a:pt x="373" y="680"/>
                      <a:pt x="462" y="644"/>
                      <a:pt x="573" y="644"/>
                    </a:cubicBezTo>
                    <a:cubicBezTo>
                      <a:pt x="667" y="644"/>
                      <a:pt x="737" y="674"/>
                      <a:pt x="783" y="734"/>
                    </a:cubicBezTo>
                    <a:cubicBezTo>
                      <a:pt x="831" y="793"/>
                      <a:pt x="854" y="884"/>
                      <a:pt x="854" y="1003"/>
                    </a:cubicBezTo>
                    <a:lnTo>
                      <a:pt x="854" y="1761"/>
                    </a:lnTo>
                    <a:lnTo>
                      <a:pt x="1062" y="1761"/>
                    </a:lnTo>
                    <a:lnTo>
                      <a:pt x="1062" y="997"/>
                    </a:lnTo>
                    <a:cubicBezTo>
                      <a:pt x="1062" y="822"/>
                      <a:pt x="1025" y="689"/>
                      <a:pt x="951" y="599"/>
                    </a:cubicBezTo>
                    <a:cubicBezTo>
                      <a:pt x="876" y="509"/>
                      <a:pt x="765" y="464"/>
                      <a:pt x="620" y="464"/>
                    </a:cubicBezTo>
                    <a:cubicBezTo>
                      <a:pt x="531" y="464"/>
                      <a:pt x="454" y="482"/>
                      <a:pt x="386" y="521"/>
                    </a:cubicBezTo>
                    <a:cubicBezTo>
                      <a:pt x="319" y="558"/>
                      <a:pt x="260" y="615"/>
                      <a:pt x="211" y="691"/>
                    </a:cubicBezTo>
                    <a:lnTo>
                      <a:pt x="2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4"/>
              <p:cNvSpPr/>
              <p:nvPr/>
            </p:nvSpPr>
            <p:spPr>
              <a:xfrm>
                <a:off x="-2330197" y="3572536"/>
                <a:ext cx="22016" cy="24568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1330" extrusionOk="0">
                    <a:moveTo>
                      <a:pt x="582" y="176"/>
                    </a:moveTo>
                    <a:cubicBezTo>
                      <a:pt x="693" y="176"/>
                      <a:pt x="781" y="220"/>
                      <a:pt x="846" y="309"/>
                    </a:cubicBezTo>
                    <a:cubicBezTo>
                      <a:pt x="911" y="396"/>
                      <a:pt x="943" y="515"/>
                      <a:pt x="943" y="665"/>
                    </a:cubicBezTo>
                    <a:cubicBezTo>
                      <a:pt x="943" y="816"/>
                      <a:pt x="911" y="934"/>
                      <a:pt x="846" y="1022"/>
                    </a:cubicBezTo>
                    <a:cubicBezTo>
                      <a:pt x="781" y="1109"/>
                      <a:pt x="693" y="1153"/>
                      <a:pt x="582" y="1153"/>
                    </a:cubicBezTo>
                    <a:cubicBezTo>
                      <a:pt x="469" y="1153"/>
                      <a:pt x="382" y="1111"/>
                      <a:pt x="316" y="1023"/>
                    </a:cubicBezTo>
                    <a:cubicBezTo>
                      <a:pt x="252" y="936"/>
                      <a:pt x="221" y="816"/>
                      <a:pt x="221" y="665"/>
                    </a:cubicBezTo>
                    <a:cubicBezTo>
                      <a:pt x="221" y="513"/>
                      <a:pt x="253" y="394"/>
                      <a:pt x="317" y="308"/>
                    </a:cubicBezTo>
                    <a:cubicBezTo>
                      <a:pt x="383" y="220"/>
                      <a:pt x="470" y="176"/>
                      <a:pt x="582" y="176"/>
                    </a:cubicBezTo>
                    <a:close/>
                    <a:moveTo>
                      <a:pt x="582" y="0"/>
                    </a:moveTo>
                    <a:cubicBezTo>
                      <a:pt x="401" y="0"/>
                      <a:pt x="258" y="58"/>
                      <a:pt x="155" y="176"/>
                    </a:cubicBezTo>
                    <a:cubicBezTo>
                      <a:pt x="52" y="293"/>
                      <a:pt x="1" y="457"/>
                      <a:pt x="1" y="665"/>
                    </a:cubicBezTo>
                    <a:cubicBezTo>
                      <a:pt x="1" y="872"/>
                      <a:pt x="52" y="1035"/>
                      <a:pt x="155" y="1153"/>
                    </a:cubicBezTo>
                    <a:cubicBezTo>
                      <a:pt x="258" y="1271"/>
                      <a:pt x="401" y="1329"/>
                      <a:pt x="582" y="1329"/>
                    </a:cubicBezTo>
                    <a:cubicBezTo>
                      <a:pt x="763" y="1329"/>
                      <a:pt x="905" y="1271"/>
                      <a:pt x="1008" y="1153"/>
                    </a:cubicBezTo>
                    <a:cubicBezTo>
                      <a:pt x="1111" y="1035"/>
                      <a:pt x="1164" y="872"/>
                      <a:pt x="1164" y="665"/>
                    </a:cubicBezTo>
                    <a:cubicBezTo>
                      <a:pt x="1164" y="457"/>
                      <a:pt x="1111" y="293"/>
                      <a:pt x="1008" y="176"/>
                    </a:cubicBezTo>
                    <a:cubicBezTo>
                      <a:pt x="905" y="58"/>
                      <a:pt x="763" y="0"/>
                      <a:pt x="5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4"/>
              <p:cNvSpPr/>
              <p:nvPr/>
            </p:nvSpPr>
            <p:spPr>
              <a:xfrm>
                <a:off x="-2302096" y="3573071"/>
                <a:ext cx="20050" cy="24033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1301" extrusionOk="0">
                    <a:moveTo>
                      <a:pt x="0" y="1"/>
                    </a:moveTo>
                    <a:lnTo>
                      <a:pt x="0" y="768"/>
                    </a:lnTo>
                    <a:cubicBezTo>
                      <a:pt x="0" y="943"/>
                      <a:pt x="37" y="1075"/>
                      <a:pt x="113" y="1165"/>
                    </a:cubicBezTo>
                    <a:cubicBezTo>
                      <a:pt x="188" y="1255"/>
                      <a:pt x="299" y="1300"/>
                      <a:pt x="444" y="1300"/>
                    </a:cubicBezTo>
                    <a:cubicBezTo>
                      <a:pt x="533" y="1300"/>
                      <a:pt x="610" y="1282"/>
                      <a:pt x="677" y="1245"/>
                    </a:cubicBezTo>
                    <a:cubicBezTo>
                      <a:pt x="744" y="1208"/>
                      <a:pt x="802" y="1150"/>
                      <a:pt x="853" y="1074"/>
                    </a:cubicBezTo>
                    <a:lnTo>
                      <a:pt x="853" y="1268"/>
                    </a:lnTo>
                    <a:lnTo>
                      <a:pt x="1060" y="1268"/>
                    </a:lnTo>
                    <a:lnTo>
                      <a:pt x="1060" y="1"/>
                    </a:lnTo>
                    <a:lnTo>
                      <a:pt x="853" y="1"/>
                    </a:lnTo>
                    <a:lnTo>
                      <a:pt x="853" y="720"/>
                    </a:lnTo>
                    <a:cubicBezTo>
                      <a:pt x="853" y="843"/>
                      <a:pt x="820" y="941"/>
                      <a:pt x="754" y="1012"/>
                    </a:cubicBezTo>
                    <a:cubicBezTo>
                      <a:pt x="690" y="1084"/>
                      <a:pt x="601" y="1120"/>
                      <a:pt x="489" y="1120"/>
                    </a:cubicBezTo>
                    <a:cubicBezTo>
                      <a:pt x="395" y="1120"/>
                      <a:pt x="324" y="1091"/>
                      <a:pt x="278" y="1030"/>
                    </a:cubicBezTo>
                    <a:cubicBezTo>
                      <a:pt x="232" y="970"/>
                      <a:pt x="209" y="880"/>
                      <a:pt x="209" y="760"/>
                    </a:cubicBezTo>
                    <a:lnTo>
                      <a:pt x="20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4"/>
              <p:cNvSpPr/>
              <p:nvPr/>
            </p:nvSpPr>
            <p:spPr>
              <a:xfrm>
                <a:off x="-2271482" y="3572536"/>
                <a:ext cx="14041" cy="23977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298" extrusionOk="0">
                    <a:moveTo>
                      <a:pt x="636" y="0"/>
                    </a:moveTo>
                    <a:cubicBezTo>
                      <a:pt x="535" y="0"/>
                      <a:pt x="450" y="18"/>
                      <a:pt x="381" y="57"/>
                    </a:cubicBezTo>
                    <a:cubicBezTo>
                      <a:pt x="310" y="93"/>
                      <a:pt x="254" y="151"/>
                      <a:pt x="210" y="227"/>
                    </a:cubicBezTo>
                    <a:lnTo>
                      <a:pt x="210" y="30"/>
                    </a:lnTo>
                    <a:lnTo>
                      <a:pt x="0" y="30"/>
                    </a:lnTo>
                    <a:lnTo>
                      <a:pt x="0" y="1297"/>
                    </a:lnTo>
                    <a:lnTo>
                      <a:pt x="210" y="1297"/>
                    </a:lnTo>
                    <a:lnTo>
                      <a:pt x="210" y="629"/>
                    </a:lnTo>
                    <a:cubicBezTo>
                      <a:pt x="210" y="486"/>
                      <a:pt x="241" y="377"/>
                      <a:pt x="304" y="301"/>
                    </a:cubicBezTo>
                    <a:cubicBezTo>
                      <a:pt x="367" y="224"/>
                      <a:pt x="457" y="185"/>
                      <a:pt x="575" y="185"/>
                    </a:cubicBezTo>
                    <a:cubicBezTo>
                      <a:pt x="607" y="185"/>
                      <a:pt x="638" y="188"/>
                      <a:pt x="665" y="196"/>
                    </a:cubicBezTo>
                    <a:cubicBezTo>
                      <a:pt x="694" y="201"/>
                      <a:pt x="719" y="211"/>
                      <a:pt x="743" y="225"/>
                    </a:cubicBezTo>
                    <a:lnTo>
                      <a:pt x="741" y="12"/>
                    </a:lnTo>
                    <a:cubicBezTo>
                      <a:pt x="719" y="8"/>
                      <a:pt x="701" y="5"/>
                      <a:pt x="683" y="3"/>
                    </a:cubicBezTo>
                    <a:cubicBezTo>
                      <a:pt x="667" y="1"/>
                      <a:pt x="650" y="0"/>
                      <a:pt x="6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4"/>
              <p:cNvSpPr/>
              <p:nvPr/>
            </p:nvSpPr>
            <p:spPr>
              <a:xfrm>
                <a:off x="-2255098" y="3572536"/>
                <a:ext cx="18331" cy="24568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330" extrusionOk="0">
                    <a:moveTo>
                      <a:pt x="496" y="0"/>
                    </a:moveTo>
                    <a:cubicBezTo>
                      <a:pt x="341" y="0"/>
                      <a:pt x="220" y="32"/>
                      <a:pt x="137" y="97"/>
                    </a:cubicBezTo>
                    <a:cubicBezTo>
                      <a:pt x="52" y="162"/>
                      <a:pt x="9" y="254"/>
                      <a:pt x="9" y="373"/>
                    </a:cubicBezTo>
                    <a:cubicBezTo>
                      <a:pt x="9" y="471"/>
                      <a:pt x="39" y="548"/>
                      <a:pt x="96" y="605"/>
                    </a:cubicBezTo>
                    <a:cubicBezTo>
                      <a:pt x="154" y="660"/>
                      <a:pt x="246" y="703"/>
                      <a:pt x="375" y="730"/>
                    </a:cubicBezTo>
                    <a:lnTo>
                      <a:pt x="447" y="746"/>
                    </a:lnTo>
                    <a:cubicBezTo>
                      <a:pt x="577" y="773"/>
                      <a:pt x="659" y="803"/>
                      <a:pt x="698" y="833"/>
                    </a:cubicBezTo>
                    <a:cubicBezTo>
                      <a:pt x="736" y="863"/>
                      <a:pt x="756" y="907"/>
                      <a:pt x="756" y="964"/>
                    </a:cubicBezTo>
                    <a:cubicBezTo>
                      <a:pt x="756" y="1024"/>
                      <a:pt x="729" y="1072"/>
                      <a:pt x="676" y="1105"/>
                    </a:cubicBezTo>
                    <a:cubicBezTo>
                      <a:pt x="623" y="1139"/>
                      <a:pt x="547" y="1156"/>
                      <a:pt x="449" y="1156"/>
                    </a:cubicBezTo>
                    <a:cubicBezTo>
                      <a:pt x="376" y="1156"/>
                      <a:pt x="303" y="1145"/>
                      <a:pt x="228" y="1126"/>
                    </a:cubicBezTo>
                    <a:cubicBezTo>
                      <a:pt x="154" y="1105"/>
                      <a:pt x="78" y="1076"/>
                      <a:pt x="0" y="1036"/>
                    </a:cubicBezTo>
                    <a:lnTo>
                      <a:pt x="0" y="1251"/>
                    </a:lnTo>
                    <a:cubicBezTo>
                      <a:pt x="83" y="1277"/>
                      <a:pt x="160" y="1297"/>
                      <a:pt x="232" y="1309"/>
                    </a:cubicBezTo>
                    <a:cubicBezTo>
                      <a:pt x="307" y="1323"/>
                      <a:pt x="377" y="1329"/>
                      <a:pt x="446" y="1329"/>
                    </a:cubicBezTo>
                    <a:cubicBezTo>
                      <a:pt x="608" y="1329"/>
                      <a:pt x="736" y="1296"/>
                      <a:pt x="829" y="1226"/>
                    </a:cubicBezTo>
                    <a:cubicBezTo>
                      <a:pt x="922" y="1158"/>
                      <a:pt x="969" y="1066"/>
                      <a:pt x="969" y="947"/>
                    </a:cubicBezTo>
                    <a:cubicBezTo>
                      <a:pt x="969" y="844"/>
                      <a:pt x="937" y="764"/>
                      <a:pt x="875" y="707"/>
                    </a:cubicBezTo>
                    <a:cubicBezTo>
                      <a:pt x="814" y="649"/>
                      <a:pt x="708" y="604"/>
                      <a:pt x="560" y="571"/>
                    </a:cubicBezTo>
                    <a:lnTo>
                      <a:pt x="489" y="556"/>
                    </a:lnTo>
                    <a:cubicBezTo>
                      <a:pt x="377" y="531"/>
                      <a:pt x="304" y="506"/>
                      <a:pt x="267" y="477"/>
                    </a:cubicBezTo>
                    <a:cubicBezTo>
                      <a:pt x="229" y="450"/>
                      <a:pt x="211" y="412"/>
                      <a:pt x="211" y="364"/>
                    </a:cubicBezTo>
                    <a:cubicBezTo>
                      <a:pt x="211" y="301"/>
                      <a:pt x="237" y="254"/>
                      <a:pt x="289" y="221"/>
                    </a:cubicBezTo>
                    <a:cubicBezTo>
                      <a:pt x="340" y="189"/>
                      <a:pt x="417" y="174"/>
                      <a:pt x="522" y="174"/>
                    </a:cubicBezTo>
                    <a:cubicBezTo>
                      <a:pt x="588" y="174"/>
                      <a:pt x="654" y="181"/>
                      <a:pt x="718" y="197"/>
                    </a:cubicBezTo>
                    <a:cubicBezTo>
                      <a:pt x="781" y="211"/>
                      <a:pt x="842" y="234"/>
                      <a:pt x="901" y="264"/>
                    </a:cubicBezTo>
                    <a:lnTo>
                      <a:pt x="901" y="67"/>
                    </a:lnTo>
                    <a:cubicBezTo>
                      <a:pt x="843" y="45"/>
                      <a:pt x="781" y="28"/>
                      <a:pt x="713" y="17"/>
                    </a:cubicBezTo>
                    <a:cubicBezTo>
                      <a:pt x="645" y="5"/>
                      <a:pt x="573" y="0"/>
                      <a:pt x="4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4"/>
              <p:cNvSpPr/>
              <p:nvPr/>
            </p:nvSpPr>
            <p:spPr>
              <a:xfrm>
                <a:off x="-2222009" y="3572536"/>
                <a:ext cx="20220" cy="24568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1330" extrusionOk="0">
                    <a:moveTo>
                      <a:pt x="863" y="660"/>
                    </a:moveTo>
                    <a:lnTo>
                      <a:pt x="863" y="707"/>
                    </a:lnTo>
                    <a:cubicBezTo>
                      <a:pt x="863" y="843"/>
                      <a:pt x="827" y="951"/>
                      <a:pt x="757" y="1033"/>
                    </a:cubicBezTo>
                    <a:cubicBezTo>
                      <a:pt x="688" y="1114"/>
                      <a:pt x="595" y="1156"/>
                      <a:pt x="481" y="1156"/>
                    </a:cubicBezTo>
                    <a:cubicBezTo>
                      <a:pt x="396" y="1156"/>
                      <a:pt x="330" y="1134"/>
                      <a:pt x="281" y="1091"/>
                    </a:cubicBezTo>
                    <a:cubicBezTo>
                      <a:pt x="232" y="1047"/>
                      <a:pt x="209" y="988"/>
                      <a:pt x="209" y="915"/>
                    </a:cubicBezTo>
                    <a:cubicBezTo>
                      <a:pt x="209" y="822"/>
                      <a:pt x="241" y="757"/>
                      <a:pt x="306" y="718"/>
                    </a:cubicBezTo>
                    <a:cubicBezTo>
                      <a:pt x="371" y="679"/>
                      <a:pt x="487" y="660"/>
                      <a:pt x="656" y="660"/>
                    </a:cubicBezTo>
                    <a:close/>
                    <a:moveTo>
                      <a:pt x="524" y="0"/>
                    </a:moveTo>
                    <a:cubicBezTo>
                      <a:pt x="456" y="0"/>
                      <a:pt x="387" y="8"/>
                      <a:pt x="315" y="22"/>
                    </a:cubicBezTo>
                    <a:cubicBezTo>
                      <a:pt x="244" y="36"/>
                      <a:pt x="169" y="58"/>
                      <a:pt x="93" y="88"/>
                    </a:cubicBezTo>
                    <a:lnTo>
                      <a:pt x="93" y="281"/>
                    </a:lnTo>
                    <a:cubicBezTo>
                      <a:pt x="156" y="246"/>
                      <a:pt x="222" y="220"/>
                      <a:pt x="292" y="202"/>
                    </a:cubicBezTo>
                    <a:cubicBezTo>
                      <a:pt x="360" y="185"/>
                      <a:pt x="430" y="176"/>
                      <a:pt x="503" y="176"/>
                    </a:cubicBezTo>
                    <a:cubicBezTo>
                      <a:pt x="617" y="176"/>
                      <a:pt x="705" y="202"/>
                      <a:pt x="768" y="255"/>
                    </a:cubicBezTo>
                    <a:cubicBezTo>
                      <a:pt x="831" y="308"/>
                      <a:pt x="863" y="381"/>
                      <a:pt x="863" y="477"/>
                    </a:cubicBezTo>
                    <a:lnTo>
                      <a:pt x="863" y="497"/>
                    </a:lnTo>
                    <a:lnTo>
                      <a:pt x="571" y="497"/>
                    </a:lnTo>
                    <a:cubicBezTo>
                      <a:pt x="382" y="497"/>
                      <a:pt x="239" y="534"/>
                      <a:pt x="144" y="606"/>
                    </a:cubicBezTo>
                    <a:cubicBezTo>
                      <a:pt x="48" y="678"/>
                      <a:pt x="1" y="786"/>
                      <a:pt x="1" y="928"/>
                    </a:cubicBezTo>
                    <a:cubicBezTo>
                      <a:pt x="1" y="1050"/>
                      <a:pt x="38" y="1148"/>
                      <a:pt x="115" y="1221"/>
                    </a:cubicBezTo>
                    <a:cubicBezTo>
                      <a:pt x="191" y="1293"/>
                      <a:pt x="295" y="1329"/>
                      <a:pt x="424" y="1329"/>
                    </a:cubicBezTo>
                    <a:cubicBezTo>
                      <a:pt x="527" y="1329"/>
                      <a:pt x="614" y="1311"/>
                      <a:pt x="685" y="1275"/>
                    </a:cubicBezTo>
                    <a:cubicBezTo>
                      <a:pt x="756" y="1238"/>
                      <a:pt x="815" y="1181"/>
                      <a:pt x="863" y="1104"/>
                    </a:cubicBezTo>
                    <a:lnTo>
                      <a:pt x="863" y="1297"/>
                    </a:lnTo>
                    <a:lnTo>
                      <a:pt x="1070" y="1297"/>
                    </a:lnTo>
                    <a:lnTo>
                      <a:pt x="1070" y="574"/>
                    </a:lnTo>
                    <a:cubicBezTo>
                      <a:pt x="1070" y="381"/>
                      <a:pt x="1025" y="237"/>
                      <a:pt x="935" y="142"/>
                    </a:cubicBezTo>
                    <a:cubicBezTo>
                      <a:pt x="845" y="48"/>
                      <a:pt x="707" y="0"/>
                      <a:pt x="5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4"/>
              <p:cNvSpPr/>
              <p:nvPr/>
            </p:nvSpPr>
            <p:spPr>
              <a:xfrm>
                <a:off x="-2195401" y="3572536"/>
                <a:ext cx="21411" cy="32863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1779" extrusionOk="0">
                    <a:moveTo>
                      <a:pt x="569" y="174"/>
                    </a:moveTo>
                    <a:cubicBezTo>
                      <a:pt x="681" y="174"/>
                      <a:pt x="769" y="215"/>
                      <a:pt x="830" y="299"/>
                    </a:cubicBezTo>
                    <a:cubicBezTo>
                      <a:pt x="893" y="381"/>
                      <a:pt x="924" y="498"/>
                      <a:pt x="924" y="649"/>
                    </a:cubicBezTo>
                    <a:cubicBezTo>
                      <a:pt x="924" y="799"/>
                      <a:pt x="893" y="915"/>
                      <a:pt x="830" y="999"/>
                    </a:cubicBezTo>
                    <a:cubicBezTo>
                      <a:pt x="769" y="1081"/>
                      <a:pt x="681" y="1122"/>
                      <a:pt x="569" y="1122"/>
                    </a:cubicBezTo>
                    <a:cubicBezTo>
                      <a:pt x="457" y="1122"/>
                      <a:pt x="371" y="1081"/>
                      <a:pt x="308" y="999"/>
                    </a:cubicBezTo>
                    <a:cubicBezTo>
                      <a:pt x="246" y="915"/>
                      <a:pt x="215" y="799"/>
                      <a:pt x="215" y="649"/>
                    </a:cubicBezTo>
                    <a:cubicBezTo>
                      <a:pt x="215" y="498"/>
                      <a:pt x="246" y="381"/>
                      <a:pt x="308" y="299"/>
                    </a:cubicBezTo>
                    <a:cubicBezTo>
                      <a:pt x="371" y="215"/>
                      <a:pt x="457" y="174"/>
                      <a:pt x="569" y="174"/>
                    </a:cubicBezTo>
                    <a:close/>
                    <a:moveTo>
                      <a:pt x="519" y="0"/>
                    </a:moveTo>
                    <a:cubicBezTo>
                      <a:pt x="363" y="0"/>
                      <a:pt x="238" y="59"/>
                      <a:pt x="143" y="178"/>
                    </a:cubicBezTo>
                    <a:cubicBezTo>
                      <a:pt x="48" y="296"/>
                      <a:pt x="0" y="453"/>
                      <a:pt x="0" y="649"/>
                    </a:cubicBezTo>
                    <a:cubicBezTo>
                      <a:pt x="0" y="844"/>
                      <a:pt x="48" y="1001"/>
                      <a:pt x="143" y="1120"/>
                    </a:cubicBezTo>
                    <a:cubicBezTo>
                      <a:pt x="238" y="1238"/>
                      <a:pt x="363" y="1297"/>
                      <a:pt x="519" y="1297"/>
                    </a:cubicBezTo>
                    <a:cubicBezTo>
                      <a:pt x="612" y="1297"/>
                      <a:pt x="693" y="1278"/>
                      <a:pt x="760" y="1242"/>
                    </a:cubicBezTo>
                    <a:cubicBezTo>
                      <a:pt x="827" y="1204"/>
                      <a:pt x="882" y="1149"/>
                      <a:pt x="924" y="1075"/>
                    </a:cubicBezTo>
                    <a:lnTo>
                      <a:pt x="924" y="1177"/>
                    </a:lnTo>
                    <a:cubicBezTo>
                      <a:pt x="924" y="1322"/>
                      <a:pt x="891" y="1428"/>
                      <a:pt x="823" y="1499"/>
                    </a:cubicBezTo>
                    <a:cubicBezTo>
                      <a:pt x="754" y="1571"/>
                      <a:pt x="653" y="1607"/>
                      <a:pt x="516" y="1607"/>
                    </a:cubicBezTo>
                    <a:cubicBezTo>
                      <a:pt x="455" y="1607"/>
                      <a:pt x="394" y="1598"/>
                      <a:pt x="334" y="1583"/>
                    </a:cubicBezTo>
                    <a:cubicBezTo>
                      <a:pt x="275" y="1567"/>
                      <a:pt x="214" y="1543"/>
                      <a:pt x="154" y="1509"/>
                    </a:cubicBezTo>
                    <a:lnTo>
                      <a:pt x="154" y="1711"/>
                    </a:lnTo>
                    <a:cubicBezTo>
                      <a:pt x="214" y="1735"/>
                      <a:pt x="277" y="1751"/>
                      <a:pt x="343" y="1762"/>
                    </a:cubicBezTo>
                    <a:cubicBezTo>
                      <a:pt x="407" y="1773"/>
                      <a:pt x="477" y="1778"/>
                      <a:pt x="549" y="1778"/>
                    </a:cubicBezTo>
                    <a:cubicBezTo>
                      <a:pt x="747" y="1778"/>
                      <a:pt x="893" y="1726"/>
                      <a:pt x="989" y="1620"/>
                    </a:cubicBezTo>
                    <a:cubicBezTo>
                      <a:pt x="1085" y="1516"/>
                      <a:pt x="1133" y="1355"/>
                      <a:pt x="1133" y="1140"/>
                    </a:cubicBezTo>
                    <a:lnTo>
                      <a:pt x="1133" y="30"/>
                    </a:lnTo>
                    <a:lnTo>
                      <a:pt x="924" y="30"/>
                    </a:lnTo>
                    <a:lnTo>
                      <a:pt x="924" y="223"/>
                    </a:lnTo>
                    <a:cubicBezTo>
                      <a:pt x="882" y="148"/>
                      <a:pt x="827" y="91"/>
                      <a:pt x="760" y="55"/>
                    </a:cubicBezTo>
                    <a:cubicBezTo>
                      <a:pt x="693" y="18"/>
                      <a:pt x="612" y="0"/>
                      <a:pt x="51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4"/>
              <p:cNvSpPr/>
              <p:nvPr/>
            </p:nvSpPr>
            <p:spPr>
              <a:xfrm>
                <a:off x="-2167603" y="3572536"/>
                <a:ext cx="21978" cy="24568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1330" extrusionOk="0">
                    <a:moveTo>
                      <a:pt x="581" y="176"/>
                    </a:moveTo>
                    <a:cubicBezTo>
                      <a:pt x="693" y="176"/>
                      <a:pt x="780" y="220"/>
                      <a:pt x="844" y="309"/>
                    </a:cubicBezTo>
                    <a:cubicBezTo>
                      <a:pt x="910" y="396"/>
                      <a:pt x="942" y="515"/>
                      <a:pt x="942" y="665"/>
                    </a:cubicBezTo>
                    <a:cubicBezTo>
                      <a:pt x="942" y="816"/>
                      <a:pt x="910" y="934"/>
                      <a:pt x="844" y="1022"/>
                    </a:cubicBezTo>
                    <a:cubicBezTo>
                      <a:pt x="780" y="1109"/>
                      <a:pt x="693" y="1153"/>
                      <a:pt x="581" y="1153"/>
                    </a:cubicBezTo>
                    <a:cubicBezTo>
                      <a:pt x="469" y="1153"/>
                      <a:pt x="380" y="1111"/>
                      <a:pt x="315" y="1023"/>
                    </a:cubicBezTo>
                    <a:cubicBezTo>
                      <a:pt x="251" y="936"/>
                      <a:pt x="219" y="816"/>
                      <a:pt x="219" y="665"/>
                    </a:cubicBezTo>
                    <a:cubicBezTo>
                      <a:pt x="219" y="513"/>
                      <a:pt x="251" y="394"/>
                      <a:pt x="317" y="308"/>
                    </a:cubicBezTo>
                    <a:cubicBezTo>
                      <a:pt x="381" y="220"/>
                      <a:pt x="470" y="176"/>
                      <a:pt x="581" y="176"/>
                    </a:cubicBezTo>
                    <a:close/>
                    <a:moveTo>
                      <a:pt x="581" y="0"/>
                    </a:moveTo>
                    <a:cubicBezTo>
                      <a:pt x="399" y="0"/>
                      <a:pt x="256" y="58"/>
                      <a:pt x="153" y="176"/>
                    </a:cubicBezTo>
                    <a:cubicBezTo>
                      <a:pt x="52" y="293"/>
                      <a:pt x="0" y="457"/>
                      <a:pt x="0" y="665"/>
                    </a:cubicBezTo>
                    <a:cubicBezTo>
                      <a:pt x="0" y="872"/>
                      <a:pt x="52" y="1035"/>
                      <a:pt x="153" y="1153"/>
                    </a:cubicBezTo>
                    <a:cubicBezTo>
                      <a:pt x="256" y="1271"/>
                      <a:pt x="399" y="1329"/>
                      <a:pt x="581" y="1329"/>
                    </a:cubicBezTo>
                    <a:cubicBezTo>
                      <a:pt x="762" y="1329"/>
                      <a:pt x="905" y="1271"/>
                      <a:pt x="1008" y="1153"/>
                    </a:cubicBezTo>
                    <a:cubicBezTo>
                      <a:pt x="1111" y="1035"/>
                      <a:pt x="1162" y="872"/>
                      <a:pt x="1162" y="665"/>
                    </a:cubicBezTo>
                    <a:cubicBezTo>
                      <a:pt x="1162" y="457"/>
                      <a:pt x="1111" y="293"/>
                      <a:pt x="1008" y="176"/>
                    </a:cubicBezTo>
                    <a:cubicBezTo>
                      <a:pt x="905" y="58"/>
                      <a:pt x="762" y="0"/>
                      <a:pt x="5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4"/>
              <p:cNvSpPr/>
              <p:nvPr/>
            </p:nvSpPr>
            <p:spPr>
              <a:xfrm>
                <a:off x="-1685962" y="3172994"/>
                <a:ext cx="24945" cy="24384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1320" extrusionOk="0">
                    <a:moveTo>
                      <a:pt x="661" y="1"/>
                    </a:moveTo>
                    <a:cubicBezTo>
                      <a:pt x="307" y="1"/>
                      <a:pt x="0" y="306"/>
                      <a:pt x="0" y="660"/>
                    </a:cubicBezTo>
                    <a:cubicBezTo>
                      <a:pt x="0" y="1030"/>
                      <a:pt x="307" y="1320"/>
                      <a:pt x="661" y="1320"/>
                    </a:cubicBezTo>
                    <a:cubicBezTo>
                      <a:pt x="1030" y="1320"/>
                      <a:pt x="1319" y="1030"/>
                      <a:pt x="1319" y="660"/>
                    </a:cubicBezTo>
                    <a:cubicBezTo>
                      <a:pt x="1319" y="306"/>
                      <a:pt x="1030" y="1"/>
                      <a:pt x="6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4"/>
              <p:cNvSpPr/>
              <p:nvPr/>
            </p:nvSpPr>
            <p:spPr>
              <a:xfrm>
                <a:off x="-1630026" y="3172994"/>
                <a:ext cx="24926" cy="24384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1320" extrusionOk="0">
                    <a:moveTo>
                      <a:pt x="660" y="1"/>
                    </a:moveTo>
                    <a:cubicBezTo>
                      <a:pt x="290" y="1"/>
                      <a:pt x="0" y="306"/>
                      <a:pt x="0" y="660"/>
                    </a:cubicBezTo>
                    <a:cubicBezTo>
                      <a:pt x="0" y="1030"/>
                      <a:pt x="290" y="1320"/>
                      <a:pt x="660" y="1320"/>
                    </a:cubicBezTo>
                    <a:cubicBezTo>
                      <a:pt x="1029" y="1320"/>
                      <a:pt x="1319" y="1030"/>
                      <a:pt x="1319" y="660"/>
                    </a:cubicBezTo>
                    <a:cubicBezTo>
                      <a:pt x="1319" y="306"/>
                      <a:pt x="1029" y="1"/>
                      <a:pt x="6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4"/>
              <p:cNvSpPr/>
              <p:nvPr/>
            </p:nvSpPr>
            <p:spPr>
              <a:xfrm>
                <a:off x="-1574108" y="3172994"/>
                <a:ext cx="24945" cy="24384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1320" extrusionOk="0">
                    <a:moveTo>
                      <a:pt x="661" y="1"/>
                    </a:moveTo>
                    <a:cubicBezTo>
                      <a:pt x="290" y="1"/>
                      <a:pt x="1" y="306"/>
                      <a:pt x="1" y="660"/>
                    </a:cubicBezTo>
                    <a:cubicBezTo>
                      <a:pt x="1" y="1030"/>
                      <a:pt x="290" y="1320"/>
                      <a:pt x="661" y="1320"/>
                    </a:cubicBezTo>
                    <a:cubicBezTo>
                      <a:pt x="1015" y="1320"/>
                      <a:pt x="1320" y="1030"/>
                      <a:pt x="1320" y="660"/>
                    </a:cubicBezTo>
                    <a:cubicBezTo>
                      <a:pt x="1320" y="306"/>
                      <a:pt x="1015" y="1"/>
                      <a:pt x="6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4"/>
              <p:cNvSpPr/>
              <p:nvPr/>
            </p:nvSpPr>
            <p:spPr>
              <a:xfrm>
                <a:off x="-1518474" y="3172994"/>
                <a:ext cx="24945" cy="24384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1320" extrusionOk="0">
                    <a:moveTo>
                      <a:pt x="660" y="1"/>
                    </a:moveTo>
                    <a:cubicBezTo>
                      <a:pt x="306" y="1"/>
                      <a:pt x="1" y="306"/>
                      <a:pt x="1" y="660"/>
                    </a:cubicBezTo>
                    <a:cubicBezTo>
                      <a:pt x="1" y="1030"/>
                      <a:pt x="306" y="1320"/>
                      <a:pt x="660" y="1320"/>
                    </a:cubicBezTo>
                    <a:cubicBezTo>
                      <a:pt x="1030" y="1320"/>
                      <a:pt x="1320" y="1030"/>
                      <a:pt x="1320" y="660"/>
                    </a:cubicBezTo>
                    <a:cubicBezTo>
                      <a:pt x="1320" y="306"/>
                      <a:pt x="1030" y="1"/>
                      <a:pt x="66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4"/>
              <p:cNvSpPr/>
              <p:nvPr/>
            </p:nvSpPr>
            <p:spPr>
              <a:xfrm>
                <a:off x="-1462537" y="3172994"/>
                <a:ext cx="24945" cy="24384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1320" extrusionOk="0">
                    <a:moveTo>
                      <a:pt x="659" y="1"/>
                    </a:moveTo>
                    <a:cubicBezTo>
                      <a:pt x="290" y="1"/>
                      <a:pt x="0" y="306"/>
                      <a:pt x="0" y="660"/>
                    </a:cubicBezTo>
                    <a:cubicBezTo>
                      <a:pt x="0" y="1030"/>
                      <a:pt x="290" y="1320"/>
                      <a:pt x="659" y="1320"/>
                    </a:cubicBezTo>
                    <a:cubicBezTo>
                      <a:pt x="1030" y="1320"/>
                      <a:pt x="1319" y="1030"/>
                      <a:pt x="1319" y="660"/>
                    </a:cubicBezTo>
                    <a:cubicBezTo>
                      <a:pt x="1319" y="306"/>
                      <a:pt x="1030" y="1"/>
                      <a:pt x="65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4"/>
              <p:cNvSpPr/>
              <p:nvPr/>
            </p:nvSpPr>
            <p:spPr>
              <a:xfrm>
                <a:off x="-2416974" y="1185224"/>
                <a:ext cx="155942" cy="152435"/>
              </a:xfrm>
              <a:custGeom>
                <a:avLst/>
                <a:gdLst/>
                <a:ahLst/>
                <a:cxnLst/>
                <a:rect l="l" t="t" r="r" b="b"/>
                <a:pathLst>
                  <a:path w="8252" h="8252" extrusionOk="0">
                    <a:moveTo>
                      <a:pt x="4133" y="1"/>
                    </a:moveTo>
                    <a:cubicBezTo>
                      <a:pt x="1849" y="1"/>
                      <a:pt x="0" y="1850"/>
                      <a:pt x="0" y="4118"/>
                    </a:cubicBezTo>
                    <a:cubicBezTo>
                      <a:pt x="0" y="6402"/>
                      <a:pt x="1849" y="8251"/>
                      <a:pt x="4133" y="8251"/>
                    </a:cubicBezTo>
                    <a:cubicBezTo>
                      <a:pt x="6417" y="8251"/>
                      <a:pt x="8251" y="6402"/>
                      <a:pt x="8251" y="4118"/>
                    </a:cubicBezTo>
                    <a:cubicBezTo>
                      <a:pt x="8251" y="1850"/>
                      <a:pt x="6417" y="1"/>
                      <a:pt x="413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4"/>
              <p:cNvSpPr/>
              <p:nvPr/>
            </p:nvSpPr>
            <p:spPr>
              <a:xfrm>
                <a:off x="-2208119" y="1245721"/>
                <a:ext cx="51439" cy="48509"/>
              </a:xfrm>
              <a:custGeom>
                <a:avLst/>
                <a:gdLst/>
                <a:ahLst/>
                <a:cxnLst/>
                <a:rect l="l" t="t" r="r" b="b"/>
                <a:pathLst>
                  <a:path w="2722" h="2626" extrusionOk="0">
                    <a:moveTo>
                      <a:pt x="1310" y="936"/>
                    </a:moveTo>
                    <a:cubicBezTo>
                      <a:pt x="1416" y="936"/>
                      <a:pt x="1498" y="973"/>
                      <a:pt x="1560" y="1047"/>
                    </a:cubicBezTo>
                    <a:cubicBezTo>
                      <a:pt x="1624" y="1119"/>
                      <a:pt x="1657" y="1209"/>
                      <a:pt x="1657" y="1316"/>
                    </a:cubicBezTo>
                    <a:cubicBezTo>
                      <a:pt x="1657" y="1429"/>
                      <a:pt x="1626" y="1524"/>
                      <a:pt x="1564" y="1600"/>
                    </a:cubicBezTo>
                    <a:cubicBezTo>
                      <a:pt x="1502" y="1676"/>
                      <a:pt x="1420" y="1714"/>
                      <a:pt x="1317" y="1714"/>
                    </a:cubicBezTo>
                    <a:cubicBezTo>
                      <a:pt x="1220" y="1714"/>
                      <a:pt x="1141" y="1675"/>
                      <a:pt x="1079" y="1596"/>
                    </a:cubicBezTo>
                    <a:cubicBezTo>
                      <a:pt x="1017" y="1519"/>
                      <a:pt x="986" y="1424"/>
                      <a:pt x="986" y="1312"/>
                    </a:cubicBezTo>
                    <a:cubicBezTo>
                      <a:pt x="986" y="1207"/>
                      <a:pt x="1016" y="1119"/>
                      <a:pt x="1076" y="1047"/>
                    </a:cubicBezTo>
                    <a:cubicBezTo>
                      <a:pt x="1138" y="973"/>
                      <a:pt x="1215" y="936"/>
                      <a:pt x="1310" y="936"/>
                    </a:cubicBezTo>
                    <a:close/>
                    <a:moveTo>
                      <a:pt x="1381" y="0"/>
                    </a:moveTo>
                    <a:cubicBezTo>
                      <a:pt x="1128" y="0"/>
                      <a:pt x="896" y="60"/>
                      <a:pt x="684" y="179"/>
                    </a:cubicBezTo>
                    <a:cubicBezTo>
                      <a:pt x="474" y="296"/>
                      <a:pt x="307" y="457"/>
                      <a:pt x="183" y="661"/>
                    </a:cubicBezTo>
                    <a:cubicBezTo>
                      <a:pt x="61" y="865"/>
                      <a:pt x="0" y="1090"/>
                      <a:pt x="0" y="1337"/>
                    </a:cubicBezTo>
                    <a:cubicBezTo>
                      <a:pt x="0" y="1579"/>
                      <a:pt x="60" y="1799"/>
                      <a:pt x="177" y="1995"/>
                    </a:cubicBezTo>
                    <a:cubicBezTo>
                      <a:pt x="294" y="2191"/>
                      <a:pt x="455" y="2344"/>
                      <a:pt x="659" y="2454"/>
                    </a:cubicBezTo>
                    <a:cubicBezTo>
                      <a:pt x="863" y="2569"/>
                      <a:pt x="1090" y="2625"/>
                      <a:pt x="1341" y="2625"/>
                    </a:cubicBezTo>
                    <a:cubicBezTo>
                      <a:pt x="1462" y="2625"/>
                      <a:pt x="1591" y="2605"/>
                      <a:pt x="1727" y="2564"/>
                    </a:cubicBezTo>
                    <a:cubicBezTo>
                      <a:pt x="1865" y="2523"/>
                      <a:pt x="1978" y="2469"/>
                      <a:pt x="2067" y="2403"/>
                    </a:cubicBezTo>
                    <a:lnTo>
                      <a:pt x="1928" y="2165"/>
                    </a:lnTo>
                    <a:cubicBezTo>
                      <a:pt x="1846" y="2224"/>
                      <a:pt x="1750" y="2269"/>
                      <a:pt x="1644" y="2301"/>
                    </a:cubicBezTo>
                    <a:cubicBezTo>
                      <a:pt x="1539" y="2333"/>
                      <a:pt x="1438" y="2350"/>
                      <a:pt x="1341" y="2350"/>
                    </a:cubicBezTo>
                    <a:cubicBezTo>
                      <a:pt x="1146" y="2350"/>
                      <a:pt x="968" y="2306"/>
                      <a:pt x="807" y="2218"/>
                    </a:cubicBezTo>
                    <a:cubicBezTo>
                      <a:pt x="648" y="2131"/>
                      <a:pt x="523" y="2010"/>
                      <a:pt x="430" y="1856"/>
                    </a:cubicBezTo>
                    <a:cubicBezTo>
                      <a:pt x="338" y="1702"/>
                      <a:pt x="291" y="1529"/>
                      <a:pt x="291" y="1337"/>
                    </a:cubicBezTo>
                    <a:cubicBezTo>
                      <a:pt x="291" y="1143"/>
                      <a:pt x="340" y="966"/>
                      <a:pt x="437" y="803"/>
                    </a:cubicBezTo>
                    <a:cubicBezTo>
                      <a:pt x="536" y="639"/>
                      <a:pt x="668" y="509"/>
                      <a:pt x="834" y="414"/>
                    </a:cubicBezTo>
                    <a:cubicBezTo>
                      <a:pt x="1002" y="317"/>
                      <a:pt x="1184" y="268"/>
                      <a:pt x="1381" y="268"/>
                    </a:cubicBezTo>
                    <a:cubicBezTo>
                      <a:pt x="1593" y="268"/>
                      <a:pt x="1779" y="314"/>
                      <a:pt x="1937" y="407"/>
                    </a:cubicBezTo>
                    <a:cubicBezTo>
                      <a:pt x="2098" y="500"/>
                      <a:pt x="2220" y="627"/>
                      <a:pt x="2305" y="788"/>
                    </a:cubicBezTo>
                    <a:cubicBezTo>
                      <a:pt x="2391" y="948"/>
                      <a:pt x="2435" y="1126"/>
                      <a:pt x="2435" y="1325"/>
                    </a:cubicBezTo>
                    <a:cubicBezTo>
                      <a:pt x="2435" y="1421"/>
                      <a:pt x="2422" y="1509"/>
                      <a:pt x="2398" y="1587"/>
                    </a:cubicBezTo>
                    <a:cubicBezTo>
                      <a:pt x="2373" y="1666"/>
                      <a:pt x="2340" y="1727"/>
                      <a:pt x="2299" y="1772"/>
                    </a:cubicBezTo>
                    <a:cubicBezTo>
                      <a:pt x="2257" y="1816"/>
                      <a:pt x="2214" y="1838"/>
                      <a:pt x="2169" y="1838"/>
                    </a:cubicBezTo>
                    <a:cubicBezTo>
                      <a:pt x="2085" y="1838"/>
                      <a:pt x="2043" y="1787"/>
                      <a:pt x="2043" y="1682"/>
                    </a:cubicBezTo>
                    <a:lnTo>
                      <a:pt x="2043" y="634"/>
                    </a:lnTo>
                    <a:lnTo>
                      <a:pt x="1681" y="634"/>
                    </a:lnTo>
                    <a:lnTo>
                      <a:pt x="1681" y="806"/>
                    </a:lnTo>
                    <a:cubicBezTo>
                      <a:pt x="1671" y="788"/>
                      <a:pt x="1645" y="762"/>
                      <a:pt x="1604" y="729"/>
                    </a:cubicBezTo>
                    <a:cubicBezTo>
                      <a:pt x="1565" y="695"/>
                      <a:pt x="1514" y="666"/>
                      <a:pt x="1449" y="639"/>
                    </a:cubicBezTo>
                    <a:cubicBezTo>
                      <a:pt x="1385" y="612"/>
                      <a:pt x="1316" y="599"/>
                      <a:pt x="1240" y="599"/>
                    </a:cubicBezTo>
                    <a:cubicBezTo>
                      <a:pt x="1111" y="599"/>
                      <a:pt x="999" y="632"/>
                      <a:pt x="900" y="698"/>
                    </a:cubicBezTo>
                    <a:cubicBezTo>
                      <a:pt x="801" y="762"/>
                      <a:pt x="725" y="850"/>
                      <a:pt x="671" y="960"/>
                    </a:cubicBezTo>
                    <a:cubicBezTo>
                      <a:pt x="617" y="1071"/>
                      <a:pt x="591" y="1193"/>
                      <a:pt x="591" y="1328"/>
                    </a:cubicBezTo>
                    <a:cubicBezTo>
                      <a:pt x="591" y="1466"/>
                      <a:pt x="623" y="1590"/>
                      <a:pt x="686" y="1698"/>
                    </a:cubicBezTo>
                    <a:cubicBezTo>
                      <a:pt x="751" y="1807"/>
                      <a:pt x="834" y="1893"/>
                      <a:pt x="940" y="1955"/>
                    </a:cubicBezTo>
                    <a:cubicBezTo>
                      <a:pt x="1045" y="2014"/>
                      <a:pt x="1157" y="2044"/>
                      <a:pt x="1277" y="2044"/>
                    </a:cubicBezTo>
                    <a:cubicBezTo>
                      <a:pt x="1375" y="2044"/>
                      <a:pt x="1467" y="2023"/>
                      <a:pt x="1551" y="1982"/>
                    </a:cubicBezTo>
                    <a:cubicBezTo>
                      <a:pt x="1636" y="1940"/>
                      <a:pt x="1707" y="1875"/>
                      <a:pt x="1765" y="1792"/>
                    </a:cubicBezTo>
                    <a:lnTo>
                      <a:pt x="1771" y="1838"/>
                    </a:lnTo>
                    <a:cubicBezTo>
                      <a:pt x="1792" y="1918"/>
                      <a:pt x="1833" y="1978"/>
                      <a:pt x="1895" y="2019"/>
                    </a:cubicBezTo>
                    <a:cubicBezTo>
                      <a:pt x="1956" y="2059"/>
                      <a:pt x="2035" y="2079"/>
                      <a:pt x="2131" y="2079"/>
                    </a:cubicBezTo>
                    <a:cubicBezTo>
                      <a:pt x="2247" y="2079"/>
                      <a:pt x="2349" y="2048"/>
                      <a:pt x="2438" y="1986"/>
                    </a:cubicBezTo>
                    <a:cubicBezTo>
                      <a:pt x="2526" y="1922"/>
                      <a:pt x="2595" y="1833"/>
                      <a:pt x="2645" y="1717"/>
                    </a:cubicBezTo>
                    <a:cubicBezTo>
                      <a:pt x="2696" y="1601"/>
                      <a:pt x="2722" y="1467"/>
                      <a:pt x="2722" y="1316"/>
                    </a:cubicBezTo>
                    <a:cubicBezTo>
                      <a:pt x="2722" y="1066"/>
                      <a:pt x="2663" y="842"/>
                      <a:pt x="2546" y="643"/>
                    </a:cubicBezTo>
                    <a:cubicBezTo>
                      <a:pt x="2430" y="441"/>
                      <a:pt x="2270" y="282"/>
                      <a:pt x="2067" y="170"/>
                    </a:cubicBezTo>
                    <a:cubicBezTo>
                      <a:pt x="1862" y="57"/>
                      <a:pt x="1635" y="0"/>
                      <a:pt x="1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4"/>
              <p:cNvSpPr/>
              <p:nvPr/>
            </p:nvSpPr>
            <p:spPr>
              <a:xfrm>
                <a:off x="-2151672" y="1254939"/>
                <a:ext cx="30765" cy="31071"/>
              </a:xfrm>
              <a:custGeom>
                <a:avLst/>
                <a:gdLst/>
                <a:ahLst/>
                <a:cxnLst/>
                <a:rect l="l" t="t" r="r" b="b"/>
                <a:pathLst>
                  <a:path w="1628" h="1682" extrusionOk="0">
                    <a:moveTo>
                      <a:pt x="0" y="1"/>
                    </a:moveTo>
                    <a:lnTo>
                      <a:pt x="0" y="1046"/>
                    </a:lnTo>
                    <a:cubicBezTo>
                      <a:pt x="0" y="1240"/>
                      <a:pt x="54" y="1396"/>
                      <a:pt x="161" y="1511"/>
                    </a:cubicBezTo>
                    <a:cubicBezTo>
                      <a:pt x="270" y="1625"/>
                      <a:pt x="416" y="1681"/>
                      <a:pt x="600" y="1681"/>
                    </a:cubicBezTo>
                    <a:cubicBezTo>
                      <a:pt x="857" y="1681"/>
                      <a:pt x="1042" y="1577"/>
                      <a:pt x="1156" y="1370"/>
                    </a:cubicBezTo>
                    <a:lnTo>
                      <a:pt x="1156" y="1663"/>
                    </a:lnTo>
                    <a:lnTo>
                      <a:pt x="1628" y="1663"/>
                    </a:lnTo>
                    <a:lnTo>
                      <a:pt x="1628" y="1"/>
                    </a:lnTo>
                    <a:lnTo>
                      <a:pt x="1156" y="1"/>
                    </a:lnTo>
                    <a:lnTo>
                      <a:pt x="1156" y="823"/>
                    </a:lnTo>
                    <a:cubicBezTo>
                      <a:pt x="1156" y="947"/>
                      <a:pt x="1122" y="1047"/>
                      <a:pt x="1057" y="1125"/>
                    </a:cubicBezTo>
                    <a:cubicBezTo>
                      <a:pt x="991" y="1204"/>
                      <a:pt x="901" y="1244"/>
                      <a:pt x="788" y="1246"/>
                    </a:cubicBezTo>
                    <a:cubicBezTo>
                      <a:pt x="691" y="1246"/>
                      <a:pt x="615" y="1215"/>
                      <a:pt x="559" y="1156"/>
                    </a:cubicBezTo>
                    <a:cubicBezTo>
                      <a:pt x="503" y="1096"/>
                      <a:pt x="476" y="1013"/>
                      <a:pt x="476" y="909"/>
                    </a:cubicBezTo>
                    <a:lnTo>
                      <a:pt x="4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4"/>
              <p:cNvSpPr/>
              <p:nvPr/>
            </p:nvSpPr>
            <p:spPr>
              <a:xfrm>
                <a:off x="-2115502" y="1254569"/>
                <a:ext cx="26400" cy="31440"/>
              </a:xfrm>
              <a:custGeom>
                <a:avLst/>
                <a:gdLst/>
                <a:ahLst/>
                <a:cxnLst/>
                <a:rect l="l" t="t" r="r" b="b"/>
                <a:pathLst>
                  <a:path w="1397" h="1702" extrusionOk="0">
                    <a:moveTo>
                      <a:pt x="736" y="0"/>
                    </a:moveTo>
                    <a:cubicBezTo>
                      <a:pt x="546" y="0"/>
                      <a:pt x="389" y="45"/>
                      <a:pt x="266" y="135"/>
                    </a:cubicBezTo>
                    <a:cubicBezTo>
                      <a:pt x="142" y="227"/>
                      <a:pt x="81" y="354"/>
                      <a:pt x="81" y="519"/>
                    </a:cubicBezTo>
                    <a:cubicBezTo>
                      <a:pt x="81" y="626"/>
                      <a:pt x="108" y="713"/>
                      <a:pt x="162" y="781"/>
                    </a:cubicBezTo>
                    <a:cubicBezTo>
                      <a:pt x="214" y="847"/>
                      <a:pt x="279" y="896"/>
                      <a:pt x="353" y="929"/>
                    </a:cubicBezTo>
                    <a:cubicBezTo>
                      <a:pt x="429" y="963"/>
                      <a:pt x="523" y="995"/>
                      <a:pt x="636" y="1028"/>
                    </a:cubicBezTo>
                    <a:cubicBezTo>
                      <a:pt x="745" y="1059"/>
                      <a:pt x="822" y="1087"/>
                      <a:pt x="868" y="1114"/>
                    </a:cubicBezTo>
                    <a:cubicBezTo>
                      <a:pt x="918" y="1142"/>
                      <a:pt x="943" y="1179"/>
                      <a:pt x="943" y="1225"/>
                    </a:cubicBezTo>
                    <a:cubicBezTo>
                      <a:pt x="943" y="1269"/>
                      <a:pt x="923" y="1302"/>
                      <a:pt x="884" y="1324"/>
                    </a:cubicBezTo>
                    <a:cubicBezTo>
                      <a:pt x="847" y="1345"/>
                      <a:pt x="796" y="1355"/>
                      <a:pt x="733" y="1355"/>
                    </a:cubicBezTo>
                    <a:cubicBezTo>
                      <a:pt x="640" y="1355"/>
                      <a:pt x="541" y="1338"/>
                      <a:pt x="436" y="1302"/>
                    </a:cubicBezTo>
                    <a:cubicBezTo>
                      <a:pt x="333" y="1266"/>
                      <a:pt x="240" y="1215"/>
                      <a:pt x="155" y="1148"/>
                    </a:cubicBezTo>
                    <a:lnTo>
                      <a:pt x="1" y="1470"/>
                    </a:lnTo>
                    <a:cubicBezTo>
                      <a:pt x="93" y="1544"/>
                      <a:pt x="203" y="1601"/>
                      <a:pt x="328" y="1642"/>
                    </a:cubicBezTo>
                    <a:cubicBezTo>
                      <a:pt x="454" y="1682"/>
                      <a:pt x="585" y="1701"/>
                      <a:pt x="720" y="1701"/>
                    </a:cubicBezTo>
                    <a:cubicBezTo>
                      <a:pt x="918" y="1701"/>
                      <a:pt x="1079" y="1656"/>
                      <a:pt x="1205" y="1565"/>
                    </a:cubicBezTo>
                    <a:cubicBezTo>
                      <a:pt x="1333" y="1472"/>
                      <a:pt x="1397" y="1344"/>
                      <a:pt x="1397" y="1179"/>
                    </a:cubicBezTo>
                    <a:cubicBezTo>
                      <a:pt x="1397" y="1071"/>
                      <a:pt x="1369" y="983"/>
                      <a:pt x="1313" y="916"/>
                    </a:cubicBezTo>
                    <a:cubicBezTo>
                      <a:pt x="1258" y="849"/>
                      <a:pt x="1192" y="798"/>
                      <a:pt x="1115" y="766"/>
                    </a:cubicBezTo>
                    <a:cubicBezTo>
                      <a:pt x="1039" y="730"/>
                      <a:pt x="943" y="695"/>
                      <a:pt x="826" y="660"/>
                    </a:cubicBezTo>
                    <a:cubicBezTo>
                      <a:pt x="719" y="629"/>
                      <a:pt x="642" y="602"/>
                      <a:pt x="594" y="577"/>
                    </a:cubicBezTo>
                    <a:cubicBezTo>
                      <a:pt x="546" y="552"/>
                      <a:pt x="523" y="517"/>
                      <a:pt x="523" y="472"/>
                    </a:cubicBezTo>
                    <a:cubicBezTo>
                      <a:pt x="523" y="431"/>
                      <a:pt x="540" y="400"/>
                      <a:pt x="575" y="380"/>
                    </a:cubicBezTo>
                    <a:cubicBezTo>
                      <a:pt x="611" y="359"/>
                      <a:pt x="657" y="349"/>
                      <a:pt x="714" y="349"/>
                    </a:cubicBezTo>
                    <a:cubicBezTo>
                      <a:pt x="784" y="349"/>
                      <a:pt x="863" y="363"/>
                      <a:pt x="952" y="391"/>
                    </a:cubicBezTo>
                    <a:cubicBezTo>
                      <a:pt x="1041" y="418"/>
                      <a:pt x="1131" y="458"/>
                      <a:pt x="1221" y="510"/>
                    </a:cubicBezTo>
                    <a:lnTo>
                      <a:pt x="1384" y="185"/>
                    </a:lnTo>
                    <a:cubicBezTo>
                      <a:pt x="1291" y="125"/>
                      <a:pt x="1188" y="80"/>
                      <a:pt x="1075" y="49"/>
                    </a:cubicBezTo>
                    <a:cubicBezTo>
                      <a:pt x="962" y="16"/>
                      <a:pt x="849" y="0"/>
                      <a:pt x="7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4"/>
              <p:cNvSpPr/>
              <p:nvPr/>
            </p:nvSpPr>
            <p:spPr>
              <a:xfrm>
                <a:off x="-2085777" y="1254662"/>
                <a:ext cx="31634" cy="31348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697" extrusionOk="0">
                    <a:moveTo>
                      <a:pt x="859" y="350"/>
                    </a:moveTo>
                    <a:cubicBezTo>
                      <a:pt x="968" y="350"/>
                      <a:pt x="1055" y="382"/>
                      <a:pt x="1121" y="448"/>
                    </a:cubicBezTo>
                    <a:cubicBezTo>
                      <a:pt x="1187" y="515"/>
                      <a:pt x="1221" y="603"/>
                      <a:pt x="1225" y="711"/>
                    </a:cubicBezTo>
                    <a:lnTo>
                      <a:pt x="469" y="711"/>
                    </a:lnTo>
                    <a:cubicBezTo>
                      <a:pt x="488" y="600"/>
                      <a:pt x="530" y="512"/>
                      <a:pt x="599" y="448"/>
                    </a:cubicBezTo>
                    <a:cubicBezTo>
                      <a:pt x="669" y="382"/>
                      <a:pt x="756" y="350"/>
                      <a:pt x="859" y="350"/>
                    </a:cubicBezTo>
                    <a:close/>
                    <a:moveTo>
                      <a:pt x="855" y="0"/>
                    </a:moveTo>
                    <a:cubicBezTo>
                      <a:pt x="689" y="0"/>
                      <a:pt x="541" y="36"/>
                      <a:pt x="411" y="108"/>
                    </a:cubicBezTo>
                    <a:cubicBezTo>
                      <a:pt x="281" y="179"/>
                      <a:pt x="180" y="278"/>
                      <a:pt x="108" y="408"/>
                    </a:cubicBezTo>
                    <a:cubicBezTo>
                      <a:pt x="36" y="536"/>
                      <a:pt x="0" y="684"/>
                      <a:pt x="0" y="853"/>
                    </a:cubicBezTo>
                    <a:cubicBezTo>
                      <a:pt x="0" y="1019"/>
                      <a:pt x="35" y="1167"/>
                      <a:pt x="104" y="1295"/>
                    </a:cubicBezTo>
                    <a:cubicBezTo>
                      <a:pt x="177" y="1422"/>
                      <a:pt x="278" y="1521"/>
                      <a:pt x="407" y="1591"/>
                    </a:cubicBezTo>
                    <a:cubicBezTo>
                      <a:pt x="539" y="1662"/>
                      <a:pt x="693" y="1696"/>
                      <a:pt x="868" y="1696"/>
                    </a:cubicBezTo>
                    <a:cubicBezTo>
                      <a:pt x="1015" y="1696"/>
                      <a:pt x="1149" y="1672"/>
                      <a:pt x="1269" y="1622"/>
                    </a:cubicBezTo>
                    <a:cubicBezTo>
                      <a:pt x="1390" y="1570"/>
                      <a:pt x="1493" y="1497"/>
                      <a:pt x="1578" y="1403"/>
                    </a:cubicBezTo>
                    <a:lnTo>
                      <a:pt x="1328" y="1149"/>
                    </a:lnTo>
                    <a:cubicBezTo>
                      <a:pt x="1270" y="1207"/>
                      <a:pt x="1205" y="1251"/>
                      <a:pt x="1133" y="1282"/>
                    </a:cubicBezTo>
                    <a:cubicBezTo>
                      <a:pt x="1061" y="1312"/>
                      <a:pt x="986" y="1326"/>
                      <a:pt x="907" y="1326"/>
                    </a:cubicBezTo>
                    <a:cubicBezTo>
                      <a:pt x="801" y="1326"/>
                      <a:pt x="709" y="1297"/>
                      <a:pt x="633" y="1239"/>
                    </a:cubicBezTo>
                    <a:cubicBezTo>
                      <a:pt x="556" y="1179"/>
                      <a:pt x="505" y="1097"/>
                      <a:pt x="479" y="992"/>
                    </a:cubicBezTo>
                    <a:lnTo>
                      <a:pt x="1670" y="992"/>
                    </a:lnTo>
                    <a:cubicBezTo>
                      <a:pt x="1673" y="965"/>
                      <a:pt x="1673" y="927"/>
                      <a:pt x="1673" y="878"/>
                    </a:cubicBezTo>
                    <a:cubicBezTo>
                      <a:pt x="1673" y="603"/>
                      <a:pt x="1604" y="386"/>
                      <a:pt x="1463" y="232"/>
                    </a:cubicBezTo>
                    <a:cubicBezTo>
                      <a:pt x="1326" y="77"/>
                      <a:pt x="1122" y="0"/>
                      <a:pt x="8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4"/>
              <p:cNvSpPr/>
              <p:nvPr/>
            </p:nvSpPr>
            <p:spPr>
              <a:xfrm>
                <a:off x="-2044424" y="1254606"/>
                <a:ext cx="19370" cy="31071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682" extrusionOk="0">
                    <a:moveTo>
                      <a:pt x="1025" y="1"/>
                    </a:moveTo>
                    <a:cubicBezTo>
                      <a:pt x="901" y="2"/>
                      <a:pt x="793" y="30"/>
                      <a:pt x="700" y="84"/>
                    </a:cubicBezTo>
                    <a:cubicBezTo>
                      <a:pt x="608" y="137"/>
                      <a:pt x="533" y="216"/>
                      <a:pt x="475" y="319"/>
                    </a:cubicBezTo>
                    <a:lnTo>
                      <a:pt x="475" y="19"/>
                    </a:lnTo>
                    <a:lnTo>
                      <a:pt x="0" y="19"/>
                    </a:lnTo>
                    <a:lnTo>
                      <a:pt x="0" y="1681"/>
                    </a:lnTo>
                    <a:lnTo>
                      <a:pt x="475" y="1681"/>
                    </a:lnTo>
                    <a:lnTo>
                      <a:pt x="475" y="881"/>
                    </a:lnTo>
                    <a:cubicBezTo>
                      <a:pt x="475" y="750"/>
                      <a:pt x="518" y="644"/>
                      <a:pt x="602" y="566"/>
                    </a:cubicBezTo>
                    <a:cubicBezTo>
                      <a:pt x="689" y="486"/>
                      <a:pt x="805" y="445"/>
                      <a:pt x="951" y="445"/>
                    </a:cubicBezTo>
                    <a:cubicBezTo>
                      <a:pt x="983" y="445"/>
                      <a:pt x="1009" y="446"/>
                      <a:pt x="1025" y="449"/>
                    </a:cubicBezTo>
                    <a:lnTo>
                      <a:pt x="10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4"/>
              <p:cNvSpPr/>
              <p:nvPr/>
            </p:nvSpPr>
            <p:spPr>
              <a:xfrm>
                <a:off x="-2016235" y="1254606"/>
                <a:ext cx="31370" cy="31071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682" extrusionOk="0">
                    <a:moveTo>
                      <a:pt x="1050" y="1"/>
                    </a:moveTo>
                    <a:cubicBezTo>
                      <a:pt x="783" y="5"/>
                      <a:pt x="591" y="108"/>
                      <a:pt x="477" y="310"/>
                    </a:cubicBezTo>
                    <a:lnTo>
                      <a:pt x="477" y="19"/>
                    </a:lnTo>
                    <a:lnTo>
                      <a:pt x="0" y="19"/>
                    </a:lnTo>
                    <a:lnTo>
                      <a:pt x="0" y="1681"/>
                    </a:lnTo>
                    <a:lnTo>
                      <a:pt x="477" y="1681"/>
                    </a:lnTo>
                    <a:lnTo>
                      <a:pt x="477" y="863"/>
                    </a:lnTo>
                    <a:cubicBezTo>
                      <a:pt x="477" y="739"/>
                      <a:pt x="510" y="638"/>
                      <a:pt x="578" y="559"/>
                    </a:cubicBezTo>
                    <a:cubicBezTo>
                      <a:pt x="646" y="479"/>
                      <a:pt x="739" y="438"/>
                      <a:pt x="856" y="436"/>
                    </a:cubicBezTo>
                    <a:cubicBezTo>
                      <a:pt x="957" y="436"/>
                      <a:pt x="1036" y="467"/>
                      <a:pt x="1094" y="528"/>
                    </a:cubicBezTo>
                    <a:cubicBezTo>
                      <a:pt x="1153" y="589"/>
                      <a:pt x="1183" y="671"/>
                      <a:pt x="1183" y="775"/>
                    </a:cubicBezTo>
                    <a:lnTo>
                      <a:pt x="1183" y="1681"/>
                    </a:lnTo>
                    <a:lnTo>
                      <a:pt x="1659" y="1681"/>
                    </a:lnTo>
                    <a:lnTo>
                      <a:pt x="1659" y="636"/>
                    </a:lnTo>
                    <a:cubicBezTo>
                      <a:pt x="1659" y="443"/>
                      <a:pt x="1604" y="289"/>
                      <a:pt x="1492" y="173"/>
                    </a:cubicBezTo>
                    <a:cubicBezTo>
                      <a:pt x="1382" y="59"/>
                      <a:pt x="1236" y="1"/>
                      <a:pt x="10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4"/>
              <p:cNvSpPr/>
              <p:nvPr/>
            </p:nvSpPr>
            <p:spPr>
              <a:xfrm>
                <a:off x="-1979593" y="1254606"/>
                <a:ext cx="29499" cy="31440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702" extrusionOk="0">
                    <a:moveTo>
                      <a:pt x="1091" y="965"/>
                    </a:moveTo>
                    <a:lnTo>
                      <a:pt x="1091" y="1112"/>
                    </a:lnTo>
                    <a:cubicBezTo>
                      <a:pt x="1076" y="1185"/>
                      <a:pt x="1034" y="1244"/>
                      <a:pt x="962" y="1291"/>
                    </a:cubicBezTo>
                    <a:cubicBezTo>
                      <a:pt x="890" y="1339"/>
                      <a:pt x="804" y="1362"/>
                      <a:pt x="705" y="1362"/>
                    </a:cubicBezTo>
                    <a:cubicBezTo>
                      <a:pt x="625" y="1362"/>
                      <a:pt x="560" y="1344"/>
                      <a:pt x="514" y="1307"/>
                    </a:cubicBezTo>
                    <a:cubicBezTo>
                      <a:pt x="468" y="1268"/>
                      <a:pt x="446" y="1217"/>
                      <a:pt x="446" y="1152"/>
                    </a:cubicBezTo>
                    <a:cubicBezTo>
                      <a:pt x="446" y="1087"/>
                      <a:pt x="468" y="1039"/>
                      <a:pt x="510" y="1011"/>
                    </a:cubicBezTo>
                    <a:cubicBezTo>
                      <a:pt x="555" y="980"/>
                      <a:pt x="625" y="965"/>
                      <a:pt x="717" y="965"/>
                    </a:cubicBezTo>
                    <a:close/>
                    <a:moveTo>
                      <a:pt x="854" y="1"/>
                    </a:moveTo>
                    <a:cubicBezTo>
                      <a:pt x="715" y="1"/>
                      <a:pt x="589" y="16"/>
                      <a:pt x="473" y="47"/>
                    </a:cubicBezTo>
                    <a:cubicBezTo>
                      <a:pt x="358" y="78"/>
                      <a:pt x="235" y="127"/>
                      <a:pt x="102" y="192"/>
                    </a:cubicBezTo>
                    <a:lnTo>
                      <a:pt x="252" y="519"/>
                    </a:lnTo>
                    <a:cubicBezTo>
                      <a:pt x="427" y="423"/>
                      <a:pt x="591" y="374"/>
                      <a:pt x="746" y="374"/>
                    </a:cubicBezTo>
                    <a:cubicBezTo>
                      <a:pt x="859" y="374"/>
                      <a:pt x="944" y="400"/>
                      <a:pt x="1002" y="449"/>
                    </a:cubicBezTo>
                    <a:cubicBezTo>
                      <a:pt x="1061" y="496"/>
                      <a:pt x="1091" y="564"/>
                      <a:pt x="1091" y="652"/>
                    </a:cubicBezTo>
                    <a:lnTo>
                      <a:pt x="1091" y="683"/>
                    </a:lnTo>
                    <a:lnTo>
                      <a:pt x="634" y="683"/>
                    </a:lnTo>
                    <a:cubicBezTo>
                      <a:pt x="432" y="685"/>
                      <a:pt x="276" y="730"/>
                      <a:pt x="164" y="819"/>
                    </a:cubicBezTo>
                    <a:cubicBezTo>
                      <a:pt x="56" y="905"/>
                      <a:pt x="1" y="1028"/>
                      <a:pt x="1" y="1183"/>
                    </a:cubicBezTo>
                    <a:cubicBezTo>
                      <a:pt x="1" y="1338"/>
                      <a:pt x="52" y="1464"/>
                      <a:pt x="155" y="1560"/>
                    </a:cubicBezTo>
                    <a:cubicBezTo>
                      <a:pt x="258" y="1656"/>
                      <a:pt x="397" y="1702"/>
                      <a:pt x="572" y="1702"/>
                    </a:cubicBezTo>
                    <a:cubicBezTo>
                      <a:pt x="688" y="1702"/>
                      <a:pt x="789" y="1684"/>
                      <a:pt x="878" y="1647"/>
                    </a:cubicBezTo>
                    <a:cubicBezTo>
                      <a:pt x="967" y="1609"/>
                      <a:pt x="1039" y="1556"/>
                      <a:pt x="1094" y="1486"/>
                    </a:cubicBezTo>
                    <a:lnTo>
                      <a:pt x="1094" y="1681"/>
                    </a:lnTo>
                    <a:lnTo>
                      <a:pt x="1560" y="1681"/>
                    </a:lnTo>
                    <a:lnTo>
                      <a:pt x="1558" y="596"/>
                    </a:lnTo>
                    <a:cubicBezTo>
                      <a:pt x="1555" y="410"/>
                      <a:pt x="1492" y="263"/>
                      <a:pt x="1369" y="158"/>
                    </a:cubicBezTo>
                    <a:cubicBezTo>
                      <a:pt x="1248" y="53"/>
                      <a:pt x="1075" y="1"/>
                      <a:pt x="8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4"/>
              <p:cNvSpPr/>
              <p:nvPr/>
            </p:nvSpPr>
            <p:spPr>
              <a:xfrm>
                <a:off x="-1940569" y="1254606"/>
                <a:ext cx="52913" cy="31071"/>
              </a:xfrm>
              <a:custGeom>
                <a:avLst/>
                <a:gdLst/>
                <a:ahLst/>
                <a:cxnLst/>
                <a:rect l="l" t="t" r="r" b="b"/>
                <a:pathLst>
                  <a:path w="2800" h="1682" extrusionOk="0">
                    <a:moveTo>
                      <a:pt x="1039" y="1"/>
                    </a:moveTo>
                    <a:cubicBezTo>
                      <a:pt x="779" y="5"/>
                      <a:pt x="593" y="106"/>
                      <a:pt x="477" y="307"/>
                    </a:cubicBezTo>
                    <a:lnTo>
                      <a:pt x="477" y="19"/>
                    </a:lnTo>
                    <a:lnTo>
                      <a:pt x="1" y="19"/>
                    </a:lnTo>
                    <a:lnTo>
                      <a:pt x="1" y="1681"/>
                    </a:lnTo>
                    <a:lnTo>
                      <a:pt x="477" y="1681"/>
                    </a:lnTo>
                    <a:lnTo>
                      <a:pt x="477" y="859"/>
                    </a:lnTo>
                    <a:cubicBezTo>
                      <a:pt x="477" y="735"/>
                      <a:pt x="511" y="635"/>
                      <a:pt x="576" y="557"/>
                    </a:cubicBezTo>
                    <a:cubicBezTo>
                      <a:pt x="644" y="478"/>
                      <a:pt x="734" y="438"/>
                      <a:pt x="848" y="436"/>
                    </a:cubicBezTo>
                    <a:cubicBezTo>
                      <a:pt x="947" y="436"/>
                      <a:pt x="1024" y="467"/>
                      <a:pt x="1079" y="528"/>
                    </a:cubicBezTo>
                    <a:cubicBezTo>
                      <a:pt x="1137" y="589"/>
                      <a:pt x="1165" y="671"/>
                      <a:pt x="1165" y="775"/>
                    </a:cubicBezTo>
                    <a:lnTo>
                      <a:pt x="1165" y="1681"/>
                    </a:lnTo>
                    <a:lnTo>
                      <a:pt x="1638" y="1681"/>
                    </a:lnTo>
                    <a:lnTo>
                      <a:pt x="1638" y="859"/>
                    </a:lnTo>
                    <a:cubicBezTo>
                      <a:pt x="1638" y="735"/>
                      <a:pt x="1671" y="635"/>
                      <a:pt x="1737" y="557"/>
                    </a:cubicBezTo>
                    <a:cubicBezTo>
                      <a:pt x="1802" y="478"/>
                      <a:pt x="1893" y="438"/>
                      <a:pt x="2006" y="436"/>
                    </a:cubicBezTo>
                    <a:cubicBezTo>
                      <a:pt x="2105" y="436"/>
                      <a:pt x="2183" y="467"/>
                      <a:pt x="2240" y="526"/>
                    </a:cubicBezTo>
                    <a:cubicBezTo>
                      <a:pt x="2298" y="585"/>
                      <a:pt x="2327" y="669"/>
                      <a:pt x="2327" y="775"/>
                    </a:cubicBezTo>
                    <a:lnTo>
                      <a:pt x="2327" y="1681"/>
                    </a:lnTo>
                    <a:lnTo>
                      <a:pt x="2800" y="1681"/>
                    </a:lnTo>
                    <a:lnTo>
                      <a:pt x="2800" y="636"/>
                    </a:lnTo>
                    <a:cubicBezTo>
                      <a:pt x="2800" y="441"/>
                      <a:pt x="2744" y="286"/>
                      <a:pt x="2636" y="173"/>
                    </a:cubicBezTo>
                    <a:cubicBezTo>
                      <a:pt x="2528" y="59"/>
                      <a:pt x="2384" y="1"/>
                      <a:pt x="2200" y="1"/>
                    </a:cubicBezTo>
                    <a:cubicBezTo>
                      <a:pt x="2058" y="3"/>
                      <a:pt x="1936" y="35"/>
                      <a:pt x="1833" y="100"/>
                    </a:cubicBezTo>
                    <a:cubicBezTo>
                      <a:pt x="1732" y="163"/>
                      <a:pt x="1654" y="258"/>
                      <a:pt x="1602" y="384"/>
                    </a:cubicBezTo>
                    <a:cubicBezTo>
                      <a:pt x="1561" y="262"/>
                      <a:pt x="1491" y="168"/>
                      <a:pt x="1395" y="102"/>
                    </a:cubicBezTo>
                    <a:cubicBezTo>
                      <a:pt x="1298" y="34"/>
                      <a:pt x="1180" y="1"/>
                      <a:pt x="10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4"/>
              <p:cNvSpPr/>
              <p:nvPr/>
            </p:nvSpPr>
            <p:spPr>
              <a:xfrm>
                <a:off x="-1881515" y="1254662"/>
                <a:ext cx="31634" cy="31348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697" extrusionOk="0">
                    <a:moveTo>
                      <a:pt x="859" y="350"/>
                    </a:moveTo>
                    <a:cubicBezTo>
                      <a:pt x="968" y="350"/>
                      <a:pt x="1055" y="382"/>
                      <a:pt x="1121" y="448"/>
                    </a:cubicBezTo>
                    <a:cubicBezTo>
                      <a:pt x="1187" y="515"/>
                      <a:pt x="1221" y="603"/>
                      <a:pt x="1225" y="711"/>
                    </a:cubicBezTo>
                    <a:lnTo>
                      <a:pt x="469" y="711"/>
                    </a:lnTo>
                    <a:cubicBezTo>
                      <a:pt x="488" y="600"/>
                      <a:pt x="530" y="512"/>
                      <a:pt x="599" y="448"/>
                    </a:cubicBezTo>
                    <a:cubicBezTo>
                      <a:pt x="669" y="382"/>
                      <a:pt x="756" y="350"/>
                      <a:pt x="859" y="350"/>
                    </a:cubicBezTo>
                    <a:close/>
                    <a:moveTo>
                      <a:pt x="855" y="0"/>
                    </a:moveTo>
                    <a:cubicBezTo>
                      <a:pt x="689" y="0"/>
                      <a:pt x="541" y="36"/>
                      <a:pt x="411" y="108"/>
                    </a:cubicBezTo>
                    <a:cubicBezTo>
                      <a:pt x="281" y="179"/>
                      <a:pt x="180" y="278"/>
                      <a:pt x="108" y="408"/>
                    </a:cubicBezTo>
                    <a:cubicBezTo>
                      <a:pt x="36" y="536"/>
                      <a:pt x="0" y="684"/>
                      <a:pt x="0" y="853"/>
                    </a:cubicBezTo>
                    <a:cubicBezTo>
                      <a:pt x="0" y="1019"/>
                      <a:pt x="35" y="1167"/>
                      <a:pt x="104" y="1295"/>
                    </a:cubicBezTo>
                    <a:cubicBezTo>
                      <a:pt x="177" y="1422"/>
                      <a:pt x="278" y="1521"/>
                      <a:pt x="407" y="1591"/>
                    </a:cubicBezTo>
                    <a:cubicBezTo>
                      <a:pt x="539" y="1662"/>
                      <a:pt x="693" y="1696"/>
                      <a:pt x="868" y="1696"/>
                    </a:cubicBezTo>
                    <a:cubicBezTo>
                      <a:pt x="1016" y="1696"/>
                      <a:pt x="1149" y="1672"/>
                      <a:pt x="1269" y="1622"/>
                    </a:cubicBezTo>
                    <a:cubicBezTo>
                      <a:pt x="1390" y="1570"/>
                      <a:pt x="1493" y="1497"/>
                      <a:pt x="1578" y="1403"/>
                    </a:cubicBezTo>
                    <a:lnTo>
                      <a:pt x="1328" y="1149"/>
                    </a:lnTo>
                    <a:cubicBezTo>
                      <a:pt x="1270" y="1207"/>
                      <a:pt x="1205" y="1251"/>
                      <a:pt x="1133" y="1282"/>
                    </a:cubicBezTo>
                    <a:cubicBezTo>
                      <a:pt x="1061" y="1312"/>
                      <a:pt x="986" y="1326"/>
                      <a:pt x="907" y="1326"/>
                    </a:cubicBezTo>
                    <a:cubicBezTo>
                      <a:pt x="801" y="1326"/>
                      <a:pt x="709" y="1297"/>
                      <a:pt x="633" y="1239"/>
                    </a:cubicBezTo>
                    <a:cubicBezTo>
                      <a:pt x="556" y="1179"/>
                      <a:pt x="505" y="1097"/>
                      <a:pt x="479" y="992"/>
                    </a:cubicBezTo>
                    <a:lnTo>
                      <a:pt x="1670" y="992"/>
                    </a:lnTo>
                    <a:cubicBezTo>
                      <a:pt x="1673" y="965"/>
                      <a:pt x="1673" y="927"/>
                      <a:pt x="1673" y="878"/>
                    </a:cubicBezTo>
                    <a:cubicBezTo>
                      <a:pt x="1673" y="603"/>
                      <a:pt x="1604" y="386"/>
                      <a:pt x="1463" y="232"/>
                    </a:cubicBezTo>
                    <a:cubicBezTo>
                      <a:pt x="1326" y="77"/>
                      <a:pt x="1122" y="0"/>
                      <a:pt x="8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4"/>
              <p:cNvSpPr/>
              <p:nvPr/>
            </p:nvSpPr>
            <p:spPr>
              <a:xfrm>
                <a:off x="-1909059" y="962527"/>
                <a:ext cx="42652" cy="104647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5665" extrusionOk="0">
                    <a:moveTo>
                      <a:pt x="1668" y="0"/>
                    </a:moveTo>
                    <a:cubicBezTo>
                      <a:pt x="1617" y="0"/>
                      <a:pt x="1571" y="6"/>
                      <a:pt x="1532" y="20"/>
                    </a:cubicBezTo>
                    <a:cubicBezTo>
                      <a:pt x="1002" y="246"/>
                      <a:pt x="406" y="889"/>
                      <a:pt x="213" y="1693"/>
                    </a:cubicBezTo>
                    <a:cubicBezTo>
                      <a:pt x="1" y="2587"/>
                      <a:pt x="753" y="3018"/>
                      <a:pt x="987" y="3018"/>
                    </a:cubicBezTo>
                    <a:cubicBezTo>
                      <a:pt x="1018" y="3018"/>
                      <a:pt x="1040" y="3011"/>
                      <a:pt x="1049" y="2995"/>
                    </a:cubicBezTo>
                    <a:cubicBezTo>
                      <a:pt x="1146" y="2819"/>
                      <a:pt x="873" y="2770"/>
                      <a:pt x="809" y="2240"/>
                    </a:cubicBezTo>
                    <a:cubicBezTo>
                      <a:pt x="745" y="1565"/>
                      <a:pt x="1049" y="808"/>
                      <a:pt x="1452" y="471"/>
                    </a:cubicBezTo>
                    <a:cubicBezTo>
                      <a:pt x="1469" y="457"/>
                      <a:pt x="1482" y="451"/>
                      <a:pt x="1491" y="451"/>
                    </a:cubicBezTo>
                    <a:cubicBezTo>
                      <a:pt x="1526" y="451"/>
                      <a:pt x="1517" y="537"/>
                      <a:pt x="1517" y="664"/>
                    </a:cubicBezTo>
                    <a:cubicBezTo>
                      <a:pt x="1517" y="937"/>
                      <a:pt x="1500" y="3495"/>
                      <a:pt x="1500" y="4025"/>
                    </a:cubicBezTo>
                    <a:cubicBezTo>
                      <a:pt x="1500" y="4749"/>
                      <a:pt x="1484" y="4975"/>
                      <a:pt x="1420" y="5200"/>
                    </a:cubicBezTo>
                    <a:cubicBezTo>
                      <a:pt x="1371" y="5425"/>
                      <a:pt x="1275" y="5586"/>
                      <a:pt x="1356" y="5650"/>
                    </a:cubicBezTo>
                    <a:cubicBezTo>
                      <a:pt x="1365" y="5660"/>
                      <a:pt x="1381" y="5664"/>
                      <a:pt x="1400" y="5664"/>
                    </a:cubicBezTo>
                    <a:cubicBezTo>
                      <a:pt x="1513" y="5664"/>
                      <a:pt x="1768" y="5515"/>
                      <a:pt x="1918" y="5296"/>
                    </a:cubicBezTo>
                    <a:cubicBezTo>
                      <a:pt x="2143" y="4990"/>
                      <a:pt x="2208" y="4621"/>
                      <a:pt x="2224" y="4235"/>
                    </a:cubicBezTo>
                    <a:cubicBezTo>
                      <a:pt x="2240" y="3752"/>
                      <a:pt x="2240" y="2980"/>
                      <a:pt x="2240" y="2545"/>
                    </a:cubicBezTo>
                    <a:cubicBezTo>
                      <a:pt x="2240" y="2159"/>
                      <a:pt x="2256" y="986"/>
                      <a:pt x="2240" y="278"/>
                    </a:cubicBezTo>
                    <a:cubicBezTo>
                      <a:pt x="2240" y="145"/>
                      <a:pt x="1909" y="0"/>
                      <a:pt x="16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4"/>
              <p:cNvSpPr/>
              <p:nvPr/>
            </p:nvSpPr>
            <p:spPr>
              <a:xfrm>
                <a:off x="-1854879" y="962563"/>
                <a:ext cx="446529" cy="137971"/>
              </a:xfrm>
              <a:custGeom>
                <a:avLst/>
                <a:gdLst/>
                <a:ahLst/>
                <a:cxnLst/>
                <a:rect l="l" t="t" r="r" b="b"/>
                <a:pathLst>
                  <a:path w="23629" h="7469" extrusionOk="0">
                    <a:moveTo>
                      <a:pt x="8744" y="2189"/>
                    </a:moveTo>
                    <a:cubicBezTo>
                      <a:pt x="8751" y="2189"/>
                      <a:pt x="8759" y="2189"/>
                      <a:pt x="8766" y="2189"/>
                    </a:cubicBezTo>
                    <a:cubicBezTo>
                      <a:pt x="9072" y="2221"/>
                      <a:pt x="9233" y="2640"/>
                      <a:pt x="9201" y="3396"/>
                    </a:cubicBezTo>
                    <a:cubicBezTo>
                      <a:pt x="9169" y="3750"/>
                      <a:pt x="9105" y="4055"/>
                      <a:pt x="8991" y="4280"/>
                    </a:cubicBezTo>
                    <a:cubicBezTo>
                      <a:pt x="8883" y="4481"/>
                      <a:pt x="8721" y="4613"/>
                      <a:pt x="8567" y="4613"/>
                    </a:cubicBezTo>
                    <a:cubicBezTo>
                      <a:pt x="8425" y="4613"/>
                      <a:pt x="8288" y="4502"/>
                      <a:pt x="8204" y="4233"/>
                    </a:cubicBezTo>
                    <a:cubicBezTo>
                      <a:pt x="8075" y="3814"/>
                      <a:pt x="8123" y="3251"/>
                      <a:pt x="8172" y="2946"/>
                    </a:cubicBezTo>
                    <a:cubicBezTo>
                      <a:pt x="8250" y="2506"/>
                      <a:pt x="8436" y="2189"/>
                      <a:pt x="8744" y="2189"/>
                    </a:cubicBezTo>
                    <a:close/>
                    <a:moveTo>
                      <a:pt x="11887" y="2189"/>
                    </a:moveTo>
                    <a:cubicBezTo>
                      <a:pt x="12208" y="2189"/>
                      <a:pt x="12354" y="2543"/>
                      <a:pt x="12322" y="3396"/>
                    </a:cubicBezTo>
                    <a:cubicBezTo>
                      <a:pt x="12289" y="3733"/>
                      <a:pt x="12208" y="4087"/>
                      <a:pt x="12112" y="4280"/>
                    </a:cubicBezTo>
                    <a:cubicBezTo>
                      <a:pt x="12012" y="4488"/>
                      <a:pt x="11852" y="4619"/>
                      <a:pt x="11697" y="4619"/>
                    </a:cubicBezTo>
                    <a:cubicBezTo>
                      <a:pt x="11551" y="4619"/>
                      <a:pt x="11410" y="4505"/>
                      <a:pt x="11324" y="4233"/>
                    </a:cubicBezTo>
                    <a:cubicBezTo>
                      <a:pt x="11211" y="3830"/>
                      <a:pt x="11228" y="3315"/>
                      <a:pt x="11292" y="2993"/>
                    </a:cubicBezTo>
                    <a:cubicBezTo>
                      <a:pt x="11372" y="2575"/>
                      <a:pt x="11550" y="2189"/>
                      <a:pt x="11887" y="2189"/>
                    </a:cubicBezTo>
                    <a:close/>
                    <a:moveTo>
                      <a:pt x="17334" y="2189"/>
                    </a:moveTo>
                    <a:cubicBezTo>
                      <a:pt x="17341" y="2189"/>
                      <a:pt x="17348" y="2189"/>
                      <a:pt x="17355" y="2189"/>
                    </a:cubicBezTo>
                    <a:cubicBezTo>
                      <a:pt x="17677" y="2221"/>
                      <a:pt x="17823" y="2640"/>
                      <a:pt x="17790" y="3396"/>
                    </a:cubicBezTo>
                    <a:cubicBezTo>
                      <a:pt x="17774" y="3782"/>
                      <a:pt x="17694" y="4072"/>
                      <a:pt x="17581" y="4280"/>
                    </a:cubicBezTo>
                    <a:cubicBezTo>
                      <a:pt x="17481" y="4488"/>
                      <a:pt x="17321" y="4619"/>
                      <a:pt x="17166" y="4619"/>
                    </a:cubicBezTo>
                    <a:cubicBezTo>
                      <a:pt x="17020" y="4619"/>
                      <a:pt x="16878" y="4505"/>
                      <a:pt x="16793" y="4233"/>
                    </a:cubicBezTo>
                    <a:cubicBezTo>
                      <a:pt x="16697" y="3911"/>
                      <a:pt x="16697" y="3380"/>
                      <a:pt x="16761" y="2946"/>
                    </a:cubicBezTo>
                    <a:cubicBezTo>
                      <a:pt x="16824" y="2521"/>
                      <a:pt x="17025" y="2189"/>
                      <a:pt x="17334" y="2189"/>
                    </a:cubicBezTo>
                    <a:close/>
                    <a:moveTo>
                      <a:pt x="12401" y="5342"/>
                    </a:moveTo>
                    <a:lnTo>
                      <a:pt x="12401" y="5728"/>
                    </a:lnTo>
                    <a:cubicBezTo>
                      <a:pt x="12386" y="6356"/>
                      <a:pt x="12289" y="6903"/>
                      <a:pt x="12080" y="7064"/>
                    </a:cubicBezTo>
                    <a:cubicBezTo>
                      <a:pt x="11995" y="7130"/>
                      <a:pt x="11900" y="7161"/>
                      <a:pt x="11811" y="7161"/>
                    </a:cubicBezTo>
                    <a:cubicBezTo>
                      <a:pt x="11596" y="7161"/>
                      <a:pt x="11412" y="6979"/>
                      <a:pt x="11468" y="6661"/>
                    </a:cubicBezTo>
                    <a:cubicBezTo>
                      <a:pt x="11550" y="6259"/>
                      <a:pt x="11887" y="5841"/>
                      <a:pt x="12401" y="5342"/>
                    </a:cubicBezTo>
                    <a:close/>
                    <a:moveTo>
                      <a:pt x="5997" y="0"/>
                    </a:moveTo>
                    <a:cubicBezTo>
                      <a:pt x="5899" y="0"/>
                      <a:pt x="5851" y="55"/>
                      <a:pt x="5839" y="163"/>
                    </a:cubicBezTo>
                    <a:cubicBezTo>
                      <a:pt x="5823" y="388"/>
                      <a:pt x="5807" y="1048"/>
                      <a:pt x="5807" y="1048"/>
                    </a:cubicBezTo>
                    <a:cubicBezTo>
                      <a:pt x="5678" y="1048"/>
                      <a:pt x="5244" y="1031"/>
                      <a:pt x="5116" y="1031"/>
                    </a:cubicBezTo>
                    <a:cubicBezTo>
                      <a:pt x="4987" y="1031"/>
                      <a:pt x="4858" y="1546"/>
                      <a:pt x="5019" y="1546"/>
                    </a:cubicBezTo>
                    <a:cubicBezTo>
                      <a:pt x="5212" y="1563"/>
                      <a:pt x="5549" y="1563"/>
                      <a:pt x="5774" y="1578"/>
                    </a:cubicBezTo>
                    <a:cubicBezTo>
                      <a:pt x="5774" y="1578"/>
                      <a:pt x="5759" y="2736"/>
                      <a:pt x="5759" y="3090"/>
                    </a:cubicBezTo>
                    <a:lnTo>
                      <a:pt x="5759" y="3203"/>
                    </a:lnTo>
                    <a:cubicBezTo>
                      <a:pt x="5646" y="3847"/>
                      <a:pt x="5212" y="4184"/>
                      <a:pt x="5212" y="4184"/>
                    </a:cubicBezTo>
                    <a:cubicBezTo>
                      <a:pt x="5309" y="3766"/>
                      <a:pt x="5116" y="3444"/>
                      <a:pt x="4777" y="3187"/>
                    </a:cubicBezTo>
                    <a:cubicBezTo>
                      <a:pt x="4649" y="3090"/>
                      <a:pt x="4408" y="2897"/>
                      <a:pt x="4118" y="2689"/>
                    </a:cubicBezTo>
                    <a:cubicBezTo>
                      <a:pt x="4118" y="2689"/>
                      <a:pt x="4279" y="2528"/>
                      <a:pt x="4423" y="2221"/>
                    </a:cubicBezTo>
                    <a:cubicBezTo>
                      <a:pt x="4537" y="1996"/>
                      <a:pt x="4537" y="1739"/>
                      <a:pt x="4279" y="1675"/>
                    </a:cubicBezTo>
                    <a:cubicBezTo>
                      <a:pt x="4228" y="1662"/>
                      <a:pt x="4177" y="1656"/>
                      <a:pt x="4129" y="1656"/>
                    </a:cubicBezTo>
                    <a:cubicBezTo>
                      <a:pt x="3794" y="1656"/>
                      <a:pt x="3527" y="1925"/>
                      <a:pt x="3443" y="2206"/>
                    </a:cubicBezTo>
                    <a:cubicBezTo>
                      <a:pt x="3362" y="2447"/>
                      <a:pt x="3411" y="2640"/>
                      <a:pt x="3555" y="2833"/>
                    </a:cubicBezTo>
                    <a:cubicBezTo>
                      <a:pt x="3572" y="2833"/>
                      <a:pt x="3587" y="2849"/>
                      <a:pt x="3587" y="2865"/>
                    </a:cubicBezTo>
                    <a:cubicBezTo>
                      <a:pt x="3507" y="3042"/>
                      <a:pt x="3378" y="3283"/>
                      <a:pt x="3265" y="3476"/>
                    </a:cubicBezTo>
                    <a:cubicBezTo>
                      <a:pt x="2976" y="3991"/>
                      <a:pt x="2751" y="4394"/>
                      <a:pt x="2574" y="4394"/>
                    </a:cubicBezTo>
                    <a:cubicBezTo>
                      <a:pt x="2446" y="4394"/>
                      <a:pt x="2446" y="3975"/>
                      <a:pt x="2446" y="3589"/>
                    </a:cubicBezTo>
                    <a:cubicBezTo>
                      <a:pt x="2446" y="3251"/>
                      <a:pt x="2461" y="2753"/>
                      <a:pt x="2493" y="2238"/>
                    </a:cubicBezTo>
                    <a:cubicBezTo>
                      <a:pt x="2493" y="2061"/>
                      <a:pt x="2413" y="1964"/>
                      <a:pt x="2268" y="1884"/>
                    </a:cubicBezTo>
                    <a:cubicBezTo>
                      <a:pt x="2172" y="1820"/>
                      <a:pt x="1995" y="1723"/>
                      <a:pt x="1882" y="1723"/>
                    </a:cubicBezTo>
                    <a:cubicBezTo>
                      <a:pt x="1721" y="1723"/>
                      <a:pt x="1255" y="1739"/>
                      <a:pt x="805" y="3010"/>
                    </a:cubicBezTo>
                    <a:cubicBezTo>
                      <a:pt x="756" y="3171"/>
                      <a:pt x="644" y="3476"/>
                      <a:pt x="644" y="3476"/>
                    </a:cubicBezTo>
                    <a:lnTo>
                      <a:pt x="660" y="1932"/>
                    </a:lnTo>
                    <a:cubicBezTo>
                      <a:pt x="660" y="1900"/>
                      <a:pt x="644" y="1868"/>
                      <a:pt x="595" y="1835"/>
                    </a:cubicBezTo>
                    <a:cubicBezTo>
                      <a:pt x="515" y="1803"/>
                      <a:pt x="322" y="1723"/>
                      <a:pt x="145" y="1723"/>
                    </a:cubicBezTo>
                    <a:cubicBezTo>
                      <a:pt x="65" y="1723"/>
                      <a:pt x="16" y="1756"/>
                      <a:pt x="16" y="1835"/>
                    </a:cubicBezTo>
                    <a:lnTo>
                      <a:pt x="1" y="4233"/>
                    </a:lnTo>
                    <a:cubicBezTo>
                      <a:pt x="1" y="4426"/>
                      <a:pt x="1" y="4634"/>
                      <a:pt x="33" y="4731"/>
                    </a:cubicBezTo>
                    <a:cubicBezTo>
                      <a:pt x="48" y="4812"/>
                      <a:pt x="80" y="4891"/>
                      <a:pt x="113" y="4940"/>
                    </a:cubicBezTo>
                    <a:cubicBezTo>
                      <a:pt x="145" y="4988"/>
                      <a:pt x="194" y="5020"/>
                      <a:pt x="258" y="5037"/>
                    </a:cubicBezTo>
                    <a:cubicBezTo>
                      <a:pt x="284" y="5043"/>
                      <a:pt x="357" y="5052"/>
                      <a:pt x="436" y="5052"/>
                    </a:cubicBezTo>
                    <a:cubicBezTo>
                      <a:pt x="553" y="5052"/>
                      <a:pt x="682" y="5033"/>
                      <a:pt x="692" y="4956"/>
                    </a:cubicBezTo>
                    <a:cubicBezTo>
                      <a:pt x="708" y="4795"/>
                      <a:pt x="708" y="4619"/>
                      <a:pt x="885" y="3975"/>
                    </a:cubicBezTo>
                    <a:cubicBezTo>
                      <a:pt x="1174" y="2978"/>
                      <a:pt x="1545" y="2479"/>
                      <a:pt x="1721" y="2302"/>
                    </a:cubicBezTo>
                    <a:cubicBezTo>
                      <a:pt x="1736" y="2288"/>
                      <a:pt x="1750" y="2280"/>
                      <a:pt x="1762" y="2280"/>
                    </a:cubicBezTo>
                    <a:cubicBezTo>
                      <a:pt x="1776" y="2280"/>
                      <a:pt x="1785" y="2292"/>
                      <a:pt x="1785" y="2318"/>
                    </a:cubicBezTo>
                    <a:cubicBezTo>
                      <a:pt x="1785" y="2543"/>
                      <a:pt x="1753" y="3090"/>
                      <a:pt x="1738" y="3557"/>
                    </a:cubicBezTo>
                    <a:cubicBezTo>
                      <a:pt x="1689" y="4812"/>
                      <a:pt x="1914" y="5052"/>
                      <a:pt x="2253" y="5052"/>
                    </a:cubicBezTo>
                    <a:cubicBezTo>
                      <a:pt x="2493" y="5052"/>
                      <a:pt x="2847" y="4795"/>
                      <a:pt x="3218" y="4168"/>
                    </a:cubicBezTo>
                    <a:cubicBezTo>
                      <a:pt x="3458" y="3782"/>
                      <a:pt x="3683" y="3396"/>
                      <a:pt x="3844" y="3122"/>
                    </a:cubicBezTo>
                    <a:cubicBezTo>
                      <a:pt x="3958" y="3235"/>
                      <a:pt x="4086" y="3347"/>
                      <a:pt x="4215" y="3461"/>
                    </a:cubicBezTo>
                    <a:cubicBezTo>
                      <a:pt x="4520" y="3750"/>
                      <a:pt x="4616" y="4023"/>
                      <a:pt x="4552" y="4265"/>
                    </a:cubicBezTo>
                    <a:cubicBezTo>
                      <a:pt x="4518" y="4404"/>
                      <a:pt x="4409" y="4550"/>
                      <a:pt x="4224" y="4550"/>
                    </a:cubicBezTo>
                    <a:cubicBezTo>
                      <a:pt x="4152" y="4550"/>
                      <a:pt x="4068" y="4528"/>
                      <a:pt x="3973" y="4473"/>
                    </a:cubicBezTo>
                    <a:cubicBezTo>
                      <a:pt x="3876" y="4409"/>
                      <a:pt x="3844" y="4377"/>
                      <a:pt x="3748" y="4312"/>
                    </a:cubicBezTo>
                    <a:cubicBezTo>
                      <a:pt x="3722" y="4286"/>
                      <a:pt x="3685" y="4275"/>
                      <a:pt x="3650" y="4275"/>
                    </a:cubicBezTo>
                    <a:cubicBezTo>
                      <a:pt x="3621" y="4275"/>
                      <a:pt x="3593" y="4282"/>
                      <a:pt x="3572" y="4297"/>
                    </a:cubicBezTo>
                    <a:cubicBezTo>
                      <a:pt x="3443" y="4394"/>
                      <a:pt x="3362" y="4505"/>
                      <a:pt x="3330" y="4651"/>
                    </a:cubicBezTo>
                    <a:cubicBezTo>
                      <a:pt x="3297" y="4795"/>
                      <a:pt x="3426" y="4876"/>
                      <a:pt x="3587" y="4940"/>
                    </a:cubicBezTo>
                    <a:cubicBezTo>
                      <a:pt x="3716" y="5005"/>
                      <a:pt x="3990" y="5052"/>
                      <a:pt x="4166" y="5052"/>
                    </a:cubicBezTo>
                    <a:cubicBezTo>
                      <a:pt x="4194" y="5054"/>
                      <a:pt x="4222" y="5054"/>
                      <a:pt x="4249" y="5054"/>
                    </a:cubicBezTo>
                    <a:cubicBezTo>
                      <a:pt x="4888" y="5054"/>
                      <a:pt x="5420" y="4693"/>
                      <a:pt x="5774" y="3814"/>
                    </a:cubicBezTo>
                    <a:cubicBezTo>
                      <a:pt x="5856" y="4602"/>
                      <a:pt x="6145" y="5052"/>
                      <a:pt x="6643" y="5052"/>
                    </a:cubicBezTo>
                    <a:cubicBezTo>
                      <a:pt x="6981" y="5052"/>
                      <a:pt x="7319" y="4619"/>
                      <a:pt x="7479" y="4184"/>
                    </a:cubicBezTo>
                    <a:cubicBezTo>
                      <a:pt x="7512" y="4361"/>
                      <a:pt x="7576" y="4505"/>
                      <a:pt x="7657" y="4634"/>
                    </a:cubicBezTo>
                    <a:cubicBezTo>
                      <a:pt x="7835" y="4924"/>
                      <a:pt x="8096" y="5049"/>
                      <a:pt x="8361" y="5049"/>
                    </a:cubicBezTo>
                    <a:cubicBezTo>
                      <a:pt x="8670" y="5049"/>
                      <a:pt x="8986" y="4879"/>
                      <a:pt x="9184" y="4602"/>
                    </a:cubicBezTo>
                    <a:cubicBezTo>
                      <a:pt x="9298" y="4441"/>
                      <a:pt x="9330" y="4377"/>
                      <a:pt x="9330" y="4377"/>
                    </a:cubicBezTo>
                    <a:cubicBezTo>
                      <a:pt x="9377" y="4876"/>
                      <a:pt x="9780" y="5052"/>
                      <a:pt x="10005" y="5052"/>
                    </a:cubicBezTo>
                    <a:cubicBezTo>
                      <a:pt x="10263" y="5052"/>
                      <a:pt x="10520" y="4924"/>
                      <a:pt x="10713" y="4505"/>
                    </a:cubicBezTo>
                    <a:cubicBezTo>
                      <a:pt x="10729" y="4554"/>
                      <a:pt x="10761" y="4602"/>
                      <a:pt x="10777" y="4634"/>
                    </a:cubicBezTo>
                    <a:cubicBezTo>
                      <a:pt x="10963" y="4924"/>
                      <a:pt x="11224" y="5049"/>
                      <a:pt x="11488" y="5049"/>
                    </a:cubicBezTo>
                    <a:cubicBezTo>
                      <a:pt x="11795" y="5049"/>
                      <a:pt x="12106" y="4879"/>
                      <a:pt x="12305" y="4602"/>
                    </a:cubicBezTo>
                    <a:cubicBezTo>
                      <a:pt x="12322" y="4570"/>
                      <a:pt x="12337" y="4554"/>
                      <a:pt x="12354" y="4538"/>
                    </a:cubicBezTo>
                    <a:lnTo>
                      <a:pt x="12369" y="4859"/>
                    </a:lnTo>
                    <a:cubicBezTo>
                      <a:pt x="12369" y="4859"/>
                      <a:pt x="12144" y="5052"/>
                      <a:pt x="12015" y="5181"/>
                    </a:cubicBezTo>
                    <a:cubicBezTo>
                      <a:pt x="11436" y="5712"/>
                      <a:pt x="10986" y="6131"/>
                      <a:pt x="10954" y="6596"/>
                    </a:cubicBezTo>
                    <a:cubicBezTo>
                      <a:pt x="10906" y="7208"/>
                      <a:pt x="11404" y="7433"/>
                      <a:pt x="11775" y="7465"/>
                    </a:cubicBezTo>
                    <a:cubicBezTo>
                      <a:pt x="11799" y="7467"/>
                      <a:pt x="11824" y="7468"/>
                      <a:pt x="11848" y="7468"/>
                    </a:cubicBezTo>
                    <a:cubicBezTo>
                      <a:pt x="12203" y="7468"/>
                      <a:pt x="12511" y="7253"/>
                      <a:pt x="12708" y="6967"/>
                    </a:cubicBezTo>
                    <a:cubicBezTo>
                      <a:pt x="12901" y="6693"/>
                      <a:pt x="13013" y="6114"/>
                      <a:pt x="13013" y="5552"/>
                    </a:cubicBezTo>
                    <a:cubicBezTo>
                      <a:pt x="12997" y="5326"/>
                      <a:pt x="12997" y="5037"/>
                      <a:pt x="12997" y="4715"/>
                    </a:cubicBezTo>
                    <a:cubicBezTo>
                      <a:pt x="13206" y="4473"/>
                      <a:pt x="13431" y="4184"/>
                      <a:pt x="13641" y="3830"/>
                    </a:cubicBezTo>
                    <a:cubicBezTo>
                      <a:pt x="13881" y="3444"/>
                      <a:pt x="14123" y="2914"/>
                      <a:pt x="14252" y="2511"/>
                    </a:cubicBezTo>
                    <a:cubicBezTo>
                      <a:pt x="14252" y="2511"/>
                      <a:pt x="14352" y="2518"/>
                      <a:pt x="14485" y="2518"/>
                    </a:cubicBezTo>
                    <a:cubicBezTo>
                      <a:pt x="14552" y="2518"/>
                      <a:pt x="14627" y="2517"/>
                      <a:pt x="14702" y="2511"/>
                    </a:cubicBezTo>
                    <a:cubicBezTo>
                      <a:pt x="14721" y="2507"/>
                      <a:pt x="14736" y="2505"/>
                      <a:pt x="14748" y="2505"/>
                    </a:cubicBezTo>
                    <a:cubicBezTo>
                      <a:pt x="14788" y="2505"/>
                      <a:pt x="14795" y="2526"/>
                      <a:pt x="14782" y="2575"/>
                    </a:cubicBezTo>
                    <a:cubicBezTo>
                      <a:pt x="14766" y="2640"/>
                      <a:pt x="14492" y="3701"/>
                      <a:pt x="14750" y="4409"/>
                    </a:cubicBezTo>
                    <a:cubicBezTo>
                      <a:pt x="14911" y="4891"/>
                      <a:pt x="15297" y="5052"/>
                      <a:pt x="15539" y="5052"/>
                    </a:cubicBezTo>
                    <a:cubicBezTo>
                      <a:pt x="15811" y="5052"/>
                      <a:pt x="16069" y="4844"/>
                      <a:pt x="16197" y="4538"/>
                    </a:cubicBezTo>
                    <a:lnTo>
                      <a:pt x="16246" y="4634"/>
                    </a:lnTo>
                    <a:cubicBezTo>
                      <a:pt x="16432" y="4924"/>
                      <a:pt x="16693" y="5049"/>
                      <a:pt x="16956" y="5049"/>
                    </a:cubicBezTo>
                    <a:cubicBezTo>
                      <a:pt x="17264" y="5049"/>
                      <a:pt x="17575" y="4879"/>
                      <a:pt x="17774" y="4602"/>
                    </a:cubicBezTo>
                    <a:cubicBezTo>
                      <a:pt x="17870" y="4473"/>
                      <a:pt x="17919" y="4377"/>
                      <a:pt x="17919" y="4377"/>
                    </a:cubicBezTo>
                    <a:cubicBezTo>
                      <a:pt x="17999" y="4891"/>
                      <a:pt x="18402" y="5052"/>
                      <a:pt x="18627" y="5052"/>
                    </a:cubicBezTo>
                    <a:cubicBezTo>
                      <a:pt x="18867" y="5052"/>
                      <a:pt x="19093" y="4956"/>
                      <a:pt x="19270" y="4522"/>
                    </a:cubicBezTo>
                    <a:cubicBezTo>
                      <a:pt x="19286" y="4715"/>
                      <a:pt x="19286" y="4859"/>
                      <a:pt x="19318" y="4908"/>
                    </a:cubicBezTo>
                    <a:cubicBezTo>
                      <a:pt x="19318" y="4940"/>
                      <a:pt x="19382" y="4988"/>
                      <a:pt x="19431" y="5005"/>
                    </a:cubicBezTo>
                    <a:cubicBezTo>
                      <a:pt x="19527" y="5039"/>
                      <a:pt x="19623" y="5050"/>
                      <a:pt x="19707" y="5050"/>
                    </a:cubicBezTo>
                    <a:cubicBezTo>
                      <a:pt x="19822" y="5050"/>
                      <a:pt x="19915" y="5030"/>
                      <a:pt x="19961" y="5020"/>
                    </a:cubicBezTo>
                    <a:cubicBezTo>
                      <a:pt x="20010" y="5020"/>
                      <a:pt x="20058" y="4973"/>
                      <a:pt x="20074" y="4844"/>
                    </a:cubicBezTo>
                    <a:cubicBezTo>
                      <a:pt x="20090" y="4538"/>
                      <a:pt x="20074" y="4023"/>
                      <a:pt x="20171" y="3637"/>
                    </a:cubicBezTo>
                    <a:cubicBezTo>
                      <a:pt x="20332" y="2993"/>
                      <a:pt x="20476" y="2736"/>
                      <a:pt x="20540" y="2607"/>
                    </a:cubicBezTo>
                    <a:cubicBezTo>
                      <a:pt x="20566" y="2574"/>
                      <a:pt x="20587" y="2553"/>
                      <a:pt x="20601" y="2553"/>
                    </a:cubicBezTo>
                    <a:cubicBezTo>
                      <a:pt x="20614" y="2553"/>
                      <a:pt x="20621" y="2570"/>
                      <a:pt x="20621" y="2607"/>
                    </a:cubicBezTo>
                    <a:cubicBezTo>
                      <a:pt x="20637" y="2753"/>
                      <a:pt x="20637" y="3187"/>
                      <a:pt x="20701" y="3782"/>
                    </a:cubicBezTo>
                    <a:cubicBezTo>
                      <a:pt x="20750" y="4216"/>
                      <a:pt x="20798" y="4473"/>
                      <a:pt x="20847" y="4554"/>
                    </a:cubicBezTo>
                    <a:cubicBezTo>
                      <a:pt x="20975" y="4780"/>
                      <a:pt x="21136" y="4795"/>
                      <a:pt x="21280" y="4795"/>
                    </a:cubicBezTo>
                    <a:cubicBezTo>
                      <a:pt x="21361" y="4795"/>
                      <a:pt x="21538" y="4780"/>
                      <a:pt x="21522" y="4619"/>
                    </a:cubicBezTo>
                    <a:cubicBezTo>
                      <a:pt x="21505" y="4554"/>
                      <a:pt x="21522" y="4104"/>
                      <a:pt x="21683" y="3476"/>
                    </a:cubicBezTo>
                    <a:cubicBezTo>
                      <a:pt x="21779" y="3058"/>
                      <a:pt x="21956" y="2672"/>
                      <a:pt x="22005" y="2543"/>
                    </a:cubicBezTo>
                    <a:cubicBezTo>
                      <a:pt x="22017" y="2518"/>
                      <a:pt x="22025" y="2510"/>
                      <a:pt x="22030" y="2510"/>
                    </a:cubicBezTo>
                    <a:cubicBezTo>
                      <a:pt x="22037" y="2510"/>
                      <a:pt x="22037" y="2528"/>
                      <a:pt x="22037" y="2528"/>
                    </a:cubicBezTo>
                    <a:cubicBezTo>
                      <a:pt x="22037" y="2817"/>
                      <a:pt x="22005" y="3766"/>
                      <a:pt x="22117" y="4280"/>
                    </a:cubicBezTo>
                    <a:cubicBezTo>
                      <a:pt x="22277" y="4973"/>
                      <a:pt x="22745" y="5052"/>
                      <a:pt x="22905" y="5052"/>
                    </a:cubicBezTo>
                    <a:cubicBezTo>
                      <a:pt x="23243" y="5052"/>
                      <a:pt x="23517" y="4795"/>
                      <a:pt x="23613" y="4104"/>
                    </a:cubicBezTo>
                    <a:cubicBezTo>
                      <a:pt x="23629" y="3943"/>
                      <a:pt x="23596" y="3814"/>
                      <a:pt x="23500" y="3814"/>
                    </a:cubicBezTo>
                    <a:cubicBezTo>
                      <a:pt x="23420" y="3814"/>
                      <a:pt x="23388" y="3894"/>
                      <a:pt x="23356" y="4023"/>
                    </a:cubicBezTo>
                    <a:cubicBezTo>
                      <a:pt x="23259" y="4505"/>
                      <a:pt x="23146" y="4602"/>
                      <a:pt x="23002" y="4602"/>
                    </a:cubicBezTo>
                    <a:cubicBezTo>
                      <a:pt x="22856" y="4602"/>
                      <a:pt x="22712" y="4377"/>
                      <a:pt x="22680" y="3911"/>
                    </a:cubicBezTo>
                    <a:cubicBezTo>
                      <a:pt x="22648" y="3540"/>
                      <a:pt x="22648" y="2865"/>
                      <a:pt x="22696" y="2189"/>
                    </a:cubicBezTo>
                    <a:cubicBezTo>
                      <a:pt x="22696" y="2061"/>
                      <a:pt x="22663" y="1916"/>
                      <a:pt x="22294" y="1788"/>
                    </a:cubicBezTo>
                    <a:cubicBezTo>
                      <a:pt x="22220" y="1758"/>
                      <a:pt x="22128" y="1725"/>
                      <a:pt x="22039" y="1725"/>
                    </a:cubicBezTo>
                    <a:cubicBezTo>
                      <a:pt x="21937" y="1725"/>
                      <a:pt x="21840" y="1769"/>
                      <a:pt x="21779" y="1916"/>
                    </a:cubicBezTo>
                    <a:cubicBezTo>
                      <a:pt x="21458" y="2704"/>
                      <a:pt x="21329" y="3332"/>
                      <a:pt x="21297" y="3589"/>
                    </a:cubicBezTo>
                    <a:cubicBezTo>
                      <a:pt x="21297" y="3589"/>
                      <a:pt x="21293" y="3593"/>
                      <a:pt x="21289" y="3593"/>
                    </a:cubicBezTo>
                    <a:cubicBezTo>
                      <a:pt x="21285" y="3593"/>
                      <a:pt x="21280" y="3589"/>
                      <a:pt x="21280" y="3573"/>
                    </a:cubicBezTo>
                    <a:cubicBezTo>
                      <a:pt x="21265" y="3364"/>
                      <a:pt x="21216" y="2993"/>
                      <a:pt x="21216" y="2221"/>
                    </a:cubicBezTo>
                    <a:cubicBezTo>
                      <a:pt x="21216" y="2061"/>
                      <a:pt x="21184" y="1932"/>
                      <a:pt x="21007" y="1835"/>
                    </a:cubicBezTo>
                    <a:cubicBezTo>
                      <a:pt x="20943" y="1793"/>
                      <a:pt x="20772" y="1721"/>
                      <a:pt x="20631" y="1721"/>
                    </a:cubicBezTo>
                    <a:cubicBezTo>
                      <a:pt x="20561" y="1721"/>
                      <a:pt x="20498" y="1739"/>
                      <a:pt x="20460" y="1788"/>
                    </a:cubicBezTo>
                    <a:cubicBezTo>
                      <a:pt x="20347" y="1900"/>
                      <a:pt x="20235" y="2221"/>
                      <a:pt x="20107" y="2592"/>
                    </a:cubicBezTo>
                    <a:cubicBezTo>
                      <a:pt x="20010" y="2897"/>
                      <a:pt x="19946" y="3107"/>
                      <a:pt x="19946" y="3107"/>
                    </a:cubicBezTo>
                    <a:lnTo>
                      <a:pt x="19946" y="1981"/>
                    </a:lnTo>
                    <a:cubicBezTo>
                      <a:pt x="19946" y="1852"/>
                      <a:pt x="19865" y="1820"/>
                      <a:pt x="19833" y="1803"/>
                    </a:cubicBezTo>
                    <a:cubicBezTo>
                      <a:pt x="19721" y="1771"/>
                      <a:pt x="19511" y="1723"/>
                      <a:pt x="19414" y="1723"/>
                    </a:cubicBezTo>
                    <a:cubicBezTo>
                      <a:pt x="19302" y="1723"/>
                      <a:pt x="19270" y="1788"/>
                      <a:pt x="19270" y="1884"/>
                    </a:cubicBezTo>
                    <a:cubicBezTo>
                      <a:pt x="19270" y="1884"/>
                      <a:pt x="19253" y="2961"/>
                      <a:pt x="19253" y="3718"/>
                    </a:cubicBezTo>
                    <a:lnTo>
                      <a:pt x="19253" y="3830"/>
                    </a:lnTo>
                    <a:cubicBezTo>
                      <a:pt x="19189" y="4168"/>
                      <a:pt x="18996" y="4634"/>
                      <a:pt x="18771" y="4634"/>
                    </a:cubicBezTo>
                    <a:cubicBezTo>
                      <a:pt x="18546" y="4634"/>
                      <a:pt x="18449" y="4441"/>
                      <a:pt x="18449" y="3540"/>
                    </a:cubicBezTo>
                    <a:cubicBezTo>
                      <a:pt x="18449" y="3026"/>
                      <a:pt x="18466" y="2800"/>
                      <a:pt x="18466" y="2414"/>
                    </a:cubicBezTo>
                    <a:cubicBezTo>
                      <a:pt x="18481" y="2206"/>
                      <a:pt x="18481" y="2028"/>
                      <a:pt x="18481" y="1996"/>
                    </a:cubicBezTo>
                    <a:cubicBezTo>
                      <a:pt x="18481" y="1884"/>
                      <a:pt x="18273" y="1820"/>
                      <a:pt x="18192" y="1803"/>
                    </a:cubicBezTo>
                    <a:cubicBezTo>
                      <a:pt x="18095" y="1771"/>
                      <a:pt x="18016" y="1771"/>
                      <a:pt x="17951" y="1771"/>
                    </a:cubicBezTo>
                    <a:cubicBezTo>
                      <a:pt x="17855" y="1771"/>
                      <a:pt x="17790" y="1835"/>
                      <a:pt x="17790" y="1916"/>
                    </a:cubicBezTo>
                    <a:lnTo>
                      <a:pt x="17790" y="2045"/>
                    </a:lnTo>
                    <a:cubicBezTo>
                      <a:pt x="17677" y="1868"/>
                      <a:pt x="17484" y="1739"/>
                      <a:pt x="17372" y="1691"/>
                    </a:cubicBezTo>
                    <a:cubicBezTo>
                      <a:pt x="17292" y="1668"/>
                      <a:pt x="17210" y="1656"/>
                      <a:pt x="17129" y="1656"/>
                    </a:cubicBezTo>
                    <a:cubicBezTo>
                      <a:pt x="16871" y="1656"/>
                      <a:pt x="16619" y="1779"/>
                      <a:pt x="16423" y="2061"/>
                    </a:cubicBezTo>
                    <a:cubicBezTo>
                      <a:pt x="16214" y="2350"/>
                      <a:pt x="16085" y="2689"/>
                      <a:pt x="16037" y="3154"/>
                    </a:cubicBezTo>
                    <a:cubicBezTo>
                      <a:pt x="15989" y="3508"/>
                      <a:pt x="16004" y="3862"/>
                      <a:pt x="16069" y="4168"/>
                    </a:cubicBezTo>
                    <a:cubicBezTo>
                      <a:pt x="15989" y="4490"/>
                      <a:pt x="15844" y="4634"/>
                      <a:pt x="15683" y="4634"/>
                    </a:cubicBezTo>
                    <a:cubicBezTo>
                      <a:pt x="15457" y="4634"/>
                      <a:pt x="15297" y="4265"/>
                      <a:pt x="15313" y="3605"/>
                    </a:cubicBezTo>
                    <a:cubicBezTo>
                      <a:pt x="15329" y="3187"/>
                      <a:pt x="15410" y="2882"/>
                      <a:pt x="15506" y="2447"/>
                    </a:cubicBezTo>
                    <a:cubicBezTo>
                      <a:pt x="15539" y="2254"/>
                      <a:pt x="15506" y="2157"/>
                      <a:pt x="15425" y="2077"/>
                    </a:cubicBezTo>
                    <a:cubicBezTo>
                      <a:pt x="15381" y="2010"/>
                      <a:pt x="15290" y="1974"/>
                      <a:pt x="15164" y="1974"/>
                    </a:cubicBezTo>
                    <a:cubicBezTo>
                      <a:pt x="15107" y="1974"/>
                      <a:pt x="15044" y="1982"/>
                      <a:pt x="14975" y="1996"/>
                    </a:cubicBezTo>
                    <a:cubicBezTo>
                      <a:pt x="14799" y="2028"/>
                      <a:pt x="14573" y="2077"/>
                      <a:pt x="14364" y="2109"/>
                    </a:cubicBezTo>
                    <a:cubicBezTo>
                      <a:pt x="14364" y="2109"/>
                      <a:pt x="14380" y="2061"/>
                      <a:pt x="14380" y="1964"/>
                    </a:cubicBezTo>
                    <a:cubicBezTo>
                      <a:pt x="14420" y="1678"/>
                      <a:pt x="14241" y="1580"/>
                      <a:pt x="14056" y="1580"/>
                    </a:cubicBezTo>
                    <a:cubicBezTo>
                      <a:pt x="13940" y="1580"/>
                      <a:pt x="13821" y="1619"/>
                      <a:pt x="13753" y="1675"/>
                    </a:cubicBezTo>
                    <a:cubicBezTo>
                      <a:pt x="13656" y="1771"/>
                      <a:pt x="13592" y="1884"/>
                      <a:pt x="13576" y="2077"/>
                    </a:cubicBezTo>
                    <a:cubicBezTo>
                      <a:pt x="13527" y="2367"/>
                      <a:pt x="13785" y="2511"/>
                      <a:pt x="13785" y="2511"/>
                    </a:cubicBezTo>
                    <a:cubicBezTo>
                      <a:pt x="13688" y="2897"/>
                      <a:pt x="13495" y="3380"/>
                      <a:pt x="13287" y="3733"/>
                    </a:cubicBezTo>
                    <a:cubicBezTo>
                      <a:pt x="13173" y="3911"/>
                      <a:pt x="13094" y="4055"/>
                      <a:pt x="12980" y="4200"/>
                    </a:cubicBezTo>
                    <a:lnTo>
                      <a:pt x="12980" y="4040"/>
                    </a:lnTo>
                    <a:cubicBezTo>
                      <a:pt x="12980" y="3251"/>
                      <a:pt x="12997" y="2640"/>
                      <a:pt x="12997" y="2414"/>
                    </a:cubicBezTo>
                    <a:cubicBezTo>
                      <a:pt x="12997" y="2206"/>
                      <a:pt x="13013" y="2045"/>
                      <a:pt x="13013" y="1996"/>
                    </a:cubicBezTo>
                    <a:cubicBezTo>
                      <a:pt x="13013" y="1916"/>
                      <a:pt x="12965" y="1884"/>
                      <a:pt x="12852" y="1835"/>
                    </a:cubicBezTo>
                    <a:cubicBezTo>
                      <a:pt x="12772" y="1803"/>
                      <a:pt x="12659" y="1788"/>
                      <a:pt x="12547" y="1771"/>
                    </a:cubicBezTo>
                    <a:cubicBezTo>
                      <a:pt x="12535" y="1770"/>
                      <a:pt x="12523" y="1769"/>
                      <a:pt x="12512" y="1769"/>
                    </a:cubicBezTo>
                    <a:cubicBezTo>
                      <a:pt x="12389" y="1769"/>
                      <a:pt x="12322" y="1843"/>
                      <a:pt x="12322" y="1932"/>
                    </a:cubicBezTo>
                    <a:lnTo>
                      <a:pt x="12322" y="2045"/>
                    </a:lnTo>
                    <a:cubicBezTo>
                      <a:pt x="12208" y="1868"/>
                      <a:pt x="12015" y="1739"/>
                      <a:pt x="11887" y="1691"/>
                    </a:cubicBezTo>
                    <a:cubicBezTo>
                      <a:pt x="11810" y="1668"/>
                      <a:pt x="11732" y="1656"/>
                      <a:pt x="11653" y="1656"/>
                    </a:cubicBezTo>
                    <a:cubicBezTo>
                      <a:pt x="11402" y="1656"/>
                      <a:pt x="11150" y="1779"/>
                      <a:pt x="10954" y="2061"/>
                    </a:cubicBezTo>
                    <a:cubicBezTo>
                      <a:pt x="10729" y="2350"/>
                      <a:pt x="10600" y="2768"/>
                      <a:pt x="10568" y="3154"/>
                    </a:cubicBezTo>
                    <a:cubicBezTo>
                      <a:pt x="10520" y="3525"/>
                      <a:pt x="10536" y="3830"/>
                      <a:pt x="10584" y="4104"/>
                    </a:cubicBezTo>
                    <a:cubicBezTo>
                      <a:pt x="10520" y="4361"/>
                      <a:pt x="10375" y="4634"/>
                      <a:pt x="10198" y="4634"/>
                    </a:cubicBezTo>
                    <a:cubicBezTo>
                      <a:pt x="9973" y="4634"/>
                      <a:pt x="9860" y="4441"/>
                      <a:pt x="9860" y="3540"/>
                    </a:cubicBezTo>
                    <a:cubicBezTo>
                      <a:pt x="9860" y="3026"/>
                      <a:pt x="9877" y="2800"/>
                      <a:pt x="9877" y="2414"/>
                    </a:cubicBezTo>
                    <a:cubicBezTo>
                      <a:pt x="9877" y="2206"/>
                      <a:pt x="9892" y="2028"/>
                      <a:pt x="9892" y="1996"/>
                    </a:cubicBezTo>
                    <a:cubicBezTo>
                      <a:pt x="9892" y="1884"/>
                      <a:pt x="9684" y="1820"/>
                      <a:pt x="9587" y="1803"/>
                    </a:cubicBezTo>
                    <a:cubicBezTo>
                      <a:pt x="9491" y="1771"/>
                      <a:pt x="9410" y="1771"/>
                      <a:pt x="9345" y="1771"/>
                    </a:cubicBezTo>
                    <a:cubicBezTo>
                      <a:pt x="9266" y="1788"/>
                      <a:pt x="9201" y="1852"/>
                      <a:pt x="9201" y="1916"/>
                    </a:cubicBezTo>
                    <a:lnTo>
                      <a:pt x="9201" y="2045"/>
                    </a:lnTo>
                    <a:cubicBezTo>
                      <a:pt x="9088" y="1868"/>
                      <a:pt x="8895" y="1739"/>
                      <a:pt x="8766" y="1691"/>
                    </a:cubicBezTo>
                    <a:cubicBezTo>
                      <a:pt x="8690" y="1668"/>
                      <a:pt x="8611" y="1656"/>
                      <a:pt x="8532" y="1656"/>
                    </a:cubicBezTo>
                    <a:cubicBezTo>
                      <a:pt x="8281" y="1656"/>
                      <a:pt x="8026" y="1779"/>
                      <a:pt x="7818" y="2061"/>
                    </a:cubicBezTo>
                    <a:cubicBezTo>
                      <a:pt x="7657" y="2302"/>
                      <a:pt x="7512" y="2560"/>
                      <a:pt x="7432" y="3154"/>
                    </a:cubicBezTo>
                    <a:cubicBezTo>
                      <a:pt x="7415" y="3315"/>
                      <a:pt x="7415" y="3476"/>
                      <a:pt x="7415" y="3621"/>
                    </a:cubicBezTo>
                    <a:cubicBezTo>
                      <a:pt x="7335" y="4055"/>
                      <a:pt x="7029" y="4538"/>
                      <a:pt x="6788" y="4538"/>
                    </a:cubicBezTo>
                    <a:cubicBezTo>
                      <a:pt x="6643" y="4538"/>
                      <a:pt x="6499" y="4248"/>
                      <a:pt x="6499" y="3654"/>
                    </a:cubicBezTo>
                    <a:cubicBezTo>
                      <a:pt x="6499" y="2849"/>
                      <a:pt x="6547" y="1707"/>
                      <a:pt x="6563" y="1595"/>
                    </a:cubicBezTo>
                    <a:cubicBezTo>
                      <a:pt x="6563" y="1595"/>
                      <a:pt x="6868" y="1578"/>
                      <a:pt x="6933" y="1578"/>
                    </a:cubicBezTo>
                    <a:cubicBezTo>
                      <a:pt x="7040" y="1578"/>
                      <a:pt x="7140" y="1585"/>
                      <a:pt x="7257" y="1585"/>
                    </a:cubicBezTo>
                    <a:cubicBezTo>
                      <a:pt x="7315" y="1585"/>
                      <a:pt x="7378" y="1584"/>
                      <a:pt x="7447" y="1578"/>
                    </a:cubicBezTo>
                    <a:cubicBezTo>
                      <a:pt x="7544" y="1563"/>
                      <a:pt x="7657" y="1192"/>
                      <a:pt x="7544" y="1144"/>
                    </a:cubicBezTo>
                    <a:cubicBezTo>
                      <a:pt x="7496" y="1128"/>
                      <a:pt x="7142" y="1112"/>
                      <a:pt x="7014" y="1095"/>
                    </a:cubicBezTo>
                    <a:cubicBezTo>
                      <a:pt x="6900" y="1095"/>
                      <a:pt x="6563" y="1080"/>
                      <a:pt x="6563" y="1080"/>
                    </a:cubicBezTo>
                    <a:cubicBezTo>
                      <a:pt x="6563" y="1080"/>
                      <a:pt x="6595" y="323"/>
                      <a:pt x="6611" y="244"/>
                    </a:cubicBezTo>
                    <a:cubicBezTo>
                      <a:pt x="6611" y="163"/>
                      <a:pt x="6531" y="130"/>
                      <a:pt x="6482" y="115"/>
                    </a:cubicBezTo>
                    <a:cubicBezTo>
                      <a:pt x="6354" y="66"/>
                      <a:pt x="6242" y="34"/>
                      <a:pt x="6113" y="18"/>
                    </a:cubicBezTo>
                    <a:cubicBezTo>
                      <a:pt x="6068" y="6"/>
                      <a:pt x="6030" y="0"/>
                      <a:pt x="59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4"/>
              <p:cNvSpPr/>
              <p:nvPr/>
            </p:nvSpPr>
            <p:spPr>
              <a:xfrm>
                <a:off x="-2467432" y="1140953"/>
                <a:ext cx="1616879" cy="2376"/>
              </a:xfrm>
              <a:custGeom>
                <a:avLst/>
                <a:gdLst/>
                <a:ahLst/>
                <a:cxnLst/>
                <a:rect l="l" t="t" r="r" b="b"/>
                <a:pathLst>
                  <a:path w="96766" h="129" extrusionOk="0">
                    <a:moveTo>
                      <a:pt x="0" y="0"/>
                    </a:moveTo>
                    <a:lnTo>
                      <a:pt x="0" y="129"/>
                    </a:lnTo>
                    <a:lnTo>
                      <a:pt x="96766" y="129"/>
                    </a:lnTo>
                    <a:lnTo>
                      <a:pt x="9676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4"/>
              <p:cNvSpPr/>
              <p:nvPr/>
            </p:nvSpPr>
            <p:spPr>
              <a:xfrm>
                <a:off x="-2410001" y="956128"/>
                <a:ext cx="117051" cy="100158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5422" extrusionOk="0">
                    <a:moveTo>
                      <a:pt x="3571" y="275"/>
                    </a:moveTo>
                    <a:cubicBezTo>
                      <a:pt x="3700" y="275"/>
                      <a:pt x="3813" y="322"/>
                      <a:pt x="3910" y="403"/>
                    </a:cubicBezTo>
                    <a:lnTo>
                      <a:pt x="4167" y="676"/>
                    </a:lnTo>
                    <a:cubicBezTo>
                      <a:pt x="4408" y="918"/>
                      <a:pt x="4714" y="1047"/>
                      <a:pt x="5051" y="1047"/>
                    </a:cubicBezTo>
                    <a:lnTo>
                      <a:pt x="5164" y="1047"/>
                    </a:lnTo>
                    <a:cubicBezTo>
                      <a:pt x="5583" y="1047"/>
                      <a:pt x="5937" y="1384"/>
                      <a:pt x="5937" y="1819"/>
                    </a:cubicBezTo>
                    <a:lnTo>
                      <a:pt x="5937" y="4392"/>
                    </a:lnTo>
                    <a:cubicBezTo>
                      <a:pt x="5937" y="4601"/>
                      <a:pt x="5855" y="4794"/>
                      <a:pt x="5711" y="4939"/>
                    </a:cubicBezTo>
                    <a:cubicBezTo>
                      <a:pt x="5566" y="5083"/>
                      <a:pt x="5373" y="5164"/>
                      <a:pt x="5164" y="5164"/>
                    </a:cubicBezTo>
                    <a:lnTo>
                      <a:pt x="1030" y="5164"/>
                    </a:lnTo>
                    <a:cubicBezTo>
                      <a:pt x="612" y="5164"/>
                      <a:pt x="258" y="4826"/>
                      <a:pt x="258" y="4392"/>
                    </a:cubicBezTo>
                    <a:lnTo>
                      <a:pt x="258" y="1819"/>
                    </a:lnTo>
                    <a:cubicBezTo>
                      <a:pt x="258" y="1609"/>
                      <a:pt x="339" y="1416"/>
                      <a:pt x="483" y="1272"/>
                    </a:cubicBezTo>
                    <a:cubicBezTo>
                      <a:pt x="629" y="1127"/>
                      <a:pt x="822" y="1047"/>
                      <a:pt x="1030" y="1047"/>
                    </a:cubicBezTo>
                    <a:lnTo>
                      <a:pt x="1143" y="1047"/>
                    </a:lnTo>
                    <a:cubicBezTo>
                      <a:pt x="1465" y="1047"/>
                      <a:pt x="1787" y="918"/>
                      <a:pt x="2027" y="676"/>
                    </a:cubicBezTo>
                    <a:lnTo>
                      <a:pt x="2285" y="403"/>
                    </a:lnTo>
                    <a:cubicBezTo>
                      <a:pt x="2381" y="322"/>
                      <a:pt x="2494" y="275"/>
                      <a:pt x="2623" y="275"/>
                    </a:cubicBezTo>
                    <a:close/>
                    <a:moveTo>
                      <a:pt x="2623" y="1"/>
                    </a:moveTo>
                    <a:cubicBezTo>
                      <a:pt x="2430" y="1"/>
                      <a:pt x="2252" y="82"/>
                      <a:pt x="2108" y="226"/>
                    </a:cubicBezTo>
                    <a:lnTo>
                      <a:pt x="1834" y="500"/>
                    </a:lnTo>
                    <a:cubicBezTo>
                      <a:pt x="1658" y="676"/>
                      <a:pt x="1401" y="789"/>
                      <a:pt x="1143" y="789"/>
                    </a:cubicBezTo>
                    <a:lnTo>
                      <a:pt x="1030" y="789"/>
                    </a:lnTo>
                    <a:cubicBezTo>
                      <a:pt x="468" y="789"/>
                      <a:pt x="1" y="1240"/>
                      <a:pt x="1" y="1819"/>
                    </a:cubicBezTo>
                    <a:lnTo>
                      <a:pt x="1" y="4392"/>
                    </a:lnTo>
                    <a:cubicBezTo>
                      <a:pt x="1" y="4971"/>
                      <a:pt x="468" y="5422"/>
                      <a:pt x="1030" y="5422"/>
                    </a:cubicBezTo>
                    <a:lnTo>
                      <a:pt x="5164" y="5422"/>
                    </a:lnTo>
                    <a:cubicBezTo>
                      <a:pt x="5727" y="5422"/>
                      <a:pt x="6194" y="4971"/>
                      <a:pt x="6194" y="4392"/>
                    </a:cubicBezTo>
                    <a:lnTo>
                      <a:pt x="6194" y="1819"/>
                    </a:lnTo>
                    <a:cubicBezTo>
                      <a:pt x="6194" y="1240"/>
                      <a:pt x="5727" y="789"/>
                      <a:pt x="5164" y="789"/>
                    </a:cubicBezTo>
                    <a:lnTo>
                      <a:pt x="5051" y="789"/>
                    </a:lnTo>
                    <a:cubicBezTo>
                      <a:pt x="4794" y="789"/>
                      <a:pt x="4537" y="676"/>
                      <a:pt x="4360" y="483"/>
                    </a:cubicBezTo>
                    <a:lnTo>
                      <a:pt x="4086" y="226"/>
                    </a:lnTo>
                    <a:cubicBezTo>
                      <a:pt x="3942" y="82"/>
                      <a:pt x="3764" y="1"/>
                      <a:pt x="35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4"/>
              <p:cNvSpPr/>
              <p:nvPr/>
            </p:nvSpPr>
            <p:spPr>
              <a:xfrm>
                <a:off x="-2380823" y="982580"/>
                <a:ext cx="58696" cy="57080"/>
              </a:xfrm>
              <a:custGeom>
                <a:avLst/>
                <a:gdLst/>
                <a:ahLst/>
                <a:cxnLst/>
                <a:rect l="l" t="t" r="r" b="b"/>
                <a:pathLst>
                  <a:path w="3106" h="3090" extrusionOk="0">
                    <a:moveTo>
                      <a:pt x="1545" y="258"/>
                    </a:moveTo>
                    <a:cubicBezTo>
                      <a:pt x="2269" y="258"/>
                      <a:pt x="2848" y="837"/>
                      <a:pt x="2848" y="1545"/>
                    </a:cubicBezTo>
                    <a:cubicBezTo>
                      <a:pt x="2848" y="2253"/>
                      <a:pt x="2269" y="2832"/>
                      <a:pt x="1545" y="2832"/>
                    </a:cubicBezTo>
                    <a:cubicBezTo>
                      <a:pt x="837" y="2832"/>
                      <a:pt x="258" y="2253"/>
                      <a:pt x="258" y="1545"/>
                    </a:cubicBezTo>
                    <a:cubicBezTo>
                      <a:pt x="258" y="837"/>
                      <a:pt x="837" y="258"/>
                      <a:pt x="1545" y="258"/>
                    </a:cubicBezTo>
                    <a:close/>
                    <a:moveTo>
                      <a:pt x="1545" y="1"/>
                    </a:moveTo>
                    <a:cubicBezTo>
                      <a:pt x="693" y="1"/>
                      <a:pt x="1" y="692"/>
                      <a:pt x="1" y="1545"/>
                    </a:cubicBezTo>
                    <a:cubicBezTo>
                      <a:pt x="1" y="2397"/>
                      <a:pt x="693" y="3089"/>
                      <a:pt x="1545" y="3089"/>
                    </a:cubicBezTo>
                    <a:cubicBezTo>
                      <a:pt x="2413" y="3089"/>
                      <a:pt x="3106" y="2397"/>
                      <a:pt x="3106" y="1545"/>
                    </a:cubicBezTo>
                    <a:cubicBezTo>
                      <a:pt x="3106" y="692"/>
                      <a:pt x="2413" y="1"/>
                      <a:pt x="15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2" name="Google Shape;502;p34"/>
            <p:cNvGrpSpPr/>
            <p:nvPr/>
          </p:nvGrpSpPr>
          <p:grpSpPr>
            <a:xfrm>
              <a:off x="-3629423" y="679726"/>
              <a:ext cx="1853353" cy="3784074"/>
              <a:chOff x="5746273" y="628276"/>
              <a:chExt cx="1994354" cy="4071962"/>
            </a:xfrm>
          </p:grpSpPr>
          <p:sp>
            <p:nvSpPr>
              <p:cNvPr id="503" name="Google Shape;503;p34"/>
              <p:cNvSpPr/>
              <p:nvPr/>
            </p:nvSpPr>
            <p:spPr>
              <a:xfrm>
                <a:off x="5768056" y="628286"/>
                <a:ext cx="1952041" cy="4071952"/>
              </a:xfrm>
              <a:custGeom>
                <a:avLst/>
                <a:gdLst/>
                <a:ahLst/>
                <a:cxnLst/>
                <a:rect l="l" t="t" r="r" b="b"/>
                <a:pathLst>
                  <a:path w="7886" h="16452" extrusionOk="0">
                    <a:moveTo>
                      <a:pt x="994" y="1"/>
                    </a:moveTo>
                    <a:cubicBezTo>
                      <a:pt x="446" y="1"/>
                      <a:pt x="0" y="447"/>
                      <a:pt x="0" y="995"/>
                    </a:cubicBezTo>
                    <a:lnTo>
                      <a:pt x="0" y="2342"/>
                    </a:lnTo>
                    <a:lnTo>
                      <a:pt x="0" y="2724"/>
                    </a:lnTo>
                    <a:lnTo>
                      <a:pt x="0" y="3434"/>
                    </a:lnTo>
                    <a:lnTo>
                      <a:pt x="0" y="4658"/>
                    </a:lnTo>
                    <a:lnTo>
                      <a:pt x="0" y="4957"/>
                    </a:lnTo>
                    <a:lnTo>
                      <a:pt x="0" y="6181"/>
                    </a:lnTo>
                    <a:lnTo>
                      <a:pt x="0" y="15457"/>
                    </a:lnTo>
                    <a:cubicBezTo>
                      <a:pt x="0" y="16006"/>
                      <a:pt x="446" y="16451"/>
                      <a:pt x="994" y="16451"/>
                    </a:cubicBezTo>
                    <a:lnTo>
                      <a:pt x="6886" y="16451"/>
                    </a:lnTo>
                    <a:cubicBezTo>
                      <a:pt x="7439" y="16451"/>
                      <a:pt x="7885" y="16006"/>
                      <a:pt x="7885" y="15457"/>
                    </a:cubicBezTo>
                    <a:lnTo>
                      <a:pt x="7885" y="5079"/>
                    </a:lnTo>
                    <a:lnTo>
                      <a:pt x="7885" y="3860"/>
                    </a:lnTo>
                    <a:lnTo>
                      <a:pt x="7885" y="995"/>
                    </a:lnTo>
                    <a:cubicBezTo>
                      <a:pt x="7885" y="447"/>
                      <a:pt x="7439" y="1"/>
                      <a:pt x="6886" y="1"/>
                    </a:cubicBezTo>
                    <a:lnTo>
                      <a:pt x="5946" y="1"/>
                    </a:lnTo>
                    <a:lnTo>
                      <a:pt x="5946" y="265"/>
                    </a:lnTo>
                    <a:lnTo>
                      <a:pt x="6866" y="265"/>
                    </a:lnTo>
                    <a:cubicBezTo>
                      <a:pt x="7302" y="265"/>
                      <a:pt x="7655" y="618"/>
                      <a:pt x="7655" y="1054"/>
                    </a:cubicBezTo>
                    <a:lnTo>
                      <a:pt x="7655" y="15398"/>
                    </a:lnTo>
                    <a:cubicBezTo>
                      <a:pt x="7655" y="15834"/>
                      <a:pt x="7302" y="16187"/>
                      <a:pt x="6866" y="16187"/>
                    </a:cubicBezTo>
                    <a:lnTo>
                      <a:pt x="1014" y="16187"/>
                    </a:lnTo>
                    <a:cubicBezTo>
                      <a:pt x="578" y="16187"/>
                      <a:pt x="226" y="15834"/>
                      <a:pt x="226" y="15398"/>
                    </a:cubicBezTo>
                    <a:lnTo>
                      <a:pt x="226" y="1054"/>
                    </a:lnTo>
                    <a:cubicBezTo>
                      <a:pt x="226" y="618"/>
                      <a:pt x="578" y="265"/>
                      <a:pt x="1014" y="265"/>
                    </a:cubicBezTo>
                    <a:lnTo>
                      <a:pt x="1935" y="265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4"/>
              <p:cNvSpPr/>
              <p:nvPr/>
            </p:nvSpPr>
            <p:spPr>
              <a:xfrm>
                <a:off x="5823750" y="693874"/>
                <a:ext cx="1839166" cy="3940775"/>
              </a:xfrm>
              <a:custGeom>
                <a:avLst/>
                <a:gdLst/>
                <a:ahLst/>
                <a:cxnLst/>
                <a:rect l="l" t="t" r="r" b="b"/>
                <a:pathLst>
                  <a:path w="7430" h="15922" extrusionOk="0">
                    <a:moveTo>
                      <a:pt x="789" y="0"/>
                    </a:moveTo>
                    <a:cubicBezTo>
                      <a:pt x="353" y="0"/>
                      <a:pt x="1" y="353"/>
                      <a:pt x="1" y="789"/>
                    </a:cubicBezTo>
                    <a:lnTo>
                      <a:pt x="1" y="15133"/>
                    </a:lnTo>
                    <a:cubicBezTo>
                      <a:pt x="1" y="15569"/>
                      <a:pt x="353" y="15922"/>
                      <a:pt x="789" y="15922"/>
                    </a:cubicBezTo>
                    <a:lnTo>
                      <a:pt x="6641" y="15922"/>
                    </a:lnTo>
                    <a:cubicBezTo>
                      <a:pt x="7077" y="15922"/>
                      <a:pt x="7430" y="15569"/>
                      <a:pt x="7430" y="15133"/>
                    </a:cubicBezTo>
                    <a:lnTo>
                      <a:pt x="7430" y="789"/>
                    </a:lnTo>
                    <a:cubicBezTo>
                      <a:pt x="7430" y="353"/>
                      <a:pt x="7077" y="0"/>
                      <a:pt x="6641" y="0"/>
                    </a:cubicBezTo>
                    <a:lnTo>
                      <a:pt x="5721" y="0"/>
                    </a:lnTo>
                    <a:lnTo>
                      <a:pt x="5721" y="265"/>
                    </a:lnTo>
                    <a:cubicBezTo>
                      <a:pt x="5721" y="485"/>
                      <a:pt x="5544" y="666"/>
                      <a:pt x="5324" y="666"/>
                    </a:cubicBezTo>
                    <a:lnTo>
                      <a:pt x="2111" y="666"/>
                    </a:lnTo>
                    <a:cubicBezTo>
                      <a:pt x="1891" y="666"/>
                      <a:pt x="1710" y="485"/>
                      <a:pt x="1710" y="265"/>
                    </a:cubicBezTo>
                    <a:lnTo>
                      <a:pt x="171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4"/>
              <p:cNvSpPr/>
              <p:nvPr/>
            </p:nvSpPr>
            <p:spPr>
              <a:xfrm>
                <a:off x="6242301" y="628276"/>
                <a:ext cx="1002057" cy="230689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932" extrusionOk="0">
                    <a:moveTo>
                      <a:pt x="2503" y="471"/>
                    </a:moveTo>
                    <a:cubicBezTo>
                      <a:pt x="2547" y="471"/>
                      <a:pt x="2582" y="505"/>
                      <a:pt x="2582" y="549"/>
                    </a:cubicBezTo>
                    <a:cubicBezTo>
                      <a:pt x="2582" y="589"/>
                      <a:pt x="2547" y="623"/>
                      <a:pt x="2503" y="623"/>
                    </a:cubicBezTo>
                    <a:lnTo>
                      <a:pt x="1509" y="623"/>
                    </a:lnTo>
                    <a:cubicBezTo>
                      <a:pt x="1470" y="623"/>
                      <a:pt x="1431" y="589"/>
                      <a:pt x="1431" y="549"/>
                    </a:cubicBezTo>
                    <a:cubicBezTo>
                      <a:pt x="1431" y="505"/>
                      <a:pt x="1470" y="471"/>
                      <a:pt x="1509" y="471"/>
                    </a:cubicBezTo>
                    <a:close/>
                    <a:moveTo>
                      <a:pt x="2924" y="461"/>
                    </a:moveTo>
                    <a:cubicBezTo>
                      <a:pt x="2973" y="461"/>
                      <a:pt x="3013" y="500"/>
                      <a:pt x="3013" y="549"/>
                    </a:cubicBezTo>
                    <a:cubicBezTo>
                      <a:pt x="3013" y="593"/>
                      <a:pt x="2973" y="633"/>
                      <a:pt x="2924" y="633"/>
                    </a:cubicBezTo>
                    <a:cubicBezTo>
                      <a:pt x="2876" y="633"/>
                      <a:pt x="2836" y="593"/>
                      <a:pt x="2836" y="549"/>
                    </a:cubicBezTo>
                    <a:cubicBezTo>
                      <a:pt x="2836" y="500"/>
                      <a:pt x="2876" y="461"/>
                      <a:pt x="2924" y="461"/>
                    </a:cubicBezTo>
                    <a:close/>
                    <a:moveTo>
                      <a:pt x="1" y="1"/>
                    </a:moveTo>
                    <a:lnTo>
                      <a:pt x="1" y="265"/>
                    </a:lnTo>
                    <a:lnTo>
                      <a:pt x="1" y="530"/>
                    </a:lnTo>
                    <a:cubicBezTo>
                      <a:pt x="1" y="750"/>
                      <a:pt x="182" y="931"/>
                      <a:pt x="402" y="931"/>
                    </a:cubicBezTo>
                    <a:lnTo>
                      <a:pt x="3615" y="931"/>
                    </a:lnTo>
                    <a:cubicBezTo>
                      <a:pt x="3835" y="931"/>
                      <a:pt x="4012" y="750"/>
                      <a:pt x="4012" y="530"/>
                    </a:cubicBezTo>
                    <a:lnTo>
                      <a:pt x="4012" y="265"/>
                    </a:lnTo>
                    <a:lnTo>
                      <a:pt x="40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4"/>
              <p:cNvSpPr/>
              <p:nvPr/>
            </p:nvSpPr>
            <p:spPr>
              <a:xfrm>
                <a:off x="5782412" y="644126"/>
                <a:ext cx="1923080" cy="4040272"/>
              </a:xfrm>
              <a:custGeom>
                <a:avLst/>
                <a:gdLst/>
                <a:ahLst/>
                <a:cxnLst/>
                <a:rect l="l" t="t" r="r" b="b"/>
                <a:pathLst>
                  <a:path w="7769" h="16324" extrusionOk="0">
                    <a:moveTo>
                      <a:pt x="6755" y="16324"/>
                    </a:moveTo>
                    <a:lnTo>
                      <a:pt x="1010" y="16324"/>
                    </a:lnTo>
                    <a:cubicBezTo>
                      <a:pt x="452" y="16324"/>
                      <a:pt x="1" y="15863"/>
                      <a:pt x="1" y="15300"/>
                    </a:cubicBezTo>
                    <a:lnTo>
                      <a:pt x="1" y="1024"/>
                    </a:lnTo>
                    <a:cubicBezTo>
                      <a:pt x="1" y="461"/>
                      <a:pt x="452" y="1"/>
                      <a:pt x="1010" y="1"/>
                    </a:cubicBezTo>
                    <a:lnTo>
                      <a:pt x="6755" y="1"/>
                    </a:lnTo>
                    <a:cubicBezTo>
                      <a:pt x="7313" y="1"/>
                      <a:pt x="7768" y="461"/>
                      <a:pt x="7768" y="1024"/>
                    </a:cubicBezTo>
                    <a:lnTo>
                      <a:pt x="7768" y="15300"/>
                    </a:lnTo>
                    <a:cubicBezTo>
                      <a:pt x="7768" y="15863"/>
                      <a:pt x="7313" y="16324"/>
                      <a:pt x="6755" y="16324"/>
                    </a:cubicBezTo>
                    <a:close/>
                    <a:moveTo>
                      <a:pt x="1010" y="79"/>
                    </a:moveTo>
                    <a:cubicBezTo>
                      <a:pt x="496" y="79"/>
                      <a:pt x="79" y="500"/>
                      <a:pt x="79" y="1024"/>
                    </a:cubicBezTo>
                    <a:lnTo>
                      <a:pt x="79" y="15300"/>
                    </a:lnTo>
                    <a:cubicBezTo>
                      <a:pt x="79" y="15819"/>
                      <a:pt x="496" y="16245"/>
                      <a:pt x="1010" y="16245"/>
                    </a:cubicBezTo>
                    <a:lnTo>
                      <a:pt x="6755" y="16245"/>
                    </a:lnTo>
                    <a:cubicBezTo>
                      <a:pt x="7269" y="16245"/>
                      <a:pt x="7685" y="15819"/>
                      <a:pt x="7685" y="15300"/>
                    </a:cubicBezTo>
                    <a:lnTo>
                      <a:pt x="7685" y="1024"/>
                    </a:lnTo>
                    <a:cubicBezTo>
                      <a:pt x="7685" y="500"/>
                      <a:pt x="7269" y="79"/>
                      <a:pt x="6755" y="79"/>
                    </a:cubicBezTo>
                    <a:lnTo>
                      <a:pt x="1010" y="7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4"/>
              <p:cNvSpPr/>
              <p:nvPr/>
            </p:nvSpPr>
            <p:spPr>
              <a:xfrm>
                <a:off x="6950959" y="742385"/>
                <a:ext cx="43813" cy="42571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2" extrusionOk="0">
                    <a:moveTo>
                      <a:pt x="88" y="0"/>
                    </a:moveTo>
                    <a:cubicBezTo>
                      <a:pt x="40" y="0"/>
                      <a:pt x="0" y="39"/>
                      <a:pt x="0" y="88"/>
                    </a:cubicBezTo>
                    <a:cubicBezTo>
                      <a:pt x="0" y="132"/>
                      <a:pt x="40" y="172"/>
                      <a:pt x="88" y="172"/>
                    </a:cubicBezTo>
                    <a:cubicBezTo>
                      <a:pt x="137" y="172"/>
                      <a:pt x="177" y="132"/>
                      <a:pt x="177" y="88"/>
                    </a:cubicBezTo>
                    <a:cubicBezTo>
                      <a:pt x="177" y="39"/>
                      <a:pt x="137" y="0"/>
                      <a:pt x="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4"/>
              <p:cNvSpPr/>
              <p:nvPr/>
            </p:nvSpPr>
            <p:spPr>
              <a:xfrm>
                <a:off x="6600748" y="744613"/>
                <a:ext cx="285157" cy="37868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153" extrusionOk="0">
                    <a:moveTo>
                      <a:pt x="79" y="1"/>
                    </a:moveTo>
                    <a:cubicBezTo>
                      <a:pt x="40" y="1"/>
                      <a:pt x="1" y="35"/>
                      <a:pt x="1" y="79"/>
                    </a:cubicBezTo>
                    <a:cubicBezTo>
                      <a:pt x="1" y="119"/>
                      <a:pt x="40" y="153"/>
                      <a:pt x="79" y="153"/>
                    </a:cubicBezTo>
                    <a:lnTo>
                      <a:pt x="1073" y="153"/>
                    </a:lnTo>
                    <a:cubicBezTo>
                      <a:pt x="1117" y="153"/>
                      <a:pt x="1152" y="119"/>
                      <a:pt x="1152" y="79"/>
                    </a:cubicBezTo>
                    <a:cubicBezTo>
                      <a:pt x="1152" y="35"/>
                      <a:pt x="1117" y="1"/>
                      <a:pt x="10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4"/>
              <p:cNvSpPr/>
              <p:nvPr/>
            </p:nvSpPr>
            <p:spPr>
              <a:xfrm>
                <a:off x="7363390" y="760453"/>
                <a:ext cx="75250" cy="58411"/>
              </a:xfrm>
              <a:custGeom>
                <a:avLst/>
                <a:gdLst/>
                <a:ahLst/>
                <a:cxnLst/>
                <a:rect l="l" t="t" r="r" b="b"/>
                <a:pathLst>
                  <a:path w="304" h="236" extrusionOk="0">
                    <a:moveTo>
                      <a:pt x="152" y="1"/>
                    </a:moveTo>
                    <a:cubicBezTo>
                      <a:pt x="93" y="1"/>
                      <a:pt x="39" y="25"/>
                      <a:pt x="0" y="59"/>
                    </a:cubicBezTo>
                    <a:lnTo>
                      <a:pt x="25" y="84"/>
                    </a:lnTo>
                    <a:cubicBezTo>
                      <a:pt x="54" y="50"/>
                      <a:pt x="103" y="30"/>
                      <a:pt x="152" y="30"/>
                    </a:cubicBezTo>
                    <a:cubicBezTo>
                      <a:pt x="201" y="30"/>
                      <a:pt x="245" y="50"/>
                      <a:pt x="279" y="84"/>
                    </a:cubicBezTo>
                    <a:lnTo>
                      <a:pt x="304" y="59"/>
                    </a:lnTo>
                    <a:cubicBezTo>
                      <a:pt x="265" y="25"/>
                      <a:pt x="211" y="1"/>
                      <a:pt x="152" y="1"/>
                    </a:cubicBezTo>
                    <a:close/>
                    <a:moveTo>
                      <a:pt x="152" y="59"/>
                    </a:moveTo>
                    <a:cubicBezTo>
                      <a:pt x="108" y="59"/>
                      <a:pt x="74" y="79"/>
                      <a:pt x="44" y="104"/>
                    </a:cubicBezTo>
                    <a:lnTo>
                      <a:pt x="69" y="128"/>
                    </a:lnTo>
                    <a:cubicBezTo>
                      <a:pt x="88" y="104"/>
                      <a:pt x="118" y="94"/>
                      <a:pt x="152" y="94"/>
                    </a:cubicBezTo>
                    <a:cubicBezTo>
                      <a:pt x="186" y="94"/>
                      <a:pt x="216" y="104"/>
                      <a:pt x="235" y="128"/>
                    </a:cubicBezTo>
                    <a:lnTo>
                      <a:pt x="260" y="104"/>
                    </a:lnTo>
                    <a:cubicBezTo>
                      <a:pt x="230" y="79"/>
                      <a:pt x="191" y="59"/>
                      <a:pt x="152" y="59"/>
                    </a:cubicBezTo>
                    <a:close/>
                    <a:moveTo>
                      <a:pt x="152" y="128"/>
                    </a:moveTo>
                    <a:cubicBezTo>
                      <a:pt x="128" y="128"/>
                      <a:pt x="108" y="138"/>
                      <a:pt x="93" y="152"/>
                    </a:cubicBezTo>
                    <a:lnTo>
                      <a:pt x="118" y="177"/>
                    </a:lnTo>
                    <a:cubicBezTo>
                      <a:pt x="123" y="167"/>
                      <a:pt x="137" y="162"/>
                      <a:pt x="152" y="162"/>
                    </a:cubicBezTo>
                    <a:cubicBezTo>
                      <a:pt x="167" y="162"/>
                      <a:pt x="177" y="167"/>
                      <a:pt x="186" y="177"/>
                    </a:cubicBezTo>
                    <a:lnTo>
                      <a:pt x="211" y="152"/>
                    </a:lnTo>
                    <a:cubicBezTo>
                      <a:pt x="196" y="138"/>
                      <a:pt x="172" y="128"/>
                      <a:pt x="152" y="128"/>
                    </a:cubicBezTo>
                    <a:close/>
                    <a:moveTo>
                      <a:pt x="152" y="187"/>
                    </a:moveTo>
                    <a:cubicBezTo>
                      <a:pt x="137" y="187"/>
                      <a:pt x="128" y="197"/>
                      <a:pt x="128" y="211"/>
                    </a:cubicBezTo>
                    <a:cubicBezTo>
                      <a:pt x="128" y="226"/>
                      <a:pt x="137" y="236"/>
                      <a:pt x="152" y="236"/>
                    </a:cubicBezTo>
                    <a:cubicBezTo>
                      <a:pt x="167" y="236"/>
                      <a:pt x="177" y="226"/>
                      <a:pt x="177" y="211"/>
                    </a:cubicBezTo>
                    <a:cubicBezTo>
                      <a:pt x="177" y="197"/>
                      <a:pt x="167" y="187"/>
                      <a:pt x="152" y="1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4"/>
              <p:cNvSpPr/>
              <p:nvPr/>
            </p:nvSpPr>
            <p:spPr>
              <a:xfrm>
                <a:off x="7279724" y="768868"/>
                <a:ext cx="65596" cy="48758"/>
              </a:xfrm>
              <a:custGeom>
                <a:avLst/>
                <a:gdLst/>
                <a:ahLst/>
                <a:cxnLst/>
                <a:rect l="l" t="t" r="r" b="b"/>
                <a:pathLst>
                  <a:path w="265" h="197" extrusionOk="0">
                    <a:moveTo>
                      <a:pt x="0" y="143"/>
                    </a:moveTo>
                    <a:lnTo>
                      <a:pt x="0" y="192"/>
                    </a:lnTo>
                    <a:lnTo>
                      <a:pt x="30" y="192"/>
                    </a:lnTo>
                    <a:lnTo>
                      <a:pt x="30" y="143"/>
                    </a:lnTo>
                    <a:close/>
                    <a:moveTo>
                      <a:pt x="59" y="109"/>
                    </a:moveTo>
                    <a:lnTo>
                      <a:pt x="59" y="192"/>
                    </a:lnTo>
                    <a:lnTo>
                      <a:pt x="88" y="192"/>
                    </a:lnTo>
                    <a:lnTo>
                      <a:pt x="88" y="109"/>
                    </a:lnTo>
                    <a:close/>
                    <a:moveTo>
                      <a:pt x="118" y="70"/>
                    </a:moveTo>
                    <a:lnTo>
                      <a:pt x="118" y="192"/>
                    </a:lnTo>
                    <a:lnTo>
                      <a:pt x="147" y="192"/>
                    </a:lnTo>
                    <a:lnTo>
                      <a:pt x="147" y="70"/>
                    </a:lnTo>
                    <a:close/>
                    <a:moveTo>
                      <a:pt x="177" y="35"/>
                    </a:moveTo>
                    <a:lnTo>
                      <a:pt x="177" y="192"/>
                    </a:lnTo>
                    <a:lnTo>
                      <a:pt x="206" y="192"/>
                    </a:lnTo>
                    <a:lnTo>
                      <a:pt x="206" y="35"/>
                    </a:lnTo>
                    <a:close/>
                    <a:moveTo>
                      <a:pt x="235" y="1"/>
                    </a:moveTo>
                    <a:lnTo>
                      <a:pt x="235" y="197"/>
                    </a:lnTo>
                    <a:lnTo>
                      <a:pt x="265" y="197"/>
                    </a:lnTo>
                    <a:lnTo>
                      <a:pt x="2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4"/>
              <p:cNvSpPr/>
              <p:nvPr/>
            </p:nvSpPr>
            <p:spPr>
              <a:xfrm>
                <a:off x="7457946" y="770105"/>
                <a:ext cx="98270" cy="47521"/>
              </a:xfrm>
              <a:custGeom>
                <a:avLst/>
                <a:gdLst/>
                <a:ahLst/>
                <a:cxnLst/>
                <a:rect l="l" t="t" r="r" b="b"/>
                <a:pathLst>
                  <a:path w="397" h="192" extrusionOk="0">
                    <a:moveTo>
                      <a:pt x="44" y="20"/>
                    </a:moveTo>
                    <a:cubicBezTo>
                      <a:pt x="30" y="20"/>
                      <a:pt x="20" y="35"/>
                      <a:pt x="20" y="50"/>
                    </a:cubicBezTo>
                    <a:lnTo>
                      <a:pt x="20" y="148"/>
                    </a:lnTo>
                    <a:cubicBezTo>
                      <a:pt x="20" y="162"/>
                      <a:pt x="30" y="172"/>
                      <a:pt x="44" y="172"/>
                    </a:cubicBezTo>
                    <a:lnTo>
                      <a:pt x="274" y="172"/>
                    </a:lnTo>
                    <a:lnTo>
                      <a:pt x="274" y="20"/>
                    </a:lnTo>
                    <a:close/>
                    <a:moveTo>
                      <a:pt x="338" y="11"/>
                    </a:moveTo>
                    <a:cubicBezTo>
                      <a:pt x="358" y="11"/>
                      <a:pt x="372" y="25"/>
                      <a:pt x="372" y="45"/>
                    </a:cubicBezTo>
                    <a:lnTo>
                      <a:pt x="372" y="153"/>
                    </a:lnTo>
                    <a:cubicBezTo>
                      <a:pt x="372" y="172"/>
                      <a:pt x="358" y="187"/>
                      <a:pt x="338" y="187"/>
                    </a:cubicBezTo>
                    <a:lnTo>
                      <a:pt x="39" y="187"/>
                    </a:lnTo>
                    <a:cubicBezTo>
                      <a:pt x="25" y="187"/>
                      <a:pt x="5" y="172"/>
                      <a:pt x="5" y="153"/>
                    </a:cubicBezTo>
                    <a:lnTo>
                      <a:pt x="5" y="45"/>
                    </a:lnTo>
                    <a:cubicBezTo>
                      <a:pt x="5" y="25"/>
                      <a:pt x="25" y="11"/>
                      <a:pt x="39" y="11"/>
                    </a:cubicBezTo>
                    <a:close/>
                    <a:moveTo>
                      <a:pt x="39" y="1"/>
                    </a:moveTo>
                    <a:cubicBezTo>
                      <a:pt x="20" y="1"/>
                      <a:pt x="0" y="20"/>
                      <a:pt x="0" y="45"/>
                    </a:cubicBezTo>
                    <a:lnTo>
                      <a:pt x="0" y="153"/>
                    </a:lnTo>
                    <a:cubicBezTo>
                      <a:pt x="0" y="172"/>
                      <a:pt x="20" y="192"/>
                      <a:pt x="39" y="192"/>
                    </a:cubicBezTo>
                    <a:lnTo>
                      <a:pt x="338" y="192"/>
                    </a:lnTo>
                    <a:cubicBezTo>
                      <a:pt x="363" y="192"/>
                      <a:pt x="377" y="172"/>
                      <a:pt x="377" y="153"/>
                    </a:cubicBezTo>
                    <a:lnTo>
                      <a:pt x="377" y="123"/>
                    </a:lnTo>
                    <a:lnTo>
                      <a:pt x="397" y="123"/>
                    </a:lnTo>
                    <a:lnTo>
                      <a:pt x="397" y="74"/>
                    </a:lnTo>
                    <a:lnTo>
                      <a:pt x="377" y="74"/>
                    </a:lnTo>
                    <a:lnTo>
                      <a:pt x="377" y="45"/>
                    </a:lnTo>
                    <a:cubicBezTo>
                      <a:pt x="377" y="20"/>
                      <a:pt x="363" y="1"/>
                      <a:pt x="3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4"/>
              <p:cNvSpPr/>
              <p:nvPr/>
            </p:nvSpPr>
            <p:spPr>
              <a:xfrm>
                <a:off x="7662654" y="996819"/>
                <a:ext cx="57428" cy="28216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14" extrusionOk="0">
                    <a:moveTo>
                      <a:pt x="1" y="1"/>
                    </a:moveTo>
                    <a:lnTo>
                      <a:pt x="1" y="113"/>
                    </a:lnTo>
                    <a:lnTo>
                      <a:pt x="231" y="113"/>
                    </a:lnTo>
                    <a:lnTo>
                      <a:pt x="23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4"/>
              <p:cNvSpPr/>
              <p:nvPr/>
            </p:nvSpPr>
            <p:spPr>
              <a:xfrm>
                <a:off x="5768056" y="996819"/>
                <a:ext cx="55942" cy="28216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14" extrusionOk="0">
                    <a:moveTo>
                      <a:pt x="0" y="1"/>
                    </a:moveTo>
                    <a:lnTo>
                      <a:pt x="0" y="113"/>
                    </a:lnTo>
                    <a:lnTo>
                      <a:pt x="226" y="113"/>
                    </a:lnTo>
                    <a:lnTo>
                      <a:pt x="2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4"/>
              <p:cNvSpPr/>
              <p:nvPr/>
            </p:nvSpPr>
            <p:spPr>
              <a:xfrm>
                <a:off x="7719834" y="1583649"/>
                <a:ext cx="20793" cy="301956"/>
              </a:xfrm>
              <a:custGeom>
                <a:avLst/>
                <a:gdLst/>
                <a:ahLst/>
                <a:cxnLst/>
                <a:rect l="l" t="t" r="r" b="b"/>
                <a:pathLst>
                  <a:path w="84" h="1220" extrusionOk="0">
                    <a:moveTo>
                      <a:pt x="0" y="0"/>
                    </a:moveTo>
                    <a:lnTo>
                      <a:pt x="0" y="1219"/>
                    </a:lnTo>
                    <a:lnTo>
                      <a:pt x="39" y="1219"/>
                    </a:lnTo>
                    <a:cubicBezTo>
                      <a:pt x="64" y="1219"/>
                      <a:pt x="83" y="1200"/>
                      <a:pt x="83" y="1175"/>
                    </a:cubicBezTo>
                    <a:lnTo>
                      <a:pt x="83" y="44"/>
                    </a:lnTo>
                    <a:cubicBezTo>
                      <a:pt x="83" y="20"/>
                      <a:pt x="64" y="0"/>
                      <a:pt x="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4"/>
              <p:cNvSpPr/>
              <p:nvPr/>
            </p:nvSpPr>
            <p:spPr>
              <a:xfrm>
                <a:off x="5746273" y="1855160"/>
                <a:ext cx="22030" cy="303194"/>
              </a:xfrm>
              <a:custGeom>
                <a:avLst/>
                <a:gdLst/>
                <a:ahLst/>
                <a:cxnLst/>
                <a:rect l="l" t="t" r="r" b="b"/>
                <a:pathLst>
                  <a:path w="89" h="1225" extrusionOk="0">
                    <a:moveTo>
                      <a:pt x="44" y="0"/>
                    </a:moveTo>
                    <a:cubicBezTo>
                      <a:pt x="20" y="0"/>
                      <a:pt x="0" y="20"/>
                      <a:pt x="0" y="49"/>
                    </a:cubicBezTo>
                    <a:lnTo>
                      <a:pt x="0" y="1180"/>
                    </a:lnTo>
                    <a:cubicBezTo>
                      <a:pt x="0" y="1205"/>
                      <a:pt x="20" y="1224"/>
                      <a:pt x="44" y="1224"/>
                    </a:cubicBezTo>
                    <a:lnTo>
                      <a:pt x="88" y="1224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4"/>
              <p:cNvSpPr/>
              <p:nvPr/>
            </p:nvSpPr>
            <p:spPr>
              <a:xfrm>
                <a:off x="5746273" y="1477965"/>
                <a:ext cx="22030" cy="303441"/>
              </a:xfrm>
              <a:custGeom>
                <a:avLst/>
                <a:gdLst/>
                <a:ahLst/>
                <a:cxnLst/>
                <a:rect l="l" t="t" r="r" b="b"/>
                <a:pathLst>
                  <a:path w="89" h="1226" extrusionOk="0">
                    <a:moveTo>
                      <a:pt x="44" y="1"/>
                    </a:moveTo>
                    <a:cubicBezTo>
                      <a:pt x="20" y="1"/>
                      <a:pt x="0" y="21"/>
                      <a:pt x="0" y="45"/>
                    </a:cubicBezTo>
                    <a:lnTo>
                      <a:pt x="0" y="1181"/>
                    </a:lnTo>
                    <a:cubicBezTo>
                      <a:pt x="0" y="1206"/>
                      <a:pt x="20" y="1225"/>
                      <a:pt x="44" y="1225"/>
                    </a:cubicBezTo>
                    <a:lnTo>
                      <a:pt x="88" y="1225"/>
                    </a:lnTo>
                    <a:lnTo>
                      <a:pt x="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4"/>
              <p:cNvSpPr/>
              <p:nvPr/>
            </p:nvSpPr>
            <p:spPr>
              <a:xfrm>
                <a:off x="5746273" y="1207691"/>
                <a:ext cx="22030" cy="94794"/>
              </a:xfrm>
              <a:custGeom>
                <a:avLst/>
                <a:gdLst/>
                <a:ahLst/>
                <a:cxnLst/>
                <a:rect l="l" t="t" r="r" b="b"/>
                <a:pathLst>
                  <a:path w="89" h="383" extrusionOk="0">
                    <a:moveTo>
                      <a:pt x="44" y="1"/>
                    </a:moveTo>
                    <a:cubicBezTo>
                      <a:pt x="20" y="1"/>
                      <a:pt x="0" y="20"/>
                      <a:pt x="0" y="45"/>
                    </a:cubicBezTo>
                    <a:lnTo>
                      <a:pt x="0" y="339"/>
                    </a:lnTo>
                    <a:cubicBezTo>
                      <a:pt x="0" y="363"/>
                      <a:pt x="20" y="383"/>
                      <a:pt x="44" y="383"/>
                    </a:cubicBezTo>
                    <a:lnTo>
                      <a:pt x="88" y="383"/>
                    </a:lnTo>
                    <a:lnTo>
                      <a:pt x="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4"/>
              <p:cNvSpPr/>
              <p:nvPr/>
            </p:nvSpPr>
            <p:spPr>
              <a:xfrm>
                <a:off x="7662654" y="4302225"/>
                <a:ext cx="57428" cy="29453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19" extrusionOk="0">
                    <a:moveTo>
                      <a:pt x="1" y="1"/>
                    </a:moveTo>
                    <a:lnTo>
                      <a:pt x="1" y="118"/>
                    </a:lnTo>
                    <a:lnTo>
                      <a:pt x="231" y="118"/>
                    </a:lnTo>
                    <a:lnTo>
                      <a:pt x="23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4"/>
              <p:cNvSpPr/>
              <p:nvPr/>
            </p:nvSpPr>
            <p:spPr>
              <a:xfrm>
                <a:off x="5768056" y="4302225"/>
                <a:ext cx="55942" cy="29453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19" extrusionOk="0">
                    <a:moveTo>
                      <a:pt x="0" y="1"/>
                    </a:moveTo>
                    <a:lnTo>
                      <a:pt x="0" y="118"/>
                    </a:lnTo>
                    <a:lnTo>
                      <a:pt x="226" y="118"/>
                    </a:lnTo>
                    <a:lnTo>
                      <a:pt x="2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4"/>
              <p:cNvSpPr/>
              <p:nvPr/>
            </p:nvSpPr>
            <p:spPr>
              <a:xfrm>
                <a:off x="6459105" y="3570987"/>
                <a:ext cx="3912" cy="3803"/>
              </a:xfrm>
              <a:custGeom>
                <a:avLst/>
                <a:gdLst/>
                <a:ahLst/>
                <a:cxnLst/>
                <a:rect l="l" t="t" r="r" b="b"/>
                <a:pathLst>
                  <a:path w="36" h="35" extrusionOk="0">
                    <a:moveTo>
                      <a:pt x="1" y="0"/>
                    </a:moveTo>
                    <a:lnTo>
                      <a:pt x="27" y="34"/>
                    </a:lnTo>
                    <a:lnTo>
                      <a:pt x="35" y="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255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1" name="Google Shape;521;p34"/>
          <p:cNvSpPr/>
          <p:nvPr/>
        </p:nvSpPr>
        <p:spPr>
          <a:xfrm rot="2700000">
            <a:off x="5140894" y="262166"/>
            <a:ext cx="1064054" cy="1064054"/>
          </a:xfrm>
          <a:prstGeom prst="plus">
            <a:avLst>
              <a:gd name="adj" fmla="val 3733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4" name="Google Shape;524;p34"/>
          <p:cNvPicPr preferRelativeResize="0"/>
          <p:nvPr/>
        </p:nvPicPr>
        <p:blipFill rotWithShape="1">
          <a:blip r:embed="rId3">
            <a:alphaModFix/>
          </a:blip>
          <a:srcRect t="27820" b="6364"/>
          <a:stretch/>
        </p:blipFill>
        <p:spPr>
          <a:xfrm>
            <a:off x="1549628" y="1360074"/>
            <a:ext cx="2066439" cy="16607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Google Shape;1369;p59"/>
          <p:cNvGrpSpPr/>
          <p:nvPr/>
        </p:nvGrpSpPr>
        <p:grpSpPr>
          <a:xfrm>
            <a:off x="8323493" y="4429712"/>
            <a:ext cx="598335" cy="598247"/>
            <a:chOff x="7928625" y="3680700"/>
            <a:chExt cx="879000" cy="879000"/>
          </a:xfrm>
          <a:solidFill>
            <a:schemeClr val="tx2">
              <a:lumMod val="50000"/>
            </a:schemeClr>
          </a:solidFill>
        </p:grpSpPr>
        <p:sp>
          <p:nvSpPr>
            <p:cNvPr id="182" name="Google Shape;1370;p59"/>
            <p:cNvSpPr/>
            <p:nvPr/>
          </p:nvSpPr>
          <p:spPr>
            <a:xfrm>
              <a:off x="7928625" y="3680700"/>
              <a:ext cx="879000" cy="879000"/>
            </a:xfrm>
            <a:prstGeom prst="ellipse">
              <a:avLst/>
            </a:prstGeom>
            <a:grpFill/>
            <a:ln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" name="Google Shape;1371;p59"/>
            <p:cNvGrpSpPr/>
            <p:nvPr/>
          </p:nvGrpSpPr>
          <p:grpSpPr>
            <a:xfrm>
              <a:off x="8069479" y="3821884"/>
              <a:ext cx="597292" cy="596633"/>
              <a:chOff x="3303268" y="3817349"/>
              <a:chExt cx="346056" cy="345674"/>
            </a:xfrm>
            <a:grpFill/>
          </p:grpSpPr>
          <p:sp>
            <p:nvSpPr>
              <p:cNvPr id="184" name="Google Shape;1372;p59"/>
              <p:cNvSpPr/>
              <p:nvPr/>
            </p:nvSpPr>
            <p:spPr>
              <a:xfrm>
                <a:off x="3303268" y="3817349"/>
                <a:ext cx="346056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0860" extrusionOk="0">
                    <a:moveTo>
                      <a:pt x="5418" y="334"/>
                    </a:moveTo>
                    <a:cubicBezTo>
                      <a:pt x="8228" y="334"/>
                      <a:pt x="10514" y="2608"/>
                      <a:pt x="10514" y="5430"/>
                    </a:cubicBezTo>
                    <a:cubicBezTo>
                      <a:pt x="10514" y="8240"/>
                      <a:pt x="8228" y="10514"/>
                      <a:pt x="5418" y="10514"/>
                    </a:cubicBezTo>
                    <a:cubicBezTo>
                      <a:pt x="2608" y="10514"/>
                      <a:pt x="334" y="8240"/>
                      <a:pt x="334" y="5430"/>
                    </a:cubicBezTo>
                    <a:cubicBezTo>
                      <a:pt x="334" y="2608"/>
                      <a:pt x="2608" y="334"/>
                      <a:pt x="5418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3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3" y="1"/>
                      <a:pt x="5430" y="1"/>
                    </a:cubicBezTo>
                    <a:close/>
                  </a:path>
                </a:pathLst>
              </a:custGeom>
              <a:grpFill/>
              <a:ln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373;p59"/>
              <p:cNvSpPr/>
              <p:nvPr/>
            </p:nvSpPr>
            <p:spPr>
              <a:xfrm>
                <a:off x="3368074" y="3882537"/>
                <a:ext cx="215298" cy="215298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6764" extrusionOk="0">
                    <a:moveTo>
                      <a:pt x="5335" y="346"/>
                    </a:moveTo>
                    <a:cubicBezTo>
                      <a:pt x="5930" y="346"/>
                      <a:pt x="6418" y="834"/>
                      <a:pt x="6418" y="1429"/>
                    </a:cubicBezTo>
                    <a:lnTo>
                      <a:pt x="6418" y="5335"/>
                    </a:lnTo>
                    <a:cubicBezTo>
                      <a:pt x="6418" y="5930"/>
                      <a:pt x="5930" y="6418"/>
                      <a:pt x="5335" y="6418"/>
                    </a:cubicBezTo>
                    <a:lnTo>
                      <a:pt x="1429" y="6418"/>
                    </a:lnTo>
                    <a:cubicBezTo>
                      <a:pt x="834" y="6418"/>
                      <a:pt x="346" y="5930"/>
                      <a:pt x="346" y="5335"/>
                    </a:cubicBezTo>
                    <a:lnTo>
                      <a:pt x="346" y="1429"/>
                    </a:lnTo>
                    <a:cubicBezTo>
                      <a:pt x="346" y="834"/>
                      <a:pt x="834" y="346"/>
                      <a:pt x="1429" y="346"/>
                    </a:cubicBezTo>
                    <a:close/>
                    <a:moveTo>
                      <a:pt x="1429" y="1"/>
                    </a:moveTo>
                    <a:cubicBezTo>
                      <a:pt x="644" y="1"/>
                      <a:pt x="1" y="644"/>
                      <a:pt x="1" y="1429"/>
                    </a:cubicBezTo>
                    <a:lnTo>
                      <a:pt x="1" y="5335"/>
                    </a:lnTo>
                    <a:cubicBezTo>
                      <a:pt x="1" y="6120"/>
                      <a:pt x="644" y="6763"/>
                      <a:pt x="1429" y="6763"/>
                    </a:cubicBezTo>
                    <a:lnTo>
                      <a:pt x="5335" y="6763"/>
                    </a:lnTo>
                    <a:cubicBezTo>
                      <a:pt x="6121" y="6763"/>
                      <a:pt x="6763" y="6120"/>
                      <a:pt x="6763" y="5335"/>
                    </a:cubicBezTo>
                    <a:lnTo>
                      <a:pt x="6763" y="1429"/>
                    </a:lnTo>
                    <a:cubicBezTo>
                      <a:pt x="6763" y="644"/>
                      <a:pt x="6121" y="1"/>
                      <a:pt x="5335" y="1"/>
                    </a:cubicBezTo>
                    <a:close/>
                  </a:path>
                </a:pathLst>
              </a:custGeom>
              <a:grpFill/>
              <a:ln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374;p59"/>
              <p:cNvSpPr/>
              <p:nvPr/>
            </p:nvSpPr>
            <p:spPr>
              <a:xfrm>
                <a:off x="3418143" y="3933656"/>
                <a:ext cx="114811" cy="112742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3542" extrusionOk="0">
                    <a:moveTo>
                      <a:pt x="1822" y="0"/>
                    </a:moveTo>
                    <a:cubicBezTo>
                      <a:pt x="812" y="0"/>
                      <a:pt x="1" y="851"/>
                      <a:pt x="59" y="1859"/>
                    </a:cubicBezTo>
                    <a:cubicBezTo>
                      <a:pt x="95" y="2776"/>
                      <a:pt x="833" y="3502"/>
                      <a:pt x="1726" y="3538"/>
                    </a:cubicBezTo>
                    <a:cubicBezTo>
                      <a:pt x="1764" y="3541"/>
                      <a:pt x="1802" y="3542"/>
                      <a:pt x="1840" y="3542"/>
                    </a:cubicBezTo>
                    <a:cubicBezTo>
                      <a:pt x="2178" y="3542"/>
                      <a:pt x="2494" y="3447"/>
                      <a:pt x="2762" y="3276"/>
                    </a:cubicBezTo>
                    <a:cubicBezTo>
                      <a:pt x="2857" y="3217"/>
                      <a:pt x="2869" y="3086"/>
                      <a:pt x="2797" y="3014"/>
                    </a:cubicBezTo>
                    <a:cubicBezTo>
                      <a:pt x="2761" y="2978"/>
                      <a:pt x="2711" y="2964"/>
                      <a:pt x="2664" y="2964"/>
                    </a:cubicBezTo>
                    <a:cubicBezTo>
                      <a:pt x="2634" y="2964"/>
                      <a:pt x="2606" y="2969"/>
                      <a:pt x="2583" y="2979"/>
                    </a:cubicBezTo>
                    <a:cubicBezTo>
                      <a:pt x="2380" y="3096"/>
                      <a:pt x="2149" y="3185"/>
                      <a:pt x="1897" y="3185"/>
                    </a:cubicBezTo>
                    <a:cubicBezTo>
                      <a:pt x="1868" y="3185"/>
                      <a:pt x="1839" y="3183"/>
                      <a:pt x="1809" y="3181"/>
                    </a:cubicBezTo>
                    <a:cubicBezTo>
                      <a:pt x="1023" y="3169"/>
                      <a:pt x="380" y="2514"/>
                      <a:pt x="392" y="1716"/>
                    </a:cubicBezTo>
                    <a:cubicBezTo>
                      <a:pt x="426" y="948"/>
                      <a:pt x="1028" y="330"/>
                      <a:pt x="1792" y="330"/>
                    </a:cubicBezTo>
                    <a:cubicBezTo>
                      <a:pt x="1833" y="330"/>
                      <a:pt x="1874" y="332"/>
                      <a:pt x="1916" y="335"/>
                    </a:cubicBezTo>
                    <a:cubicBezTo>
                      <a:pt x="2619" y="371"/>
                      <a:pt x="3190" y="943"/>
                      <a:pt x="3250" y="1633"/>
                    </a:cubicBezTo>
                    <a:cubicBezTo>
                      <a:pt x="3285" y="1919"/>
                      <a:pt x="3214" y="2193"/>
                      <a:pt x="3095" y="2431"/>
                    </a:cubicBezTo>
                    <a:cubicBezTo>
                      <a:pt x="3059" y="2490"/>
                      <a:pt x="3059" y="2574"/>
                      <a:pt x="3119" y="2633"/>
                    </a:cubicBezTo>
                    <a:cubicBezTo>
                      <a:pt x="3149" y="2663"/>
                      <a:pt x="3191" y="2678"/>
                      <a:pt x="3234" y="2678"/>
                    </a:cubicBezTo>
                    <a:cubicBezTo>
                      <a:pt x="3295" y="2678"/>
                      <a:pt x="3358" y="2648"/>
                      <a:pt x="3393" y="2586"/>
                    </a:cubicBezTo>
                    <a:cubicBezTo>
                      <a:pt x="3536" y="2324"/>
                      <a:pt x="3607" y="2014"/>
                      <a:pt x="3583" y="1669"/>
                    </a:cubicBezTo>
                    <a:cubicBezTo>
                      <a:pt x="3536" y="764"/>
                      <a:pt x="2797" y="50"/>
                      <a:pt x="1904" y="2"/>
                    </a:cubicBezTo>
                    <a:cubicBezTo>
                      <a:pt x="1877" y="1"/>
                      <a:pt x="1849" y="0"/>
                      <a:pt x="1822" y="0"/>
                    </a:cubicBezTo>
                    <a:close/>
                  </a:path>
                </a:pathLst>
              </a:custGeom>
              <a:grpFill/>
              <a:ln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375;p59"/>
              <p:cNvSpPr/>
              <p:nvPr/>
            </p:nvSpPr>
            <p:spPr>
              <a:xfrm>
                <a:off x="3519298" y="3910197"/>
                <a:ext cx="29570" cy="2922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8" extrusionOk="0">
                    <a:moveTo>
                      <a:pt x="465" y="1"/>
                    </a:moveTo>
                    <a:cubicBezTo>
                      <a:pt x="203" y="1"/>
                      <a:pt x="0" y="203"/>
                      <a:pt x="0" y="453"/>
                    </a:cubicBezTo>
                    <a:cubicBezTo>
                      <a:pt x="0" y="715"/>
                      <a:pt x="203" y="918"/>
                      <a:pt x="465" y="918"/>
                    </a:cubicBezTo>
                    <a:cubicBezTo>
                      <a:pt x="715" y="918"/>
                      <a:pt x="929" y="715"/>
                      <a:pt x="929" y="453"/>
                    </a:cubicBezTo>
                    <a:cubicBezTo>
                      <a:pt x="929" y="203"/>
                      <a:pt x="715" y="1"/>
                      <a:pt x="465" y="1"/>
                    </a:cubicBezTo>
                    <a:close/>
                  </a:path>
                </a:pathLst>
              </a:custGeom>
              <a:grpFill/>
              <a:ln>
                <a:solidFill>
                  <a:srgbClr val="FFFF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747836"/>
              </p:ext>
            </p:extLst>
          </p:nvPr>
        </p:nvGraphicFramePr>
        <p:xfrm>
          <a:off x="5083444" y="1458830"/>
          <a:ext cx="3539217" cy="2621280"/>
        </p:xfrm>
        <a:graphic>
          <a:graphicData uri="http://schemas.openxmlformats.org/drawingml/2006/table">
            <a:tbl>
              <a:tblPr/>
              <a:tblGrid>
                <a:gridCol w="1747159">
                  <a:extLst>
                    <a:ext uri="{9D8B030D-6E8A-4147-A177-3AD203B41FA5}">
                      <a16:colId xmlns:a16="http://schemas.microsoft.com/office/drawing/2014/main" val="4078602179"/>
                    </a:ext>
                  </a:extLst>
                </a:gridCol>
                <a:gridCol w="1792058">
                  <a:extLst>
                    <a:ext uri="{9D8B030D-6E8A-4147-A177-3AD203B41FA5}">
                      <a16:colId xmlns:a16="http://schemas.microsoft.com/office/drawing/2014/main" val="2070696168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</a:rPr>
                        <a:t>Kamera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utama</a:t>
                      </a:r>
                      <a:endParaRPr lang="en-US" sz="1800" dirty="0">
                        <a:effectLst/>
                      </a:endParaRPr>
                    </a:p>
                  </a:txBody>
                  <a:tcPr marL="114300" marR="1143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Single Camera: 8 MP, f/2.0, 1/3.2″, 1.4µm, AF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</a:endParaRPr>
                    </a:p>
                    <a:p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</a:rPr>
                        <a:t>LED flash, panorama</a:t>
                      </a:r>
                    </a:p>
                  </a:txBody>
                  <a:tcPr marL="114300" marR="1143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6028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</a:rPr>
                        <a:t>Perekaman</a:t>
                      </a:r>
                      <a:r>
                        <a:rPr lang="en-US" sz="1800" dirty="0">
                          <a:effectLst/>
                        </a:rPr>
                        <a:t> video </a:t>
                      </a:r>
                      <a:r>
                        <a:rPr lang="en-US" sz="1800" dirty="0" err="1">
                          <a:effectLst/>
                        </a:rPr>
                        <a:t>sampai</a:t>
                      </a:r>
                      <a:r>
                        <a:rPr lang="en-US" sz="1800" dirty="0">
                          <a:effectLst/>
                        </a:rPr>
                        <a:t> 1080p@30fps</a:t>
                      </a:r>
                    </a:p>
                  </a:txBody>
                  <a:tcPr marL="114300" marR="1143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9148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131695"/>
              </p:ext>
            </p:extLst>
          </p:nvPr>
        </p:nvGraphicFramePr>
        <p:xfrm>
          <a:off x="5083444" y="4094891"/>
          <a:ext cx="3539218" cy="320040"/>
        </p:xfrm>
        <a:graphic>
          <a:graphicData uri="http://schemas.openxmlformats.org/drawingml/2006/table">
            <a:tbl>
              <a:tblPr/>
              <a:tblGrid>
                <a:gridCol w="1769609">
                  <a:extLst>
                    <a:ext uri="{9D8B030D-6E8A-4147-A177-3AD203B41FA5}">
                      <a16:colId xmlns:a16="http://schemas.microsoft.com/office/drawing/2014/main" val="1873668847"/>
                    </a:ext>
                  </a:extLst>
                </a:gridCol>
                <a:gridCol w="1769609">
                  <a:extLst>
                    <a:ext uri="{9D8B030D-6E8A-4147-A177-3AD203B41FA5}">
                      <a16:colId xmlns:a16="http://schemas.microsoft.com/office/drawing/2014/main" val="61683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Kamera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depan</a:t>
                      </a:r>
                      <a:endParaRPr lang="en-US" sz="1600" dirty="0">
                        <a:effectLst/>
                      </a:endParaRPr>
                    </a:p>
                  </a:txBody>
                  <a:tcPr marL="114300" marR="1143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5 MP, f/2.4, 1/4″</a:t>
                      </a:r>
                    </a:p>
                  </a:txBody>
                  <a:tcPr marL="114300" marR="1143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18327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3040928"/>
            <a:ext cx="9144000" cy="8759560"/>
          </a:xfrm>
          <a:prstGeom prst="rect">
            <a:avLst/>
          </a:prstGeom>
        </p:spPr>
      </p:pic>
      <p:sp>
        <p:nvSpPr>
          <p:cNvPr id="1108" name="Google Shape;1108;p49"/>
          <p:cNvSpPr txBox="1">
            <a:spLocks noGrp="1"/>
          </p:cNvSpPr>
          <p:nvPr>
            <p:ph type="title"/>
          </p:nvPr>
        </p:nvSpPr>
        <p:spPr>
          <a:xfrm>
            <a:off x="715050" y="4293030"/>
            <a:ext cx="7713900" cy="501449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accent6">
                    <a:lumMod val="10000"/>
                  </a:schemeClr>
                </a:solidFill>
                <a:latin typeface="Georgia" panose="02040502050405020303" pitchFamily="18" charset="0"/>
                <a:ea typeface="Sora ExtraBold"/>
                <a:cs typeface="Sora ExtraBold"/>
                <a:sym typeface="Sora ExtraBold"/>
              </a:rPr>
              <a:t>Hasil</a:t>
            </a:r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Georgia" panose="02040502050405020303" pitchFamily="18" charset="0"/>
                <a:ea typeface="Sora ExtraBold"/>
                <a:cs typeface="Sora ExtraBold"/>
                <a:sym typeface="Sora ExtraBold"/>
              </a:rPr>
              <a:t> </a:t>
            </a:r>
            <a:r>
              <a:rPr lang="en-US" sz="1800" dirty="0" err="1">
                <a:solidFill>
                  <a:schemeClr val="accent6">
                    <a:lumMod val="10000"/>
                  </a:schemeClr>
                </a:solidFill>
                <a:latin typeface="Georgia" panose="02040502050405020303" pitchFamily="18" charset="0"/>
                <a:ea typeface="Sora ExtraBold"/>
                <a:cs typeface="Sora ExtraBold"/>
                <a:sym typeface="Sora ExtraBold"/>
              </a:rPr>
              <a:t>potret</a:t>
            </a:r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Georgia" panose="02040502050405020303" pitchFamily="18" charset="0"/>
                <a:ea typeface="Sora ExtraBold"/>
                <a:cs typeface="Sora ExtraBold"/>
                <a:sym typeface="Sora ExtraBold"/>
              </a:rPr>
              <a:t> </a:t>
            </a:r>
            <a:r>
              <a:rPr lang="en-US" sz="1800" dirty="0" err="1">
                <a:solidFill>
                  <a:schemeClr val="accent6">
                    <a:lumMod val="10000"/>
                  </a:schemeClr>
                </a:solidFill>
                <a:latin typeface="Georgia" panose="02040502050405020303" pitchFamily="18" charset="0"/>
                <a:ea typeface="Sora ExtraBold"/>
                <a:cs typeface="Sora ExtraBold"/>
                <a:sym typeface="Sora ExtraBold"/>
              </a:rPr>
              <a:t>dari</a:t>
            </a:r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Georgia" panose="02040502050405020303" pitchFamily="18" charset="0"/>
                <a:ea typeface="Sora ExtraBold"/>
                <a:cs typeface="Sora ExtraBold"/>
                <a:sym typeface="Sora ExtraBold"/>
              </a:rPr>
              <a:t> </a:t>
            </a:r>
            <a:r>
              <a:rPr lang="en-US" sz="1800" dirty="0" err="1">
                <a:solidFill>
                  <a:schemeClr val="accent6">
                    <a:lumMod val="10000"/>
                  </a:schemeClr>
                </a:solidFill>
                <a:latin typeface="Georgia" panose="02040502050405020303" pitchFamily="18" charset="0"/>
                <a:ea typeface="Sora ExtraBold"/>
                <a:cs typeface="Sora ExtraBold"/>
                <a:sym typeface="Sora ExtraBold"/>
              </a:rPr>
              <a:t>kamera</a:t>
            </a:r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Georgia" panose="02040502050405020303" pitchFamily="18" charset="0"/>
                <a:ea typeface="Sora ExtraBold"/>
                <a:cs typeface="Sora ExtraBold"/>
                <a:sym typeface="Sora ExtraBold"/>
              </a:rPr>
              <a:t> </a:t>
            </a:r>
            <a:r>
              <a:rPr lang="en-US" sz="1800" dirty="0" err="1">
                <a:solidFill>
                  <a:schemeClr val="accent6">
                    <a:lumMod val="10000"/>
                  </a:schemeClr>
                </a:solidFill>
                <a:latin typeface="Georgia" panose="02040502050405020303" pitchFamily="18" charset="0"/>
                <a:ea typeface="Sora ExtraBold"/>
                <a:cs typeface="Sora ExtraBold"/>
                <a:sym typeface="Sora ExtraBold"/>
              </a:rPr>
              <a:t>belakang</a:t>
            </a:r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Georgia" panose="02040502050405020303" pitchFamily="18" charset="0"/>
                <a:ea typeface="Sora ExtraBold"/>
                <a:cs typeface="Sora ExtraBold"/>
                <a:sym typeface="Sora ExtraBold"/>
              </a:rPr>
              <a:t> 8MP</a:t>
            </a:r>
            <a:endParaRPr sz="1800" dirty="0">
              <a:solidFill>
                <a:schemeClr val="accent6">
                  <a:lumMod val="10000"/>
                </a:schemeClr>
              </a:solidFill>
              <a:latin typeface="Georgia" panose="02040502050405020303" pitchFamily="18" charset="0"/>
              <a:ea typeface="Sora ExtraBold"/>
              <a:cs typeface="Sora ExtraBold"/>
              <a:sym typeface="Sora Extra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7"/>
          <p:cNvSpPr/>
          <p:nvPr/>
        </p:nvSpPr>
        <p:spPr>
          <a:xfrm>
            <a:off x="402575" y="369000"/>
            <a:ext cx="912300" cy="912300"/>
          </a:xfrm>
          <a:prstGeom prst="donut">
            <a:avLst>
              <a:gd name="adj" fmla="val 25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575" name="Google Shape;575;p37"/>
          <p:cNvSpPr/>
          <p:nvPr/>
        </p:nvSpPr>
        <p:spPr>
          <a:xfrm>
            <a:off x="8160273" y="3644181"/>
            <a:ext cx="783600" cy="800700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5220" y="505050"/>
            <a:ext cx="7713900" cy="6402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Baterai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dan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Sistem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Operasi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580931"/>
            <a:ext cx="9144000" cy="3438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30312" y="1465148"/>
            <a:ext cx="4738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Diperkuat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baterai</a:t>
            </a:r>
            <a:r>
              <a:rPr lang="en-US" sz="1800" dirty="0"/>
              <a:t> </a:t>
            </a:r>
            <a:r>
              <a:rPr lang="en-US" sz="1800" dirty="0" err="1"/>
              <a:t>berkapasitas</a:t>
            </a:r>
            <a:r>
              <a:rPr lang="en-US" sz="1800" dirty="0"/>
              <a:t> 2630 </a:t>
            </a:r>
            <a:r>
              <a:rPr lang="en-US" sz="1800" dirty="0" err="1"/>
              <a:t>mAh</a:t>
            </a:r>
            <a:r>
              <a:rPr lang="en-US" sz="1800" dirty="0"/>
              <a:t>, yang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memberikan</a:t>
            </a:r>
            <a:r>
              <a:rPr lang="en-US" sz="1800" dirty="0"/>
              <a:t> </a:t>
            </a:r>
            <a:r>
              <a:rPr lang="en-US" sz="1800" dirty="0" err="1"/>
              <a:t>daya</a:t>
            </a:r>
            <a:r>
              <a:rPr lang="en-US" sz="1800" dirty="0"/>
              <a:t> </a:t>
            </a:r>
            <a:r>
              <a:rPr lang="en-US" sz="1800" dirty="0" err="1"/>
              <a:t>tahan</a:t>
            </a:r>
            <a:r>
              <a:rPr lang="en-US" sz="1800" dirty="0"/>
              <a:t> </a:t>
            </a:r>
            <a:r>
              <a:rPr lang="en-US" sz="1800" dirty="0" err="1"/>
              <a:t>sehari</a:t>
            </a:r>
            <a:r>
              <a:rPr lang="en-US" sz="1800" dirty="0"/>
              <a:t> </a:t>
            </a:r>
            <a:r>
              <a:rPr lang="en-US" sz="1800" dirty="0" err="1"/>
              <a:t>penuh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penggunaan</a:t>
            </a:r>
            <a:r>
              <a:rPr lang="en-US" sz="1800" dirty="0"/>
              <a:t> normal.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0" y="996244"/>
            <a:ext cx="3807750" cy="380775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3657611" y="2759772"/>
            <a:ext cx="4711474" cy="138455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762017" y="2759772"/>
            <a:ext cx="450266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 err="1"/>
              <a:t>Biasanya</a:t>
            </a:r>
            <a:r>
              <a:rPr lang="en-US" sz="1600" dirty="0"/>
              <a:t>, </a:t>
            </a:r>
            <a:r>
              <a:rPr lang="en-US" sz="1600" dirty="0" err="1"/>
              <a:t>perangkat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menjalankan</a:t>
            </a:r>
            <a:r>
              <a:rPr lang="en-US" sz="1600" dirty="0"/>
              <a:t> </a:t>
            </a:r>
            <a:r>
              <a:rPr lang="en-US" sz="1600" dirty="0" err="1"/>
              <a:t>sistem</a:t>
            </a:r>
            <a:r>
              <a:rPr lang="en-US" sz="1600" dirty="0"/>
              <a:t> </a:t>
            </a:r>
            <a:r>
              <a:rPr lang="en-US" sz="1600" dirty="0" err="1"/>
              <a:t>operasi</a:t>
            </a:r>
            <a:r>
              <a:rPr lang="en-US" sz="1600" dirty="0"/>
              <a:t> Android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antarmuka</a:t>
            </a:r>
            <a:r>
              <a:rPr lang="en-US" sz="1600" dirty="0"/>
              <a:t> </a:t>
            </a:r>
            <a:r>
              <a:rPr lang="en-US" sz="1600" dirty="0" err="1"/>
              <a:t>khas</a:t>
            </a:r>
            <a:r>
              <a:rPr lang="en-US" sz="1600" dirty="0"/>
              <a:t> </a:t>
            </a:r>
            <a:r>
              <a:rPr lang="en-US" sz="1600" dirty="0" err="1"/>
              <a:t>Oppo</a:t>
            </a:r>
            <a:r>
              <a:rPr lang="en-US" sz="1600" dirty="0"/>
              <a:t>, yang </a:t>
            </a:r>
            <a:r>
              <a:rPr lang="en-US" sz="1600" dirty="0" err="1"/>
              <a:t>disebut</a:t>
            </a:r>
            <a:r>
              <a:rPr lang="en-US" sz="1600" dirty="0"/>
              <a:t> </a:t>
            </a:r>
            <a:r>
              <a:rPr lang="en-US" sz="1600" dirty="0" err="1"/>
              <a:t>ColorOS</a:t>
            </a:r>
            <a:r>
              <a:rPr lang="en-US" sz="1600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9"/>
          <p:cNvSpPr txBox="1">
            <a:spLocks noGrp="1"/>
          </p:cNvSpPr>
          <p:nvPr>
            <p:ph type="title"/>
          </p:nvPr>
        </p:nvSpPr>
        <p:spPr>
          <a:xfrm>
            <a:off x="2290025" y="39335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</p:txBody>
      </p:sp>
      <p:sp>
        <p:nvSpPr>
          <p:cNvPr id="645" name="Google Shape;645;p39"/>
          <p:cNvSpPr txBox="1">
            <a:spLocks noGrp="1"/>
          </p:cNvSpPr>
          <p:nvPr>
            <p:ph type="subTitle" idx="1"/>
          </p:nvPr>
        </p:nvSpPr>
        <p:spPr>
          <a:xfrm>
            <a:off x="2289841" y="680296"/>
            <a:ext cx="4680958" cy="20991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800" dirty="0" err="1"/>
              <a:t>Beberapa</a:t>
            </a:r>
            <a:r>
              <a:rPr lang="en-US" sz="1800" dirty="0"/>
              <a:t> sensor lain yang </a:t>
            </a:r>
            <a:r>
              <a:rPr lang="en-US" sz="1800" dirty="0" err="1"/>
              <a:t>ada</a:t>
            </a:r>
            <a:r>
              <a:rPr lang="en-US" sz="1800" dirty="0"/>
              <a:t> di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ponsel</a:t>
            </a:r>
            <a:r>
              <a:rPr lang="en-US" sz="1800" dirty="0"/>
              <a:t> </a:t>
            </a:r>
            <a:r>
              <a:rPr lang="en-US" sz="1800" dirty="0" err="1"/>
              <a:t>pintar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 </a:t>
            </a:r>
            <a:r>
              <a:rPr lang="en-US" sz="1800" i="1" dirty="0"/>
              <a:t>accelerometer</a:t>
            </a:r>
            <a:r>
              <a:rPr lang="en-US" sz="1800" dirty="0"/>
              <a:t>, </a:t>
            </a:r>
            <a:r>
              <a:rPr lang="en-US" sz="1800" i="1" dirty="0"/>
              <a:t>proximity</a:t>
            </a:r>
            <a:r>
              <a:rPr lang="en-US" sz="1800" dirty="0"/>
              <a:t>, </a:t>
            </a:r>
            <a:r>
              <a:rPr lang="en-US" sz="1800" dirty="0" err="1"/>
              <a:t>dan</a:t>
            </a:r>
            <a:r>
              <a:rPr lang="en-US" sz="1800" dirty="0"/>
              <a:t> </a:t>
            </a:r>
            <a:r>
              <a:rPr lang="en-US" sz="1800" i="1" dirty="0"/>
              <a:t>compass</a:t>
            </a:r>
            <a:r>
              <a:rPr lang="en-US" sz="1800" dirty="0"/>
              <a:t>. </a:t>
            </a:r>
            <a:r>
              <a:rPr lang="en-US" sz="1800" dirty="0" err="1"/>
              <a:t>Nggak</a:t>
            </a:r>
            <a:r>
              <a:rPr lang="en-US" sz="1800" dirty="0"/>
              <a:t> </a:t>
            </a:r>
            <a:r>
              <a:rPr lang="en-US" sz="1800" dirty="0" err="1"/>
              <a:t>ketinggalan</a:t>
            </a:r>
            <a:r>
              <a:rPr lang="en-US" sz="1800" dirty="0"/>
              <a:t>, </a:t>
            </a:r>
            <a:r>
              <a:rPr lang="en-US" sz="1800" dirty="0" err="1"/>
              <a:t>Oppo</a:t>
            </a:r>
            <a:r>
              <a:rPr lang="en-US" sz="1800" dirty="0"/>
              <a:t> A37F </a:t>
            </a:r>
            <a:r>
              <a:rPr lang="en-US" sz="1800" dirty="0" err="1"/>
              <a:t>juga</a:t>
            </a:r>
            <a:r>
              <a:rPr lang="en-US" sz="1800" dirty="0"/>
              <a:t> </a:t>
            </a:r>
            <a:r>
              <a:rPr lang="en-US" sz="1800" dirty="0" err="1"/>
              <a:t>dibekali</a:t>
            </a:r>
            <a:r>
              <a:rPr lang="en-US" sz="1800" dirty="0"/>
              <a:t> </a:t>
            </a:r>
            <a:r>
              <a:rPr lang="en-US" sz="1800" dirty="0" err="1"/>
              <a:t>fitur</a:t>
            </a:r>
            <a:r>
              <a:rPr lang="en-US" sz="1800" dirty="0"/>
              <a:t> 3.5 mm jack yang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kamu</a:t>
            </a:r>
            <a:r>
              <a:rPr lang="en-US" sz="1800" dirty="0"/>
              <a:t> </a:t>
            </a:r>
            <a:r>
              <a:rPr lang="en-US" sz="1800" dirty="0" err="1"/>
              <a:t>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menyambungkan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 </a:t>
            </a:r>
            <a:r>
              <a:rPr lang="en-US" sz="1800" i="1" dirty="0"/>
              <a:t>headset</a:t>
            </a:r>
            <a:r>
              <a:rPr lang="en-US" sz="1800" dirty="0"/>
              <a:t>.</a:t>
            </a:r>
            <a:endParaRPr sz="1800" dirty="0"/>
          </a:p>
        </p:txBody>
      </p:sp>
      <p:grpSp>
        <p:nvGrpSpPr>
          <p:cNvPr id="646" name="Google Shape;646;p39"/>
          <p:cNvGrpSpPr/>
          <p:nvPr/>
        </p:nvGrpSpPr>
        <p:grpSpPr>
          <a:xfrm>
            <a:off x="3725175" y="3066191"/>
            <a:ext cx="658344" cy="658344"/>
            <a:chOff x="7928625" y="2245138"/>
            <a:chExt cx="597300" cy="597300"/>
          </a:xfrm>
        </p:grpSpPr>
        <p:sp>
          <p:nvSpPr>
            <p:cNvPr id="647" name="Google Shape;647;p39"/>
            <p:cNvSpPr/>
            <p:nvPr/>
          </p:nvSpPr>
          <p:spPr>
            <a:xfrm>
              <a:off x="7928625" y="2245138"/>
              <a:ext cx="597300" cy="597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8054443" y="2370761"/>
              <a:ext cx="345674" cy="346056"/>
            </a:xfrm>
            <a:custGeom>
              <a:avLst/>
              <a:gdLst/>
              <a:ahLst/>
              <a:cxnLst/>
              <a:rect l="l" t="t" r="r" b="b"/>
              <a:pathLst>
                <a:path w="10860" h="10872" extrusionOk="0">
                  <a:moveTo>
                    <a:pt x="5430" y="1"/>
                  </a:moveTo>
                  <a:cubicBezTo>
                    <a:pt x="3990" y="1"/>
                    <a:pt x="2608" y="560"/>
                    <a:pt x="1596" y="1584"/>
                  </a:cubicBezTo>
                  <a:cubicBezTo>
                    <a:pt x="561" y="2620"/>
                    <a:pt x="1" y="3989"/>
                    <a:pt x="1" y="5430"/>
                  </a:cubicBezTo>
                  <a:cubicBezTo>
                    <a:pt x="1" y="6561"/>
                    <a:pt x="346" y="7645"/>
                    <a:pt x="1001" y="8573"/>
                  </a:cubicBezTo>
                  <a:cubicBezTo>
                    <a:pt x="1632" y="9466"/>
                    <a:pt x="2513" y="10145"/>
                    <a:pt x="3537" y="10538"/>
                  </a:cubicBezTo>
                  <a:cubicBezTo>
                    <a:pt x="3559" y="10544"/>
                    <a:pt x="3579" y="10547"/>
                    <a:pt x="3599" y="10547"/>
                  </a:cubicBezTo>
                  <a:cubicBezTo>
                    <a:pt x="3656" y="10547"/>
                    <a:pt x="3704" y="10522"/>
                    <a:pt x="3740" y="10478"/>
                  </a:cubicBezTo>
                  <a:cubicBezTo>
                    <a:pt x="3763" y="10443"/>
                    <a:pt x="3763" y="10395"/>
                    <a:pt x="3763" y="10371"/>
                  </a:cubicBezTo>
                  <a:lnTo>
                    <a:pt x="3763" y="7275"/>
                  </a:lnTo>
                  <a:cubicBezTo>
                    <a:pt x="3763" y="7180"/>
                    <a:pt x="3692" y="7097"/>
                    <a:pt x="3585" y="7097"/>
                  </a:cubicBezTo>
                  <a:lnTo>
                    <a:pt x="2156" y="7097"/>
                  </a:lnTo>
                  <a:lnTo>
                    <a:pt x="2156" y="5835"/>
                  </a:lnTo>
                  <a:lnTo>
                    <a:pt x="3585" y="5835"/>
                  </a:lnTo>
                  <a:cubicBezTo>
                    <a:pt x="3680" y="5835"/>
                    <a:pt x="3763" y="5751"/>
                    <a:pt x="3763" y="5656"/>
                  </a:cubicBezTo>
                  <a:lnTo>
                    <a:pt x="3763" y="5430"/>
                  </a:lnTo>
                  <a:cubicBezTo>
                    <a:pt x="3763" y="3942"/>
                    <a:pt x="5180" y="2632"/>
                    <a:pt x="6799" y="2632"/>
                  </a:cubicBezTo>
                  <a:lnTo>
                    <a:pt x="7550" y="2632"/>
                  </a:lnTo>
                  <a:lnTo>
                    <a:pt x="7550" y="3894"/>
                  </a:lnTo>
                  <a:lnTo>
                    <a:pt x="6799" y="3894"/>
                  </a:lnTo>
                  <a:cubicBezTo>
                    <a:pt x="6311" y="3894"/>
                    <a:pt x="5883" y="4025"/>
                    <a:pt x="5561" y="4287"/>
                  </a:cubicBezTo>
                  <a:cubicBezTo>
                    <a:pt x="5228" y="4561"/>
                    <a:pt x="5025" y="4966"/>
                    <a:pt x="5025" y="5430"/>
                  </a:cubicBezTo>
                  <a:lnTo>
                    <a:pt x="5025" y="5656"/>
                  </a:lnTo>
                  <a:cubicBezTo>
                    <a:pt x="5025" y="5740"/>
                    <a:pt x="5109" y="5835"/>
                    <a:pt x="5204" y="5835"/>
                  </a:cubicBezTo>
                  <a:lnTo>
                    <a:pt x="5883" y="5835"/>
                  </a:lnTo>
                  <a:cubicBezTo>
                    <a:pt x="5966" y="5835"/>
                    <a:pt x="6061" y="5751"/>
                    <a:pt x="6061" y="5656"/>
                  </a:cubicBezTo>
                  <a:cubicBezTo>
                    <a:pt x="6061" y="5561"/>
                    <a:pt x="5978" y="5478"/>
                    <a:pt x="5883" y="5478"/>
                  </a:cubicBezTo>
                  <a:lnTo>
                    <a:pt x="5371" y="5478"/>
                  </a:lnTo>
                  <a:lnTo>
                    <a:pt x="5371" y="5418"/>
                  </a:lnTo>
                  <a:cubicBezTo>
                    <a:pt x="5371" y="4525"/>
                    <a:pt x="6145" y="4204"/>
                    <a:pt x="6799" y="4204"/>
                  </a:cubicBezTo>
                  <a:lnTo>
                    <a:pt x="7704" y="4204"/>
                  </a:lnTo>
                  <a:cubicBezTo>
                    <a:pt x="7800" y="4204"/>
                    <a:pt x="7883" y="4132"/>
                    <a:pt x="7883" y="4025"/>
                  </a:cubicBezTo>
                  <a:lnTo>
                    <a:pt x="7883" y="2418"/>
                  </a:lnTo>
                  <a:cubicBezTo>
                    <a:pt x="7883" y="2334"/>
                    <a:pt x="7811" y="2239"/>
                    <a:pt x="7704" y="2239"/>
                  </a:cubicBezTo>
                  <a:lnTo>
                    <a:pt x="6799" y="2239"/>
                  </a:lnTo>
                  <a:cubicBezTo>
                    <a:pt x="5966" y="2239"/>
                    <a:pt x="5121" y="2572"/>
                    <a:pt x="4466" y="3156"/>
                  </a:cubicBezTo>
                  <a:cubicBezTo>
                    <a:pt x="3799" y="3763"/>
                    <a:pt x="3418" y="4549"/>
                    <a:pt x="3418" y="5382"/>
                  </a:cubicBezTo>
                  <a:lnTo>
                    <a:pt x="3418" y="5442"/>
                  </a:lnTo>
                  <a:lnTo>
                    <a:pt x="1989" y="5442"/>
                  </a:lnTo>
                  <a:cubicBezTo>
                    <a:pt x="1906" y="5442"/>
                    <a:pt x="1811" y="5513"/>
                    <a:pt x="1811" y="5620"/>
                  </a:cubicBezTo>
                  <a:lnTo>
                    <a:pt x="1811" y="7228"/>
                  </a:lnTo>
                  <a:cubicBezTo>
                    <a:pt x="1811" y="7323"/>
                    <a:pt x="1894" y="7406"/>
                    <a:pt x="1989" y="7406"/>
                  </a:cubicBezTo>
                  <a:lnTo>
                    <a:pt x="3418" y="7406"/>
                  </a:lnTo>
                  <a:lnTo>
                    <a:pt x="3418" y="10085"/>
                  </a:lnTo>
                  <a:cubicBezTo>
                    <a:pt x="1561" y="9300"/>
                    <a:pt x="346" y="7442"/>
                    <a:pt x="346" y="5418"/>
                  </a:cubicBezTo>
                  <a:cubicBezTo>
                    <a:pt x="346" y="2596"/>
                    <a:pt x="2620" y="322"/>
                    <a:pt x="5430" y="322"/>
                  </a:cubicBezTo>
                  <a:cubicBezTo>
                    <a:pt x="8228" y="322"/>
                    <a:pt x="10526" y="2620"/>
                    <a:pt x="10526" y="5418"/>
                  </a:cubicBezTo>
                  <a:cubicBezTo>
                    <a:pt x="10526" y="8228"/>
                    <a:pt x="8240" y="10502"/>
                    <a:pt x="5430" y="10502"/>
                  </a:cubicBezTo>
                  <a:lnTo>
                    <a:pt x="5371" y="10502"/>
                  </a:lnTo>
                  <a:lnTo>
                    <a:pt x="5371" y="7418"/>
                  </a:lnTo>
                  <a:lnTo>
                    <a:pt x="7728" y="7418"/>
                  </a:lnTo>
                  <a:cubicBezTo>
                    <a:pt x="7811" y="7418"/>
                    <a:pt x="7907" y="7347"/>
                    <a:pt x="7907" y="7240"/>
                  </a:cubicBezTo>
                  <a:lnTo>
                    <a:pt x="7907" y="5656"/>
                  </a:lnTo>
                  <a:cubicBezTo>
                    <a:pt x="7907" y="5561"/>
                    <a:pt x="7823" y="5478"/>
                    <a:pt x="7728" y="5478"/>
                  </a:cubicBezTo>
                  <a:lnTo>
                    <a:pt x="6728" y="5478"/>
                  </a:lnTo>
                  <a:cubicBezTo>
                    <a:pt x="6633" y="5478"/>
                    <a:pt x="6549" y="5549"/>
                    <a:pt x="6549" y="5656"/>
                  </a:cubicBezTo>
                  <a:cubicBezTo>
                    <a:pt x="6549" y="5740"/>
                    <a:pt x="6621" y="5835"/>
                    <a:pt x="6728" y="5835"/>
                  </a:cubicBezTo>
                  <a:lnTo>
                    <a:pt x="7561" y="5835"/>
                  </a:lnTo>
                  <a:lnTo>
                    <a:pt x="7561" y="7097"/>
                  </a:lnTo>
                  <a:lnTo>
                    <a:pt x="5204" y="7097"/>
                  </a:lnTo>
                  <a:cubicBezTo>
                    <a:pt x="5121" y="7097"/>
                    <a:pt x="5025" y="7168"/>
                    <a:pt x="5025" y="7275"/>
                  </a:cubicBezTo>
                  <a:lnTo>
                    <a:pt x="5025" y="10693"/>
                  </a:lnTo>
                  <a:cubicBezTo>
                    <a:pt x="5025" y="10788"/>
                    <a:pt x="5109" y="10859"/>
                    <a:pt x="5192" y="10871"/>
                  </a:cubicBezTo>
                  <a:lnTo>
                    <a:pt x="5430" y="10871"/>
                  </a:lnTo>
                  <a:cubicBezTo>
                    <a:pt x="6871" y="10871"/>
                    <a:pt x="8240" y="10312"/>
                    <a:pt x="9276" y="9288"/>
                  </a:cubicBezTo>
                  <a:cubicBezTo>
                    <a:pt x="10300" y="8252"/>
                    <a:pt x="10859" y="6883"/>
                    <a:pt x="10859" y="5442"/>
                  </a:cubicBezTo>
                  <a:cubicBezTo>
                    <a:pt x="10859" y="3989"/>
                    <a:pt x="10300" y="2620"/>
                    <a:pt x="9276" y="1584"/>
                  </a:cubicBezTo>
                  <a:cubicBezTo>
                    <a:pt x="8240" y="560"/>
                    <a:pt x="6871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" name="Google Shape;649;p39"/>
          <p:cNvGrpSpPr/>
          <p:nvPr/>
        </p:nvGrpSpPr>
        <p:grpSpPr>
          <a:xfrm>
            <a:off x="1643252" y="3064288"/>
            <a:ext cx="662151" cy="662151"/>
            <a:chOff x="7928625" y="3680700"/>
            <a:chExt cx="879000" cy="879000"/>
          </a:xfrm>
        </p:grpSpPr>
        <p:sp>
          <p:nvSpPr>
            <p:cNvPr id="650" name="Google Shape;650;p39"/>
            <p:cNvSpPr/>
            <p:nvPr/>
          </p:nvSpPr>
          <p:spPr>
            <a:xfrm>
              <a:off x="7928625" y="3680700"/>
              <a:ext cx="879000" cy="879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1" name="Google Shape;651;p39"/>
            <p:cNvGrpSpPr/>
            <p:nvPr/>
          </p:nvGrpSpPr>
          <p:grpSpPr>
            <a:xfrm>
              <a:off x="8069479" y="3821884"/>
              <a:ext cx="597292" cy="596633"/>
              <a:chOff x="3303268" y="3817349"/>
              <a:chExt cx="346056" cy="345674"/>
            </a:xfrm>
          </p:grpSpPr>
          <p:sp>
            <p:nvSpPr>
              <p:cNvPr id="652" name="Google Shape;652;p39"/>
              <p:cNvSpPr/>
              <p:nvPr/>
            </p:nvSpPr>
            <p:spPr>
              <a:xfrm>
                <a:off x="3303268" y="3817349"/>
                <a:ext cx="346056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0860" extrusionOk="0">
                    <a:moveTo>
                      <a:pt x="5418" y="334"/>
                    </a:moveTo>
                    <a:cubicBezTo>
                      <a:pt x="8228" y="334"/>
                      <a:pt x="10514" y="2608"/>
                      <a:pt x="10514" y="5430"/>
                    </a:cubicBezTo>
                    <a:cubicBezTo>
                      <a:pt x="10514" y="8240"/>
                      <a:pt x="8228" y="10514"/>
                      <a:pt x="5418" y="10514"/>
                    </a:cubicBezTo>
                    <a:cubicBezTo>
                      <a:pt x="2608" y="10514"/>
                      <a:pt x="334" y="8240"/>
                      <a:pt x="334" y="5430"/>
                    </a:cubicBezTo>
                    <a:cubicBezTo>
                      <a:pt x="334" y="2608"/>
                      <a:pt x="2608" y="334"/>
                      <a:pt x="5418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3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3" y="1"/>
                      <a:pt x="54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9"/>
              <p:cNvSpPr/>
              <p:nvPr/>
            </p:nvSpPr>
            <p:spPr>
              <a:xfrm>
                <a:off x="3368074" y="3882537"/>
                <a:ext cx="215298" cy="215298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6764" extrusionOk="0">
                    <a:moveTo>
                      <a:pt x="5335" y="346"/>
                    </a:moveTo>
                    <a:cubicBezTo>
                      <a:pt x="5930" y="346"/>
                      <a:pt x="6418" y="834"/>
                      <a:pt x="6418" y="1429"/>
                    </a:cubicBezTo>
                    <a:lnTo>
                      <a:pt x="6418" y="5335"/>
                    </a:lnTo>
                    <a:cubicBezTo>
                      <a:pt x="6418" y="5930"/>
                      <a:pt x="5930" y="6418"/>
                      <a:pt x="5335" y="6418"/>
                    </a:cubicBezTo>
                    <a:lnTo>
                      <a:pt x="1429" y="6418"/>
                    </a:lnTo>
                    <a:cubicBezTo>
                      <a:pt x="834" y="6418"/>
                      <a:pt x="346" y="5930"/>
                      <a:pt x="346" y="5335"/>
                    </a:cubicBezTo>
                    <a:lnTo>
                      <a:pt x="346" y="1429"/>
                    </a:lnTo>
                    <a:cubicBezTo>
                      <a:pt x="346" y="834"/>
                      <a:pt x="834" y="346"/>
                      <a:pt x="1429" y="346"/>
                    </a:cubicBezTo>
                    <a:close/>
                    <a:moveTo>
                      <a:pt x="1429" y="1"/>
                    </a:moveTo>
                    <a:cubicBezTo>
                      <a:pt x="644" y="1"/>
                      <a:pt x="1" y="644"/>
                      <a:pt x="1" y="1429"/>
                    </a:cubicBezTo>
                    <a:lnTo>
                      <a:pt x="1" y="5335"/>
                    </a:lnTo>
                    <a:cubicBezTo>
                      <a:pt x="1" y="6120"/>
                      <a:pt x="644" y="6763"/>
                      <a:pt x="1429" y="6763"/>
                    </a:cubicBezTo>
                    <a:lnTo>
                      <a:pt x="5335" y="6763"/>
                    </a:lnTo>
                    <a:cubicBezTo>
                      <a:pt x="6121" y="6763"/>
                      <a:pt x="6763" y="6120"/>
                      <a:pt x="6763" y="5335"/>
                    </a:cubicBezTo>
                    <a:lnTo>
                      <a:pt x="6763" y="1429"/>
                    </a:lnTo>
                    <a:cubicBezTo>
                      <a:pt x="6763" y="644"/>
                      <a:pt x="6121" y="1"/>
                      <a:pt x="5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9"/>
              <p:cNvSpPr/>
              <p:nvPr/>
            </p:nvSpPr>
            <p:spPr>
              <a:xfrm>
                <a:off x="3418143" y="3933656"/>
                <a:ext cx="114811" cy="112742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3542" extrusionOk="0">
                    <a:moveTo>
                      <a:pt x="1822" y="0"/>
                    </a:moveTo>
                    <a:cubicBezTo>
                      <a:pt x="812" y="0"/>
                      <a:pt x="1" y="851"/>
                      <a:pt x="59" y="1859"/>
                    </a:cubicBezTo>
                    <a:cubicBezTo>
                      <a:pt x="95" y="2776"/>
                      <a:pt x="833" y="3502"/>
                      <a:pt x="1726" y="3538"/>
                    </a:cubicBezTo>
                    <a:cubicBezTo>
                      <a:pt x="1764" y="3541"/>
                      <a:pt x="1802" y="3542"/>
                      <a:pt x="1840" y="3542"/>
                    </a:cubicBezTo>
                    <a:cubicBezTo>
                      <a:pt x="2178" y="3542"/>
                      <a:pt x="2494" y="3447"/>
                      <a:pt x="2762" y="3276"/>
                    </a:cubicBezTo>
                    <a:cubicBezTo>
                      <a:pt x="2857" y="3217"/>
                      <a:pt x="2869" y="3086"/>
                      <a:pt x="2797" y="3014"/>
                    </a:cubicBezTo>
                    <a:cubicBezTo>
                      <a:pt x="2761" y="2978"/>
                      <a:pt x="2711" y="2964"/>
                      <a:pt x="2664" y="2964"/>
                    </a:cubicBezTo>
                    <a:cubicBezTo>
                      <a:pt x="2634" y="2964"/>
                      <a:pt x="2606" y="2969"/>
                      <a:pt x="2583" y="2979"/>
                    </a:cubicBezTo>
                    <a:cubicBezTo>
                      <a:pt x="2380" y="3096"/>
                      <a:pt x="2149" y="3185"/>
                      <a:pt x="1897" y="3185"/>
                    </a:cubicBezTo>
                    <a:cubicBezTo>
                      <a:pt x="1868" y="3185"/>
                      <a:pt x="1839" y="3183"/>
                      <a:pt x="1809" y="3181"/>
                    </a:cubicBezTo>
                    <a:cubicBezTo>
                      <a:pt x="1023" y="3169"/>
                      <a:pt x="380" y="2514"/>
                      <a:pt x="392" y="1716"/>
                    </a:cubicBezTo>
                    <a:cubicBezTo>
                      <a:pt x="426" y="948"/>
                      <a:pt x="1028" y="330"/>
                      <a:pt x="1792" y="330"/>
                    </a:cubicBezTo>
                    <a:cubicBezTo>
                      <a:pt x="1833" y="330"/>
                      <a:pt x="1874" y="332"/>
                      <a:pt x="1916" y="335"/>
                    </a:cubicBezTo>
                    <a:cubicBezTo>
                      <a:pt x="2619" y="371"/>
                      <a:pt x="3190" y="943"/>
                      <a:pt x="3250" y="1633"/>
                    </a:cubicBezTo>
                    <a:cubicBezTo>
                      <a:pt x="3285" y="1919"/>
                      <a:pt x="3214" y="2193"/>
                      <a:pt x="3095" y="2431"/>
                    </a:cubicBezTo>
                    <a:cubicBezTo>
                      <a:pt x="3059" y="2490"/>
                      <a:pt x="3059" y="2574"/>
                      <a:pt x="3119" y="2633"/>
                    </a:cubicBezTo>
                    <a:cubicBezTo>
                      <a:pt x="3149" y="2663"/>
                      <a:pt x="3191" y="2678"/>
                      <a:pt x="3234" y="2678"/>
                    </a:cubicBezTo>
                    <a:cubicBezTo>
                      <a:pt x="3295" y="2678"/>
                      <a:pt x="3358" y="2648"/>
                      <a:pt x="3393" y="2586"/>
                    </a:cubicBezTo>
                    <a:cubicBezTo>
                      <a:pt x="3536" y="2324"/>
                      <a:pt x="3607" y="2014"/>
                      <a:pt x="3583" y="1669"/>
                    </a:cubicBezTo>
                    <a:cubicBezTo>
                      <a:pt x="3536" y="764"/>
                      <a:pt x="2797" y="50"/>
                      <a:pt x="1904" y="2"/>
                    </a:cubicBezTo>
                    <a:cubicBezTo>
                      <a:pt x="1877" y="1"/>
                      <a:pt x="1849" y="0"/>
                      <a:pt x="18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9"/>
              <p:cNvSpPr/>
              <p:nvPr/>
            </p:nvSpPr>
            <p:spPr>
              <a:xfrm>
                <a:off x="3519298" y="3910197"/>
                <a:ext cx="29570" cy="2922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8" extrusionOk="0">
                    <a:moveTo>
                      <a:pt x="465" y="1"/>
                    </a:moveTo>
                    <a:cubicBezTo>
                      <a:pt x="203" y="1"/>
                      <a:pt x="0" y="203"/>
                      <a:pt x="0" y="453"/>
                    </a:cubicBezTo>
                    <a:cubicBezTo>
                      <a:pt x="0" y="715"/>
                      <a:pt x="203" y="918"/>
                      <a:pt x="465" y="918"/>
                    </a:cubicBezTo>
                    <a:cubicBezTo>
                      <a:pt x="715" y="918"/>
                      <a:pt x="929" y="715"/>
                      <a:pt x="929" y="453"/>
                    </a:cubicBezTo>
                    <a:cubicBezTo>
                      <a:pt x="929" y="203"/>
                      <a:pt x="715" y="1"/>
                      <a:pt x="4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56" name="Google Shape;656;p39"/>
          <p:cNvGrpSpPr/>
          <p:nvPr/>
        </p:nvGrpSpPr>
        <p:grpSpPr>
          <a:xfrm>
            <a:off x="2686117" y="3066191"/>
            <a:ext cx="658344" cy="658344"/>
            <a:chOff x="4821763" y="2979500"/>
            <a:chExt cx="597300" cy="597300"/>
          </a:xfrm>
        </p:grpSpPr>
        <p:sp>
          <p:nvSpPr>
            <p:cNvPr id="657" name="Google Shape;657;p39"/>
            <p:cNvSpPr/>
            <p:nvPr/>
          </p:nvSpPr>
          <p:spPr>
            <a:xfrm>
              <a:off x="4821763" y="2979500"/>
              <a:ext cx="597300" cy="597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8" name="Google Shape;658;p39"/>
            <p:cNvGrpSpPr/>
            <p:nvPr/>
          </p:nvGrpSpPr>
          <p:grpSpPr>
            <a:xfrm>
              <a:off x="4947385" y="3105313"/>
              <a:ext cx="346056" cy="345674"/>
              <a:chOff x="3752358" y="3817349"/>
              <a:chExt cx="346056" cy="345674"/>
            </a:xfrm>
          </p:grpSpPr>
          <p:sp>
            <p:nvSpPr>
              <p:cNvPr id="659" name="Google Shape;659;p39"/>
              <p:cNvSpPr/>
              <p:nvPr/>
            </p:nvSpPr>
            <p:spPr>
              <a:xfrm>
                <a:off x="3752358" y="3817349"/>
                <a:ext cx="346056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0860" extrusionOk="0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28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9"/>
              <p:cNvSpPr/>
              <p:nvPr/>
            </p:nvSpPr>
            <p:spPr>
              <a:xfrm>
                <a:off x="3831933" y="3955682"/>
                <a:ext cx="47809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787" extrusionOk="0">
                    <a:moveTo>
                      <a:pt x="1168" y="346"/>
                    </a:moveTo>
                    <a:lnTo>
                      <a:pt x="1168" y="3430"/>
                    </a:lnTo>
                    <a:lnTo>
                      <a:pt x="358" y="3430"/>
                    </a:lnTo>
                    <a:lnTo>
                      <a:pt x="358" y="346"/>
                    </a:lnTo>
                    <a:close/>
                    <a:moveTo>
                      <a:pt x="180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72" y="3787"/>
                      <a:pt x="180" y="3787"/>
                    </a:cubicBezTo>
                    <a:lnTo>
                      <a:pt x="1323" y="3787"/>
                    </a:lnTo>
                    <a:cubicBezTo>
                      <a:pt x="1418" y="3787"/>
                      <a:pt x="1501" y="3715"/>
                      <a:pt x="1501" y="3608"/>
                    </a:cubicBezTo>
                    <a:lnTo>
                      <a:pt x="1501" y="179"/>
                    </a:lnTo>
                    <a:cubicBezTo>
                      <a:pt x="1501" y="72"/>
                      <a:pt x="1430" y="1"/>
                      <a:pt x="13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9"/>
              <p:cNvSpPr/>
              <p:nvPr/>
            </p:nvSpPr>
            <p:spPr>
              <a:xfrm>
                <a:off x="3824739" y="3890112"/>
                <a:ext cx="55002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728" extrusionOk="0">
                    <a:moveTo>
                      <a:pt x="870" y="334"/>
                    </a:moveTo>
                    <a:cubicBezTo>
                      <a:pt x="1156" y="334"/>
                      <a:pt x="1394" y="572"/>
                      <a:pt x="1394" y="846"/>
                    </a:cubicBezTo>
                    <a:cubicBezTo>
                      <a:pt x="1394" y="1132"/>
                      <a:pt x="1156" y="1370"/>
                      <a:pt x="870" y="1370"/>
                    </a:cubicBezTo>
                    <a:cubicBezTo>
                      <a:pt x="584" y="1370"/>
                      <a:pt x="346" y="1132"/>
                      <a:pt x="346" y="846"/>
                    </a:cubicBezTo>
                    <a:cubicBezTo>
                      <a:pt x="346" y="572"/>
                      <a:pt x="584" y="334"/>
                      <a:pt x="870" y="334"/>
                    </a:cubicBezTo>
                    <a:close/>
                    <a:moveTo>
                      <a:pt x="870" y="1"/>
                    </a:moveTo>
                    <a:cubicBezTo>
                      <a:pt x="394" y="1"/>
                      <a:pt x="1" y="394"/>
                      <a:pt x="1" y="870"/>
                    </a:cubicBezTo>
                    <a:cubicBezTo>
                      <a:pt x="1" y="1346"/>
                      <a:pt x="394" y="1727"/>
                      <a:pt x="870" y="1727"/>
                    </a:cubicBezTo>
                    <a:cubicBezTo>
                      <a:pt x="1346" y="1727"/>
                      <a:pt x="1727" y="1334"/>
                      <a:pt x="1727" y="870"/>
                    </a:cubicBez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9"/>
              <p:cNvSpPr/>
              <p:nvPr/>
            </p:nvSpPr>
            <p:spPr>
              <a:xfrm>
                <a:off x="3904696" y="3955682"/>
                <a:ext cx="128148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3787" extrusionOk="0">
                    <a:moveTo>
                      <a:pt x="191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84" y="3787"/>
                      <a:pt x="191" y="3787"/>
                    </a:cubicBezTo>
                    <a:lnTo>
                      <a:pt x="1334" y="3787"/>
                    </a:lnTo>
                    <a:cubicBezTo>
                      <a:pt x="1418" y="3787"/>
                      <a:pt x="1513" y="3715"/>
                      <a:pt x="1513" y="3608"/>
                    </a:cubicBezTo>
                    <a:lnTo>
                      <a:pt x="1513" y="2382"/>
                    </a:lnTo>
                    <a:cubicBezTo>
                      <a:pt x="1513" y="1977"/>
                      <a:pt x="1596" y="1501"/>
                      <a:pt x="2037" y="1501"/>
                    </a:cubicBezTo>
                    <a:cubicBezTo>
                      <a:pt x="2347" y="1501"/>
                      <a:pt x="2477" y="1763"/>
                      <a:pt x="2525" y="2060"/>
                    </a:cubicBezTo>
                    <a:cubicBezTo>
                      <a:pt x="2537" y="2156"/>
                      <a:pt x="2608" y="2215"/>
                      <a:pt x="2692" y="2215"/>
                    </a:cubicBezTo>
                    <a:cubicBezTo>
                      <a:pt x="2787" y="2215"/>
                      <a:pt x="2870" y="2120"/>
                      <a:pt x="2847" y="2025"/>
                    </a:cubicBezTo>
                    <a:cubicBezTo>
                      <a:pt x="2763" y="1465"/>
                      <a:pt x="2477" y="1155"/>
                      <a:pt x="2013" y="1155"/>
                    </a:cubicBezTo>
                    <a:cubicBezTo>
                      <a:pt x="1465" y="1155"/>
                      <a:pt x="1156" y="1608"/>
                      <a:pt x="1156" y="2382"/>
                    </a:cubicBezTo>
                    <a:lnTo>
                      <a:pt x="1156" y="3430"/>
                    </a:lnTo>
                    <a:lnTo>
                      <a:pt x="346" y="3430"/>
                    </a:lnTo>
                    <a:lnTo>
                      <a:pt x="346" y="358"/>
                    </a:lnTo>
                    <a:lnTo>
                      <a:pt x="918" y="358"/>
                    </a:lnTo>
                    <a:lnTo>
                      <a:pt x="918" y="572"/>
                    </a:lnTo>
                    <a:cubicBezTo>
                      <a:pt x="918" y="632"/>
                      <a:pt x="930" y="679"/>
                      <a:pt x="977" y="715"/>
                    </a:cubicBezTo>
                    <a:cubicBezTo>
                      <a:pt x="1007" y="733"/>
                      <a:pt x="1043" y="742"/>
                      <a:pt x="1078" y="742"/>
                    </a:cubicBezTo>
                    <a:cubicBezTo>
                      <a:pt x="1114" y="742"/>
                      <a:pt x="1150" y="733"/>
                      <a:pt x="1180" y="715"/>
                    </a:cubicBezTo>
                    <a:cubicBezTo>
                      <a:pt x="1477" y="477"/>
                      <a:pt x="1835" y="358"/>
                      <a:pt x="2227" y="358"/>
                    </a:cubicBezTo>
                    <a:cubicBezTo>
                      <a:pt x="3204" y="358"/>
                      <a:pt x="3656" y="1191"/>
                      <a:pt x="3656" y="2001"/>
                    </a:cubicBezTo>
                    <a:lnTo>
                      <a:pt x="3656" y="3430"/>
                    </a:lnTo>
                    <a:lnTo>
                      <a:pt x="2847" y="3430"/>
                    </a:lnTo>
                    <a:lnTo>
                      <a:pt x="2847" y="2870"/>
                    </a:lnTo>
                    <a:cubicBezTo>
                      <a:pt x="2847" y="2775"/>
                      <a:pt x="2775" y="2703"/>
                      <a:pt x="2692" y="2703"/>
                    </a:cubicBezTo>
                    <a:cubicBezTo>
                      <a:pt x="2597" y="2703"/>
                      <a:pt x="2525" y="2775"/>
                      <a:pt x="2525" y="2870"/>
                    </a:cubicBezTo>
                    <a:lnTo>
                      <a:pt x="2525" y="3596"/>
                    </a:lnTo>
                    <a:cubicBezTo>
                      <a:pt x="2525" y="3691"/>
                      <a:pt x="2597" y="3775"/>
                      <a:pt x="2704" y="3775"/>
                    </a:cubicBezTo>
                    <a:lnTo>
                      <a:pt x="3847" y="3775"/>
                    </a:lnTo>
                    <a:cubicBezTo>
                      <a:pt x="3942" y="3775"/>
                      <a:pt x="4025" y="3703"/>
                      <a:pt x="4025" y="3596"/>
                    </a:cubicBezTo>
                    <a:lnTo>
                      <a:pt x="4025" y="1989"/>
                    </a:lnTo>
                    <a:cubicBezTo>
                      <a:pt x="4025" y="810"/>
                      <a:pt x="3299" y="1"/>
                      <a:pt x="2239" y="1"/>
                    </a:cubicBezTo>
                    <a:cubicBezTo>
                      <a:pt x="1894" y="1"/>
                      <a:pt x="1573" y="84"/>
                      <a:pt x="1275" y="251"/>
                    </a:cubicBezTo>
                    <a:lnTo>
                      <a:pt x="1275" y="179"/>
                    </a:lnTo>
                    <a:cubicBezTo>
                      <a:pt x="1275" y="84"/>
                      <a:pt x="1204" y="1"/>
                      <a:pt x="10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3" name="Google Shape;663;p39"/>
          <p:cNvGrpSpPr/>
          <p:nvPr/>
        </p:nvGrpSpPr>
        <p:grpSpPr>
          <a:xfrm>
            <a:off x="6842355" y="3066191"/>
            <a:ext cx="658344" cy="658344"/>
            <a:chOff x="4750238" y="629850"/>
            <a:chExt cx="597300" cy="597300"/>
          </a:xfrm>
        </p:grpSpPr>
        <p:sp>
          <p:nvSpPr>
            <p:cNvPr id="664" name="Google Shape;664;p39"/>
            <p:cNvSpPr/>
            <p:nvPr/>
          </p:nvSpPr>
          <p:spPr>
            <a:xfrm>
              <a:off x="4750238" y="629850"/>
              <a:ext cx="597300" cy="597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5" name="Google Shape;665;p39"/>
            <p:cNvGrpSpPr/>
            <p:nvPr/>
          </p:nvGrpSpPr>
          <p:grpSpPr>
            <a:xfrm>
              <a:off x="4875876" y="755663"/>
              <a:ext cx="346024" cy="345674"/>
              <a:chOff x="4201447" y="3817349"/>
              <a:chExt cx="346024" cy="345674"/>
            </a:xfrm>
          </p:grpSpPr>
          <p:sp>
            <p:nvSpPr>
              <p:cNvPr id="666" name="Google Shape;666;p39"/>
              <p:cNvSpPr/>
              <p:nvPr/>
            </p:nvSpPr>
            <p:spPr>
              <a:xfrm>
                <a:off x="4201447" y="3817349"/>
                <a:ext cx="346024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1" h="10860" extrusionOk="0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52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299" y="8240"/>
                      <a:pt x="10871" y="6871"/>
                      <a:pt x="10871" y="5430"/>
                    </a:cubicBezTo>
                    <a:cubicBezTo>
                      <a:pt x="10871" y="3989"/>
                      <a:pt x="10299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9"/>
              <p:cNvSpPr/>
              <p:nvPr/>
            </p:nvSpPr>
            <p:spPr>
              <a:xfrm>
                <a:off x="4271569" y="3904531"/>
                <a:ext cx="227394" cy="185728"/>
              </a:xfrm>
              <a:custGeom>
                <a:avLst/>
                <a:gdLst/>
                <a:ahLst/>
                <a:cxnLst/>
                <a:rect l="l" t="t" r="r" b="b"/>
                <a:pathLst>
                  <a:path w="7144" h="5835" extrusionOk="0">
                    <a:moveTo>
                      <a:pt x="4620" y="0"/>
                    </a:moveTo>
                    <a:cubicBezTo>
                      <a:pt x="3727" y="0"/>
                      <a:pt x="2977" y="691"/>
                      <a:pt x="2905" y="1572"/>
                    </a:cubicBezTo>
                    <a:cubicBezTo>
                      <a:pt x="2727" y="1548"/>
                      <a:pt x="2358" y="1441"/>
                      <a:pt x="2262" y="1405"/>
                    </a:cubicBezTo>
                    <a:cubicBezTo>
                      <a:pt x="1643" y="1203"/>
                      <a:pt x="1072" y="810"/>
                      <a:pt x="631" y="322"/>
                    </a:cubicBezTo>
                    <a:cubicBezTo>
                      <a:pt x="596" y="298"/>
                      <a:pt x="572" y="274"/>
                      <a:pt x="524" y="262"/>
                    </a:cubicBezTo>
                    <a:cubicBezTo>
                      <a:pt x="517" y="261"/>
                      <a:pt x="509" y="260"/>
                      <a:pt x="501" y="260"/>
                    </a:cubicBezTo>
                    <a:cubicBezTo>
                      <a:pt x="436" y="260"/>
                      <a:pt x="367" y="304"/>
                      <a:pt x="346" y="357"/>
                    </a:cubicBezTo>
                    <a:cubicBezTo>
                      <a:pt x="238" y="572"/>
                      <a:pt x="179" y="810"/>
                      <a:pt x="179" y="1048"/>
                    </a:cubicBezTo>
                    <a:cubicBezTo>
                      <a:pt x="179" y="1393"/>
                      <a:pt x="286" y="1727"/>
                      <a:pt x="476" y="1977"/>
                    </a:cubicBezTo>
                    <a:cubicBezTo>
                      <a:pt x="466" y="1975"/>
                      <a:pt x="456" y="1974"/>
                      <a:pt x="446" y="1974"/>
                    </a:cubicBezTo>
                    <a:cubicBezTo>
                      <a:pt x="397" y="1974"/>
                      <a:pt x="349" y="1997"/>
                      <a:pt x="310" y="2036"/>
                    </a:cubicBezTo>
                    <a:cubicBezTo>
                      <a:pt x="286" y="2060"/>
                      <a:pt x="286" y="2108"/>
                      <a:pt x="274" y="2143"/>
                    </a:cubicBezTo>
                    <a:lnTo>
                      <a:pt x="274" y="2203"/>
                    </a:lnTo>
                    <a:cubicBezTo>
                      <a:pt x="274" y="2655"/>
                      <a:pt x="476" y="3072"/>
                      <a:pt x="822" y="3358"/>
                    </a:cubicBezTo>
                    <a:cubicBezTo>
                      <a:pt x="786" y="3370"/>
                      <a:pt x="774" y="3405"/>
                      <a:pt x="762" y="3417"/>
                    </a:cubicBezTo>
                    <a:cubicBezTo>
                      <a:pt x="750" y="3465"/>
                      <a:pt x="727" y="3513"/>
                      <a:pt x="750" y="3548"/>
                    </a:cubicBezTo>
                    <a:cubicBezTo>
                      <a:pt x="893" y="4024"/>
                      <a:pt x="1262" y="4405"/>
                      <a:pt x="1727" y="4548"/>
                    </a:cubicBezTo>
                    <a:cubicBezTo>
                      <a:pt x="1310" y="4798"/>
                      <a:pt x="834" y="4941"/>
                      <a:pt x="334" y="4941"/>
                    </a:cubicBezTo>
                    <a:lnTo>
                      <a:pt x="191" y="4941"/>
                    </a:lnTo>
                    <a:cubicBezTo>
                      <a:pt x="107" y="4941"/>
                      <a:pt x="36" y="5001"/>
                      <a:pt x="12" y="5084"/>
                    </a:cubicBezTo>
                    <a:cubicBezTo>
                      <a:pt x="0" y="5156"/>
                      <a:pt x="48" y="5239"/>
                      <a:pt x="107" y="5263"/>
                    </a:cubicBezTo>
                    <a:cubicBezTo>
                      <a:pt x="727" y="5632"/>
                      <a:pt x="1465" y="5834"/>
                      <a:pt x="2191" y="5834"/>
                    </a:cubicBezTo>
                    <a:cubicBezTo>
                      <a:pt x="3072" y="5834"/>
                      <a:pt x="3905" y="5560"/>
                      <a:pt x="4596" y="5060"/>
                    </a:cubicBezTo>
                    <a:cubicBezTo>
                      <a:pt x="4691" y="5001"/>
                      <a:pt x="4691" y="4858"/>
                      <a:pt x="4620" y="4786"/>
                    </a:cubicBezTo>
                    <a:cubicBezTo>
                      <a:pt x="4587" y="4754"/>
                      <a:pt x="4544" y="4735"/>
                      <a:pt x="4499" y="4735"/>
                    </a:cubicBezTo>
                    <a:cubicBezTo>
                      <a:pt x="4463" y="4735"/>
                      <a:pt x="4426" y="4748"/>
                      <a:pt x="4394" y="4775"/>
                    </a:cubicBezTo>
                    <a:cubicBezTo>
                      <a:pt x="3763" y="5215"/>
                      <a:pt x="3013" y="5489"/>
                      <a:pt x="2191" y="5489"/>
                    </a:cubicBezTo>
                    <a:cubicBezTo>
                      <a:pt x="1727" y="5489"/>
                      <a:pt x="1262" y="5394"/>
                      <a:pt x="846" y="5239"/>
                    </a:cubicBezTo>
                    <a:cubicBezTo>
                      <a:pt x="1369" y="5144"/>
                      <a:pt x="1846" y="4917"/>
                      <a:pt x="2262" y="4584"/>
                    </a:cubicBezTo>
                    <a:cubicBezTo>
                      <a:pt x="2310" y="4536"/>
                      <a:pt x="2334" y="4477"/>
                      <a:pt x="2322" y="4417"/>
                    </a:cubicBezTo>
                    <a:cubicBezTo>
                      <a:pt x="2310" y="4346"/>
                      <a:pt x="2239" y="4286"/>
                      <a:pt x="2155" y="4286"/>
                    </a:cubicBezTo>
                    <a:cubicBezTo>
                      <a:pt x="1739" y="4263"/>
                      <a:pt x="1369" y="4048"/>
                      <a:pt x="1167" y="3691"/>
                    </a:cubicBezTo>
                    <a:cubicBezTo>
                      <a:pt x="1250" y="3691"/>
                      <a:pt x="1358" y="3667"/>
                      <a:pt x="1441" y="3643"/>
                    </a:cubicBezTo>
                    <a:cubicBezTo>
                      <a:pt x="1524" y="3632"/>
                      <a:pt x="1584" y="3572"/>
                      <a:pt x="1584" y="3489"/>
                    </a:cubicBezTo>
                    <a:cubicBezTo>
                      <a:pt x="1596" y="3405"/>
                      <a:pt x="1536" y="3334"/>
                      <a:pt x="1441" y="3298"/>
                    </a:cubicBezTo>
                    <a:cubicBezTo>
                      <a:pt x="1000" y="3191"/>
                      <a:pt x="667" y="2822"/>
                      <a:pt x="596" y="2381"/>
                    </a:cubicBezTo>
                    <a:lnTo>
                      <a:pt x="596" y="2381"/>
                    </a:lnTo>
                    <a:cubicBezTo>
                      <a:pt x="727" y="2405"/>
                      <a:pt x="869" y="2417"/>
                      <a:pt x="1000" y="2417"/>
                    </a:cubicBezTo>
                    <a:cubicBezTo>
                      <a:pt x="1084" y="2417"/>
                      <a:pt x="1143" y="2358"/>
                      <a:pt x="1167" y="2274"/>
                    </a:cubicBezTo>
                    <a:cubicBezTo>
                      <a:pt x="1179" y="2203"/>
                      <a:pt x="1131" y="2143"/>
                      <a:pt x="1072" y="2108"/>
                    </a:cubicBezTo>
                    <a:cubicBezTo>
                      <a:pt x="703" y="1881"/>
                      <a:pt x="476" y="1488"/>
                      <a:pt x="476" y="1048"/>
                    </a:cubicBezTo>
                    <a:cubicBezTo>
                      <a:pt x="476" y="953"/>
                      <a:pt x="488" y="846"/>
                      <a:pt x="524" y="738"/>
                    </a:cubicBezTo>
                    <a:cubicBezTo>
                      <a:pt x="965" y="1191"/>
                      <a:pt x="1524" y="1524"/>
                      <a:pt x="2120" y="1727"/>
                    </a:cubicBezTo>
                    <a:cubicBezTo>
                      <a:pt x="2120" y="1727"/>
                      <a:pt x="2715" y="1905"/>
                      <a:pt x="2929" y="1917"/>
                    </a:cubicBezTo>
                    <a:lnTo>
                      <a:pt x="3024" y="1917"/>
                    </a:lnTo>
                    <a:cubicBezTo>
                      <a:pt x="3096" y="1917"/>
                      <a:pt x="3167" y="1869"/>
                      <a:pt x="3191" y="1798"/>
                    </a:cubicBezTo>
                    <a:cubicBezTo>
                      <a:pt x="3203" y="1786"/>
                      <a:pt x="3203" y="1750"/>
                      <a:pt x="3203" y="1738"/>
                    </a:cubicBezTo>
                    <a:lnTo>
                      <a:pt x="3203" y="1703"/>
                    </a:lnTo>
                    <a:cubicBezTo>
                      <a:pt x="3203" y="953"/>
                      <a:pt x="3810" y="334"/>
                      <a:pt x="4572" y="334"/>
                    </a:cubicBezTo>
                    <a:cubicBezTo>
                      <a:pt x="4941" y="334"/>
                      <a:pt x="5287" y="488"/>
                      <a:pt x="5549" y="750"/>
                    </a:cubicBezTo>
                    <a:cubicBezTo>
                      <a:pt x="5585" y="787"/>
                      <a:pt x="5621" y="802"/>
                      <a:pt x="5663" y="802"/>
                    </a:cubicBezTo>
                    <a:cubicBezTo>
                      <a:pt x="5676" y="802"/>
                      <a:pt x="5689" y="801"/>
                      <a:pt x="5703" y="798"/>
                    </a:cubicBezTo>
                    <a:cubicBezTo>
                      <a:pt x="5882" y="762"/>
                      <a:pt x="6049" y="738"/>
                      <a:pt x="6203" y="679"/>
                    </a:cubicBezTo>
                    <a:lnTo>
                      <a:pt x="6203" y="679"/>
                    </a:lnTo>
                    <a:cubicBezTo>
                      <a:pt x="6120" y="762"/>
                      <a:pt x="6013" y="857"/>
                      <a:pt x="5894" y="917"/>
                    </a:cubicBezTo>
                    <a:cubicBezTo>
                      <a:pt x="5822" y="965"/>
                      <a:pt x="5787" y="1048"/>
                      <a:pt x="5822" y="1143"/>
                    </a:cubicBezTo>
                    <a:cubicBezTo>
                      <a:pt x="5846" y="1203"/>
                      <a:pt x="5930" y="1250"/>
                      <a:pt x="6001" y="1250"/>
                    </a:cubicBezTo>
                    <a:cubicBezTo>
                      <a:pt x="6144" y="1227"/>
                      <a:pt x="6287" y="1215"/>
                      <a:pt x="6418" y="1167"/>
                    </a:cubicBezTo>
                    <a:lnTo>
                      <a:pt x="6418" y="1167"/>
                    </a:lnTo>
                    <a:cubicBezTo>
                      <a:pt x="6299" y="1286"/>
                      <a:pt x="6168" y="1405"/>
                      <a:pt x="6013" y="1512"/>
                    </a:cubicBezTo>
                    <a:cubicBezTo>
                      <a:pt x="5965" y="1548"/>
                      <a:pt x="5941" y="1608"/>
                      <a:pt x="5941" y="1655"/>
                    </a:cubicBezTo>
                    <a:lnTo>
                      <a:pt x="5941" y="1679"/>
                    </a:lnTo>
                    <a:lnTo>
                      <a:pt x="5941" y="1703"/>
                    </a:lnTo>
                    <a:lnTo>
                      <a:pt x="5941" y="1727"/>
                    </a:lnTo>
                    <a:cubicBezTo>
                      <a:pt x="5941" y="2691"/>
                      <a:pt x="5572" y="3572"/>
                      <a:pt x="4977" y="4227"/>
                    </a:cubicBezTo>
                    <a:cubicBezTo>
                      <a:pt x="4918" y="4298"/>
                      <a:pt x="4918" y="4405"/>
                      <a:pt x="4977" y="4465"/>
                    </a:cubicBezTo>
                    <a:cubicBezTo>
                      <a:pt x="5011" y="4499"/>
                      <a:pt x="5053" y="4514"/>
                      <a:pt x="5096" y="4514"/>
                    </a:cubicBezTo>
                    <a:cubicBezTo>
                      <a:pt x="5143" y="4514"/>
                      <a:pt x="5190" y="4496"/>
                      <a:pt x="5227" y="4465"/>
                    </a:cubicBezTo>
                    <a:cubicBezTo>
                      <a:pt x="5894" y="3715"/>
                      <a:pt x="6263" y="2762"/>
                      <a:pt x="6287" y="1750"/>
                    </a:cubicBezTo>
                    <a:cubicBezTo>
                      <a:pt x="6596" y="1524"/>
                      <a:pt x="6846" y="1250"/>
                      <a:pt x="7061" y="917"/>
                    </a:cubicBezTo>
                    <a:cubicBezTo>
                      <a:pt x="7144" y="857"/>
                      <a:pt x="7132" y="750"/>
                      <a:pt x="7061" y="715"/>
                    </a:cubicBezTo>
                    <a:cubicBezTo>
                      <a:pt x="7029" y="683"/>
                      <a:pt x="6987" y="667"/>
                      <a:pt x="6937" y="667"/>
                    </a:cubicBezTo>
                    <a:cubicBezTo>
                      <a:pt x="6912" y="667"/>
                      <a:pt x="6886" y="671"/>
                      <a:pt x="6858" y="679"/>
                    </a:cubicBezTo>
                    <a:cubicBezTo>
                      <a:pt x="6775" y="726"/>
                      <a:pt x="6680" y="750"/>
                      <a:pt x="6596" y="786"/>
                    </a:cubicBezTo>
                    <a:cubicBezTo>
                      <a:pt x="6680" y="667"/>
                      <a:pt x="6763" y="512"/>
                      <a:pt x="6823" y="369"/>
                    </a:cubicBezTo>
                    <a:cubicBezTo>
                      <a:pt x="6834" y="310"/>
                      <a:pt x="6834" y="238"/>
                      <a:pt x="6787" y="191"/>
                    </a:cubicBezTo>
                    <a:cubicBezTo>
                      <a:pt x="6750" y="153"/>
                      <a:pt x="6703" y="135"/>
                      <a:pt x="6659" y="135"/>
                    </a:cubicBezTo>
                    <a:cubicBezTo>
                      <a:pt x="6632" y="135"/>
                      <a:pt x="6607" y="142"/>
                      <a:pt x="6584" y="155"/>
                    </a:cubicBezTo>
                    <a:cubicBezTo>
                      <a:pt x="6322" y="310"/>
                      <a:pt x="6061" y="393"/>
                      <a:pt x="5775" y="441"/>
                    </a:cubicBezTo>
                    <a:cubicBezTo>
                      <a:pt x="5465" y="143"/>
                      <a:pt x="5048" y="0"/>
                      <a:pt x="46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8" name="Google Shape;668;p39"/>
          <p:cNvGrpSpPr/>
          <p:nvPr/>
        </p:nvGrpSpPr>
        <p:grpSpPr>
          <a:xfrm>
            <a:off x="4764233" y="3066188"/>
            <a:ext cx="658350" cy="658350"/>
            <a:chOff x="7810124" y="497375"/>
            <a:chExt cx="997500" cy="997500"/>
          </a:xfrm>
        </p:grpSpPr>
        <p:sp>
          <p:nvSpPr>
            <p:cNvPr id="669" name="Google Shape;669;p39"/>
            <p:cNvSpPr/>
            <p:nvPr/>
          </p:nvSpPr>
          <p:spPr>
            <a:xfrm>
              <a:off x="7810124" y="497375"/>
              <a:ext cx="997500" cy="99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0" name="Google Shape;670;p39"/>
            <p:cNvGrpSpPr/>
            <p:nvPr/>
          </p:nvGrpSpPr>
          <p:grpSpPr>
            <a:xfrm>
              <a:off x="7974290" y="661893"/>
              <a:ext cx="669168" cy="668464"/>
              <a:chOff x="2238181" y="4120624"/>
              <a:chExt cx="346056" cy="345674"/>
            </a:xfrm>
          </p:grpSpPr>
          <p:grpSp>
            <p:nvGrpSpPr>
              <p:cNvPr id="671" name="Google Shape;671;p39"/>
              <p:cNvGrpSpPr/>
              <p:nvPr/>
            </p:nvGrpSpPr>
            <p:grpSpPr>
              <a:xfrm>
                <a:off x="2309155" y="4177413"/>
                <a:ext cx="203862" cy="231903"/>
                <a:chOff x="1512725" y="258500"/>
                <a:chExt cx="4570900" cy="5199625"/>
              </a:xfrm>
            </p:grpSpPr>
            <p:sp>
              <p:nvSpPr>
                <p:cNvPr id="672" name="Google Shape;672;p39"/>
                <p:cNvSpPr/>
                <p:nvPr/>
              </p:nvSpPr>
              <p:spPr>
                <a:xfrm>
                  <a:off x="1512725" y="2700900"/>
                  <a:ext cx="2654475" cy="275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179" h="110289" extrusionOk="0">
                      <a:moveTo>
                        <a:pt x="19199" y="1"/>
                      </a:moveTo>
                      <a:cubicBezTo>
                        <a:pt x="18076" y="1"/>
                        <a:pt x="16954" y="466"/>
                        <a:pt x="16148" y="1404"/>
                      </a:cubicBezTo>
                      <a:cubicBezTo>
                        <a:pt x="5840" y="13310"/>
                        <a:pt x="1" y="28739"/>
                        <a:pt x="33" y="44494"/>
                      </a:cubicBezTo>
                      <a:cubicBezTo>
                        <a:pt x="33" y="62077"/>
                        <a:pt x="6916" y="78582"/>
                        <a:pt x="19442" y="91010"/>
                      </a:cubicBezTo>
                      <a:cubicBezTo>
                        <a:pt x="31968" y="103439"/>
                        <a:pt x="48572" y="110289"/>
                        <a:pt x="66252" y="110289"/>
                      </a:cubicBezTo>
                      <a:cubicBezTo>
                        <a:pt x="69546" y="110289"/>
                        <a:pt x="72939" y="110060"/>
                        <a:pt x="76201" y="109571"/>
                      </a:cubicBezTo>
                      <a:cubicBezTo>
                        <a:pt x="86248" y="108071"/>
                        <a:pt x="95675" y="104352"/>
                        <a:pt x="103895" y="98643"/>
                      </a:cubicBezTo>
                      <a:cubicBezTo>
                        <a:pt x="105983" y="97208"/>
                        <a:pt x="106179" y="94272"/>
                        <a:pt x="104417" y="92478"/>
                      </a:cubicBezTo>
                      <a:cubicBezTo>
                        <a:pt x="104384" y="92348"/>
                        <a:pt x="104384" y="92315"/>
                        <a:pt x="104352" y="92315"/>
                      </a:cubicBezTo>
                      <a:cubicBezTo>
                        <a:pt x="103555" y="91537"/>
                        <a:pt x="102517" y="91128"/>
                        <a:pt x="101470" y="91128"/>
                      </a:cubicBezTo>
                      <a:cubicBezTo>
                        <a:pt x="100673" y="91128"/>
                        <a:pt x="99870" y="91365"/>
                        <a:pt x="99165" y="91859"/>
                      </a:cubicBezTo>
                      <a:cubicBezTo>
                        <a:pt x="91956" y="96849"/>
                        <a:pt x="83769" y="100111"/>
                        <a:pt x="74994" y="101416"/>
                      </a:cubicBezTo>
                      <a:cubicBezTo>
                        <a:pt x="72091" y="101808"/>
                        <a:pt x="69155" y="102069"/>
                        <a:pt x="66252" y="102069"/>
                      </a:cubicBezTo>
                      <a:cubicBezTo>
                        <a:pt x="50757" y="102069"/>
                        <a:pt x="36176" y="96066"/>
                        <a:pt x="25216" y="85171"/>
                      </a:cubicBezTo>
                      <a:cubicBezTo>
                        <a:pt x="14256" y="74309"/>
                        <a:pt x="8221" y="59826"/>
                        <a:pt x="8188" y="44462"/>
                      </a:cubicBezTo>
                      <a:cubicBezTo>
                        <a:pt x="8188" y="30664"/>
                        <a:pt x="13277" y="17126"/>
                        <a:pt x="22313" y="6721"/>
                      </a:cubicBezTo>
                      <a:cubicBezTo>
                        <a:pt x="23650" y="5188"/>
                        <a:pt x="23650" y="2904"/>
                        <a:pt x="22248" y="1404"/>
                      </a:cubicBezTo>
                      <a:lnTo>
                        <a:pt x="22215" y="1338"/>
                      </a:lnTo>
                      <a:cubicBezTo>
                        <a:pt x="21407" y="449"/>
                        <a:pt x="20302" y="1"/>
                        <a:pt x="191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" name="Google Shape;673;p39"/>
                <p:cNvSpPr/>
                <p:nvPr/>
              </p:nvSpPr>
              <p:spPr>
                <a:xfrm>
                  <a:off x="2323325" y="258500"/>
                  <a:ext cx="3760300" cy="439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412" h="175609" extrusionOk="0">
                      <a:moveTo>
                        <a:pt x="63610" y="0"/>
                      </a:moveTo>
                      <a:cubicBezTo>
                        <a:pt x="61359" y="0"/>
                        <a:pt x="59532" y="1827"/>
                        <a:pt x="59532" y="4078"/>
                      </a:cubicBezTo>
                      <a:lnTo>
                        <a:pt x="59532" y="93228"/>
                      </a:lnTo>
                      <a:lnTo>
                        <a:pt x="59467" y="142060"/>
                      </a:lnTo>
                      <a:cubicBezTo>
                        <a:pt x="59467" y="153020"/>
                        <a:pt x="52421" y="162741"/>
                        <a:pt x="41950" y="166199"/>
                      </a:cubicBezTo>
                      <a:cubicBezTo>
                        <a:pt x="39320" y="167047"/>
                        <a:pt x="36616" y="167503"/>
                        <a:pt x="33881" y="167503"/>
                      </a:cubicBezTo>
                      <a:cubicBezTo>
                        <a:pt x="33462" y="167503"/>
                        <a:pt x="33042" y="167493"/>
                        <a:pt x="32621" y="167471"/>
                      </a:cubicBezTo>
                      <a:cubicBezTo>
                        <a:pt x="19181" y="166818"/>
                        <a:pt x="8515" y="155793"/>
                        <a:pt x="8319" y="142419"/>
                      </a:cubicBezTo>
                      <a:cubicBezTo>
                        <a:pt x="8221" y="135569"/>
                        <a:pt x="10798" y="129143"/>
                        <a:pt x="15593" y="124250"/>
                      </a:cubicBezTo>
                      <a:cubicBezTo>
                        <a:pt x="20454" y="119291"/>
                        <a:pt x="26978" y="116584"/>
                        <a:pt x="33926" y="116584"/>
                      </a:cubicBezTo>
                      <a:cubicBezTo>
                        <a:pt x="36633" y="116584"/>
                        <a:pt x="39373" y="117041"/>
                        <a:pt x="41983" y="117889"/>
                      </a:cubicBezTo>
                      <a:cubicBezTo>
                        <a:pt x="42399" y="118019"/>
                        <a:pt x="42825" y="118082"/>
                        <a:pt x="43246" y="118082"/>
                      </a:cubicBezTo>
                      <a:cubicBezTo>
                        <a:pt x="44409" y="118082"/>
                        <a:pt x="45540" y="117600"/>
                        <a:pt x="46354" y="116714"/>
                      </a:cubicBezTo>
                      <a:cubicBezTo>
                        <a:pt x="47006" y="115931"/>
                        <a:pt x="47332" y="114920"/>
                        <a:pt x="47332" y="113909"/>
                      </a:cubicBezTo>
                      <a:lnTo>
                        <a:pt x="47332" y="81028"/>
                      </a:lnTo>
                      <a:cubicBezTo>
                        <a:pt x="47332" y="79038"/>
                        <a:pt x="45865" y="77277"/>
                        <a:pt x="43875" y="76983"/>
                      </a:cubicBezTo>
                      <a:cubicBezTo>
                        <a:pt x="40547" y="76494"/>
                        <a:pt x="37220" y="76233"/>
                        <a:pt x="33926" y="76233"/>
                      </a:cubicBezTo>
                      <a:cubicBezTo>
                        <a:pt x="26651" y="76233"/>
                        <a:pt x="19638" y="77407"/>
                        <a:pt x="12984" y="79593"/>
                      </a:cubicBezTo>
                      <a:cubicBezTo>
                        <a:pt x="10831" y="80311"/>
                        <a:pt x="9820" y="82724"/>
                        <a:pt x="10831" y="84780"/>
                      </a:cubicBezTo>
                      <a:lnTo>
                        <a:pt x="10831" y="84812"/>
                      </a:lnTo>
                      <a:cubicBezTo>
                        <a:pt x="10961" y="85008"/>
                        <a:pt x="11092" y="85269"/>
                        <a:pt x="11157" y="85465"/>
                      </a:cubicBezTo>
                      <a:cubicBezTo>
                        <a:pt x="11790" y="86730"/>
                        <a:pt x="13091" y="87485"/>
                        <a:pt x="14435" y="87485"/>
                      </a:cubicBezTo>
                      <a:cubicBezTo>
                        <a:pt x="14823" y="87485"/>
                        <a:pt x="15214" y="87423"/>
                        <a:pt x="15593" y="87291"/>
                      </a:cubicBezTo>
                      <a:cubicBezTo>
                        <a:pt x="21400" y="85367"/>
                        <a:pt x="27565" y="84388"/>
                        <a:pt x="33860" y="84388"/>
                      </a:cubicBezTo>
                      <a:cubicBezTo>
                        <a:pt x="35622" y="84388"/>
                        <a:pt x="37383" y="84486"/>
                        <a:pt x="39145" y="84649"/>
                      </a:cubicBezTo>
                      <a:lnTo>
                        <a:pt x="39145" y="108853"/>
                      </a:lnTo>
                      <a:cubicBezTo>
                        <a:pt x="37383" y="108592"/>
                        <a:pt x="35622" y="108462"/>
                        <a:pt x="33860" y="108462"/>
                      </a:cubicBezTo>
                      <a:cubicBezTo>
                        <a:pt x="24727" y="108462"/>
                        <a:pt x="16180" y="112050"/>
                        <a:pt x="9787" y="118541"/>
                      </a:cubicBezTo>
                      <a:cubicBezTo>
                        <a:pt x="3426" y="124967"/>
                        <a:pt x="1" y="133481"/>
                        <a:pt x="99" y="142549"/>
                      </a:cubicBezTo>
                      <a:cubicBezTo>
                        <a:pt x="360" y="160197"/>
                        <a:pt x="14452" y="174712"/>
                        <a:pt x="32164" y="175561"/>
                      </a:cubicBezTo>
                      <a:cubicBezTo>
                        <a:pt x="32758" y="175593"/>
                        <a:pt x="33351" y="175609"/>
                        <a:pt x="33941" y="175609"/>
                      </a:cubicBezTo>
                      <a:cubicBezTo>
                        <a:pt x="37530" y="175609"/>
                        <a:pt x="41044" y="175018"/>
                        <a:pt x="44462" y="173897"/>
                      </a:cubicBezTo>
                      <a:cubicBezTo>
                        <a:pt x="58325" y="169330"/>
                        <a:pt x="67622" y="156543"/>
                        <a:pt x="67622" y="142027"/>
                      </a:cubicBezTo>
                      <a:lnTo>
                        <a:pt x="67687" y="93163"/>
                      </a:lnTo>
                      <a:lnTo>
                        <a:pt x="67687" y="8155"/>
                      </a:lnTo>
                      <a:lnTo>
                        <a:pt x="78321" y="8155"/>
                      </a:lnTo>
                      <a:cubicBezTo>
                        <a:pt x="81697" y="8133"/>
                        <a:pt x="85305" y="8095"/>
                        <a:pt x="88344" y="8095"/>
                      </a:cubicBezTo>
                      <a:cubicBezTo>
                        <a:pt x="89709" y="8095"/>
                        <a:pt x="90960" y="8103"/>
                        <a:pt x="92022" y="8123"/>
                      </a:cubicBezTo>
                      <a:cubicBezTo>
                        <a:pt x="93098" y="21073"/>
                        <a:pt x="98643" y="33110"/>
                        <a:pt x="107973" y="42374"/>
                      </a:cubicBezTo>
                      <a:cubicBezTo>
                        <a:pt x="117269" y="51573"/>
                        <a:pt x="129339" y="57053"/>
                        <a:pt x="142256" y="58031"/>
                      </a:cubicBezTo>
                      <a:cubicBezTo>
                        <a:pt x="142256" y="64131"/>
                        <a:pt x="142289" y="76005"/>
                        <a:pt x="142354" y="82333"/>
                      </a:cubicBezTo>
                      <a:cubicBezTo>
                        <a:pt x="133155" y="81876"/>
                        <a:pt x="124250" y="79821"/>
                        <a:pt x="115769" y="76233"/>
                      </a:cubicBezTo>
                      <a:cubicBezTo>
                        <a:pt x="109506" y="73624"/>
                        <a:pt x="103700" y="70198"/>
                        <a:pt x="98350" y="66088"/>
                      </a:cubicBezTo>
                      <a:cubicBezTo>
                        <a:pt x="97610" y="65524"/>
                        <a:pt x="96719" y="65238"/>
                        <a:pt x="95830" y="65238"/>
                      </a:cubicBezTo>
                      <a:cubicBezTo>
                        <a:pt x="95229" y="65238"/>
                        <a:pt x="94629" y="65369"/>
                        <a:pt x="94077" y="65632"/>
                      </a:cubicBezTo>
                      <a:cubicBezTo>
                        <a:pt x="92674" y="66284"/>
                        <a:pt x="91793" y="67752"/>
                        <a:pt x="91793" y="69318"/>
                      </a:cubicBezTo>
                      <a:lnTo>
                        <a:pt x="91956" y="142354"/>
                      </a:lnTo>
                      <a:cubicBezTo>
                        <a:pt x="91891" y="150443"/>
                        <a:pt x="90195" y="158272"/>
                        <a:pt x="86966" y="165514"/>
                      </a:cubicBezTo>
                      <a:cubicBezTo>
                        <a:pt x="86150" y="167308"/>
                        <a:pt x="86802" y="169428"/>
                        <a:pt x="88433" y="170472"/>
                      </a:cubicBezTo>
                      <a:cubicBezTo>
                        <a:pt x="88466" y="170472"/>
                        <a:pt x="88466" y="170505"/>
                        <a:pt x="88531" y="170505"/>
                      </a:cubicBezTo>
                      <a:cubicBezTo>
                        <a:pt x="89214" y="170960"/>
                        <a:pt x="89984" y="171174"/>
                        <a:pt x="90744" y="171174"/>
                      </a:cubicBezTo>
                      <a:cubicBezTo>
                        <a:pt x="92271" y="171174"/>
                        <a:pt x="93760" y="170311"/>
                        <a:pt x="94436" y="168808"/>
                      </a:cubicBezTo>
                      <a:cubicBezTo>
                        <a:pt x="98089" y="160555"/>
                        <a:pt x="100046" y="151650"/>
                        <a:pt x="100111" y="142354"/>
                      </a:cubicBezTo>
                      <a:lnTo>
                        <a:pt x="99850" y="77049"/>
                      </a:lnTo>
                      <a:lnTo>
                        <a:pt x="99850" y="77049"/>
                      </a:lnTo>
                      <a:cubicBezTo>
                        <a:pt x="103895" y="79593"/>
                        <a:pt x="108071" y="81844"/>
                        <a:pt x="112474" y="83670"/>
                      </a:cubicBezTo>
                      <a:cubicBezTo>
                        <a:pt x="123206" y="88205"/>
                        <a:pt x="134591" y="90521"/>
                        <a:pt x="146301" y="90521"/>
                      </a:cubicBezTo>
                      <a:cubicBezTo>
                        <a:pt x="147410" y="90521"/>
                        <a:pt x="148454" y="90097"/>
                        <a:pt x="149237" y="89346"/>
                      </a:cubicBezTo>
                      <a:cubicBezTo>
                        <a:pt x="149987" y="88563"/>
                        <a:pt x="150411" y="87552"/>
                        <a:pt x="150411" y="86443"/>
                      </a:cubicBezTo>
                      <a:lnTo>
                        <a:pt x="150379" y="70231"/>
                      </a:lnTo>
                      <a:lnTo>
                        <a:pt x="150313" y="54345"/>
                      </a:lnTo>
                      <a:cubicBezTo>
                        <a:pt x="150281" y="49974"/>
                        <a:pt x="146301" y="49942"/>
                        <a:pt x="146236" y="49942"/>
                      </a:cubicBezTo>
                      <a:cubicBezTo>
                        <a:pt x="120955" y="49942"/>
                        <a:pt x="100177" y="29358"/>
                        <a:pt x="99981" y="4045"/>
                      </a:cubicBezTo>
                      <a:cubicBezTo>
                        <a:pt x="99981" y="2121"/>
                        <a:pt x="98546" y="131"/>
                        <a:pt x="959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74" name="Google Shape;674;p39"/>
              <p:cNvSpPr/>
              <p:nvPr/>
            </p:nvSpPr>
            <p:spPr>
              <a:xfrm>
                <a:off x="2238181" y="4120624"/>
                <a:ext cx="346056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0860" extrusionOk="0">
                    <a:moveTo>
                      <a:pt x="5418" y="334"/>
                    </a:moveTo>
                    <a:cubicBezTo>
                      <a:pt x="8228" y="334"/>
                      <a:pt x="10514" y="2608"/>
                      <a:pt x="10514" y="5430"/>
                    </a:cubicBezTo>
                    <a:cubicBezTo>
                      <a:pt x="10514" y="8240"/>
                      <a:pt x="8228" y="10514"/>
                      <a:pt x="5418" y="10514"/>
                    </a:cubicBezTo>
                    <a:cubicBezTo>
                      <a:pt x="2608" y="10514"/>
                      <a:pt x="334" y="8240"/>
                      <a:pt x="334" y="5430"/>
                    </a:cubicBezTo>
                    <a:cubicBezTo>
                      <a:pt x="334" y="2608"/>
                      <a:pt x="2608" y="334"/>
                      <a:pt x="5418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3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3" y="1"/>
                      <a:pt x="54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75" name="Google Shape;675;p39"/>
          <p:cNvGrpSpPr/>
          <p:nvPr/>
        </p:nvGrpSpPr>
        <p:grpSpPr>
          <a:xfrm>
            <a:off x="5803297" y="3066191"/>
            <a:ext cx="658344" cy="658344"/>
            <a:chOff x="5803297" y="3066191"/>
            <a:chExt cx="658344" cy="658344"/>
          </a:xfrm>
        </p:grpSpPr>
        <p:sp>
          <p:nvSpPr>
            <p:cNvPr id="676" name="Google Shape;676;p39"/>
            <p:cNvSpPr/>
            <p:nvPr/>
          </p:nvSpPr>
          <p:spPr>
            <a:xfrm>
              <a:off x="5803297" y="3066191"/>
              <a:ext cx="658344" cy="65834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7" name="Google Shape;677;p39"/>
            <p:cNvGrpSpPr/>
            <p:nvPr/>
          </p:nvGrpSpPr>
          <p:grpSpPr>
            <a:xfrm>
              <a:off x="5942003" y="3204864"/>
              <a:ext cx="380967" cy="381002"/>
              <a:chOff x="5549861" y="3817349"/>
              <a:chExt cx="345642" cy="345674"/>
            </a:xfrm>
          </p:grpSpPr>
          <p:sp>
            <p:nvSpPr>
              <p:cNvPr id="678" name="Google Shape;678;p39"/>
              <p:cNvSpPr/>
              <p:nvPr/>
            </p:nvSpPr>
            <p:spPr>
              <a:xfrm>
                <a:off x="5549861" y="3817349"/>
                <a:ext cx="345642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59" h="10860" extrusionOk="0">
                    <a:moveTo>
                      <a:pt x="5429" y="334"/>
                    </a:moveTo>
                    <a:cubicBezTo>
                      <a:pt x="8239" y="334"/>
                      <a:pt x="10513" y="2608"/>
                      <a:pt x="10513" y="5430"/>
                    </a:cubicBezTo>
                    <a:cubicBezTo>
                      <a:pt x="10513" y="8240"/>
                      <a:pt x="8227" y="10514"/>
                      <a:pt x="5429" y="10514"/>
                    </a:cubicBezTo>
                    <a:cubicBezTo>
                      <a:pt x="2619" y="10514"/>
                      <a:pt x="333" y="8240"/>
                      <a:pt x="333" y="5430"/>
                    </a:cubicBezTo>
                    <a:cubicBezTo>
                      <a:pt x="333" y="2608"/>
                      <a:pt x="2619" y="334"/>
                      <a:pt x="5429" y="334"/>
                    </a:cubicBezTo>
                    <a:close/>
                    <a:moveTo>
                      <a:pt x="5429" y="1"/>
                    </a:moveTo>
                    <a:cubicBezTo>
                      <a:pt x="3989" y="1"/>
                      <a:pt x="2619" y="560"/>
                      <a:pt x="1584" y="1584"/>
                    </a:cubicBezTo>
                    <a:cubicBezTo>
                      <a:pt x="560" y="2620"/>
                      <a:pt x="0" y="3989"/>
                      <a:pt x="0" y="5430"/>
                    </a:cubicBezTo>
                    <a:cubicBezTo>
                      <a:pt x="0" y="6871"/>
                      <a:pt x="560" y="8240"/>
                      <a:pt x="1584" y="9264"/>
                    </a:cubicBezTo>
                    <a:cubicBezTo>
                      <a:pt x="2619" y="10300"/>
                      <a:pt x="3989" y="10859"/>
                      <a:pt x="5429" y="10859"/>
                    </a:cubicBezTo>
                    <a:cubicBezTo>
                      <a:pt x="6870" y="10859"/>
                      <a:pt x="8239" y="10300"/>
                      <a:pt x="9263" y="9264"/>
                    </a:cubicBezTo>
                    <a:cubicBezTo>
                      <a:pt x="10299" y="8240"/>
                      <a:pt x="10859" y="6871"/>
                      <a:pt x="10859" y="5430"/>
                    </a:cubicBezTo>
                    <a:cubicBezTo>
                      <a:pt x="10859" y="3989"/>
                      <a:pt x="10299" y="2620"/>
                      <a:pt x="9263" y="1584"/>
                    </a:cubicBezTo>
                    <a:cubicBezTo>
                      <a:pt x="8239" y="560"/>
                      <a:pt x="6870" y="1"/>
                      <a:pt x="54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9"/>
              <p:cNvSpPr/>
              <p:nvPr/>
            </p:nvSpPr>
            <p:spPr>
              <a:xfrm>
                <a:off x="5590763" y="3890208"/>
                <a:ext cx="262661" cy="200052"/>
              </a:xfrm>
              <a:custGeom>
                <a:avLst/>
                <a:gdLst/>
                <a:ahLst/>
                <a:cxnLst/>
                <a:rect l="l" t="t" r="r" b="b"/>
                <a:pathLst>
                  <a:path w="8252" h="6285" extrusionOk="0">
                    <a:moveTo>
                      <a:pt x="4123" y="1"/>
                    </a:moveTo>
                    <a:cubicBezTo>
                      <a:pt x="3010" y="1"/>
                      <a:pt x="1900" y="63"/>
                      <a:pt x="799" y="188"/>
                    </a:cubicBezTo>
                    <a:cubicBezTo>
                      <a:pt x="513" y="224"/>
                      <a:pt x="287" y="450"/>
                      <a:pt x="239" y="712"/>
                    </a:cubicBezTo>
                    <a:cubicBezTo>
                      <a:pt x="1" y="2319"/>
                      <a:pt x="1" y="3963"/>
                      <a:pt x="239" y="5570"/>
                    </a:cubicBezTo>
                    <a:cubicBezTo>
                      <a:pt x="287" y="5844"/>
                      <a:pt x="513" y="6058"/>
                      <a:pt x="799" y="6082"/>
                    </a:cubicBezTo>
                    <a:cubicBezTo>
                      <a:pt x="1894" y="6201"/>
                      <a:pt x="3013" y="6284"/>
                      <a:pt x="4132" y="6284"/>
                    </a:cubicBezTo>
                    <a:cubicBezTo>
                      <a:pt x="4609" y="6284"/>
                      <a:pt x="5085" y="6260"/>
                      <a:pt x="5561" y="6249"/>
                    </a:cubicBezTo>
                    <a:cubicBezTo>
                      <a:pt x="5644" y="6249"/>
                      <a:pt x="5716" y="6177"/>
                      <a:pt x="5716" y="6070"/>
                    </a:cubicBezTo>
                    <a:cubicBezTo>
                      <a:pt x="5716" y="5963"/>
                      <a:pt x="5633" y="5891"/>
                      <a:pt x="5537" y="5891"/>
                    </a:cubicBezTo>
                    <a:cubicBezTo>
                      <a:pt x="5051" y="5914"/>
                      <a:pt x="4564" y="5925"/>
                      <a:pt x="4076" y="5925"/>
                    </a:cubicBezTo>
                    <a:cubicBezTo>
                      <a:pt x="2998" y="5925"/>
                      <a:pt x="1916" y="5868"/>
                      <a:pt x="834" y="5737"/>
                    </a:cubicBezTo>
                    <a:cubicBezTo>
                      <a:pt x="715" y="5725"/>
                      <a:pt x="620" y="5641"/>
                      <a:pt x="596" y="5498"/>
                    </a:cubicBezTo>
                    <a:cubicBezTo>
                      <a:pt x="382" y="3927"/>
                      <a:pt x="382" y="2319"/>
                      <a:pt x="596" y="736"/>
                    </a:cubicBezTo>
                    <a:cubicBezTo>
                      <a:pt x="620" y="617"/>
                      <a:pt x="715" y="522"/>
                      <a:pt x="834" y="498"/>
                    </a:cubicBezTo>
                    <a:cubicBezTo>
                      <a:pt x="1942" y="379"/>
                      <a:pt x="3037" y="319"/>
                      <a:pt x="4144" y="319"/>
                    </a:cubicBezTo>
                    <a:cubicBezTo>
                      <a:pt x="5240" y="319"/>
                      <a:pt x="6347" y="379"/>
                      <a:pt x="7442" y="498"/>
                    </a:cubicBezTo>
                    <a:cubicBezTo>
                      <a:pt x="7561" y="522"/>
                      <a:pt x="7669" y="605"/>
                      <a:pt x="7680" y="736"/>
                    </a:cubicBezTo>
                    <a:cubicBezTo>
                      <a:pt x="7907" y="2319"/>
                      <a:pt x="7907" y="3927"/>
                      <a:pt x="7680" y="5498"/>
                    </a:cubicBezTo>
                    <a:cubicBezTo>
                      <a:pt x="7669" y="5617"/>
                      <a:pt x="7561" y="5725"/>
                      <a:pt x="7442" y="5737"/>
                    </a:cubicBezTo>
                    <a:cubicBezTo>
                      <a:pt x="7085" y="5784"/>
                      <a:pt x="6752" y="5820"/>
                      <a:pt x="6395" y="5844"/>
                    </a:cubicBezTo>
                    <a:cubicBezTo>
                      <a:pt x="6299" y="5844"/>
                      <a:pt x="6228" y="5927"/>
                      <a:pt x="6228" y="6010"/>
                    </a:cubicBezTo>
                    <a:cubicBezTo>
                      <a:pt x="6228" y="6110"/>
                      <a:pt x="6299" y="6178"/>
                      <a:pt x="6386" y="6178"/>
                    </a:cubicBezTo>
                    <a:cubicBezTo>
                      <a:pt x="6393" y="6178"/>
                      <a:pt x="6399" y="6178"/>
                      <a:pt x="6406" y="6177"/>
                    </a:cubicBezTo>
                    <a:cubicBezTo>
                      <a:pt x="6764" y="6141"/>
                      <a:pt x="7121" y="6118"/>
                      <a:pt x="7478" y="6070"/>
                    </a:cubicBezTo>
                    <a:cubicBezTo>
                      <a:pt x="7764" y="6034"/>
                      <a:pt x="7978" y="5820"/>
                      <a:pt x="8026" y="5546"/>
                    </a:cubicBezTo>
                    <a:cubicBezTo>
                      <a:pt x="8252" y="3963"/>
                      <a:pt x="8252" y="2319"/>
                      <a:pt x="8014" y="712"/>
                    </a:cubicBezTo>
                    <a:cubicBezTo>
                      <a:pt x="7966" y="426"/>
                      <a:pt x="7740" y="224"/>
                      <a:pt x="7466" y="188"/>
                    </a:cubicBezTo>
                    <a:cubicBezTo>
                      <a:pt x="6353" y="63"/>
                      <a:pt x="5237" y="1"/>
                      <a:pt x="41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9"/>
              <p:cNvSpPr/>
              <p:nvPr/>
            </p:nvSpPr>
            <p:spPr>
              <a:xfrm>
                <a:off x="5680587" y="3935024"/>
                <a:ext cx="105389" cy="110514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3472" extrusionOk="0">
                    <a:moveTo>
                      <a:pt x="334" y="447"/>
                    </a:moveTo>
                    <a:lnTo>
                      <a:pt x="2763" y="1733"/>
                    </a:lnTo>
                    <a:lnTo>
                      <a:pt x="334" y="3007"/>
                    </a:lnTo>
                    <a:lnTo>
                      <a:pt x="334" y="447"/>
                    </a:lnTo>
                    <a:close/>
                    <a:moveTo>
                      <a:pt x="163" y="1"/>
                    </a:moveTo>
                    <a:cubicBezTo>
                      <a:pt x="135" y="1"/>
                      <a:pt x="108" y="7"/>
                      <a:pt x="84" y="18"/>
                    </a:cubicBezTo>
                    <a:cubicBezTo>
                      <a:pt x="36" y="54"/>
                      <a:pt x="1" y="114"/>
                      <a:pt x="1" y="173"/>
                    </a:cubicBezTo>
                    <a:lnTo>
                      <a:pt x="1" y="3293"/>
                    </a:lnTo>
                    <a:cubicBezTo>
                      <a:pt x="1" y="3352"/>
                      <a:pt x="24" y="3412"/>
                      <a:pt x="84" y="3447"/>
                    </a:cubicBezTo>
                    <a:cubicBezTo>
                      <a:pt x="120" y="3459"/>
                      <a:pt x="144" y="3471"/>
                      <a:pt x="179" y="3471"/>
                    </a:cubicBezTo>
                    <a:cubicBezTo>
                      <a:pt x="203" y="3471"/>
                      <a:pt x="239" y="3471"/>
                      <a:pt x="251" y="3459"/>
                    </a:cubicBezTo>
                    <a:lnTo>
                      <a:pt x="3227" y="1900"/>
                    </a:lnTo>
                    <a:cubicBezTo>
                      <a:pt x="3287" y="1864"/>
                      <a:pt x="3311" y="1804"/>
                      <a:pt x="3311" y="1745"/>
                    </a:cubicBezTo>
                    <a:cubicBezTo>
                      <a:pt x="3311" y="1673"/>
                      <a:pt x="3287" y="1614"/>
                      <a:pt x="3227" y="1578"/>
                    </a:cubicBezTo>
                    <a:lnTo>
                      <a:pt x="251" y="18"/>
                    </a:lnTo>
                    <a:cubicBezTo>
                      <a:pt x="221" y="7"/>
                      <a:pt x="191" y="1"/>
                      <a:pt x="1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1" name="Google Shape;681;p39"/>
          <p:cNvSpPr/>
          <p:nvPr/>
        </p:nvSpPr>
        <p:spPr>
          <a:xfrm rot="-5400000">
            <a:off x="7993525" y="-176275"/>
            <a:ext cx="1002000" cy="8667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58"/>
          <p:cNvSpPr txBox="1">
            <a:spLocks noGrp="1"/>
          </p:cNvSpPr>
          <p:nvPr>
            <p:ph type="title"/>
          </p:nvPr>
        </p:nvSpPr>
        <p:spPr>
          <a:xfrm>
            <a:off x="301546" y="332100"/>
            <a:ext cx="31359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a typeface="Sora ExtraBold"/>
                <a:cs typeface="Sora ExtraBold"/>
              </a:rPr>
              <a:t>J</a:t>
            </a:r>
            <a:r>
              <a:rPr lang="en" dirty="0">
                <a:ea typeface="Sora ExtraBold"/>
                <a:cs typeface="Sora ExtraBold"/>
              </a:rPr>
              <a:t>aringan </a:t>
            </a:r>
            <a:endParaRPr dirty="0"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sp>
        <p:nvSpPr>
          <p:cNvPr id="1337" name="Google Shape;1337;p58"/>
          <p:cNvSpPr txBox="1">
            <a:spLocks noGrp="1"/>
          </p:cNvSpPr>
          <p:nvPr>
            <p:ph type="body" idx="1"/>
          </p:nvPr>
        </p:nvSpPr>
        <p:spPr>
          <a:xfrm>
            <a:off x="349548" y="1105787"/>
            <a:ext cx="4111173" cy="21299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J</a:t>
            </a:r>
            <a:r>
              <a:rPr lang="en" dirty="0"/>
              <a:t>aringan 2G : GSM 850 / 900 / 1800 / 1900 – SIM 1 &amp; SIM 2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J</a:t>
            </a:r>
            <a:r>
              <a:rPr lang="en" dirty="0"/>
              <a:t>aringan 3G : HSDPA 850 / 900 / 2100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Jaringan 4G : LTE band 1(2100), 3(1800), 5(850), 7(2600), 8(900), 41(2500)</a:t>
            </a:r>
            <a:endParaRPr dirty="0"/>
          </a:p>
        </p:txBody>
      </p:sp>
      <p:sp>
        <p:nvSpPr>
          <p:cNvPr id="1338" name="Google Shape;1338;p58"/>
          <p:cNvSpPr/>
          <p:nvPr/>
        </p:nvSpPr>
        <p:spPr>
          <a:xfrm>
            <a:off x="7932250" y="135600"/>
            <a:ext cx="993300" cy="993300"/>
          </a:xfrm>
          <a:prstGeom prst="donut">
            <a:avLst>
              <a:gd name="adj" fmla="val 25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58"/>
          <p:cNvSpPr/>
          <p:nvPr/>
        </p:nvSpPr>
        <p:spPr>
          <a:xfrm rot="2700000">
            <a:off x="4704510" y="4213722"/>
            <a:ext cx="915138" cy="27746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0" name="Google Shape;1340;p58"/>
          <p:cNvPicPr preferRelativeResize="0"/>
          <p:nvPr/>
        </p:nvPicPr>
        <p:blipFill rotWithShape="1">
          <a:blip r:embed="rId3">
            <a:alphaModFix/>
          </a:blip>
          <a:srcRect t="8368" b="8360"/>
          <a:stretch/>
        </p:blipFill>
        <p:spPr>
          <a:xfrm>
            <a:off x="4999163" y="1713863"/>
            <a:ext cx="3663000" cy="1715700"/>
          </a:xfrm>
          <a:prstGeom prst="roundRect">
            <a:avLst>
              <a:gd name="adj" fmla="val 10771"/>
            </a:avLst>
          </a:prstGeom>
          <a:noFill/>
          <a:ln>
            <a:noFill/>
          </a:ln>
        </p:spPr>
      </p:pic>
      <p:sp>
        <p:nvSpPr>
          <p:cNvPr id="1341" name="Google Shape;1341;p58"/>
          <p:cNvSpPr/>
          <p:nvPr/>
        </p:nvSpPr>
        <p:spPr>
          <a:xfrm rot="5400000">
            <a:off x="8340423" y="3439503"/>
            <a:ext cx="53368" cy="26221"/>
          </a:xfrm>
          <a:custGeom>
            <a:avLst/>
            <a:gdLst/>
            <a:ahLst/>
            <a:cxnLst/>
            <a:rect l="l" t="t" r="r" b="b"/>
            <a:pathLst>
              <a:path w="232" h="114" extrusionOk="0">
                <a:moveTo>
                  <a:pt x="1" y="1"/>
                </a:moveTo>
                <a:lnTo>
                  <a:pt x="1" y="113"/>
                </a:lnTo>
                <a:lnTo>
                  <a:pt x="231" y="113"/>
                </a:lnTo>
                <a:lnTo>
                  <a:pt x="23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2" name="Google Shape;1342;p58"/>
          <p:cNvSpPr/>
          <p:nvPr/>
        </p:nvSpPr>
        <p:spPr>
          <a:xfrm rot="5400000">
            <a:off x="8341113" y="1678163"/>
            <a:ext cx="51987" cy="26221"/>
          </a:xfrm>
          <a:custGeom>
            <a:avLst/>
            <a:gdLst/>
            <a:ahLst/>
            <a:cxnLst/>
            <a:rect l="l" t="t" r="r" b="b"/>
            <a:pathLst>
              <a:path w="226" h="114" extrusionOk="0">
                <a:moveTo>
                  <a:pt x="0" y="1"/>
                </a:moveTo>
                <a:lnTo>
                  <a:pt x="0" y="113"/>
                </a:lnTo>
                <a:lnTo>
                  <a:pt x="226" y="113"/>
                </a:lnTo>
                <a:lnTo>
                  <a:pt x="22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3" name="Google Shape;1343;p58"/>
          <p:cNvGrpSpPr/>
          <p:nvPr/>
        </p:nvGrpSpPr>
        <p:grpSpPr>
          <a:xfrm>
            <a:off x="4938611" y="1645037"/>
            <a:ext cx="3784092" cy="1853353"/>
            <a:chOff x="4938611" y="1645037"/>
            <a:chExt cx="3784092" cy="1853353"/>
          </a:xfrm>
        </p:grpSpPr>
        <p:sp>
          <p:nvSpPr>
            <p:cNvPr id="1344" name="Google Shape;1344;p58"/>
            <p:cNvSpPr/>
            <p:nvPr/>
          </p:nvSpPr>
          <p:spPr>
            <a:xfrm rot="5400000">
              <a:off x="5923634" y="680256"/>
              <a:ext cx="1814036" cy="3784083"/>
            </a:xfrm>
            <a:custGeom>
              <a:avLst/>
              <a:gdLst/>
              <a:ahLst/>
              <a:cxnLst/>
              <a:rect l="l" t="t" r="r" b="b"/>
              <a:pathLst>
                <a:path w="7886" h="16452" extrusionOk="0">
                  <a:moveTo>
                    <a:pt x="994" y="1"/>
                  </a:moveTo>
                  <a:cubicBezTo>
                    <a:pt x="446" y="1"/>
                    <a:pt x="0" y="447"/>
                    <a:pt x="0" y="995"/>
                  </a:cubicBezTo>
                  <a:lnTo>
                    <a:pt x="0" y="2342"/>
                  </a:lnTo>
                  <a:lnTo>
                    <a:pt x="0" y="2724"/>
                  </a:lnTo>
                  <a:lnTo>
                    <a:pt x="0" y="3434"/>
                  </a:lnTo>
                  <a:lnTo>
                    <a:pt x="0" y="4658"/>
                  </a:lnTo>
                  <a:lnTo>
                    <a:pt x="0" y="4957"/>
                  </a:lnTo>
                  <a:lnTo>
                    <a:pt x="0" y="6181"/>
                  </a:lnTo>
                  <a:lnTo>
                    <a:pt x="0" y="15457"/>
                  </a:lnTo>
                  <a:cubicBezTo>
                    <a:pt x="0" y="16006"/>
                    <a:pt x="446" y="16451"/>
                    <a:pt x="994" y="16451"/>
                  </a:cubicBezTo>
                  <a:lnTo>
                    <a:pt x="6886" y="16451"/>
                  </a:lnTo>
                  <a:cubicBezTo>
                    <a:pt x="7439" y="16451"/>
                    <a:pt x="7885" y="16006"/>
                    <a:pt x="7885" y="15457"/>
                  </a:cubicBezTo>
                  <a:lnTo>
                    <a:pt x="7885" y="5079"/>
                  </a:lnTo>
                  <a:lnTo>
                    <a:pt x="7885" y="3860"/>
                  </a:lnTo>
                  <a:lnTo>
                    <a:pt x="7885" y="995"/>
                  </a:lnTo>
                  <a:cubicBezTo>
                    <a:pt x="7885" y="447"/>
                    <a:pt x="7439" y="1"/>
                    <a:pt x="6886" y="1"/>
                  </a:cubicBezTo>
                  <a:lnTo>
                    <a:pt x="5946" y="1"/>
                  </a:lnTo>
                  <a:lnTo>
                    <a:pt x="5946" y="265"/>
                  </a:lnTo>
                  <a:lnTo>
                    <a:pt x="6866" y="265"/>
                  </a:lnTo>
                  <a:cubicBezTo>
                    <a:pt x="7302" y="265"/>
                    <a:pt x="7655" y="618"/>
                    <a:pt x="7655" y="1054"/>
                  </a:cubicBezTo>
                  <a:lnTo>
                    <a:pt x="7655" y="15398"/>
                  </a:lnTo>
                  <a:cubicBezTo>
                    <a:pt x="7655" y="15834"/>
                    <a:pt x="7302" y="16187"/>
                    <a:pt x="6866" y="16187"/>
                  </a:cubicBezTo>
                  <a:lnTo>
                    <a:pt x="1014" y="16187"/>
                  </a:lnTo>
                  <a:cubicBezTo>
                    <a:pt x="578" y="16187"/>
                    <a:pt x="226" y="15834"/>
                    <a:pt x="226" y="15398"/>
                  </a:cubicBezTo>
                  <a:lnTo>
                    <a:pt x="226" y="1054"/>
                  </a:lnTo>
                  <a:cubicBezTo>
                    <a:pt x="226" y="618"/>
                    <a:pt x="578" y="265"/>
                    <a:pt x="1014" y="265"/>
                  </a:cubicBezTo>
                  <a:lnTo>
                    <a:pt x="1935" y="265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8"/>
            <p:cNvSpPr/>
            <p:nvPr/>
          </p:nvSpPr>
          <p:spPr>
            <a:xfrm rot="5400000">
              <a:off x="8149906" y="2464414"/>
              <a:ext cx="931215" cy="214379"/>
            </a:xfrm>
            <a:custGeom>
              <a:avLst/>
              <a:gdLst/>
              <a:ahLst/>
              <a:cxnLst/>
              <a:rect l="l" t="t" r="r" b="b"/>
              <a:pathLst>
                <a:path w="4012" h="932" extrusionOk="0">
                  <a:moveTo>
                    <a:pt x="2503" y="471"/>
                  </a:moveTo>
                  <a:cubicBezTo>
                    <a:pt x="2547" y="471"/>
                    <a:pt x="2582" y="505"/>
                    <a:pt x="2582" y="549"/>
                  </a:cubicBezTo>
                  <a:cubicBezTo>
                    <a:pt x="2582" y="589"/>
                    <a:pt x="2547" y="623"/>
                    <a:pt x="2503" y="623"/>
                  </a:cubicBezTo>
                  <a:lnTo>
                    <a:pt x="1509" y="623"/>
                  </a:lnTo>
                  <a:cubicBezTo>
                    <a:pt x="1470" y="623"/>
                    <a:pt x="1431" y="589"/>
                    <a:pt x="1431" y="549"/>
                  </a:cubicBezTo>
                  <a:cubicBezTo>
                    <a:pt x="1431" y="505"/>
                    <a:pt x="1470" y="471"/>
                    <a:pt x="1509" y="471"/>
                  </a:cubicBezTo>
                  <a:close/>
                  <a:moveTo>
                    <a:pt x="2924" y="461"/>
                  </a:moveTo>
                  <a:cubicBezTo>
                    <a:pt x="2973" y="461"/>
                    <a:pt x="3013" y="500"/>
                    <a:pt x="3013" y="549"/>
                  </a:cubicBezTo>
                  <a:cubicBezTo>
                    <a:pt x="3013" y="593"/>
                    <a:pt x="2973" y="633"/>
                    <a:pt x="2924" y="633"/>
                  </a:cubicBezTo>
                  <a:cubicBezTo>
                    <a:pt x="2876" y="633"/>
                    <a:pt x="2836" y="593"/>
                    <a:pt x="2836" y="549"/>
                  </a:cubicBezTo>
                  <a:cubicBezTo>
                    <a:pt x="2836" y="500"/>
                    <a:pt x="2876" y="461"/>
                    <a:pt x="2924" y="461"/>
                  </a:cubicBezTo>
                  <a:close/>
                  <a:moveTo>
                    <a:pt x="1" y="1"/>
                  </a:moveTo>
                  <a:lnTo>
                    <a:pt x="1" y="265"/>
                  </a:lnTo>
                  <a:lnTo>
                    <a:pt x="1" y="530"/>
                  </a:lnTo>
                  <a:cubicBezTo>
                    <a:pt x="1" y="750"/>
                    <a:pt x="182" y="931"/>
                    <a:pt x="402" y="931"/>
                  </a:cubicBezTo>
                  <a:lnTo>
                    <a:pt x="3615" y="931"/>
                  </a:lnTo>
                  <a:cubicBezTo>
                    <a:pt x="3835" y="931"/>
                    <a:pt x="4012" y="750"/>
                    <a:pt x="4012" y="530"/>
                  </a:cubicBezTo>
                  <a:lnTo>
                    <a:pt x="4012" y="265"/>
                  </a:lnTo>
                  <a:lnTo>
                    <a:pt x="40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8"/>
            <p:cNvSpPr/>
            <p:nvPr/>
          </p:nvSpPr>
          <p:spPr>
            <a:xfrm rot="5400000">
              <a:off x="5937091" y="694861"/>
              <a:ext cx="1787122" cy="3754642"/>
            </a:xfrm>
            <a:custGeom>
              <a:avLst/>
              <a:gdLst/>
              <a:ahLst/>
              <a:cxnLst/>
              <a:rect l="l" t="t" r="r" b="b"/>
              <a:pathLst>
                <a:path w="7769" h="16324" extrusionOk="0">
                  <a:moveTo>
                    <a:pt x="6755" y="16324"/>
                  </a:moveTo>
                  <a:lnTo>
                    <a:pt x="1010" y="16324"/>
                  </a:lnTo>
                  <a:cubicBezTo>
                    <a:pt x="452" y="16324"/>
                    <a:pt x="1" y="15863"/>
                    <a:pt x="1" y="15300"/>
                  </a:cubicBezTo>
                  <a:lnTo>
                    <a:pt x="1" y="1024"/>
                  </a:lnTo>
                  <a:cubicBezTo>
                    <a:pt x="1" y="461"/>
                    <a:pt x="452" y="1"/>
                    <a:pt x="1010" y="1"/>
                  </a:cubicBezTo>
                  <a:lnTo>
                    <a:pt x="6755" y="1"/>
                  </a:lnTo>
                  <a:cubicBezTo>
                    <a:pt x="7313" y="1"/>
                    <a:pt x="7768" y="461"/>
                    <a:pt x="7768" y="1024"/>
                  </a:cubicBezTo>
                  <a:lnTo>
                    <a:pt x="7768" y="15300"/>
                  </a:lnTo>
                  <a:cubicBezTo>
                    <a:pt x="7768" y="15863"/>
                    <a:pt x="7313" y="16324"/>
                    <a:pt x="6755" y="16324"/>
                  </a:cubicBezTo>
                  <a:close/>
                  <a:moveTo>
                    <a:pt x="1010" y="79"/>
                  </a:moveTo>
                  <a:cubicBezTo>
                    <a:pt x="496" y="79"/>
                    <a:pt x="79" y="500"/>
                    <a:pt x="79" y="1024"/>
                  </a:cubicBezTo>
                  <a:lnTo>
                    <a:pt x="79" y="15300"/>
                  </a:lnTo>
                  <a:cubicBezTo>
                    <a:pt x="79" y="15819"/>
                    <a:pt x="496" y="16245"/>
                    <a:pt x="1010" y="16245"/>
                  </a:cubicBezTo>
                  <a:lnTo>
                    <a:pt x="6755" y="16245"/>
                  </a:lnTo>
                  <a:cubicBezTo>
                    <a:pt x="7269" y="16245"/>
                    <a:pt x="7685" y="15819"/>
                    <a:pt x="7685" y="15300"/>
                  </a:cubicBezTo>
                  <a:lnTo>
                    <a:pt x="7685" y="1024"/>
                  </a:lnTo>
                  <a:cubicBezTo>
                    <a:pt x="7685" y="500"/>
                    <a:pt x="7269" y="79"/>
                    <a:pt x="6755" y="79"/>
                  </a:cubicBezTo>
                  <a:lnTo>
                    <a:pt x="1010" y="7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8"/>
            <p:cNvSpPr/>
            <p:nvPr/>
          </p:nvSpPr>
          <p:spPr>
            <a:xfrm rot="5400000">
              <a:off x="8576523" y="2765129"/>
              <a:ext cx="40716" cy="39561"/>
            </a:xfrm>
            <a:custGeom>
              <a:avLst/>
              <a:gdLst/>
              <a:ahLst/>
              <a:cxnLst/>
              <a:rect l="l" t="t" r="r" b="b"/>
              <a:pathLst>
                <a:path w="177" h="172" extrusionOk="0">
                  <a:moveTo>
                    <a:pt x="88" y="0"/>
                  </a:moveTo>
                  <a:cubicBezTo>
                    <a:pt x="40" y="0"/>
                    <a:pt x="0" y="39"/>
                    <a:pt x="0" y="88"/>
                  </a:cubicBezTo>
                  <a:cubicBezTo>
                    <a:pt x="0" y="132"/>
                    <a:pt x="40" y="172"/>
                    <a:pt x="88" y="172"/>
                  </a:cubicBezTo>
                  <a:cubicBezTo>
                    <a:pt x="137" y="172"/>
                    <a:pt x="177" y="132"/>
                    <a:pt x="177" y="88"/>
                  </a:cubicBezTo>
                  <a:cubicBezTo>
                    <a:pt x="177" y="39"/>
                    <a:pt x="137" y="0"/>
                    <a:pt x="8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8"/>
            <p:cNvSpPr/>
            <p:nvPr/>
          </p:nvSpPr>
          <p:spPr>
            <a:xfrm rot="5400000">
              <a:off x="8464497" y="2554004"/>
              <a:ext cx="264997" cy="35191"/>
            </a:xfrm>
            <a:custGeom>
              <a:avLst/>
              <a:gdLst/>
              <a:ahLst/>
              <a:cxnLst/>
              <a:rect l="l" t="t" r="r" b="b"/>
              <a:pathLst>
                <a:path w="1152" h="153" extrusionOk="0">
                  <a:moveTo>
                    <a:pt x="79" y="1"/>
                  </a:moveTo>
                  <a:cubicBezTo>
                    <a:pt x="40" y="1"/>
                    <a:pt x="1" y="35"/>
                    <a:pt x="1" y="79"/>
                  </a:cubicBezTo>
                  <a:cubicBezTo>
                    <a:pt x="1" y="119"/>
                    <a:pt x="40" y="153"/>
                    <a:pt x="79" y="153"/>
                  </a:cubicBezTo>
                  <a:lnTo>
                    <a:pt x="1073" y="153"/>
                  </a:lnTo>
                  <a:cubicBezTo>
                    <a:pt x="1117" y="153"/>
                    <a:pt x="1152" y="119"/>
                    <a:pt x="1152" y="79"/>
                  </a:cubicBezTo>
                  <a:cubicBezTo>
                    <a:pt x="1152" y="35"/>
                    <a:pt x="1117" y="1"/>
                    <a:pt x="107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8"/>
            <p:cNvSpPr/>
            <p:nvPr/>
          </p:nvSpPr>
          <p:spPr>
            <a:xfrm rot="5400000">
              <a:off x="8537766" y="3155648"/>
              <a:ext cx="69930" cy="54282"/>
            </a:xfrm>
            <a:custGeom>
              <a:avLst/>
              <a:gdLst/>
              <a:ahLst/>
              <a:cxnLst/>
              <a:rect l="l" t="t" r="r" b="b"/>
              <a:pathLst>
                <a:path w="304" h="236" extrusionOk="0">
                  <a:moveTo>
                    <a:pt x="152" y="1"/>
                  </a:moveTo>
                  <a:cubicBezTo>
                    <a:pt x="93" y="1"/>
                    <a:pt x="39" y="25"/>
                    <a:pt x="0" y="59"/>
                  </a:cubicBezTo>
                  <a:lnTo>
                    <a:pt x="25" y="84"/>
                  </a:lnTo>
                  <a:cubicBezTo>
                    <a:pt x="54" y="50"/>
                    <a:pt x="103" y="30"/>
                    <a:pt x="152" y="30"/>
                  </a:cubicBezTo>
                  <a:cubicBezTo>
                    <a:pt x="201" y="30"/>
                    <a:pt x="245" y="50"/>
                    <a:pt x="279" y="84"/>
                  </a:cubicBezTo>
                  <a:lnTo>
                    <a:pt x="304" y="59"/>
                  </a:lnTo>
                  <a:cubicBezTo>
                    <a:pt x="265" y="25"/>
                    <a:pt x="211" y="1"/>
                    <a:pt x="152" y="1"/>
                  </a:cubicBezTo>
                  <a:close/>
                  <a:moveTo>
                    <a:pt x="152" y="59"/>
                  </a:moveTo>
                  <a:cubicBezTo>
                    <a:pt x="108" y="59"/>
                    <a:pt x="74" y="79"/>
                    <a:pt x="44" y="104"/>
                  </a:cubicBezTo>
                  <a:lnTo>
                    <a:pt x="69" y="128"/>
                  </a:lnTo>
                  <a:cubicBezTo>
                    <a:pt x="88" y="104"/>
                    <a:pt x="118" y="94"/>
                    <a:pt x="152" y="94"/>
                  </a:cubicBezTo>
                  <a:cubicBezTo>
                    <a:pt x="186" y="94"/>
                    <a:pt x="216" y="104"/>
                    <a:pt x="235" y="128"/>
                  </a:cubicBezTo>
                  <a:lnTo>
                    <a:pt x="260" y="104"/>
                  </a:lnTo>
                  <a:cubicBezTo>
                    <a:pt x="230" y="79"/>
                    <a:pt x="191" y="59"/>
                    <a:pt x="152" y="59"/>
                  </a:cubicBezTo>
                  <a:close/>
                  <a:moveTo>
                    <a:pt x="152" y="128"/>
                  </a:moveTo>
                  <a:cubicBezTo>
                    <a:pt x="128" y="128"/>
                    <a:pt x="108" y="138"/>
                    <a:pt x="93" y="152"/>
                  </a:cubicBezTo>
                  <a:lnTo>
                    <a:pt x="118" y="177"/>
                  </a:lnTo>
                  <a:cubicBezTo>
                    <a:pt x="123" y="167"/>
                    <a:pt x="137" y="162"/>
                    <a:pt x="152" y="162"/>
                  </a:cubicBezTo>
                  <a:cubicBezTo>
                    <a:pt x="167" y="162"/>
                    <a:pt x="177" y="167"/>
                    <a:pt x="186" y="177"/>
                  </a:cubicBezTo>
                  <a:lnTo>
                    <a:pt x="211" y="152"/>
                  </a:lnTo>
                  <a:cubicBezTo>
                    <a:pt x="196" y="138"/>
                    <a:pt x="172" y="128"/>
                    <a:pt x="152" y="128"/>
                  </a:cubicBezTo>
                  <a:close/>
                  <a:moveTo>
                    <a:pt x="152" y="187"/>
                  </a:moveTo>
                  <a:cubicBezTo>
                    <a:pt x="137" y="187"/>
                    <a:pt x="128" y="197"/>
                    <a:pt x="128" y="211"/>
                  </a:cubicBezTo>
                  <a:cubicBezTo>
                    <a:pt x="128" y="226"/>
                    <a:pt x="137" y="236"/>
                    <a:pt x="152" y="236"/>
                  </a:cubicBezTo>
                  <a:cubicBezTo>
                    <a:pt x="167" y="236"/>
                    <a:pt x="177" y="226"/>
                    <a:pt x="177" y="211"/>
                  </a:cubicBezTo>
                  <a:cubicBezTo>
                    <a:pt x="177" y="197"/>
                    <a:pt x="167" y="187"/>
                    <a:pt x="152" y="1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8"/>
            <p:cNvSpPr/>
            <p:nvPr/>
          </p:nvSpPr>
          <p:spPr>
            <a:xfrm rot="5400000">
              <a:off x="8538916" y="3077897"/>
              <a:ext cx="60959" cy="45311"/>
            </a:xfrm>
            <a:custGeom>
              <a:avLst/>
              <a:gdLst/>
              <a:ahLst/>
              <a:cxnLst/>
              <a:rect l="l" t="t" r="r" b="b"/>
              <a:pathLst>
                <a:path w="265" h="197" extrusionOk="0">
                  <a:moveTo>
                    <a:pt x="0" y="143"/>
                  </a:moveTo>
                  <a:lnTo>
                    <a:pt x="0" y="192"/>
                  </a:lnTo>
                  <a:lnTo>
                    <a:pt x="30" y="192"/>
                  </a:lnTo>
                  <a:lnTo>
                    <a:pt x="30" y="143"/>
                  </a:lnTo>
                  <a:close/>
                  <a:moveTo>
                    <a:pt x="59" y="109"/>
                  </a:moveTo>
                  <a:lnTo>
                    <a:pt x="59" y="192"/>
                  </a:lnTo>
                  <a:lnTo>
                    <a:pt x="88" y="192"/>
                  </a:lnTo>
                  <a:lnTo>
                    <a:pt x="88" y="109"/>
                  </a:lnTo>
                  <a:close/>
                  <a:moveTo>
                    <a:pt x="118" y="70"/>
                  </a:moveTo>
                  <a:lnTo>
                    <a:pt x="118" y="192"/>
                  </a:lnTo>
                  <a:lnTo>
                    <a:pt x="147" y="192"/>
                  </a:lnTo>
                  <a:lnTo>
                    <a:pt x="147" y="70"/>
                  </a:lnTo>
                  <a:close/>
                  <a:moveTo>
                    <a:pt x="177" y="35"/>
                  </a:moveTo>
                  <a:lnTo>
                    <a:pt x="177" y="192"/>
                  </a:lnTo>
                  <a:lnTo>
                    <a:pt x="206" y="192"/>
                  </a:lnTo>
                  <a:lnTo>
                    <a:pt x="206" y="35"/>
                  </a:lnTo>
                  <a:close/>
                  <a:moveTo>
                    <a:pt x="235" y="1"/>
                  </a:moveTo>
                  <a:lnTo>
                    <a:pt x="235" y="197"/>
                  </a:lnTo>
                  <a:lnTo>
                    <a:pt x="265" y="197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8"/>
            <p:cNvSpPr/>
            <p:nvPr/>
          </p:nvSpPr>
          <p:spPr>
            <a:xfrm rot="5400000">
              <a:off x="8523159" y="3259276"/>
              <a:ext cx="91323" cy="44161"/>
            </a:xfrm>
            <a:custGeom>
              <a:avLst/>
              <a:gdLst/>
              <a:ahLst/>
              <a:cxnLst/>
              <a:rect l="l" t="t" r="r" b="b"/>
              <a:pathLst>
                <a:path w="397" h="192" extrusionOk="0">
                  <a:moveTo>
                    <a:pt x="44" y="20"/>
                  </a:moveTo>
                  <a:cubicBezTo>
                    <a:pt x="30" y="20"/>
                    <a:pt x="20" y="35"/>
                    <a:pt x="20" y="50"/>
                  </a:cubicBezTo>
                  <a:lnTo>
                    <a:pt x="20" y="148"/>
                  </a:lnTo>
                  <a:cubicBezTo>
                    <a:pt x="20" y="162"/>
                    <a:pt x="30" y="172"/>
                    <a:pt x="44" y="172"/>
                  </a:cubicBezTo>
                  <a:lnTo>
                    <a:pt x="274" y="172"/>
                  </a:lnTo>
                  <a:lnTo>
                    <a:pt x="274" y="20"/>
                  </a:lnTo>
                  <a:close/>
                  <a:moveTo>
                    <a:pt x="338" y="11"/>
                  </a:moveTo>
                  <a:cubicBezTo>
                    <a:pt x="358" y="11"/>
                    <a:pt x="372" y="25"/>
                    <a:pt x="372" y="45"/>
                  </a:cubicBezTo>
                  <a:lnTo>
                    <a:pt x="372" y="153"/>
                  </a:lnTo>
                  <a:cubicBezTo>
                    <a:pt x="372" y="172"/>
                    <a:pt x="358" y="187"/>
                    <a:pt x="338" y="187"/>
                  </a:cubicBezTo>
                  <a:lnTo>
                    <a:pt x="39" y="187"/>
                  </a:lnTo>
                  <a:cubicBezTo>
                    <a:pt x="25" y="187"/>
                    <a:pt x="5" y="172"/>
                    <a:pt x="5" y="153"/>
                  </a:cubicBezTo>
                  <a:lnTo>
                    <a:pt x="5" y="45"/>
                  </a:lnTo>
                  <a:cubicBezTo>
                    <a:pt x="5" y="25"/>
                    <a:pt x="25" y="11"/>
                    <a:pt x="39" y="11"/>
                  </a:cubicBezTo>
                  <a:close/>
                  <a:moveTo>
                    <a:pt x="39" y="1"/>
                  </a:moveTo>
                  <a:cubicBezTo>
                    <a:pt x="20" y="1"/>
                    <a:pt x="0" y="20"/>
                    <a:pt x="0" y="45"/>
                  </a:cubicBezTo>
                  <a:lnTo>
                    <a:pt x="0" y="153"/>
                  </a:lnTo>
                  <a:cubicBezTo>
                    <a:pt x="0" y="172"/>
                    <a:pt x="20" y="192"/>
                    <a:pt x="39" y="192"/>
                  </a:cubicBezTo>
                  <a:lnTo>
                    <a:pt x="338" y="192"/>
                  </a:lnTo>
                  <a:cubicBezTo>
                    <a:pt x="363" y="192"/>
                    <a:pt x="377" y="172"/>
                    <a:pt x="377" y="153"/>
                  </a:cubicBezTo>
                  <a:lnTo>
                    <a:pt x="377" y="123"/>
                  </a:lnTo>
                  <a:lnTo>
                    <a:pt x="397" y="123"/>
                  </a:lnTo>
                  <a:lnTo>
                    <a:pt x="397" y="74"/>
                  </a:lnTo>
                  <a:lnTo>
                    <a:pt x="377" y="74"/>
                  </a:lnTo>
                  <a:lnTo>
                    <a:pt x="377" y="45"/>
                  </a:lnTo>
                  <a:cubicBezTo>
                    <a:pt x="377" y="20"/>
                    <a:pt x="363" y="1"/>
                    <a:pt x="3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8"/>
            <p:cNvSpPr/>
            <p:nvPr/>
          </p:nvSpPr>
          <p:spPr>
            <a:xfrm rot="5400000">
              <a:off x="7684909" y="3348424"/>
              <a:ext cx="19323" cy="280609"/>
            </a:xfrm>
            <a:custGeom>
              <a:avLst/>
              <a:gdLst/>
              <a:ahLst/>
              <a:cxnLst/>
              <a:rect l="l" t="t" r="r" b="b"/>
              <a:pathLst>
                <a:path w="84" h="1220" extrusionOk="0">
                  <a:moveTo>
                    <a:pt x="0" y="0"/>
                  </a:moveTo>
                  <a:lnTo>
                    <a:pt x="0" y="1219"/>
                  </a:lnTo>
                  <a:lnTo>
                    <a:pt x="39" y="1219"/>
                  </a:lnTo>
                  <a:cubicBezTo>
                    <a:pt x="64" y="1219"/>
                    <a:pt x="83" y="1200"/>
                    <a:pt x="83" y="1175"/>
                  </a:cubicBezTo>
                  <a:lnTo>
                    <a:pt x="83" y="44"/>
                  </a:lnTo>
                  <a:cubicBezTo>
                    <a:pt x="83" y="20"/>
                    <a:pt x="64" y="0"/>
                    <a:pt x="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8"/>
            <p:cNvSpPr/>
            <p:nvPr/>
          </p:nvSpPr>
          <p:spPr>
            <a:xfrm rot="5400000">
              <a:off x="7431444" y="1514394"/>
              <a:ext cx="20473" cy="281759"/>
            </a:xfrm>
            <a:custGeom>
              <a:avLst/>
              <a:gdLst/>
              <a:ahLst/>
              <a:cxnLst/>
              <a:rect l="l" t="t" r="r" b="b"/>
              <a:pathLst>
                <a:path w="89" h="1225" extrusionOk="0">
                  <a:moveTo>
                    <a:pt x="44" y="0"/>
                  </a:moveTo>
                  <a:cubicBezTo>
                    <a:pt x="20" y="0"/>
                    <a:pt x="0" y="20"/>
                    <a:pt x="0" y="49"/>
                  </a:cubicBezTo>
                  <a:lnTo>
                    <a:pt x="0" y="1180"/>
                  </a:lnTo>
                  <a:cubicBezTo>
                    <a:pt x="0" y="1205"/>
                    <a:pt x="20" y="1224"/>
                    <a:pt x="44" y="1224"/>
                  </a:cubicBezTo>
                  <a:lnTo>
                    <a:pt x="88" y="1224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8"/>
            <p:cNvSpPr/>
            <p:nvPr/>
          </p:nvSpPr>
          <p:spPr>
            <a:xfrm rot="5400000">
              <a:off x="7781856" y="1514279"/>
              <a:ext cx="20473" cy="281989"/>
            </a:xfrm>
            <a:custGeom>
              <a:avLst/>
              <a:gdLst/>
              <a:ahLst/>
              <a:cxnLst/>
              <a:rect l="l" t="t" r="r" b="b"/>
              <a:pathLst>
                <a:path w="89" h="1226" extrusionOk="0">
                  <a:moveTo>
                    <a:pt x="44" y="1"/>
                  </a:moveTo>
                  <a:cubicBezTo>
                    <a:pt x="20" y="1"/>
                    <a:pt x="0" y="21"/>
                    <a:pt x="0" y="45"/>
                  </a:cubicBezTo>
                  <a:lnTo>
                    <a:pt x="0" y="1181"/>
                  </a:lnTo>
                  <a:cubicBezTo>
                    <a:pt x="0" y="1206"/>
                    <a:pt x="20" y="1225"/>
                    <a:pt x="44" y="1225"/>
                  </a:cubicBezTo>
                  <a:lnTo>
                    <a:pt x="88" y="1225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8"/>
            <p:cNvSpPr/>
            <p:nvPr/>
          </p:nvSpPr>
          <p:spPr>
            <a:xfrm rot="5400000">
              <a:off x="8129970" y="1611227"/>
              <a:ext cx="20473" cy="88093"/>
            </a:xfrm>
            <a:custGeom>
              <a:avLst/>
              <a:gdLst/>
              <a:ahLst/>
              <a:cxnLst/>
              <a:rect l="l" t="t" r="r" b="b"/>
              <a:pathLst>
                <a:path w="89" h="383" extrusionOk="0">
                  <a:moveTo>
                    <a:pt x="44" y="1"/>
                  </a:moveTo>
                  <a:cubicBezTo>
                    <a:pt x="20" y="1"/>
                    <a:pt x="0" y="20"/>
                    <a:pt x="0" y="45"/>
                  </a:cubicBezTo>
                  <a:lnTo>
                    <a:pt x="0" y="339"/>
                  </a:lnTo>
                  <a:cubicBezTo>
                    <a:pt x="0" y="363"/>
                    <a:pt x="20" y="383"/>
                    <a:pt x="44" y="383"/>
                  </a:cubicBezTo>
                  <a:lnTo>
                    <a:pt x="88" y="383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6" name="Google Shape;1356;p58"/>
          <p:cNvSpPr/>
          <p:nvPr/>
        </p:nvSpPr>
        <p:spPr>
          <a:xfrm rot="5400000">
            <a:off x="5268133" y="3438928"/>
            <a:ext cx="53368" cy="27371"/>
          </a:xfrm>
          <a:custGeom>
            <a:avLst/>
            <a:gdLst/>
            <a:ahLst/>
            <a:cxnLst/>
            <a:rect l="l" t="t" r="r" b="b"/>
            <a:pathLst>
              <a:path w="232" h="119" extrusionOk="0">
                <a:moveTo>
                  <a:pt x="1" y="1"/>
                </a:moveTo>
                <a:lnTo>
                  <a:pt x="1" y="118"/>
                </a:lnTo>
                <a:lnTo>
                  <a:pt x="231" y="118"/>
                </a:lnTo>
                <a:lnTo>
                  <a:pt x="23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58"/>
          <p:cNvSpPr/>
          <p:nvPr/>
        </p:nvSpPr>
        <p:spPr>
          <a:xfrm rot="5400000">
            <a:off x="5268823" y="1677588"/>
            <a:ext cx="51987" cy="27371"/>
          </a:xfrm>
          <a:custGeom>
            <a:avLst/>
            <a:gdLst/>
            <a:ahLst/>
            <a:cxnLst/>
            <a:rect l="l" t="t" r="r" b="b"/>
            <a:pathLst>
              <a:path w="226" h="119" extrusionOk="0">
                <a:moveTo>
                  <a:pt x="0" y="1"/>
                </a:moveTo>
                <a:lnTo>
                  <a:pt x="0" y="118"/>
                </a:lnTo>
                <a:lnTo>
                  <a:pt x="226" y="118"/>
                </a:lnTo>
                <a:lnTo>
                  <a:pt x="22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58"/>
          <p:cNvSpPr/>
          <p:nvPr/>
        </p:nvSpPr>
        <p:spPr>
          <a:xfrm rot="5400000">
            <a:off x="5984457" y="2307522"/>
            <a:ext cx="3635" cy="3534"/>
          </a:xfrm>
          <a:custGeom>
            <a:avLst/>
            <a:gdLst/>
            <a:ahLst/>
            <a:cxnLst/>
            <a:rect l="l" t="t" r="r" b="b"/>
            <a:pathLst>
              <a:path w="36" h="35" extrusionOk="0">
                <a:moveTo>
                  <a:pt x="1" y="0"/>
                </a:moveTo>
                <a:lnTo>
                  <a:pt x="27" y="34"/>
                </a:lnTo>
                <a:lnTo>
                  <a:pt x="35" y="34"/>
                </a:lnTo>
                <a:lnTo>
                  <a:pt x="1" y="0"/>
                </a:lnTo>
                <a:close/>
              </a:path>
            </a:pathLst>
          </a:custGeom>
          <a:solidFill>
            <a:srgbClr val="E255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ategy for Social Media MK Plan Pink Variant by Slidesgo">
  <a:themeElements>
    <a:clrScheme name="Simple Light">
      <a:dk1>
        <a:srgbClr val="3D2F7D"/>
      </a:dk1>
      <a:lt1>
        <a:srgbClr val="FFF5F7"/>
      </a:lt1>
      <a:dk2>
        <a:srgbClr val="3D2F7D"/>
      </a:dk2>
      <a:lt2>
        <a:srgbClr val="E98FB8"/>
      </a:lt2>
      <a:accent1>
        <a:srgbClr val="8055E0"/>
      </a:accent1>
      <a:accent2>
        <a:srgbClr val="79C064"/>
      </a:accent2>
      <a:accent3>
        <a:srgbClr val="4680E6"/>
      </a:accent3>
      <a:accent4>
        <a:srgbClr val="ECA408"/>
      </a:accent4>
      <a:accent5>
        <a:srgbClr val="FFDC92"/>
      </a:accent5>
      <a:accent6>
        <a:srgbClr val="FDCCE1"/>
      </a:accent6>
      <a:hlink>
        <a:srgbClr val="3D2F7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339</Words>
  <Application>Microsoft Office PowerPoint</Application>
  <PresentationFormat>On-screen Show (16:9)</PresentationFormat>
  <Paragraphs>38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Georgia</vt:lpstr>
      <vt:lpstr>Sora</vt:lpstr>
      <vt:lpstr>Sora ExtraBold</vt:lpstr>
      <vt:lpstr>Sora ExtraLight</vt:lpstr>
      <vt:lpstr>Sora Light</vt:lpstr>
      <vt:lpstr>Sora Medium</vt:lpstr>
      <vt:lpstr>Sora SemiBold</vt:lpstr>
      <vt:lpstr>Strategy for Social Media MK Plan Pink Variant by Slidesgo</vt:lpstr>
      <vt:lpstr>This is  My Device  OPPO A37F</vt:lpstr>
      <vt:lpstr>Oppo A37f </vt:lpstr>
      <vt:lpstr>Layar:   Oppo A37F dilengkapi dengan layar sentuh IPS LCD capacitive touchscreen, 16 colors. Berukuran 5 inci dengan resolusi HD 720 x 1280 pixels (~294 ppi pixel density) sehingga memberikan tampilan yang tajam dan jelas.</vt:lpstr>
      <vt:lpstr>PowerPoint Presentation</vt:lpstr>
      <vt:lpstr>CAMERA</vt:lpstr>
      <vt:lpstr>Hasil potret dari kamera belakang 8MP</vt:lpstr>
      <vt:lpstr>Baterai dan Sistem Operasi</vt:lpstr>
      <vt:lpstr>—Someone Famous</vt:lpstr>
      <vt:lpstr>Jaringan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 My Device  OPPO A37F</dc:title>
  <cp:lastModifiedBy>MOCHAMMAD ILHAM ALDI</cp:lastModifiedBy>
  <cp:revision>18</cp:revision>
  <dcterms:modified xsi:type="dcterms:W3CDTF">2023-11-07T10:58:15Z</dcterms:modified>
</cp:coreProperties>
</file>