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7" r:id="rId4"/>
  </p:sldMasterIdLst>
  <p:notesMasterIdLst>
    <p:notesMasterId r:id="rId5"/>
  </p:notesMasterIdLst>
  <p:handoutMasterIdLst>
    <p:handoutMasterId r:id="rId6"/>
  </p:handoutMasterIdLst>
  <p:sldSz cx="12192000" cy="6858000"/>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 id="{6A1E0C71-BF0B-A438-B037-215A5DE092FD}" name="KOIKE Ayumu" initials="KA" userId="S::koikeay@trainocate.co.jp::48413b99-8fae-40e0-8817-03f68af4f99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BAB"/>
    <a:srgbClr val="9BC5FF"/>
    <a:srgbClr val="F0F0F0"/>
    <a:srgbClr val="C2E6B3"/>
    <a:srgbClr val="C5E0B4"/>
    <a:srgbClr val="F4F4F4"/>
    <a:srgbClr val="E94B22"/>
    <a:srgbClr val="404040"/>
    <a:srgbClr val="FF6600"/>
    <a:srgbClr val="E948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6740C-FEEC-8E82-0EAB-93081CA8F604}" v="2" dt="2025-09-08T07:39:32.727"/>
    <p1510:client id="{A1463BE7-ECC2-41A5-8C0C-86B62414449C}" v="32" dt="2025-09-08T06:21:11.794"/>
    <p1510:client id="{DE3759DA-9C04-6D8E-55CA-87E86ABFD233}" v="110" dt="2025-09-08T04:31:35.956"/>
  </p1510:revLst>
</p1510:revInfo>
</file>

<file path=ppt/tableStyles.xml><?xml version="1.0" encoding="utf-8"?>
<a:tblStyleLst xmlns:a="http://schemas.openxmlformats.org/drawingml/2006/main" def="{1FECB4D8-DB02-4DC6-A0A2-4F2EBAE1DC90}">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87877" autoAdjust="0"/>
  </p:normalViewPr>
  <p:slideViewPr>
    <p:cSldViewPr snapToGrid="0" showGuides="1">
      <p:cViewPr varScale="1">
        <p:scale>
          <a:sx n="97" d="100"/>
          <a:sy n="97" d="100"/>
        </p:scale>
        <p:origin x="1424" y="488"/>
      </p:cViewPr>
      <p:guideLst>
        <p:guide orient="horz" pos="2160"/>
        <p:guide pos="3840"/>
      </p:guideLst>
    </p:cSldViewPr>
  </p:slideViewPr>
  <p:outlineViewPr>
    <p:cViewPr>
      <p:scale>
        <a:sx n="33" d="100"/>
        <a:sy n="33" d="100"/>
      </p:scale>
      <p:origin x="0" y="-345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p:scale>
          <a:sx n="60" d="100"/>
          <a:sy n="60" d="100"/>
        </p:scale>
        <p:origin x="234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microsoft.com/office/2015/10/relationships/revisionInfo" Target="revisionInfo.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56106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ノート プレースホルダー 4"/>
          <p:cNvSpPr>
            <a:spLocks noGrp="1"/>
          </p:cNvSpPr>
          <p:nvPr>
            <p:ph type="body" sz="quarter" idx="3"/>
          </p:nvPr>
        </p:nvSpPr>
        <p:spPr>
          <a:xfrm>
            <a:off x="304800" y="4320000"/>
            <a:ext cx="6205776" cy="506769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スライド イメージ プレースホルダー 7"/>
          <p:cNvSpPr>
            <a:spLocks noGrp="1" noRot="1" noChangeAspect="1"/>
          </p:cNvSpPr>
          <p:nvPr>
            <p:ph type="sldImg" idx="2"/>
          </p:nvPr>
        </p:nvSpPr>
        <p:spPr>
          <a:xfrm>
            <a:off x="304800" y="540000"/>
            <a:ext cx="6205776" cy="3490832"/>
          </a:xfrm>
          <a:prstGeom prst="rect">
            <a:avLst/>
          </a:prstGeom>
          <a:noFill/>
          <a:ln w="12700">
            <a:solidFill>
              <a:prstClr val="black"/>
            </a:solidFill>
          </a:ln>
        </p:spPr>
        <p:txBody>
          <a:bodyPr vert="horz" lIns="91440" tIns="45720" rIns="91440" bIns="45720" rtlCol="0" anchor="ctr"/>
          <a:lstStyle/>
          <a:p>
            <a:endParaRPr lang="ja-JP" altLang="en-US"/>
          </a:p>
        </p:txBody>
      </p:sp>
      <p:sp>
        <p:nvSpPr>
          <p:cNvPr id="3" name="スライド番号プレースホルダー 2">
            <a:extLst>
              <a:ext uri="{FF2B5EF4-FFF2-40B4-BE49-F238E27FC236}">
                <a16:creationId xmlns:a16="http://schemas.microsoft.com/office/drawing/2014/main" id="{79A3F780-A0D8-4D7F-ADB9-BEF5EB00CC36}"/>
              </a:ext>
            </a:extLst>
          </p:cNvPr>
          <p:cNvSpPr>
            <a:spLocks noGrp="1"/>
          </p:cNvSpPr>
          <p:nvPr>
            <p:ph type="sldNum" sz="quarter" idx="5"/>
          </p:nvPr>
        </p:nvSpPr>
        <p:spPr>
          <a:xfrm>
            <a:off x="2695696" y="9475996"/>
            <a:ext cx="1440000" cy="392400"/>
          </a:xfrm>
          <a:prstGeom prst="rect">
            <a:avLst/>
          </a:prstGeom>
        </p:spPr>
        <p:txBody>
          <a:bodyPr vert="horz" lIns="91440" tIns="45720" rIns="91440" bIns="45720" rtlCol="0" anchor="ctr"/>
          <a:lstStyle>
            <a:lvl1pPr algn="ctr">
              <a:defRPr sz="1200">
                <a:latin typeface="Times New Roman" panose="02020603050405020304" pitchFamily="18" charset="0"/>
                <a:cs typeface="Times New Roman" panose="02020603050405020304" pitchFamily="18" charset="0"/>
              </a:defRPr>
            </a:lvl1pPr>
          </a:lstStyle>
          <a:p>
            <a:fld id="{30B1075E-8E9E-42A0-8F5B-12C7EB22D814}" type="slidenum">
              <a:rPr kumimoji="1" lang="ja-JP" altLang="en-US" smtClean="0"/>
              <a:pPr/>
              <a:t>‹#›</a:t>
            </a:fld>
            <a:endParaRPr kumimoji="1" lang="ja-JP" altLang="en-US"/>
          </a:p>
        </p:txBody>
      </p:sp>
    </p:spTree>
    <p:extLst>
      <p:ext uri="{BB962C8B-B14F-4D97-AF65-F5344CB8AC3E}">
        <p14:creationId xmlns:p14="http://schemas.microsoft.com/office/powerpoint/2010/main" val="6853027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3130" userDrawn="1">
          <p15:clr>
            <a:srgbClr val="F26B43"/>
          </p15:clr>
        </p15:guide>
        <p15:guide id="2" pos="2144"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コースの概要">
    <p:spTree>
      <p:nvGrpSpPr>
        <p:cNvPr id="1" name=""/>
        <p:cNvGrpSpPr/>
        <p:nvPr/>
      </p:nvGrpSpPr>
      <p:grpSpPr>
        <a:xfrm>
          <a:off x="0" y="0"/>
          <a:ext cx="0" cy="0"/>
          <a:chOff x="0" y="0"/>
          <a:chExt cx="0" cy="0"/>
        </a:xfrm>
      </p:grpSpPr>
      <p:sp>
        <p:nvSpPr>
          <p:cNvPr id="2" name="タイトル 1"/>
          <p:cNvSpPr>
            <a:spLocks noGrp="1"/>
          </p:cNvSpPr>
          <p:nvPr>
            <p:ph type="title"/>
          </p:nvPr>
        </p:nvSpPr>
        <p:spPr>
          <a:xfrm>
            <a:off x="341279" y="0"/>
            <a:ext cx="11232000" cy="540000"/>
          </a:xfrm>
        </p:spPr>
        <p:txBody>
          <a:bodyPr/>
          <a:lstStyle>
            <a:lvl1pPr>
              <a:defRPr b="1" baseline="0">
                <a:solidFill>
                  <a:schemeClr val="tx1"/>
                </a:solidFill>
                <a:latin typeface="+mj-ea"/>
                <a:ea typeface="+mj-ea"/>
              </a:defRPr>
            </a:lvl1pPr>
          </a:lstStyle>
          <a:p>
            <a:r>
              <a:rPr kumimoji="1" lang="ja-JP" altLang="en-US" dirty="0"/>
              <a:t>マスター タイトルの書式設定</a:t>
            </a:r>
          </a:p>
        </p:txBody>
      </p:sp>
      <p:sp>
        <p:nvSpPr>
          <p:cNvPr id="4" name="コンテンツ プレースホルダー 3"/>
          <p:cNvSpPr>
            <a:spLocks noGrp="1"/>
          </p:cNvSpPr>
          <p:nvPr>
            <p:ph sz="quarter" idx="10" hasCustomPrompt="1"/>
          </p:nvPr>
        </p:nvSpPr>
        <p:spPr>
          <a:xfrm>
            <a:off x="340784" y="648000"/>
            <a:ext cx="11521016" cy="5940000"/>
          </a:xfrm>
        </p:spPr>
        <p:txBody>
          <a:bodyPr/>
          <a:lstStyle>
            <a:lvl1pPr marL="1258888" indent="-1258888" defTabSz="628650">
              <a:buNone/>
              <a:defRPr baseline="0">
                <a:solidFill>
                  <a:schemeClr val="tx1"/>
                </a:solidFill>
                <a:latin typeface="+mn-ea"/>
                <a:ea typeface="+mn-ea"/>
              </a:defRPr>
            </a:lvl1pPr>
            <a:lvl2pPr>
              <a:defRPr baseline="0">
                <a:solidFill>
                  <a:schemeClr val="tx1">
                    <a:lumMod val="75000"/>
                    <a:lumOff val="25000"/>
                  </a:schemeClr>
                </a:solidFill>
                <a:latin typeface="+mn-ea"/>
                <a:ea typeface="+mn-ea"/>
              </a:defRPr>
            </a:lvl2pPr>
            <a:lvl3pPr>
              <a:defRPr baseline="0">
                <a:solidFill>
                  <a:schemeClr val="tx1">
                    <a:lumMod val="75000"/>
                    <a:lumOff val="25000"/>
                  </a:schemeClr>
                </a:solidFill>
                <a:latin typeface="+mn-ea"/>
                <a:ea typeface="+mn-ea"/>
              </a:defRPr>
            </a:lvl3pPr>
            <a:lvl4pPr>
              <a:defRPr baseline="0">
                <a:solidFill>
                  <a:schemeClr val="tx1">
                    <a:lumMod val="75000"/>
                    <a:lumOff val="25000"/>
                  </a:schemeClr>
                </a:solidFill>
                <a:latin typeface="+mn-ea"/>
                <a:ea typeface="+mn-ea"/>
              </a:defRPr>
            </a:lvl4pPr>
            <a:lvl5pPr marL="2114550" indent="-285750">
              <a:buFont typeface="Arial" panose="020B0604020202020204" pitchFamily="34" charset="0"/>
              <a:buChar char="•"/>
              <a:defRPr baseline="0">
                <a:solidFill>
                  <a:schemeClr val="tx1">
                    <a:lumMod val="75000"/>
                    <a:lumOff val="25000"/>
                  </a:schemeClr>
                </a:solidFill>
                <a:latin typeface="+mn-ea"/>
                <a:ea typeface="+mn-ea"/>
              </a:defRPr>
            </a:lvl5pPr>
          </a:lstStyle>
          <a:p>
            <a:pPr lvl="0"/>
            <a:r>
              <a:rPr kumimoji="1" lang="ja-JP" altLang="en-US" dirty="0"/>
              <a:t>第</a:t>
            </a:r>
            <a:r>
              <a:rPr kumimoji="1" lang="en-US" altLang="ja-JP" dirty="0"/>
              <a:t>1</a:t>
            </a:r>
            <a:r>
              <a:rPr kumimoji="1" lang="ja-JP" altLang="en-US" dirty="0"/>
              <a:t>章</a:t>
            </a:r>
            <a:r>
              <a:rPr kumimoji="1" lang="en-US" altLang="ja-JP" dirty="0"/>
              <a:t>	</a:t>
            </a:r>
            <a:r>
              <a:rPr kumimoji="1" lang="ja-JP" altLang="en-US" dirty="0"/>
              <a:t>章のタイトル</a:t>
            </a:r>
            <a:endParaRPr kumimoji="1" lang="en-US" altLang="ja-JP" dirty="0"/>
          </a:p>
        </p:txBody>
      </p:sp>
      <p:sp>
        <p:nvSpPr>
          <p:cNvPr id="3" name="スライド番号プレースホルダー 2">
            <a:extLst>
              <a:ext uri="{FF2B5EF4-FFF2-40B4-BE49-F238E27FC236}">
                <a16:creationId xmlns:a16="http://schemas.microsoft.com/office/drawing/2014/main" id="{292D3B17-38BD-15EE-ECC0-5D1CBD813DEB}"/>
              </a:ext>
            </a:extLst>
          </p:cNvPr>
          <p:cNvSpPr>
            <a:spLocks noGrp="1"/>
          </p:cNvSpPr>
          <p:nvPr>
            <p:ph type="sldNum" sz="quarter" idx="11"/>
          </p:nvPr>
        </p:nvSpPr>
        <p:spPr/>
        <p:txBody>
          <a:bodyPr/>
          <a:lstStyle/>
          <a:p>
            <a:fld id="{8B2C00F4-D3C4-4FBE-9BC2-8F89929C7F56}" type="slidenum">
              <a:rPr kumimoji="1" lang="ja-JP" altLang="en-US" smtClean="0"/>
              <a:pPr/>
              <a:t>‹#›</a:t>
            </a:fld>
            <a:endParaRPr kumimoji="1" lang="ja-JP" altLang="en-US"/>
          </a:p>
        </p:txBody>
      </p:sp>
    </p:spTree>
    <p:extLst>
      <p:ext uri="{BB962C8B-B14F-4D97-AF65-F5344CB8AC3E}">
        <p14:creationId xmlns:p14="http://schemas.microsoft.com/office/powerpoint/2010/main" val="411857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1279" y="0"/>
            <a:ext cx="11232000" cy="540000"/>
          </a:xfrm>
        </p:spPr>
        <p:txBody>
          <a:bodyPr/>
          <a:lstStyle>
            <a:lvl1pPr>
              <a:defRPr b="1" baseline="0">
                <a:solidFill>
                  <a:schemeClr val="tx1"/>
                </a:solidFill>
                <a:latin typeface="+mj-ea"/>
                <a:ea typeface="+mj-ea"/>
              </a:defRPr>
            </a:lvl1pPr>
          </a:lstStyle>
          <a:p>
            <a:r>
              <a:rPr kumimoji="1" lang="ja-JP" altLang="en-US" dirty="0"/>
              <a:t>マスター タイトルの書式設定</a:t>
            </a:r>
          </a:p>
        </p:txBody>
      </p:sp>
      <p:sp>
        <p:nvSpPr>
          <p:cNvPr id="4" name="コンテンツ プレースホルダー 3"/>
          <p:cNvSpPr>
            <a:spLocks noGrp="1"/>
          </p:cNvSpPr>
          <p:nvPr>
            <p:ph sz="quarter" idx="10"/>
          </p:nvPr>
        </p:nvSpPr>
        <p:spPr>
          <a:xfrm>
            <a:off x="340784" y="648000"/>
            <a:ext cx="11521016" cy="5940000"/>
          </a:xfrm>
        </p:spPr>
        <p:txBody>
          <a:bodyPr/>
          <a:lstStyle>
            <a:lvl1pPr>
              <a:defRPr baseline="0">
                <a:solidFill>
                  <a:schemeClr val="tx1"/>
                </a:solidFill>
                <a:latin typeface="+mn-ea"/>
                <a:ea typeface="+mn-ea"/>
              </a:defRPr>
            </a:lvl1pPr>
            <a:lvl2pPr>
              <a:defRPr baseline="0">
                <a:solidFill>
                  <a:schemeClr val="tx1"/>
                </a:solidFill>
                <a:latin typeface="+mn-ea"/>
                <a:ea typeface="+mn-ea"/>
              </a:defRPr>
            </a:lvl2pPr>
            <a:lvl3pPr>
              <a:defRPr baseline="0">
                <a:solidFill>
                  <a:schemeClr val="tx1"/>
                </a:solidFill>
                <a:latin typeface="+mn-ea"/>
                <a:ea typeface="+mn-ea"/>
              </a:defRPr>
            </a:lvl3pPr>
            <a:lvl4pPr>
              <a:defRPr baseline="0">
                <a:solidFill>
                  <a:schemeClr val="tx1"/>
                </a:solidFill>
                <a:latin typeface="+mn-ea"/>
                <a:ea typeface="+mn-ea"/>
              </a:defRPr>
            </a:lvl4pPr>
            <a:lvl5pPr marL="2114550" indent="-230400">
              <a:buFont typeface="Arial" panose="020B0604020202020204" pitchFamily="34" charset="0"/>
              <a:buChar char="•"/>
              <a:defRPr baseline="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スライド番号プレースホルダー 2">
            <a:extLst>
              <a:ext uri="{FF2B5EF4-FFF2-40B4-BE49-F238E27FC236}">
                <a16:creationId xmlns:a16="http://schemas.microsoft.com/office/drawing/2014/main" id="{8F536DC3-6D97-BC86-66FB-E607E4724D34}"/>
              </a:ext>
            </a:extLst>
          </p:cNvPr>
          <p:cNvSpPr>
            <a:spLocks noGrp="1"/>
          </p:cNvSpPr>
          <p:nvPr>
            <p:ph type="sldNum" sz="quarter" idx="11"/>
          </p:nvPr>
        </p:nvSpPr>
        <p:spPr>
          <a:xfrm>
            <a:off x="11414972" y="6660000"/>
            <a:ext cx="720000" cy="180000"/>
          </a:xfrm>
        </p:spPr>
        <p:txBody>
          <a:bodyPr/>
          <a:lstStyle/>
          <a:p>
            <a:fld id="{8B2C00F4-D3C4-4FBE-9BC2-8F89929C7F56}" type="slidenum">
              <a:rPr kumimoji="1" lang="ja-JP" altLang="en-US" smtClean="0"/>
              <a:pPr/>
              <a:t>‹#›</a:t>
            </a:fld>
            <a:endParaRPr kumimoji="1" lang="ja-JP" altLang="en-US"/>
          </a:p>
        </p:txBody>
      </p:sp>
    </p:spTree>
    <p:extLst>
      <p:ext uri="{BB962C8B-B14F-4D97-AF65-F5344CB8AC3E}">
        <p14:creationId xmlns:p14="http://schemas.microsoft.com/office/powerpoint/2010/main" val="4087757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7" name="タイトル 1"/>
          <p:cNvSpPr>
            <a:spLocks noGrp="1"/>
          </p:cNvSpPr>
          <p:nvPr>
            <p:ph type="title"/>
          </p:nvPr>
        </p:nvSpPr>
        <p:spPr>
          <a:xfrm>
            <a:off x="340800" y="0"/>
            <a:ext cx="11232000" cy="540000"/>
          </a:xfrm>
        </p:spPr>
        <p:txBody>
          <a:bodyPr/>
          <a:lstStyle>
            <a:lvl1pPr>
              <a:defRPr baseline="0">
                <a:solidFill>
                  <a:schemeClr val="tx1"/>
                </a:solidFill>
                <a:latin typeface="+mj-ea"/>
                <a:ea typeface="+mj-ea"/>
                <a:cs typeface="Malgun Gothic Semilight" panose="020B0502040204020203" pitchFamily="50" charset="-128"/>
              </a:defRPr>
            </a:lvl1pPr>
          </a:lstStyle>
          <a:p>
            <a:r>
              <a:rPr kumimoji="1" lang="ja-JP" altLang="en-US"/>
              <a:t>マスター タイトルの書式設定</a:t>
            </a:r>
            <a:endParaRPr kumimoji="1" lang="ja-JP" altLang="en-US" dirty="0"/>
          </a:p>
        </p:txBody>
      </p:sp>
      <p:sp>
        <p:nvSpPr>
          <p:cNvPr id="2" name="スライド番号プレースホルダー 1">
            <a:extLst>
              <a:ext uri="{FF2B5EF4-FFF2-40B4-BE49-F238E27FC236}">
                <a16:creationId xmlns:a16="http://schemas.microsoft.com/office/drawing/2014/main" id="{799CA369-100B-5E6A-C35A-C36673E5B3CC}"/>
              </a:ext>
            </a:extLst>
          </p:cNvPr>
          <p:cNvSpPr>
            <a:spLocks noGrp="1"/>
          </p:cNvSpPr>
          <p:nvPr>
            <p:ph type="sldNum" sz="quarter" idx="10"/>
          </p:nvPr>
        </p:nvSpPr>
        <p:spPr/>
        <p:txBody>
          <a:bodyPr/>
          <a:lstStyle/>
          <a:p>
            <a:fld id="{8B2C00F4-D3C4-4FBE-9BC2-8F89929C7F56}" type="slidenum">
              <a:rPr kumimoji="1" lang="ja-JP" altLang="en-US" smtClean="0"/>
              <a:pPr/>
              <a:t>‹#›</a:t>
            </a:fld>
            <a:endParaRPr kumimoji="1" lang="ja-JP" altLang="en-US"/>
          </a:p>
        </p:txBody>
      </p:sp>
    </p:spTree>
    <p:extLst>
      <p:ext uri="{BB962C8B-B14F-4D97-AF65-F5344CB8AC3E}">
        <p14:creationId xmlns:p14="http://schemas.microsoft.com/office/powerpoint/2010/main" val="56708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0800" y="0"/>
            <a:ext cx="11232000" cy="540000"/>
          </a:xfrm>
        </p:spPr>
        <p:txBody>
          <a:bodyPr/>
          <a:lstStyle>
            <a:lvl1pPr>
              <a:defRPr baseline="0">
                <a:solidFill>
                  <a:schemeClr val="tx1"/>
                </a:solidFill>
                <a:latin typeface="(日本語用のフォントを使用)"/>
              </a:defRPr>
            </a:lvl1pPr>
          </a:lstStyle>
          <a:p>
            <a:r>
              <a:rPr kumimoji="1" lang="ja-JP" altLang="en-US" dirty="0"/>
              <a:t>マスター タイトルの書式設定</a:t>
            </a:r>
          </a:p>
        </p:txBody>
      </p:sp>
      <p:sp>
        <p:nvSpPr>
          <p:cNvPr id="8" name="テキスト プレースホルダー 7"/>
          <p:cNvSpPr>
            <a:spLocks noGrp="1"/>
          </p:cNvSpPr>
          <p:nvPr>
            <p:ph type="body" sz="quarter" idx="12"/>
          </p:nvPr>
        </p:nvSpPr>
        <p:spPr>
          <a:xfrm>
            <a:off x="340784" y="648000"/>
            <a:ext cx="5724000" cy="5940000"/>
          </a:xfrm>
        </p:spPr>
        <p:txBody>
          <a:bodyPr>
            <a:noAutofit/>
          </a:bodyPr>
          <a:lstStyle>
            <a:lvl1pPr>
              <a:defRPr sz="2400" baseline="0">
                <a:solidFill>
                  <a:schemeClr val="tx1"/>
                </a:solidFill>
                <a:latin typeface="+mn-ea"/>
                <a:ea typeface="+mn-ea"/>
              </a:defRPr>
            </a:lvl1pPr>
            <a:lvl2pPr>
              <a:defRPr sz="2000" baseline="0">
                <a:solidFill>
                  <a:schemeClr val="tx1"/>
                </a:solidFill>
                <a:latin typeface="+mn-ea"/>
                <a:ea typeface="+mn-ea"/>
              </a:defRPr>
            </a:lvl2pPr>
            <a:lvl3pPr>
              <a:defRPr sz="2000" baseline="0">
                <a:solidFill>
                  <a:schemeClr val="tx1"/>
                </a:solidFill>
                <a:latin typeface="+mn-ea"/>
                <a:ea typeface="+mn-ea"/>
              </a:defRPr>
            </a:lvl3pPr>
            <a:lvl4pPr>
              <a:defRPr sz="1800" baseline="0">
                <a:solidFill>
                  <a:schemeClr val="tx1"/>
                </a:solidFill>
                <a:latin typeface="+mn-ea"/>
                <a:ea typeface="+mn-ea"/>
              </a:defRPr>
            </a:lvl4pPr>
            <a:lvl5pPr marL="2114550" indent="-230400">
              <a:buFont typeface="Arial" panose="020B0604020202020204" pitchFamily="34" charset="0"/>
              <a:buChar char="•"/>
              <a:defRPr sz="1600" baseline="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11" name="テキスト プレースホルダー 10"/>
          <p:cNvSpPr>
            <a:spLocks noGrp="1"/>
          </p:cNvSpPr>
          <p:nvPr>
            <p:ph type="body" sz="quarter" idx="13"/>
          </p:nvPr>
        </p:nvSpPr>
        <p:spPr>
          <a:xfrm>
            <a:off x="6132000" y="648000"/>
            <a:ext cx="5724000" cy="5940000"/>
          </a:xfrm>
        </p:spPr>
        <p:txBody>
          <a:bodyPr>
            <a:noAutofit/>
          </a:bodyPr>
          <a:lstStyle>
            <a:lvl1pPr>
              <a:defRPr sz="2400" baseline="0">
                <a:solidFill>
                  <a:schemeClr val="tx1"/>
                </a:solidFill>
                <a:latin typeface="+mn-ea"/>
                <a:ea typeface="+mn-ea"/>
              </a:defRPr>
            </a:lvl1pPr>
            <a:lvl2pPr>
              <a:defRPr sz="2000" baseline="0">
                <a:solidFill>
                  <a:schemeClr val="tx1"/>
                </a:solidFill>
                <a:latin typeface="+mn-ea"/>
                <a:ea typeface="+mn-ea"/>
              </a:defRPr>
            </a:lvl2pPr>
            <a:lvl3pPr>
              <a:defRPr sz="2000" baseline="0">
                <a:solidFill>
                  <a:schemeClr val="tx1"/>
                </a:solidFill>
                <a:latin typeface="+mn-ea"/>
                <a:ea typeface="+mn-ea"/>
              </a:defRPr>
            </a:lvl3pPr>
            <a:lvl4pPr>
              <a:defRPr sz="1800" baseline="0">
                <a:solidFill>
                  <a:schemeClr val="tx1"/>
                </a:solidFill>
                <a:latin typeface="+mn-ea"/>
                <a:ea typeface="+mn-ea"/>
              </a:defRPr>
            </a:lvl4pPr>
            <a:lvl5pPr marL="2114550" indent="-230400">
              <a:buFont typeface="Arial" panose="020B0604020202020204" pitchFamily="34" charset="0"/>
              <a:buChar char="•"/>
              <a:defRPr sz="1600" baseline="0">
                <a:solidFill>
                  <a:schemeClr val="tx1"/>
                </a:solidFill>
                <a:latin typeface="+mn-ea"/>
                <a:ea typeface="+mn-ea"/>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スライド番号プレースホルダー 2">
            <a:extLst>
              <a:ext uri="{FF2B5EF4-FFF2-40B4-BE49-F238E27FC236}">
                <a16:creationId xmlns:a16="http://schemas.microsoft.com/office/drawing/2014/main" id="{2CFC4706-B6A2-F95E-DBD3-FF3887C5588B}"/>
              </a:ext>
            </a:extLst>
          </p:cNvPr>
          <p:cNvSpPr>
            <a:spLocks noGrp="1"/>
          </p:cNvSpPr>
          <p:nvPr>
            <p:ph type="sldNum" sz="quarter" idx="14"/>
          </p:nvPr>
        </p:nvSpPr>
        <p:spPr/>
        <p:txBody>
          <a:bodyPr/>
          <a:lstStyle/>
          <a:p>
            <a:fld id="{8B2C00F4-D3C4-4FBE-9BC2-8F89929C7F56}" type="slidenum">
              <a:rPr kumimoji="1" lang="ja-JP" altLang="en-US" smtClean="0"/>
              <a:pPr/>
              <a:t>‹#›</a:t>
            </a:fld>
            <a:endParaRPr kumimoji="1" lang="ja-JP" altLang="en-US"/>
          </a:p>
        </p:txBody>
      </p:sp>
    </p:spTree>
    <p:extLst>
      <p:ext uri="{BB962C8B-B14F-4D97-AF65-F5344CB8AC3E}">
        <p14:creationId xmlns:p14="http://schemas.microsoft.com/office/powerpoint/2010/main" val="8450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商標">
    <p:spTree>
      <p:nvGrpSpPr>
        <p:cNvPr id="1" name=""/>
        <p:cNvGrpSpPr/>
        <p:nvPr/>
      </p:nvGrpSpPr>
      <p:grpSpPr>
        <a:xfrm>
          <a:off x="0" y="0"/>
          <a:ext cx="0" cy="0"/>
          <a:chOff x="0" y="0"/>
          <a:chExt cx="0" cy="0"/>
        </a:xfrm>
      </p:grpSpPr>
      <p:sp>
        <p:nvSpPr>
          <p:cNvPr id="3" name="コンテンツ プレースホルダー 3">
            <a:extLst>
              <a:ext uri="{FF2B5EF4-FFF2-40B4-BE49-F238E27FC236}">
                <a16:creationId xmlns:a16="http://schemas.microsoft.com/office/drawing/2014/main" id="{41F4B5D1-F37E-DE2C-9891-5B6DEB5320E7}"/>
              </a:ext>
            </a:extLst>
          </p:cNvPr>
          <p:cNvSpPr txBox="1">
            <a:spLocks/>
          </p:cNvSpPr>
          <p:nvPr userDrawn="1"/>
        </p:nvSpPr>
        <p:spPr>
          <a:xfrm>
            <a:off x="341279" y="4608000"/>
            <a:ext cx="11521016" cy="2016000"/>
          </a:xfrm>
          <a:prstGeom prst="rect">
            <a:avLst/>
          </a:prstGeom>
        </p:spPr>
        <p:txBody>
          <a:bodyPr vert="horz" lIns="91440" tIns="45720" rIns="91440" bIns="45720" rtlCol="0" anchor="t">
            <a:normAutofit/>
          </a:bodyPr>
          <a:lstStyle>
            <a:defPPr>
              <a:defRPr lang="en-US"/>
            </a:defPPr>
            <a:lvl1pPr marL="0" algn="r" defTabSz="457200" rtl="0" eaLnBrk="1" latinLnBrk="0" hangingPunct="1">
              <a:defRPr sz="1050" b="1"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kumimoji="1" lang="ja-JP" altLang="en-US" sz="1200" dirty="0">
                <a:solidFill>
                  <a:schemeClr val="tx1"/>
                </a:solidFill>
              </a:rPr>
              <a:t>商標</a:t>
            </a:r>
            <a:endParaRPr kumimoji="1" lang="en-US" altLang="ja-JP" sz="1200" dirty="0">
              <a:solidFill>
                <a:schemeClr val="tx1"/>
              </a:solidFill>
            </a:endParaRPr>
          </a:p>
          <a:p>
            <a:pPr algn="l"/>
            <a:endParaRPr lang="en-US" altLang="ja-JP" sz="800" b="0" dirty="0">
              <a:solidFill>
                <a:schemeClr val="tx1"/>
              </a:solidFill>
              <a:latin typeface="+mn-ea"/>
            </a:endParaRPr>
          </a:p>
          <a:p>
            <a:pPr marL="171450" indent="-171450" algn="l">
              <a:buFont typeface="Wingdings" panose="05000000000000000000" pitchFamily="2" charset="2"/>
              <a:buChar char="n"/>
            </a:pPr>
            <a:r>
              <a:rPr lang="ja-JP" altLang="en-US" b="0" dirty="0">
                <a:solidFill>
                  <a:schemeClr val="tx1"/>
                </a:solidFill>
                <a:latin typeface="+mn-ea"/>
              </a:rPr>
              <a:t>アマゾン ウェブ サービス、</a:t>
            </a:r>
            <a:r>
              <a:rPr lang="en-US" altLang="ja-JP" b="0" dirty="0">
                <a:solidFill>
                  <a:schemeClr val="tx1"/>
                </a:solidFill>
                <a:latin typeface="+mn-ea"/>
              </a:rPr>
              <a:t>AWS</a:t>
            </a:r>
            <a:r>
              <a:rPr lang="ja-JP" altLang="en-US" b="0" dirty="0">
                <a:solidFill>
                  <a:schemeClr val="tx1"/>
                </a:solidFill>
                <a:latin typeface="+mn-ea"/>
              </a:rPr>
              <a:t>および</a:t>
            </a:r>
            <a:r>
              <a:rPr lang="en-US" altLang="ja-JP" b="0" dirty="0">
                <a:solidFill>
                  <a:schemeClr val="tx1"/>
                </a:solidFill>
                <a:latin typeface="+mn-ea"/>
              </a:rPr>
              <a:t>Amazon Web Services</a:t>
            </a:r>
            <a:r>
              <a:rPr lang="ja-JP" altLang="en-US" b="0" dirty="0">
                <a:solidFill>
                  <a:schemeClr val="tx1"/>
                </a:solidFill>
                <a:latin typeface="+mn-ea"/>
              </a:rPr>
              <a:t>ロゴは、米国その他の諸国における、</a:t>
            </a:r>
            <a:r>
              <a:rPr lang="en-US" altLang="ja-JP" b="0" dirty="0">
                <a:solidFill>
                  <a:schemeClr val="tx1"/>
                </a:solidFill>
                <a:latin typeface="+mn-ea"/>
              </a:rPr>
              <a:t>Amazon.com, Inc.</a:t>
            </a:r>
            <a:r>
              <a:rPr lang="ja-JP" altLang="en-US" b="0" dirty="0">
                <a:solidFill>
                  <a:schemeClr val="tx1"/>
                </a:solidFill>
                <a:latin typeface="+mn-ea"/>
              </a:rPr>
              <a:t>またはその関連会社の商標です。</a:t>
            </a:r>
          </a:p>
          <a:p>
            <a:pPr marL="171450" indent="-171450" algn="l">
              <a:buFont typeface="Wingdings" panose="05000000000000000000" pitchFamily="2" charset="2"/>
              <a:buChar char="n"/>
            </a:pPr>
            <a:r>
              <a:rPr lang="en-US" altLang="ja-JP" b="0" dirty="0">
                <a:solidFill>
                  <a:schemeClr val="tx1"/>
                </a:solidFill>
                <a:latin typeface="+mn-ea"/>
              </a:rPr>
              <a:t>Cisco</a:t>
            </a:r>
            <a:r>
              <a:rPr lang="ja-JP" altLang="en-US" b="0" dirty="0">
                <a:solidFill>
                  <a:schemeClr val="tx1"/>
                </a:solidFill>
                <a:latin typeface="+mn-ea"/>
              </a:rPr>
              <a:t>、</a:t>
            </a:r>
            <a:r>
              <a:rPr lang="en-US" altLang="ja-JP" b="0" dirty="0">
                <a:solidFill>
                  <a:schemeClr val="tx1"/>
                </a:solidFill>
                <a:latin typeface="+mn-ea"/>
              </a:rPr>
              <a:t>Cisco Systems</a:t>
            </a:r>
            <a:r>
              <a:rPr lang="ja-JP" altLang="en-US" b="0" dirty="0">
                <a:solidFill>
                  <a:schemeClr val="tx1"/>
                </a:solidFill>
                <a:latin typeface="+mn-ea"/>
              </a:rPr>
              <a:t>、</a:t>
            </a:r>
            <a:r>
              <a:rPr lang="en-US" altLang="ja-JP" b="0" dirty="0">
                <a:solidFill>
                  <a:schemeClr val="tx1"/>
                </a:solidFill>
                <a:latin typeface="+mn-ea"/>
              </a:rPr>
              <a:t>Cisco Systems</a:t>
            </a:r>
            <a:r>
              <a:rPr lang="ja-JP" altLang="en-US" b="0" dirty="0">
                <a:solidFill>
                  <a:schemeClr val="tx1"/>
                </a:solidFill>
                <a:latin typeface="+mn-ea"/>
              </a:rPr>
              <a:t>ロゴは、</a:t>
            </a:r>
            <a:r>
              <a:rPr lang="en-US" altLang="ja-JP" b="0" dirty="0">
                <a:solidFill>
                  <a:schemeClr val="tx1"/>
                </a:solidFill>
                <a:latin typeface="+mn-ea"/>
              </a:rPr>
              <a:t>Cisco Systems, Inc.</a:t>
            </a:r>
            <a:r>
              <a:rPr lang="ja-JP" altLang="en-US" b="0" dirty="0">
                <a:solidFill>
                  <a:schemeClr val="tx1"/>
                </a:solidFill>
                <a:latin typeface="+mn-ea"/>
              </a:rPr>
              <a:t>および関連会社の米国ならびに他の国における商標もしくは登録商標です。</a:t>
            </a:r>
          </a:p>
          <a:p>
            <a:pPr marL="171450" indent="-171450" algn="l">
              <a:buFont typeface="Wingdings" panose="05000000000000000000" pitchFamily="2" charset="2"/>
              <a:buChar char="n"/>
            </a:pPr>
            <a:r>
              <a:rPr lang="en-US" altLang="ja-JP" b="0" dirty="0">
                <a:solidFill>
                  <a:schemeClr val="tx1"/>
                </a:solidFill>
                <a:latin typeface="+mn-ea"/>
              </a:rPr>
              <a:t>Intel</a:t>
            </a:r>
            <a:r>
              <a:rPr lang="ja-JP" altLang="en-US" b="0" dirty="0">
                <a:solidFill>
                  <a:schemeClr val="tx1"/>
                </a:solidFill>
                <a:latin typeface="+mn-ea"/>
              </a:rPr>
              <a:t>、インテルは、米国およびその他の国における</a:t>
            </a:r>
            <a:r>
              <a:rPr lang="en-US" altLang="ja-JP" b="0" dirty="0">
                <a:solidFill>
                  <a:schemeClr val="tx1"/>
                </a:solidFill>
                <a:latin typeface="+mn-ea"/>
              </a:rPr>
              <a:t>Intel Corporation</a:t>
            </a:r>
            <a:r>
              <a:rPr lang="ja-JP" altLang="en-US" b="0" dirty="0">
                <a:solidFill>
                  <a:schemeClr val="tx1"/>
                </a:solidFill>
                <a:latin typeface="+mn-ea"/>
              </a:rPr>
              <a:t>の商標です。</a:t>
            </a:r>
          </a:p>
          <a:p>
            <a:pPr marL="171450" indent="-171450" algn="l">
              <a:buFont typeface="Wingdings" panose="05000000000000000000" pitchFamily="2" charset="2"/>
              <a:buChar char="n"/>
            </a:pPr>
            <a:r>
              <a:rPr lang="en-US" altLang="ja-JP" b="0" dirty="0">
                <a:solidFill>
                  <a:schemeClr val="tx1"/>
                </a:solidFill>
                <a:latin typeface="+mn-ea"/>
              </a:rPr>
              <a:t>ITIL</a:t>
            </a:r>
            <a:r>
              <a:rPr lang="en-US" altLang="ja-JP" b="0" baseline="30000" dirty="0">
                <a:solidFill>
                  <a:schemeClr val="tx1"/>
                </a:solidFill>
                <a:latin typeface="+mn-ea"/>
              </a:rPr>
              <a:t>®</a:t>
            </a:r>
            <a:r>
              <a:rPr lang="ja-JP" altLang="en-US" b="0" dirty="0">
                <a:solidFill>
                  <a:schemeClr val="tx1"/>
                </a:solidFill>
                <a:latin typeface="+mn-ea"/>
              </a:rPr>
              <a:t>は</a:t>
            </a:r>
            <a:r>
              <a:rPr lang="en-US" altLang="ja-JP" b="0" dirty="0">
                <a:solidFill>
                  <a:schemeClr val="tx1"/>
                </a:solidFill>
                <a:latin typeface="+mn-ea"/>
              </a:rPr>
              <a:t>AXELOS Limited</a:t>
            </a:r>
            <a:r>
              <a:rPr lang="ja-JP" altLang="en-US" b="0" dirty="0">
                <a:solidFill>
                  <a:schemeClr val="tx1"/>
                </a:solidFill>
                <a:latin typeface="+mn-ea"/>
              </a:rPr>
              <a:t>の登録商標であり、</a:t>
            </a:r>
            <a:r>
              <a:rPr lang="en-US" altLang="ja-JP" b="0" dirty="0">
                <a:solidFill>
                  <a:schemeClr val="tx1"/>
                </a:solidFill>
                <a:latin typeface="+mn-ea"/>
              </a:rPr>
              <a:t>AXELOS Limited</a:t>
            </a:r>
            <a:r>
              <a:rPr lang="ja-JP" altLang="en-US" b="0" dirty="0">
                <a:solidFill>
                  <a:schemeClr val="tx1"/>
                </a:solidFill>
                <a:latin typeface="+mn-ea"/>
              </a:rPr>
              <a:t>の許可のもとに使用されています。すべての権利は留保されています。</a:t>
            </a:r>
          </a:p>
          <a:p>
            <a:pPr marL="171450" indent="-171450" algn="l">
              <a:buFont typeface="Wingdings" panose="05000000000000000000" pitchFamily="2" charset="2"/>
              <a:buChar char="n"/>
            </a:pPr>
            <a:r>
              <a:rPr lang="en-US" altLang="ja-JP" b="0" dirty="0">
                <a:solidFill>
                  <a:schemeClr val="tx1"/>
                </a:solidFill>
                <a:latin typeface="+mn-ea"/>
              </a:rPr>
              <a:t>Microsoft</a:t>
            </a:r>
            <a:r>
              <a:rPr lang="ja-JP" altLang="en-US" b="0" dirty="0">
                <a:solidFill>
                  <a:schemeClr val="tx1"/>
                </a:solidFill>
                <a:latin typeface="+mn-ea"/>
              </a:rPr>
              <a:t>、</a:t>
            </a:r>
            <a:r>
              <a:rPr lang="en-US" altLang="ja-JP" b="0" dirty="0">
                <a:solidFill>
                  <a:schemeClr val="tx1"/>
                </a:solidFill>
                <a:latin typeface="+mn-ea"/>
              </a:rPr>
              <a:t>Windows</a:t>
            </a:r>
            <a:r>
              <a:rPr lang="ja-JP" altLang="en-US" b="0" dirty="0">
                <a:solidFill>
                  <a:schemeClr val="tx1"/>
                </a:solidFill>
                <a:latin typeface="+mn-ea"/>
              </a:rPr>
              <a:t>は、米国</a:t>
            </a:r>
            <a:r>
              <a:rPr lang="en-US" altLang="ja-JP" b="0" dirty="0">
                <a:solidFill>
                  <a:schemeClr val="tx1"/>
                </a:solidFill>
                <a:latin typeface="+mn-ea"/>
              </a:rPr>
              <a:t>Microsoft Corporation</a:t>
            </a:r>
            <a:r>
              <a:rPr lang="ja-JP" altLang="en-US" b="0" dirty="0">
                <a:solidFill>
                  <a:schemeClr val="tx1"/>
                </a:solidFill>
                <a:latin typeface="+mn-ea"/>
              </a:rPr>
              <a:t>の、米国およびその他の国における登録商標または商標です。</a:t>
            </a:r>
          </a:p>
          <a:p>
            <a:pPr marL="171450" indent="-171450" algn="l">
              <a:buFont typeface="Wingdings" panose="05000000000000000000" pitchFamily="2" charset="2"/>
              <a:buChar char="n"/>
            </a:pPr>
            <a:r>
              <a:rPr lang="en-US" altLang="ja-JP" b="0" dirty="0">
                <a:solidFill>
                  <a:schemeClr val="tx1"/>
                </a:solidFill>
                <a:latin typeface="+mn-ea"/>
              </a:rPr>
              <a:t>Oracle</a:t>
            </a:r>
            <a:r>
              <a:rPr lang="ja-JP" altLang="en-US" b="0" dirty="0">
                <a:solidFill>
                  <a:schemeClr val="tx1"/>
                </a:solidFill>
                <a:latin typeface="+mn-ea"/>
              </a:rPr>
              <a:t>と</a:t>
            </a:r>
            <a:r>
              <a:rPr lang="en-US" altLang="ja-JP" b="0" dirty="0">
                <a:solidFill>
                  <a:schemeClr val="tx1"/>
                </a:solidFill>
                <a:latin typeface="+mn-ea"/>
              </a:rPr>
              <a:t>Java</a:t>
            </a:r>
            <a:r>
              <a:rPr lang="ja-JP" altLang="en-US" b="0" dirty="0">
                <a:solidFill>
                  <a:schemeClr val="tx1"/>
                </a:solidFill>
                <a:latin typeface="+mn-ea"/>
              </a:rPr>
              <a:t>は、</a:t>
            </a:r>
            <a:r>
              <a:rPr lang="en-US" altLang="ja-JP" b="0" dirty="0">
                <a:solidFill>
                  <a:schemeClr val="tx1"/>
                </a:solidFill>
                <a:latin typeface="+mn-ea"/>
              </a:rPr>
              <a:t>Oracle Corporation </a:t>
            </a:r>
            <a:r>
              <a:rPr lang="ja-JP" altLang="en-US" b="0" dirty="0">
                <a:solidFill>
                  <a:schemeClr val="tx1"/>
                </a:solidFill>
                <a:latin typeface="+mn-ea"/>
              </a:rPr>
              <a:t>およびその子会社、関連会社の米国およびその他の国における登録商標です。</a:t>
            </a:r>
          </a:p>
          <a:p>
            <a:pPr marL="171450" indent="-171450" algn="l">
              <a:buFont typeface="Wingdings" panose="05000000000000000000" pitchFamily="2" charset="2"/>
              <a:buChar char="n"/>
            </a:pPr>
            <a:r>
              <a:rPr lang="en-US" altLang="ja-JP" b="0" dirty="0">
                <a:solidFill>
                  <a:schemeClr val="tx1"/>
                </a:solidFill>
                <a:latin typeface="+mn-ea"/>
              </a:rPr>
              <a:t>PMI</a:t>
            </a:r>
            <a:r>
              <a:rPr lang="ja-JP" altLang="en-US" b="0" dirty="0">
                <a:solidFill>
                  <a:schemeClr val="tx1"/>
                </a:solidFill>
                <a:latin typeface="+mn-ea"/>
              </a:rPr>
              <a:t>、</a:t>
            </a:r>
            <a:r>
              <a:rPr lang="en-US" altLang="ja-JP" b="0" dirty="0">
                <a:solidFill>
                  <a:schemeClr val="tx1"/>
                </a:solidFill>
                <a:latin typeface="+mn-ea"/>
              </a:rPr>
              <a:t>PMP</a:t>
            </a:r>
            <a:r>
              <a:rPr lang="ja-JP" altLang="en-US" b="0" dirty="0">
                <a:solidFill>
                  <a:schemeClr val="tx1"/>
                </a:solidFill>
                <a:latin typeface="+mn-ea"/>
              </a:rPr>
              <a:t>、</a:t>
            </a:r>
            <a:r>
              <a:rPr lang="en-US" altLang="ja-JP" b="0" dirty="0">
                <a:solidFill>
                  <a:schemeClr val="tx1"/>
                </a:solidFill>
                <a:latin typeface="+mn-ea"/>
              </a:rPr>
              <a:t>PMBOK</a:t>
            </a:r>
            <a:r>
              <a:rPr lang="ja-JP" altLang="en-US" b="0" dirty="0">
                <a:solidFill>
                  <a:schemeClr val="tx1"/>
                </a:solidFill>
                <a:latin typeface="+mn-ea"/>
              </a:rPr>
              <a:t>は、プロジェクトマネジメント協会</a:t>
            </a:r>
            <a:r>
              <a:rPr lang="en-US" altLang="ja-JP" b="0" dirty="0">
                <a:solidFill>
                  <a:schemeClr val="tx1"/>
                </a:solidFill>
                <a:latin typeface="+mn-ea"/>
              </a:rPr>
              <a:t>(Project Management Institute, Inc.)</a:t>
            </a:r>
            <a:r>
              <a:rPr lang="ja-JP" altLang="en-US" b="0" dirty="0">
                <a:solidFill>
                  <a:schemeClr val="tx1"/>
                </a:solidFill>
                <a:latin typeface="+mn-ea"/>
              </a:rPr>
              <a:t>の登録商標です。</a:t>
            </a:r>
          </a:p>
          <a:p>
            <a:pPr marL="171450" indent="-171450" algn="l">
              <a:buFont typeface="Wingdings" panose="05000000000000000000" pitchFamily="2" charset="2"/>
              <a:buChar char="n"/>
            </a:pPr>
            <a:r>
              <a:rPr lang="en-US" altLang="ja-JP" b="0" dirty="0">
                <a:solidFill>
                  <a:schemeClr val="tx1"/>
                </a:solidFill>
                <a:latin typeface="+mn-ea"/>
              </a:rPr>
              <a:t>VMware</a:t>
            </a:r>
            <a:r>
              <a:rPr lang="ja-JP" altLang="en-US" b="0" dirty="0">
                <a:solidFill>
                  <a:schemeClr val="tx1"/>
                </a:solidFill>
                <a:latin typeface="+mn-ea"/>
              </a:rPr>
              <a:t>、</a:t>
            </a:r>
            <a:r>
              <a:rPr lang="en-US" altLang="ja-JP" b="0" dirty="0">
                <a:solidFill>
                  <a:schemeClr val="tx1"/>
                </a:solidFill>
                <a:latin typeface="+mn-ea"/>
              </a:rPr>
              <a:t>VMware</a:t>
            </a:r>
            <a:r>
              <a:rPr lang="ja-JP" altLang="en-US" b="0" dirty="0">
                <a:solidFill>
                  <a:schemeClr val="tx1"/>
                </a:solidFill>
                <a:latin typeface="+mn-ea"/>
              </a:rPr>
              <a:t>ロゴは、</a:t>
            </a:r>
            <a:r>
              <a:rPr lang="en-US" altLang="ja-JP" b="0" dirty="0">
                <a:solidFill>
                  <a:schemeClr val="tx1"/>
                </a:solidFill>
                <a:latin typeface="+mn-ea"/>
              </a:rPr>
              <a:t>VMware, Inc.</a:t>
            </a:r>
            <a:r>
              <a:rPr lang="ja-JP" altLang="en-US" b="0" dirty="0">
                <a:solidFill>
                  <a:schemeClr val="tx1"/>
                </a:solidFill>
                <a:latin typeface="+mn-ea"/>
              </a:rPr>
              <a:t>の米国および各国での商標または登録商標です。</a:t>
            </a:r>
          </a:p>
          <a:p>
            <a:pPr marL="171450" indent="-171450" algn="l">
              <a:buFont typeface="Wingdings" panose="05000000000000000000" pitchFamily="2" charset="2"/>
              <a:buChar char="n"/>
            </a:pPr>
            <a:r>
              <a:rPr lang="en-US" altLang="ja-JP" b="0" dirty="0">
                <a:solidFill>
                  <a:schemeClr val="tx1"/>
                </a:solidFill>
                <a:latin typeface="+mn-ea"/>
              </a:rPr>
              <a:t>BOOT CAMP</a:t>
            </a:r>
            <a:r>
              <a:rPr lang="ja-JP" altLang="en-US" b="0" dirty="0">
                <a:solidFill>
                  <a:schemeClr val="tx1"/>
                </a:solidFill>
                <a:latin typeface="+mn-ea"/>
              </a:rPr>
              <a:t>、</a:t>
            </a:r>
            <a:r>
              <a:rPr lang="en-US" altLang="ja-JP" b="0" dirty="0">
                <a:solidFill>
                  <a:schemeClr val="tx1"/>
                </a:solidFill>
                <a:latin typeface="+mn-ea"/>
              </a:rPr>
              <a:t>NEW TRAIN</a:t>
            </a:r>
            <a:r>
              <a:rPr lang="ja-JP" altLang="en-US" b="0" dirty="0">
                <a:solidFill>
                  <a:schemeClr val="tx1"/>
                </a:solidFill>
                <a:latin typeface="+mn-ea"/>
              </a:rPr>
              <a:t>、</a:t>
            </a:r>
            <a:r>
              <a:rPr lang="en-US" altLang="ja-JP" b="0" dirty="0">
                <a:solidFill>
                  <a:schemeClr val="tx1"/>
                </a:solidFill>
                <a:latin typeface="+mn-ea"/>
              </a:rPr>
              <a:t>MIX TRAIN</a:t>
            </a:r>
            <a:r>
              <a:rPr lang="ja-JP" altLang="en-US" b="0" dirty="0">
                <a:solidFill>
                  <a:schemeClr val="tx1"/>
                </a:solidFill>
                <a:latin typeface="+mn-ea"/>
              </a:rPr>
              <a:t>、</a:t>
            </a:r>
            <a:r>
              <a:rPr lang="en-US" altLang="ja-JP" b="0" dirty="0">
                <a:solidFill>
                  <a:schemeClr val="tx1"/>
                </a:solidFill>
                <a:latin typeface="+mn-ea"/>
              </a:rPr>
              <a:t>TRAINOCAMP</a:t>
            </a:r>
            <a:r>
              <a:rPr lang="ja-JP" altLang="en-US" b="0" dirty="0">
                <a:solidFill>
                  <a:schemeClr val="tx1"/>
                </a:solidFill>
                <a:latin typeface="+mn-ea"/>
              </a:rPr>
              <a:t>はトレノケート株式会社の登録商標です。</a:t>
            </a:r>
          </a:p>
          <a:p>
            <a:pPr algn="l"/>
            <a:r>
              <a:rPr lang="ja-JP" altLang="en-US" b="0" dirty="0">
                <a:solidFill>
                  <a:schemeClr val="tx1"/>
                </a:solidFill>
                <a:latin typeface="+mn-ea"/>
              </a:rPr>
              <a:t>その他の会社名、製品名およびサービス名は、それぞれ各社の商標または登録商標です。</a:t>
            </a:r>
          </a:p>
        </p:txBody>
      </p:sp>
    </p:spTree>
    <p:extLst>
      <p:ext uri="{BB962C8B-B14F-4D97-AF65-F5344CB8AC3E}">
        <p14:creationId xmlns:p14="http://schemas.microsoft.com/office/powerpoint/2010/main" val="296411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奥付">
    <p:spTree>
      <p:nvGrpSpPr>
        <p:cNvPr id="1" name=""/>
        <p:cNvGrpSpPr/>
        <p:nvPr/>
      </p:nvGrpSpPr>
      <p:grpSpPr>
        <a:xfrm>
          <a:off x="0" y="0"/>
          <a:ext cx="0" cy="0"/>
          <a:chOff x="0" y="0"/>
          <a:chExt cx="0" cy="0"/>
        </a:xfrm>
      </p:grpSpPr>
      <p:sp>
        <p:nvSpPr>
          <p:cNvPr id="9" name="テキスト プレースホルダー 8">
            <a:extLst>
              <a:ext uri="{FF2B5EF4-FFF2-40B4-BE49-F238E27FC236}">
                <a16:creationId xmlns:a16="http://schemas.microsoft.com/office/drawing/2014/main" id="{F8C20786-E15F-BF34-1F20-9CE329998A43}"/>
              </a:ext>
            </a:extLst>
          </p:cNvPr>
          <p:cNvSpPr>
            <a:spLocks noGrp="1"/>
          </p:cNvSpPr>
          <p:nvPr>
            <p:ph type="body" sz="quarter" idx="11" hasCustomPrompt="1"/>
          </p:nvPr>
        </p:nvSpPr>
        <p:spPr>
          <a:xfrm>
            <a:off x="342000" y="2160588"/>
            <a:ext cx="7200000" cy="864000"/>
          </a:xfrm>
        </p:spPr>
        <p:txBody>
          <a:bodyPr>
            <a:noAutofit/>
          </a:bodyPr>
          <a:lstStyle>
            <a:lvl1pPr marL="0" indent="0">
              <a:buNone/>
              <a:defRPr sz="1800">
                <a:solidFill>
                  <a:schemeClr val="tx1"/>
                </a:solidFill>
              </a:defRPr>
            </a:lvl1pPr>
          </a:lstStyle>
          <a:p>
            <a:pPr lvl="0"/>
            <a:r>
              <a:rPr kumimoji="1" lang="ja-JP" altLang="en-US" dirty="0"/>
              <a:t>サブタイトル</a:t>
            </a:r>
          </a:p>
        </p:txBody>
      </p:sp>
      <p:sp>
        <p:nvSpPr>
          <p:cNvPr id="11" name="テキスト プレースホルダー 10">
            <a:extLst>
              <a:ext uri="{FF2B5EF4-FFF2-40B4-BE49-F238E27FC236}">
                <a16:creationId xmlns:a16="http://schemas.microsoft.com/office/drawing/2014/main" id="{088358C0-62FC-7C64-9774-CD2E7CE241C4}"/>
              </a:ext>
            </a:extLst>
          </p:cNvPr>
          <p:cNvSpPr>
            <a:spLocks noGrp="1"/>
          </p:cNvSpPr>
          <p:nvPr>
            <p:ph type="body" sz="quarter" idx="12" hasCustomPrompt="1"/>
          </p:nvPr>
        </p:nvSpPr>
        <p:spPr>
          <a:xfrm>
            <a:off x="342000" y="1296000"/>
            <a:ext cx="7200000" cy="864000"/>
          </a:xfrm>
        </p:spPr>
        <p:txBody>
          <a:bodyPr anchor="b">
            <a:noAutofit/>
          </a:bodyPr>
          <a:lstStyle>
            <a:lvl1pPr marL="0" indent="0">
              <a:buNone/>
              <a:defRPr sz="2400">
                <a:solidFill>
                  <a:schemeClr val="tx1"/>
                </a:solidFill>
              </a:defRPr>
            </a:lvl1pPr>
          </a:lstStyle>
          <a:p>
            <a:pPr lvl="0"/>
            <a:r>
              <a:rPr kumimoji="1" lang="ja-JP" altLang="en-US" dirty="0"/>
              <a:t>テキストタイトル</a:t>
            </a:r>
          </a:p>
        </p:txBody>
      </p:sp>
      <p:graphicFrame>
        <p:nvGraphicFramePr>
          <p:cNvPr id="20" name="表 11">
            <a:extLst>
              <a:ext uri="{FF2B5EF4-FFF2-40B4-BE49-F238E27FC236}">
                <a16:creationId xmlns:a16="http://schemas.microsoft.com/office/drawing/2014/main" id="{C0CBA928-B96A-ACF7-4E54-175D693E0F8F}"/>
              </a:ext>
            </a:extLst>
          </p:cNvPr>
          <p:cNvGraphicFramePr>
            <a:graphicFrameLocks noGrp="1"/>
          </p:cNvGraphicFramePr>
          <p:nvPr userDrawn="1">
            <p:extLst>
              <p:ext uri="{D42A27DB-BD31-4B8C-83A1-F6EECF244321}">
                <p14:modId xmlns:p14="http://schemas.microsoft.com/office/powerpoint/2010/main" val="788683776"/>
              </p:ext>
            </p:extLst>
          </p:nvPr>
        </p:nvGraphicFramePr>
        <p:xfrm>
          <a:off x="5380937" y="3419475"/>
          <a:ext cx="6480000" cy="2374320"/>
        </p:xfrm>
        <a:graphic>
          <a:graphicData uri="http://schemas.openxmlformats.org/drawingml/2006/table">
            <a:tbl>
              <a:tblPr>
                <a:tableStyleId>{1FECB4D8-DB02-4DC6-A0A2-4F2EBAE1DC90}</a:tableStyleId>
              </a:tblPr>
              <a:tblGrid>
                <a:gridCol w="720000">
                  <a:extLst>
                    <a:ext uri="{9D8B030D-6E8A-4147-A177-3AD203B41FA5}">
                      <a16:colId xmlns:a16="http://schemas.microsoft.com/office/drawing/2014/main" val="4163552298"/>
                    </a:ext>
                  </a:extLst>
                </a:gridCol>
                <a:gridCol w="5760000">
                  <a:extLst>
                    <a:ext uri="{9D8B030D-6E8A-4147-A177-3AD203B41FA5}">
                      <a16:colId xmlns:a16="http://schemas.microsoft.com/office/drawing/2014/main" val="3473532701"/>
                    </a:ext>
                  </a:extLst>
                </a:gridCol>
              </a:tblGrid>
              <a:tr h="32400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u="sng" dirty="0">
                          <a:solidFill>
                            <a:schemeClr val="tx1"/>
                          </a:solidFill>
                        </a:rPr>
                        <a:t>無断複写・複製の禁止</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600" dirty="0"/>
                    </a:p>
                  </a:txBody>
                  <a:tcPr anchor="ctr">
                    <a:lnL>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38639471"/>
                  </a:ext>
                </a:extLst>
              </a:tr>
              <a:tr h="576000">
                <a:tc gridSpan="2">
                  <a:txBody>
                    <a:bodyPr/>
                    <a:lstStyle/>
                    <a:p>
                      <a:pPr algn="l"/>
                      <a:r>
                        <a:rPr kumimoji="1" lang="ja-JP" altLang="en-US" sz="1400" dirty="0">
                          <a:solidFill>
                            <a:schemeClr val="tx1"/>
                          </a:solidFill>
                        </a:rPr>
                        <a:t>本書は著作権法上の保護を受けています。</a:t>
                      </a:r>
                      <a:endParaRPr kumimoji="1" lang="en-US" altLang="ja-JP" sz="1400" dirty="0">
                        <a:solidFill>
                          <a:schemeClr val="tx1"/>
                        </a:solidFill>
                      </a:endParaRPr>
                    </a:p>
                    <a:p>
                      <a:pPr algn="l"/>
                      <a:r>
                        <a:rPr kumimoji="1" lang="ja-JP" altLang="en-US" sz="1400" dirty="0">
                          <a:solidFill>
                            <a:schemeClr val="tx1"/>
                          </a:solidFill>
                        </a:rPr>
                        <a:t>本書の全部または一部を無断で複写複製することは禁じられています。</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600"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4079543"/>
                  </a:ext>
                </a:extLst>
              </a:tr>
              <a:tr h="370840">
                <a:tc>
                  <a:txBody>
                    <a:bodyPr/>
                    <a:lstStyle/>
                    <a:p>
                      <a:pPr algn="just"/>
                      <a:r>
                        <a:rPr kumimoji="1" lang="ja-JP" altLang="en-US" sz="1400" dirty="0">
                          <a:solidFill>
                            <a:schemeClr val="tx1"/>
                          </a:solidFill>
                        </a:rPr>
                        <a:t>著   者</a:t>
                      </a:r>
                      <a:endParaRPr kumimoji="1" lang="en-US" altLang="ja-JP" sz="1400" dirty="0">
                        <a:solidFill>
                          <a:schemeClr val="tx1"/>
                        </a:solidFill>
                      </a:endParaRPr>
                    </a:p>
                    <a:p>
                      <a:r>
                        <a:rPr kumimoji="1" lang="ja-JP" altLang="en-US" sz="1400" dirty="0">
                          <a:solidFill>
                            <a:schemeClr val="tx1"/>
                          </a:solidFill>
                        </a:rPr>
                        <a:t>発行者</a:t>
                      </a: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dirty="0">
                          <a:solidFill>
                            <a:schemeClr val="tx1"/>
                          </a:solidFill>
                        </a:rPr>
                        <a:t>トレノケート株式会社</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7056598"/>
                  </a:ext>
                </a:extLst>
              </a:tr>
              <a:tr h="370840">
                <a:tc>
                  <a:txBody>
                    <a:bodyPr/>
                    <a:lstStyle/>
                    <a:p>
                      <a:endParaRPr kumimoji="1" lang="ja-JP" altLang="en-US" sz="1400" dirty="0">
                        <a:solidFill>
                          <a:schemeClr val="tx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400" dirty="0">
                          <a:solidFill>
                            <a:schemeClr val="tx1"/>
                          </a:solidFill>
                        </a:rPr>
                        <a:t>〒 </a:t>
                      </a:r>
                      <a:r>
                        <a:rPr kumimoji="1" lang="en-US" altLang="ja-JP" sz="1400" dirty="0">
                          <a:solidFill>
                            <a:schemeClr val="tx1"/>
                          </a:solidFill>
                        </a:rPr>
                        <a:t>163-6020</a:t>
                      </a:r>
                    </a:p>
                    <a:p>
                      <a:r>
                        <a:rPr kumimoji="1" lang="ja-JP" altLang="en-US" sz="1400" dirty="0">
                          <a:solidFill>
                            <a:schemeClr val="tx1"/>
                          </a:solidFill>
                        </a:rPr>
                        <a:t>東京都新宿区西新宿</a:t>
                      </a:r>
                      <a:r>
                        <a:rPr kumimoji="1" lang="en-US" altLang="ja-JP" sz="1400" dirty="0">
                          <a:solidFill>
                            <a:schemeClr val="tx1"/>
                          </a:solidFill>
                        </a:rPr>
                        <a:t>6</a:t>
                      </a:r>
                      <a:r>
                        <a:rPr kumimoji="1" lang="ja-JP" altLang="en-US" sz="1400" dirty="0">
                          <a:solidFill>
                            <a:schemeClr val="tx1"/>
                          </a:solidFill>
                        </a:rPr>
                        <a:t>丁目</a:t>
                      </a:r>
                      <a:r>
                        <a:rPr kumimoji="1" lang="en-US" altLang="ja-JP" sz="1400" dirty="0">
                          <a:solidFill>
                            <a:schemeClr val="tx1"/>
                          </a:solidFill>
                        </a:rPr>
                        <a:t>8</a:t>
                      </a:r>
                      <a:r>
                        <a:rPr kumimoji="1" lang="ja-JP" altLang="en-US" sz="1400" dirty="0">
                          <a:solidFill>
                            <a:schemeClr val="tx1"/>
                          </a:solidFill>
                        </a:rPr>
                        <a:t>番</a:t>
                      </a:r>
                      <a:r>
                        <a:rPr kumimoji="1" lang="en-US" altLang="ja-JP" sz="1400" dirty="0">
                          <a:solidFill>
                            <a:schemeClr val="tx1"/>
                          </a:solidFill>
                        </a:rPr>
                        <a:t>1</a:t>
                      </a:r>
                      <a:r>
                        <a:rPr kumimoji="1" lang="ja-JP" altLang="en-US" sz="1400" dirty="0">
                          <a:solidFill>
                            <a:schemeClr val="tx1"/>
                          </a:solidFill>
                        </a:rPr>
                        <a:t>号 住友不動産新宿オークタワー </a:t>
                      </a:r>
                      <a:r>
                        <a:rPr kumimoji="1" lang="en-US" altLang="ja-JP" sz="1400" dirty="0">
                          <a:solidFill>
                            <a:schemeClr val="tx1"/>
                          </a:solidFill>
                        </a:rPr>
                        <a:t>20</a:t>
                      </a:r>
                      <a:r>
                        <a:rPr kumimoji="1" lang="ja-JP" altLang="en-US" sz="1400" dirty="0">
                          <a:solidFill>
                            <a:schemeClr val="tx1"/>
                          </a:solidFill>
                        </a:rPr>
                        <a:t>階</a:t>
                      </a:r>
                    </a:p>
                    <a:p>
                      <a:r>
                        <a:rPr kumimoji="1" lang="ja-JP" altLang="en-US" sz="1400" dirty="0">
                          <a:solidFill>
                            <a:schemeClr val="tx1"/>
                          </a:solidFill>
                        </a:rPr>
                        <a:t>電話 </a:t>
                      </a:r>
                      <a:r>
                        <a:rPr kumimoji="1" lang="en-US" altLang="ja-JP" sz="1400" dirty="0">
                          <a:solidFill>
                            <a:schemeClr val="tx1"/>
                          </a:solidFill>
                        </a:rPr>
                        <a:t>03-3347-9686</a:t>
                      </a:r>
                    </a:p>
                    <a:p>
                      <a:r>
                        <a:rPr kumimoji="1" lang="en-US" altLang="ja-JP" sz="1400" dirty="0">
                          <a:solidFill>
                            <a:schemeClr val="tx1"/>
                          </a:solidFill>
                        </a:rPr>
                        <a:t>https://www.trainocate.co.jp/</a:t>
                      </a:r>
                      <a:endParaRPr kumimoji="1" lang="ja-JP" altLang="en-US" sz="1400" dirty="0">
                        <a:solidFill>
                          <a:schemeClr val="tx1"/>
                        </a:solidFill>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5361887"/>
                  </a:ext>
                </a:extLst>
              </a:tr>
            </a:tbl>
          </a:graphicData>
        </a:graphic>
      </p:graphicFrame>
      <p:sp>
        <p:nvSpPr>
          <p:cNvPr id="26" name="テキスト プレースホルダー 25">
            <a:extLst>
              <a:ext uri="{FF2B5EF4-FFF2-40B4-BE49-F238E27FC236}">
                <a16:creationId xmlns:a16="http://schemas.microsoft.com/office/drawing/2014/main" id="{51EF3795-2DFF-159F-C812-2CDAD3B64162}"/>
              </a:ext>
            </a:extLst>
          </p:cNvPr>
          <p:cNvSpPr>
            <a:spLocks noGrp="1"/>
          </p:cNvSpPr>
          <p:nvPr>
            <p:ph type="body" sz="quarter" idx="13" hasCustomPrompt="1"/>
          </p:nvPr>
        </p:nvSpPr>
        <p:spPr>
          <a:xfrm>
            <a:off x="8991600" y="6143775"/>
            <a:ext cx="2859088" cy="381000"/>
          </a:xfrm>
        </p:spPr>
        <p:txBody>
          <a:bodyPr>
            <a:noAutofit/>
          </a:bodyPr>
          <a:lstStyle>
            <a:lvl1pPr marL="0" indent="0" algn="r">
              <a:buFontTx/>
              <a:buNone/>
              <a:defRPr sz="1600">
                <a:solidFill>
                  <a:schemeClr val="tx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dirty="0"/>
              <a:t>テキストコード</a:t>
            </a:r>
          </a:p>
        </p:txBody>
      </p:sp>
    </p:spTree>
    <p:extLst>
      <p:ext uri="{BB962C8B-B14F-4D97-AF65-F5344CB8AC3E}">
        <p14:creationId xmlns:p14="http://schemas.microsoft.com/office/powerpoint/2010/main" val="3363074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クロージング スライド">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C15A3A9-E26C-4FA9-9B7A-2AA1577C41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20000" y="2772000"/>
            <a:ext cx="7167996" cy="130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7231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41277" y="0"/>
            <a:ext cx="11232000" cy="540000"/>
          </a:xfrm>
          <a:prstGeom prst="rect">
            <a:avLst/>
          </a:prstGeom>
        </p:spPr>
        <p:txBody>
          <a:bodyPr vert="horz" lIns="91440" tIns="93600" rIns="91440" bIns="0" rtlCol="0" anchor="ctr" anchorCtr="0">
            <a:noAutofit/>
          </a:bodyPr>
          <a:lstStyle/>
          <a:p>
            <a:r>
              <a:rPr lang="ja-JP" altLang="en-US" dirty="0"/>
              <a:t>マスター タイトルの書式設定</a:t>
            </a:r>
            <a:endParaRPr lang="en-US" dirty="0"/>
          </a:p>
        </p:txBody>
      </p:sp>
      <p:sp>
        <p:nvSpPr>
          <p:cNvPr id="4" name="テキスト プレースホルダー 3"/>
          <p:cNvSpPr>
            <a:spLocks noGrp="1"/>
          </p:cNvSpPr>
          <p:nvPr>
            <p:ph type="body" idx="1"/>
          </p:nvPr>
        </p:nvSpPr>
        <p:spPr>
          <a:xfrm>
            <a:off x="341279" y="648000"/>
            <a:ext cx="11520000" cy="5940000"/>
          </a:xfrm>
          <a:prstGeom prst="rect">
            <a:avLst/>
          </a:prstGeom>
        </p:spPr>
        <p:txBody>
          <a:bodyPr vert="horz" lIns="91440" tIns="93600" rIns="91440" bIns="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pic>
        <p:nvPicPr>
          <p:cNvPr id="7" name="Picture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0" y="532801"/>
            <a:ext cx="12192000" cy="4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線コネクタ 4"/>
          <p:cNvCxnSpPr/>
          <p:nvPr/>
        </p:nvCxnSpPr>
        <p:spPr>
          <a:xfrm>
            <a:off x="0" y="6653597"/>
            <a:ext cx="12192000" cy="0"/>
          </a:xfrm>
          <a:prstGeom prst="line">
            <a:avLst/>
          </a:prstGeom>
          <a:ln>
            <a:solidFill>
              <a:srgbClr val="E9482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4E91848F-3F9D-4CE5-8B12-3447137E4D5F}"/>
              </a:ext>
            </a:extLst>
          </p:cNvPr>
          <p:cNvPicPr>
            <a:picLocks noChangeAspect="1"/>
          </p:cNvPicPr>
          <p:nvPr userDrawn="1"/>
        </p:nvPicPr>
        <p:blipFill>
          <a:blip r:embed="rId10"/>
          <a:stretch>
            <a:fillRect/>
          </a:stretch>
        </p:blipFill>
        <p:spPr>
          <a:xfrm>
            <a:off x="11674915" y="38532"/>
            <a:ext cx="460057" cy="460057"/>
          </a:xfrm>
          <a:prstGeom prst="rect">
            <a:avLst/>
          </a:prstGeom>
        </p:spPr>
      </p:pic>
      <p:sp>
        <p:nvSpPr>
          <p:cNvPr id="6" name="スライド番号プレースホルダー 5">
            <a:extLst>
              <a:ext uri="{FF2B5EF4-FFF2-40B4-BE49-F238E27FC236}">
                <a16:creationId xmlns:a16="http://schemas.microsoft.com/office/drawing/2014/main" id="{23785B79-3589-9C01-75E7-EBD60A096CA4}"/>
              </a:ext>
            </a:extLst>
          </p:cNvPr>
          <p:cNvSpPr>
            <a:spLocks noGrp="1"/>
          </p:cNvSpPr>
          <p:nvPr>
            <p:ph type="sldNum" sz="quarter" idx="4"/>
          </p:nvPr>
        </p:nvSpPr>
        <p:spPr>
          <a:xfrm>
            <a:off x="11414972" y="6660000"/>
            <a:ext cx="720000" cy="180000"/>
          </a:xfrm>
          <a:prstGeom prst="rect">
            <a:avLst/>
          </a:prstGeom>
        </p:spPr>
        <p:txBody>
          <a:bodyPr vert="horz" lIns="91440" tIns="45720" rIns="91440" bIns="45720" rtlCol="0" anchor="ctr"/>
          <a:lstStyle>
            <a:lvl1pPr algn="r">
              <a:defRPr sz="1050" b="1">
                <a:solidFill>
                  <a:schemeClr val="tx1"/>
                </a:solidFill>
              </a:defRPr>
            </a:lvl1pPr>
          </a:lstStyle>
          <a:p>
            <a:fld id="{8B2C00F4-D3C4-4FBE-9BC2-8F89929C7F56}" type="slidenum">
              <a:rPr kumimoji="1" lang="ja-JP" altLang="en-US" smtClean="0"/>
              <a:pPr/>
              <a:t>‹#›</a:t>
            </a:fld>
            <a:endParaRPr kumimoji="1" lang="ja-JP" altLang="en-US"/>
          </a:p>
        </p:txBody>
      </p:sp>
    </p:spTree>
    <p:extLst>
      <p:ext uri="{BB962C8B-B14F-4D97-AF65-F5344CB8AC3E}">
        <p14:creationId xmlns:p14="http://schemas.microsoft.com/office/powerpoint/2010/main" val="3212331991"/>
      </p:ext>
    </p:extLst>
  </p:cSld>
  <p:clrMap bg1="lt1" tx1="dk1" bg2="lt2" tx2="dk2" accent1="accent1" accent2="accent2" accent3="accent3" accent4="accent4" accent5="accent5" accent6="accent6" hlink="hlink" folHlink="folHlink"/>
  <p:sldLayoutIdLst>
    <p:sldLayoutId id="2147483683" r:id="rId1"/>
    <p:sldLayoutId id="2147483679" r:id="rId2"/>
    <p:sldLayoutId id="2147483680" r:id="rId3"/>
    <p:sldLayoutId id="2147483681" r:id="rId4"/>
    <p:sldLayoutId id="2147483684" r:id="rId5"/>
    <p:sldLayoutId id="2147483685" r:id="rId6"/>
    <p:sldLayoutId id="2147483682" r:id="rId7"/>
  </p:sldLayoutIdLst>
  <p:hf hdr="0" ftr="0" dt="0"/>
  <p:txStyles>
    <p:titleStyle>
      <a:lvl1pPr algn="l" defTabSz="914400" rtl="0" eaLnBrk="1" latinLnBrk="0" hangingPunct="1">
        <a:lnSpc>
          <a:spcPct val="90000"/>
        </a:lnSpc>
        <a:spcBef>
          <a:spcPct val="0"/>
        </a:spcBef>
        <a:buNone/>
        <a:defRPr kumimoji="1" sz="2800" b="1" kern="1200" baseline="0">
          <a:solidFill>
            <a:srgbClr val="111111"/>
          </a:solidFill>
          <a:latin typeface="+mj-ea"/>
          <a:ea typeface="+mj-ea"/>
          <a:cs typeface="+mj-cs"/>
        </a:defRPr>
      </a:lvl1pPr>
    </p:titleStyle>
    <p:bodyStyle>
      <a:lvl1pPr marL="360000" marR="0" indent="-360000" algn="l" defTabSz="914400" rtl="0" eaLnBrk="1" fontAlgn="base" latinLnBrk="0" hangingPunct="1">
        <a:lnSpc>
          <a:spcPct val="100000"/>
        </a:lnSpc>
        <a:spcBef>
          <a:spcPts val="600"/>
        </a:spcBef>
        <a:spcAft>
          <a:spcPct val="0"/>
        </a:spcAft>
        <a:buClr>
          <a:schemeClr val="tx1"/>
        </a:buClr>
        <a:buSzTx/>
        <a:buFont typeface="Wingdings" panose="05000000000000000000" pitchFamily="2" charset="2"/>
        <a:buChar char="n"/>
        <a:tabLst/>
        <a:defRPr kumimoji="1" sz="2800" kern="1200" baseline="0">
          <a:solidFill>
            <a:schemeClr val="tx1"/>
          </a:solidFill>
          <a:latin typeface="+mn-ea"/>
          <a:ea typeface="+mn-ea"/>
          <a:cs typeface="+mn-cs"/>
        </a:defRPr>
      </a:lvl1pPr>
      <a:lvl2pPr marL="742950" marR="0" indent="-285750" algn="l" defTabSz="914400" rtl="0" eaLnBrk="1" fontAlgn="base" latinLnBrk="0" hangingPunct="1">
        <a:lnSpc>
          <a:spcPct val="100000"/>
        </a:lnSpc>
        <a:spcBef>
          <a:spcPts val="600"/>
        </a:spcBef>
        <a:spcAft>
          <a:spcPct val="0"/>
        </a:spcAft>
        <a:buClr>
          <a:schemeClr val="tx1"/>
        </a:buClr>
        <a:buSzTx/>
        <a:buFont typeface="Wingdings" panose="05000000000000000000" pitchFamily="2" charset="2"/>
        <a:buChar char="l"/>
        <a:tabLst/>
        <a:defRPr kumimoji="1" sz="2400" kern="1200" baseline="0">
          <a:solidFill>
            <a:schemeClr val="tx1"/>
          </a:solidFill>
          <a:latin typeface="+mn-ea"/>
          <a:ea typeface="+mn-ea"/>
          <a:cs typeface="+mn-cs"/>
        </a:defRPr>
      </a:lvl2pPr>
      <a:lvl3pPr marL="1143000" marR="0" indent="-228600" algn="l" defTabSz="914400" rtl="0" eaLnBrk="1" fontAlgn="base" latinLnBrk="0" hangingPunct="1">
        <a:lnSpc>
          <a:spcPct val="100000"/>
        </a:lnSpc>
        <a:spcBef>
          <a:spcPts val="600"/>
        </a:spcBef>
        <a:spcAft>
          <a:spcPct val="0"/>
        </a:spcAft>
        <a:buClr>
          <a:schemeClr val="tx1"/>
        </a:buClr>
        <a:buSzTx/>
        <a:buFont typeface="HGPｺﾞｼｯｸE" panose="020B0900000000000000" pitchFamily="50" charset="-128"/>
        <a:buChar char="-"/>
        <a:tabLst/>
        <a:defRPr kumimoji="1" sz="2200" kern="1200" baseline="0">
          <a:solidFill>
            <a:schemeClr val="tx1"/>
          </a:solidFill>
          <a:latin typeface="+mn-ea"/>
          <a:ea typeface="+mn-ea"/>
          <a:cs typeface="+mn-cs"/>
        </a:defRPr>
      </a:lvl3pPr>
      <a:lvl4pPr marL="1600200" marR="0" indent="-228600" algn="l" defTabSz="914400" rtl="0" eaLnBrk="1" fontAlgn="base" latinLnBrk="0" hangingPunct="1">
        <a:lnSpc>
          <a:spcPct val="100000"/>
        </a:lnSpc>
        <a:spcBef>
          <a:spcPts val="600"/>
        </a:spcBef>
        <a:spcAft>
          <a:spcPct val="0"/>
        </a:spcAft>
        <a:buClr>
          <a:schemeClr val="tx1"/>
        </a:buClr>
        <a:buSzTx/>
        <a:buFontTx/>
        <a:buChar char="•"/>
        <a:tabLst/>
        <a:defRPr kumimoji="1" sz="2000" kern="1200" baseline="0">
          <a:solidFill>
            <a:schemeClr val="tx1"/>
          </a:solidFill>
          <a:latin typeface="+mn-ea"/>
          <a:ea typeface="+mn-ea"/>
          <a:cs typeface="+mn-cs"/>
        </a:defRPr>
      </a:lvl4pPr>
      <a:lvl5pPr marL="2114550" marR="0" indent="-230400" algn="l" defTabSz="914400" rtl="0" eaLnBrk="1" fontAlgn="base" latinLnBrk="0" hangingPunct="1">
        <a:lnSpc>
          <a:spcPct val="100000"/>
        </a:lnSpc>
        <a:spcBef>
          <a:spcPts val="600"/>
        </a:spcBef>
        <a:spcAft>
          <a:spcPct val="0"/>
        </a:spcAft>
        <a:buClr>
          <a:schemeClr val="tx1"/>
        </a:buClr>
        <a:buSzTx/>
        <a:buFont typeface="Arial" panose="020B0604020202020204" pitchFamily="34" charset="0"/>
        <a:buChar char="•"/>
        <a:tabLst/>
        <a:defRPr kumimoji="1" sz="1800" kern="1200" baseline="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guide id="7" pos="211" userDrawn="1">
          <p15:clr>
            <a:srgbClr val="F26B43"/>
          </p15:clr>
        </p15:guide>
        <p15:guide id="8" pos="7469" userDrawn="1">
          <p15:clr>
            <a:srgbClr val="F26B43"/>
          </p15:clr>
        </p15:guide>
      </p15:sldGuideLst>
    </p:ext>
  </p:extLst>
</p:sldMaster>
</file>

<file path=ppt/theme/theme1.xml><?xml version="1.0" encoding="utf-8"?>
<a:theme xmlns:a="http://schemas.openxmlformats.org/drawingml/2006/main" name="TrainocateV2">
  <a:themeElements>
    <a:clrScheme name="TRAINOCATE_v2">
      <a:dk1>
        <a:srgbClr val="111111"/>
      </a:dk1>
      <a:lt1>
        <a:sysClr val="window" lastClr="FFFFFF"/>
      </a:lt1>
      <a:dk2>
        <a:srgbClr val="44546A"/>
      </a:dk2>
      <a:lt2>
        <a:srgbClr val="E7E6E6"/>
      </a:lt2>
      <a:accent1>
        <a:srgbClr val="E94B22"/>
      </a:accent1>
      <a:accent2>
        <a:srgbClr val="4472C4"/>
      </a:accent2>
      <a:accent3>
        <a:srgbClr val="8A8D8F"/>
      </a:accent3>
      <a:accent4>
        <a:srgbClr val="FFC000"/>
      </a:accent4>
      <a:accent5>
        <a:srgbClr val="5B9BD5"/>
      </a:accent5>
      <a:accent6>
        <a:srgbClr val="70AD47"/>
      </a:accent6>
      <a:hlink>
        <a:srgbClr val="0563C1"/>
      </a:hlink>
      <a:folHlink>
        <a:srgbClr val="954F72"/>
      </a:folHlink>
    </a:clrScheme>
    <a:fontScheme name="ユーザー定義 1">
      <a:majorFont>
        <a:latin typeface="BIZ UDPゴシック"/>
        <a:ea typeface="BIZ UDPゴシック"/>
        <a:cs typeface=""/>
      </a:majorFont>
      <a:minorFont>
        <a:latin typeface="BIZ UDPゴシック"/>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pPr>
      <a:bodyPr rtlCol="0" anchor="ctr"/>
      <a:lstStyle>
        <a:defPPr algn="ctr">
          <a:defRPr kumimoji="1"/>
        </a:defPPr>
      </a:lstStyle>
      <a:style>
        <a:lnRef idx="2">
          <a:schemeClr val="accent1"/>
        </a:lnRef>
        <a:fillRef idx="1">
          <a:schemeClr val="lt1"/>
        </a:fillRef>
        <a:effectRef idx="0">
          <a:schemeClr val="accent1"/>
        </a:effectRef>
        <a:fontRef idx="minor">
          <a:schemeClr val="dk1"/>
        </a:fontRef>
      </a:style>
    </a:spDef>
    <a:lnDef>
      <a:spPr>
        <a:ln w="28575">
          <a:solidFill>
            <a:schemeClr val="tx1"/>
          </a:solidFill>
          <a:headEnd type="none" w="med" len="med"/>
          <a:tailEnd type="none" w="med" len="med"/>
        </a:ln>
      </a:spPr>
      <a:bodyPr/>
      <a:lstStyle/>
      <a:style>
        <a:lnRef idx="3">
          <a:schemeClr val="accent1"/>
        </a:lnRef>
        <a:fillRef idx="0">
          <a:schemeClr val="accent1"/>
        </a:fillRef>
        <a:effectRef idx="2">
          <a:schemeClr val="accent1"/>
        </a:effectRef>
        <a:fontRef idx="minor">
          <a:schemeClr val="tx1"/>
        </a:fontRef>
      </a:style>
    </a:lnDef>
    <a:txDef>
      <a:spPr>
        <a:noFill/>
      </a:spPr>
      <a:bodyPr wrap="square" rtlCol="0">
        <a:spAutoFit/>
      </a:bodyPr>
      <a:lstStyle>
        <a:defPPr algn="l">
          <a:defRPr kumimoji="1" sz="1600" dirty="0">
            <a:latin typeface="+mn-ea"/>
          </a:defRPr>
        </a:defPPr>
      </a:lstStyle>
    </a:txDef>
  </a:objectDefaults>
  <a:extraClrSchemeLst/>
  <a:extLst>
    <a:ext uri="{05A4C25C-085E-4340-85A3-A5531E510DB2}">
      <thm15:themeFamily xmlns:thm15="http://schemas.microsoft.com/office/thememl/2012/main" name="TrainocateV2" id="{7A2C8511-545A-4D2D-8546-8E75A58ADCE7}" vid="{2B409B9D-7663-4EC1-861D-A989D613C45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Z UDPゴシック">
      <a:majorFont>
        <a:latin typeface="BIZ UDPゴシック"/>
        <a:ea typeface="BIZ UDPゴシック"/>
        <a:cs typeface=""/>
      </a:majorFont>
      <a:minorFont>
        <a:latin typeface="BIZ UDPゴシック"/>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95a2__x9023__x60c5__x5831_ xmlns="3086f7fe-2fc7-45d0-a6ee-82774bb37653" xsi:nil="true"/>
    <TaxCatchAll xmlns="30e44706-0e6b-4ff8-b702-7fa21c9a2245" xsi:nil="true"/>
    <lcf76f155ced4ddcb4097134ff3c332f xmlns="3086f7fe-2fc7-45d0-a6ee-82774bb3765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91B4870EB37AF8478F427DDD3A616480" ma:contentTypeVersion="18" ma:contentTypeDescription="新しいドキュメントを作成します。" ma:contentTypeScope="" ma:versionID="a79a1bb25341709bf4d1563a992a67fb">
  <xsd:schema xmlns:xsd="http://www.w3.org/2001/XMLSchema" xmlns:xs="http://www.w3.org/2001/XMLSchema" xmlns:p="http://schemas.microsoft.com/office/2006/metadata/properties" xmlns:ns2="3086f7fe-2fc7-45d0-a6ee-82774bb37653" xmlns:ns3="30e44706-0e6b-4ff8-b702-7fa21c9a2245" targetNamespace="http://schemas.microsoft.com/office/2006/metadata/properties" ma:root="true" ma:fieldsID="a9c1db49dc8461c959bd579415f14e69" ns2:_="" ns3:_="">
    <xsd:import namespace="3086f7fe-2fc7-45d0-a6ee-82774bb37653"/>
    <xsd:import namespace="30e44706-0e6b-4ff8-b702-7fa21c9a224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_x95a2__x9023__x60c5__x5831_"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86f7fe-2fc7-45d0-a6ee-82774bb376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画像タグ" ma:readOnly="false" ma:fieldId="{5cf76f15-5ced-4ddc-b409-7134ff3c332f}" ma:taxonomyMulti="true" ma:sspId="62f84205-ea7f-471c-b738-b9083834410f" ma:termSetId="09814cd3-568e-fe90-9814-8d621ff8fb84" ma:anchorId="fba54fb3-c3e1-fe81-a776-ca4b69148c4d" ma:open="true" ma:isKeyword="false">
      <xsd:complexType>
        <xsd:sequence>
          <xsd:element ref="pc:Terms" minOccurs="0" maxOccurs="1"/>
        </xsd:sequence>
      </xsd:complexType>
    </xsd:element>
    <xsd:element name="_x95a2__x9023__x60c5__x5831_" ma:index="22" nillable="true" ma:displayName="関連情報" ma:format="Dropdown" ma:internalName="_x95a2__x9023__x60c5__x5831_">
      <xsd:simpleType>
        <xsd:restriction base="dms:Text">
          <xsd:maxLength value="255"/>
        </xsd:restriction>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0e44706-0e6b-4ff8-b702-7fa21c9a2245"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1" nillable="true" ma:displayName="Taxonomy Catch All Column" ma:hidden="true" ma:list="{3af235df-afa8-4725-b402-b773d3914f91}" ma:internalName="TaxCatchAll" ma:showField="CatchAllData" ma:web="30e44706-0e6b-4ff8-b702-7fa21c9a22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F25747-C384-4E85-A368-F6ABA9394D88}">
  <ds:schemaRefs>
    <ds:schemaRef ds:uri="http://schemas.microsoft.com/sharepoint/v3/contenttype/forms"/>
  </ds:schemaRefs>
</ds:datastoreItem>
</file>

<file path=customXml/itemProps2.xml><?xml version="1.0" encoding="utf-8"?>
<ds:datastoreItem xmlns:ds="http://schemas.openxmlformats.org/officeDocument/2006/customXml" ds:itemID="{6A60B1F1-7207-4695-ABFA-3BE2154DC1F6}">
  <ds:schemaRefs>
    <ds:schemaRef ds:uri="30e44706-0e6b-4ff8-b702-7fa21c9a2245"/>
    <ds:schemaRef ds:uri="http://purl.org/dc/terms/"/>
    <ds:schemaRef ds:uri="3086f7fe-2fc7-45d0-a6ee-82774bb37653"/>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E736D929-FAF0-4199-8036-E594DC83BC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86f7fe-2fc7-45d0-a6ee-82774bb37653"/>
    <ds:schemaRef ds:uri="30e44706-0e6b-4ff8-b702-7fa21c9a22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0</Words>
  <Application>Microsoft Macintosh PowerPoint</Application>
  <PresentationFormat>ワイド画面</PresentationFormat>
  <Paragraphs>0</Paragraphs>
  <Slides>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0</vt:i4>
      </vt:variant>
    </vt:vector>
  </HeadingPairs>
  <TitlesOfParts>
    <vt:vector size="7" baseType="lpstr">
      <vt:lpstr>(日本語用のフォントを使用)</vt:lpstr>
      <vt:lpstr>BIZ UDPゴシック</vt:lpstr>
      <vt:lpstr>HGPｺﾞｼｯｸE</vt:lpstr>
      <vt:lpstr>Arial</vt:lpstr>
      <vt:lpstr>Times New Roman</vt:lpstr>
      <vt:lpstr>Wingdings</vt:lpstr>
      <vt:lpstr>TrainocateV2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cp:revision>
  <dcterms:created xsi:type="dcterms:W3CDTF">2023-06-01T02:56:54Z</dcterms:created>
  <dcterms:modified xsi:type="dcterms:W3CDTF">2025-09-26T03:57:30Z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0x01010091B4870EB37AF8478F427DDD3A616480</vt:lpwstr>
  </property>
  <property fmtid="{D5CDD505-2E9C-101B-9397-08002B2CF9AE}" pid="3" name="MediaServiceImageTags">
    <vt:lpwstr/>
  </property>
</Properties>
</file>