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DF0FD5-C538-459F-8C36-8060D02C6D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C82BBF-EFDB-48D9-A22B-DAF0DC004CED}" type="datetimeFigureOut">
              <a:rPr lang="en-US" smtClean="0"/>
              <a:t>6/4/2018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Pemantau</a:t>
            </a:r>
            <a:r>
              <a:rPr lang="en-GB" dirty="0" smtClean="0"/>
              <a:t> </a:t>
            </a:r>
            <a:r>
              <a:rPr lang="en-GB" dirty="0" err="1" smtClean="0"/>
              <a:t>Jadwal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Augmented Reality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 smtClean="0"/>
          </a:p>
          <a:p>
            <a:pPr marL="114300" indent="0" algn="ctr">
              <a:buNone/>
            </a:pPr>
            <a:endParaRPr lang="en-GB" dirty="0" smtClean="0"/>
          </a:p>
          <a:p>
            <a:pPr marL="114300" indent="0" algn="ctr">
              <a:buNone/>
            </a:pPr>
            <a:endParaRPr lang="en-GB" dirty="0"/>
          </a:p>
          <a:p>
            <a:pPr marL="114300" indent="0" algn="ctr">
              <a:buNone/>
            </a:pPr>
            <a:endParaRPr lang="en-GB" dirty="0" smtClean="0"/>
          </a:p>
          <a:p>
            <a:pPr marL="114300" indent="0" algn="ctr">
              <a:buNone/>
            </a:pPr>
            <a:r>
              <a:rPr lang="en-GB" dirty="0" err="1" smtClean="0"/>
              <a:t>Ayuna</a:t>
            </a:r>
            <a:r>
              <a:rPr lang="en-GB" dirty="0" smtClean="0"/>
              <a:t> </a:t>
            </a:r>
            <a:r>
              <a:rPr lang="en-GB" dirty="0" err="1" smtClean="0"/>
              <a:t>Kintani</a:t>
            </a:r>
            <a:endParaRPr lang="en-GB" dirty="0" smtClean="0"/>
          </a:p>
          <a:p>
            <a:pPr marL="114300" indent="0" algn="ctr">
              <a:buNone/>
            </a:pPr>
            <a:r>
              <a:rPr lang="en-GB" dirty="0" smtClean="0"/>
              <a:t>1415061010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3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7772400" cy="31242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telekomunikasi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pintar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ponsel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mewakili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browsing,social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Bahkan,teknologi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ditambahkan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didesain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marker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dimanfaatkan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video,gambar,tulisan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memajukan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era digital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Sulitnya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akibat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penjadwalan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inovasi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penyampaian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ini,yaitu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 Code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Response Code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81200"/>
          </a:xfrm>
        </p:spPr>
        <p:txBody>
          <a:bodyPr/>
          <a:lstStyle/>
          <a:p>
            <a:pPr marL="114300" lvl="0" indent="0">
              <a:buNone/>
            </a:pPr>
            <a:r>
              <a:rPr lang="en-US" dirty="0" smtClean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augmented reality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i="1" dirty="0"/>
              <a:t> real time</a:t>
            </a:r>
            <a:r>
              <a:rPr lang="en-US" dirty="0"/>
              <a:t> 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010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Pembuatan</a:t>
            </a:r>
            <a:r>
              <a:rPr lang="en-GB" dirty="0" smtClean="0"/>
              <a:t> </a:t>
            </a:r>
            <a:r>
              <a:rPr lang="en-GB" dirty="0"/>
              <a:t>coding AR</a:t>
            </a:r>
          </a:p>
          <a:p>
            <a:r>
              <a:rPr lang="en-GB" dirty="0" err="1"/>
              <a:t>Pembuatan</a:t>
            </a:r>
            <a:r>
              <a:rPr lang="en-GB" dirty="0"/>
              <a:t> marker</a:t>
            </a:r>
          </a:p>
          <a:p>
            <a:r>
              <a:rPr lang="en-GB" dirty="0" err="1"/>
              <a:t>Pengujian</a:t>
            </a:r>
            <a:r>
              <a:rPr lang="en-GB" dirty="0"/>
              <a:t> marker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4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</TotalTime>
  <Words>152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Adjacency</vt:lpstr>
      <vt:lpstr> Pemantau Jadwal Kelas Augmented Reality </vt:lpstr>
      <vt:lpstr>Latar Belakang</vt:lpstr>
      <vt:lpstr>Tujuan</vt:lpstr>
      <vt:lpstr>Gambaran Umum Sistem</vt:lpstr>
      <vt:lpstr>Tahapan Pengembangan Sistem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Latar Belakang</dc:title>
  <dc:creator>Microsoft</dc:creator>
  <cp:lastModifiedBy>Lulu</cp:lastModifiedBy>
  <cp:revision>2</cp:revision>
  <dcterms:created xsi:type="dcterms:W3CDTF">2018-06-04T02:22:21Z</dcterms:created>
  <dcterms:modified xsi:type="dcterms:W3CDTF">2018-06-04T03:15:11Z</dcterms:modified>
</cp:coreProperties>
</file>