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11" y="9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8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9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0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36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1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4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1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3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4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F301-C360-4044-9657-E3E16A137640}" type="datetimeFigureOut">
              <a:rPr lang="ru-RU" smtClean="0"/>
              <a:t>26.11.2019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49D1-FC37-4378-ADD0-757DC93ED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7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8" y="339146"/>
            <a:ext cx="8970544" cy="617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hlinkClick r:id="rId3" action="ppaction://hlinksldjump"/>
          </p:cNvPr>
          <p:cNvSpPr/>
          <p:nvPr/>
        </p:nvSpPr>
        <p:spPr>
          <a:xfrm>
            <a:off x="2610000" y="2636912"/>
            <a:ext cx="1440160" cy="630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5090400" y="2638800"/>
            <a:ext cx="1494000" cy="630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" y="338400"/>
            <a:ext cx="8972710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8082000" y="864000"/>
            <a:ext cx="756000" cy="216024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2123728" y="2240868"/>
            <a:ext cx="1440160" cy="61206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5" action="ppaction://hlinksldjump"/>
          </p:cNvPr>
          <p:cNvSpPr/>
          <p:nvPr/>
        </p:nvSpPr>
        <p:spPr>
          <a:xfrm>
            <a:off x="5580112" y="2240868"/>
            <a:ext cx="1440160" cy="61206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" y="338400"/>
            <a:ext cx="8972709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8082000" y="864000"/>
            <a:ext cx="756000" cy="216024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4" action="ppaction://hlinksldjump"/>
          </p:cNvPr>
          <p:cNvSpPr/>
          <p:nvPr/>
        </p:nvSpPr>
        <p:spPr>
          <a:xfrm>
            <a:off x="827584" y="1628800"/>
            <a:ext cx="558000" cy="180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5" action="ppaction://hlinksldjump"/>
          </p:cNvPr>
          <p:cNvSpPr/>
          <p:nvPr/>
        </p:nvSpPr>
        <p:spPr>
          <a:xfrm>
            <a:off x="1619672" y="2348880"/>
            <a:ext cx="864096" cy="216024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hlinkClick r:id="rId5" action="ppaction://hlinksldjump"/>
          </p:cNvPr>
          <p:cNvSpPr/>
          <p:nvPr/>
        </p:nvSpPr>
        <p:spPr>
          <a:xfrm>
            <a:off x="461120" y="2388857"/>
            <a:ext cx="504056" cy="507942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5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" y="338400"/>
            <a:ext cx="8972710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8100392" y="872716"/>
            <a:ext cx="738000" cy="216024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252000" y="1659600"/>
            <a:ext cx="522000" cy="162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" y="338400"/>
            <a:ext cx="8972710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8100392" y="864000"/>
            <a:ext cx="7380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" y="338400"/>
            <a:ext cx="8972709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8100000" y="871200"/>
            <a:ext cx="7380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5067528" y="4365104"/>
            <a:ext cx="1512168" cy="630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" y="338400"/>
            <a:ext cx="8972709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8082000" y="864000"/>
            <a:ext cx="7380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755576" y="2599200"/>
            <a:ext cx="594000" cy="1872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5" action="ppaction://hlinksldjump"/>
          </p:cNvPr>
          <p:cNvSpPr/>
          <p:nvPr/>
        </p:nvSpPr>
        <p:spPr>
          <a:xfrm>
            <a:off x="1331640" y="2595600"/>
            <a:ext cx="504056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" y="338400"/>
            <a:ext cx="8972709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>
            <a:hlinkClick r:id="rId3" action="ppaction://hlinksldjump"/>
          </p:cNvPr>
          <p:cNvSpPr/>
          <p:nvPr/>
        </p:nvSpPr>
        <p:spPr>
          <a:xfrm>
            <a:off x="8082000" y="864000"/>
            <a:ext cx="756000" cy="216024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rId4" action="ppaction://hlinksldjump"/>
          </p:cNvPr>
          <p:cNvSpPr/>
          <p:nvPr/>
        </p:nvSpPr>
        <p:spPr>
          <a:xfrm>
            <a:off x="251520" y="2595600"/>
            <a:ext cx="4500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5" action="ppaction://hlinksldjump"/>
          </p:cNvPr>
          <p:cNvSpPr/>
          <p:nvPr/>
        </p:nvSpPr>
        <p:spPr>
          <a:xfrm>
            <a:off x="1342800" y="2595600"/>
            <a:ext cx="4860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" y="338400"/>
            <a:ext cx="8972709" cy="61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hlinkClick r:id="rId3" action="ppaction://hlinksldjump"/>
          </p:cNvPr>
          <p:cNvSpPr/>
          <p:nvPr/>
        </p:nvSpPr>
        <p:spPr>
          <a:xfrm>
            <a:off x="8082000" y="864000"/>
            <a:ext cx="7380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rId4" action="ppaction://hlinksldjump"/>
          </p:cNvPr>
          <p:cNvSpPr/>
          <p:nvPr/>
        </p:nvSpPr>
        <p:spPr>
          <a:xfrm>
            <a:off x="748800" y="2595600"/>
            <a:ext cx="5760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rId5" action="ppaction://hlinksldjump"/>
          </p:cNvPr>
          <p:cNvSpPr/>
          <p:nvPr/>
        </p:nvSpPr>
        <p:spPr>
          <a:xfrm>
            <a:off x="251520" y="2595600"/>
            <a:ext cx="460800" cy="1980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Экран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Ayur</dc:creator>
  <cp:lastModifiedBy>Ayur</cp:lastModifiedBy>
  <cp:revision>6</cp:revision>
  <dcterms:created xsi:type="dcterms:W3CDTF">2019-11-26T05:47:25Z</dcterms:created>
  <dcterms:modified xsi:type="dcterms:W3CDTF">2019-11-26T06:36:22Z</dcterms:modified>
</cp:coreProperties>
</file>