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4" r:id="rId2"/>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R PATEL" userId="8de8763c1f2a37a4" providerId="LiveId" clId="{604465EE-9697-4AF8-A64E-3FD442CD6FDE}"/>
    <pc:docChg chg="undo redo custSel addSld delSld modSld sldOrd">
      <pc:chgData name="AYUR PATEL" userId="8de8763c1f2a37a4" providerId="LiveId" clId="{604465EE-9697-4AF8-A64E-3FD442CD6FDE}" dt="2024-03-09T12:41:50.352" v="1686" actId="1076"/>
      <pc:docMkLst>
        <pc:docMk/>
      </pc:docMkLst>
      <pc:sldChg chg="addSp delSp modSp new mod modClrScheme chgLayout">
        <pc:chgData name="AYUR PATEL" userId="8de8763c1f2a37a4" providerId="LiveId" clId="{604465EE-9697-4AF8-A64E-3FD442CD6FDE}" dt="2024-03-09T12:38:58.147" v="1636" actId="20577"/>
        <pc:sldMkLst>
          <pc:docMk/>
          <pc:sldMk cId="1661456654" sldId="256"/>
        </pc:sldMkLst>
        <pc:spChg chg="del">
          <ac:chgData name="AYUR PATEL" userId="8de8763c1f2a37a4" providerId="LiveId" clId="{604465EE-9697-4AF8-A64E-3FD442CD6FDE}" dt="2024-03-09T09:39:05.210" v="1" actId="6264"/>
          <ac:spMkLst>
            <pc:docMk/>
            <pc:sldMk cId="1661456654" sldId="256"/>
            <ac:spMk id="2" creationId="{D44B2001-1E36-E489-5900-7D526954B267}"/>
          </ac:spMkLst>
        </pc:spChg>
        <pc:spChg chg="del">
          <ac:chgData name="AYUR PATEL" userId="8de8763c1f2a37a4" providerId="LiveId" clId="{604465EE-9697-4AF8-A64E-3FD442CD6FDE}" dt="2024-03-09T09:39:05.210" v="1" actId="6264"/>
          <ac:spMkLst>
            <pc:docMk/>
            <pc:sldMk cId="1661456654" sldId="256"/>
            <ac:spMk id="3" creationId="{B94922DB-62BE-010F-31D2-341FB4ED1B43}"/>
          </ac:spMkLst>
        </pc:spChg>
        <pc:spChg chg="add del mod ord">
          <ac:chgData name="AYUR PATEL" userId="8de8763c1f2a37a4" providerId="LiveId" clId="{604465EE-9697-4AF8-A64E-3FD442CD6FDE}" dt="2024-03-09T09:39:15.443" v="2" actId="700"/>
          <ac:spMkLst>
            <pc:docMk/>
            <pc:sldMk cId="1661456654" sldId="256"/>
            <ac:spMk id="4" creationId="{A83FBF2D-2185-9931-DD76-D16BEA60B7DA}"/>
          </ac:spMkLst>
        </pc:spChg>
        <pc:spChg chg="add del mod ord">
          <ac:chgData name="AYUR PATEL" userId="8de8763c1f2a37a4" providerId="LiveId" clId="{604465EE-9697-4AF8-A64E-3FD442CD6FDE}" dt="2024-03-09T09:39:15.443" v="2" actId="700"/>
          <ac:spMkLst>
            <pc:docMk/>
            <pc:sldMk cId="1661456654" sldId="256"/>
            <ac:spMk id="5" creationId="{80945D12-B765-970B-8D3A-55E822A20B5C}"/>
          </ac:spMkLst>
        </pc:spChg>
        <pc:spChg chg="add mod ord">
          <ac:chgData name="AYUR PATEL" userId="8de8763c1f2a37a4" providerId="LiveId" clId="{604465EE-9697-4AF8-A64E-3FD442CD6FDE}" dt="2024-03-09T11:57:41.869" v="987" actId="113"/>
          <ac:spMkLst>
            <pc:docMk/>
            <pc:sldMk cId="1661456654" sldId="256"/>
            <ac:spMk id="6" creationId="{17EFB852-5128-3E01-0B17-1319484A1483}"/>
          </ac:spMkLst>
        </pc:spChg>
        <pc:spChg chg="add mod ord">
          <ac:chgData name="AYUR PATEL" userId="8de8763c1f2a37a4" providerId="LiveId" clId="{604465EE-9697-4AF8-A64E-3FD442CD6FDE}" dt="2024-03-09T12:38:58.147" v="1636" actId="20577"/>
          <ac:spMkLst>
            <pc:docMk/>
            <pc:sldMk cId="1661456654" sldId="256"/>
            <ac:spMk id="7" creationId="{E3C87FF6-B543-D055-509B-AB0DD0B34EA2}"/>
          </ac:spMkLst>
        </pc:spChg>
        <pc:picChg chg="add mod">
          <ac:chgData name="AYUR PATEL" userId="8de8763c1f2a37a4" providerId="LiveId" clId="{604465EE-9697-4AF8-A64E-3FD442CD6FDE}" dt="2024-03-09T10:53:06.538" v="485" actId="1076"/>
          <ac:picMkLst>
            <pc:docMk/>
            <pc:sldMk cId="1661456654" sldId="256"/>
            <ac:picMk id="9" creationId="{3E04F576-50F8-1585-8488-59C5165B84E7}"/>
          </ac:picMkLst>
        </pc:picChg>
      </pc:sldChg>
      <pc:sldChg chg="delSp modSp new mod">
        <pc:chgData name="AYUR PATEL" userId="8de8763c1f2a37a4" providerId="LiveId" clId="{604465EE-9697-4AF8-A64E-3FD442CD6FDE}" dt="2024-03-09T12:38:01.534" v="1624" actId="2711"/>
        <pc:sldMkLst>
          <pc:docMk/>
          <pc:sldMk cId="4149946960" sldId="257"/>
        </pc:sldMkLst>
        <pc:spChg chg="del">
          <ac:chgData name="AYUR PATEL" userId="8de8763c1f2a37a4" providerId="LiveId" clId="{604465EE-9697-4AF8-A64E-3FD442CD6FDE}" dt="2024-03-09T10:20:42.520" v="243" actId="478"/>
          <ac:spMkLst>
            <pc:docMk/>
            <pc:sldMk cId="4149946960" sldId="257"/>
            <ac:spMk id="2" creationId="{BFF292A1-39C0-06FF-DF84-338341317214}"/>
          </ac:spMkLst>
        </pc:spChg>
        <pc:spChg chg="mod">
          <ac:chgData name="AYUR PATEL" userId="8de8763c1f2a37a4" providerId="LiveId" clId="{604465EE-9697-4AF8-A64E-3FD442CD6FDE}" dt="2024-03-09T12:38:01.534" v="1624" actId="2711"/>
          <ac:spMkLst>
            <pc:docMk/>
            <pc:sldMk cId="4149946960" sldId="257"/>
            <ac:spMk id="3" creationId="{0B0DF0AC-F5CE-B129-00D7-8947DAB0658E}"/>
          </ac:spMkLst>
        </pc:spChg>
      </pc:sldChg>
      <pc:sldChg chg="delSp modSp new del mod">
        <pc:chgData name="AYUR PATEL" userId="8de8763c1f2a37a4" providerId="LiveId" clId="{604465EE-9697-4AF8-A64E-3FD442CD6FDE}" dt="2024-03-09T10:29:06.431" v="329" actId="47"/>
        <pc:sldMkLst>
          <pc:docMk/>
          <pc:sldMk cId="3974754439" sldId="258"/>
        </pc:sldMkLst>
        <pc:spChg chg="del">
          <ac:chgData name="AYUR PATEL" userId="8de8763c1f2a37a4" providerId="LiveId" clId="{604465EE-9697-4AF8-A64E-3FD442CD6FDE}" dt="2024-03-09T10:24:56.451" v="291" actId="478"/>
          <ac:spMkLst>
            <pc:docMk/>
            <pc:sldMk cId="3974754439" sldId="258"/>
            <ac:spMk id="2" creationId="{0D20C750-23AE-1272-EDD5-BAFE36CA5954}"/>
          </ac:spMkLst>
        </pc:spChg>
        <pc:spChg chg="mod">
          <ac:chgData name="AYUR PATEL" userId="8de8763c1f2a37a4" providerId="LiveId" clId="{604465EE-9697-4AF8-A64E-3FD442CD6FDE}" dt="2024-03-09T10:28:57.874" v="328" actId="21"/>
          <ac:spMkLst>
            <pc:docMk/>
            <pc:sldMk cId="3974754439" sldId="258"/>
            <ac:spMk id="3" creationId="{E84C290C-BAA0-4865-14E4-CB4FF6B9344D}"/>
          </ac:spMkLst>
        </pc:spChg>
      </pc:sldChg>
      <pc:sldChg chg="delSp modSp new mod">
        <pc:chgData name="AYUR PATEL" userId="8de8763c1f2a37a4" providerId="LiveId" clId="{604465EE-9697-4AF8-A64E-3FD442CD6FDE}" dt="2024-03-09T11:58:43.516" v="995" actId="113"/>
        <pc:sldMkLst>
          <pc:docMk/>
          <pc:sldMk cId="777380502" sldId="259"/>
        </pc:sldMkLst>
        <pc:spChg chg="del">
          <ac:chgData name="AYUR PATEL" userId="8de8763c1f2a37a4" providerId="LiveId" clId="{604465EE-9697-4AF8-A64E-3FD442CD6FDE}" dt="2024-03-09T10:27:22.590" v="295" actId="478"/>
          <ac:spMkLst>
            <pc:docMk/>
            <pc:sldMk cId="777380502" sldId="259"/>
            <ac:spMk id="2" creationId="{3E9B62A9-9F57-01FD-E74C-E09242D2670B}"/>
          </ac:spMkLst>
        </pc:spChg>
        <pc:spChg chg="mod">
          <ac:chgData name="AYUR PATEL" userId="8de8763c1f2a37a4" providerId="LiveId" clId="{604465EE-9697-4AF8-A64E-3FD442CD6FDE}" dt="2024-03-09T11:58:43.516" v="995" actId="113"/>
          <ac:spMkLst>
            <pc:docMk/>
            <pc:sldMk cId="777380502" sldId="259"/>
            <ac:spMk id="3" creationId="{CBD44D54-3BA1-FDC6-D230-90A7733DD9F8}"/>
          </ac:spMkLst>
        </pc:spChg>
      </pc:sldChg>
      <pc:sldChg chg="new del">
        <pc:chgData name="AYUR PATEL" userId="8de8763c1f2a37a4" providerId="LiveId" clId="{604465EE-9697-4AF8-A64E-3FD442CD6FDE}" dt="2024-03-09T10:27:49.984" v="309" actId="47"/>
        <pc:sldMkLst>
          <pc:docMk/>
          <pc:sldMk cId="2091264655" sldId="260"/>
        </pc:sldMkLst>
      </pc:sldChg>
      <pc:sldChg chg="add del">
        <pc:chgData name="AYUR PATEL" userId="8de8763c1f2a37a4" providerId="LiveId" clId="{604465EE-9697-4AF8-A64E-3FD442CD6FDE}" dt="2024-03-09T10:28:08.767" v="312" actId="47"/>
        <pc:sldMkLst>
          <pc:docMk/>
          <pc:sldMk cId="4003230797" sldId="260"/>
        </pc:sldMkLst>
      </pc:sldChg>
      <pc:sldChg chg="modSp add mod">
        <pc:chgData name="AYUR PATEL" userId="8de8763c1f2a37a4" providerId="LiveId" clId="{604465EE-9697-4AF8-A64E-3FD442CD6FDE}" dt="2024-03-09T11:58:48.890" v="996" actId="113"/>
        <pc:sldMkLst>
          <pc:docMk/>
          <pc:sldMk cId="4072881894" sldId="260"/>
        </pc:sldMkLst>
        <pc:spChg chg="mod">
          <ac:chgData name="AYUR PATEL" userId="8de8763c1f2a37a4" providerId="LiveId" clId="{604465EE-9697-4AF8-A64E-3FD442CD6FDE}" dt="2024-03-09T11:58:48.890" v="996" actId="113"/>
          <ac:spMkLst>
            <pc:docMk/>
            <pc:sldMk cId="4072881894" sldId="260"/>
            <ac:spMk id="3" creationId="{CBD44D54-3BA1-FDC6-D230-90A7733DD9F8}"/>
          </ac:spMkLst>
        </pc:spChg>
      </pc:sldChg>
      <pc:sldChg chg="new del">
        <pc:chgData name="AYUR PATEL" userId="8de8763c1f2a37a4" providerId="LiveId" clId="{604465EE-9697-4AF8-A64E-3FD442CD6FDE}" dt="2024-03-09T10:28:22.904" v="315" actId="47"/>
        <pc:sldMkLst>
          <pc:docMk/>
          <pc:sldMk cId="28434776" sldId="261"/>
        </pc:sldMkLst>
      </pc:sldChg>
      <pc:sldChg chg="new del">
        <pc:chgData name="AYUR PATEL" userId="8de8763c1f2a37a4" providerId="LiveId" clId="{604465EE-9697-4AF8-A64E-3FD442CD6FDE}" dt="2024-03-09T10:27:49.350" v="308" actId="47"/>
        <pc:sldMkLst>
          <pc:docMk/>
          <pc:sldMk cId="1712942447" sldId="261"/>
        </pc:sldMkLst>
      </pc:sldChg>
      <pc:sldChg chg="modSp add mod">
        <pc:chgData name="AYUR PATEL" userId="8de8763c1f2a37a4" providerId="LiveId" clId="{604465EE-9697-4AF8-A64E-3FD442CD6FDE}" dt="2024-03-09T11:58:59.210" v="997" actId="113"/>
        <pc:sldMkLst>
          <pc:docMk/>
          <pc:sldMk cId="3480118771" sldId="261"/>
        </pc:sldMkLst>
        <pc:spChg chg="mod">
          <ac:chgData name="AYUR PATEL" userId="8de8763c1f2a37a4" providerId="LiveId" clId="{604465EE-9697-4AF8-A64E-3FD442CD6FDE}" dt="2024-03-09T11:58:59.210" v="997" actId="113"/>
          <ac:spMkLst>
            <pc:docMk/>
            <pc:sldMk cId="3480118771" sldId="261"/>
            <ac:spMk id="3" creationId="{CBD44D54-3BA1-FDC6-D230-90A7733DD9F8}"/>
          </ac:spMkLst>
        </pc:spChg>
      </pc:sldChg>
      <pc:sldChg chg="modSp add mod">
        <pc:chgData name="AYUR PATEL" userId="8de8763c1f2a37a4" providerId="LiveId" clId="{604465EE-9697-4AF8-A64E-3FD442CD6FDE}" dt="2024-03-09T11:59:10.008" v="998" actId="113"/>
        <pc:sldMkLst>
          <pc:docMk/>
          <pc:sldMk cId="1757956414" sldId="262"/>
        </pc:sldMkLst>
        <pc:spChg chg="mod">
          <ac:chgData name="AYUR PATEL" userId="8de8763c1f2a37a4" providerId="LiveId" clId="{604465EE-9697-4AF8-A64E-3FD442CD6FDE}" dt="2024-03-09T11:59:10.008" v="998" actId="113"/>
          <ac:spMkLst>
            <pc:docMk/>
            <pc:sldMk cId="1757956414" sldId="262"/>
            <ac:spMk id="3" creationId="{CBD44D54-3BA1-FDC6-D230-90A7733DD9F8}"/>
          </ac:spMkLst>
        </pc:spChg>
      </pc:sldChg>
      <pc:sldChg chg="new del">
        <pc:chgData name="AYUR PATEL" userId="8de8763c1f2a37a4" providerId="LiveId" clId="{604465EE-9697-4AF8-A64E-3FD442CD6FDE}" dt="2024-03-09T10:27:49.114" v="307" actId="47"/>
        <pc:sldMkLst>
          <pc:docMk/>
          <pc:sldMk cId="2508006158" sldId="262"/>
        </pc:sldMkLst>
      </pc:sldChg>
      <pc:sldChg chg="modSp add mod">
        <pc:chgData name="AYUR PATEL" userId="8de8763c1f2a37a4" providerId="LiveId" clId="{604465EE-9697-4AF8-A64E-3FD442CD6FDE}" dt="2024-03-09T11:59:22.898" v="1000" actId="113"/>
        <pc:sldMkLst>
          <pc:docMk/>
          <pc:sldMk cId="1314674880" sldId="263"/>
        </pc:sldMkLst>
        <pc:spChg chg="mod">
          <ac:chgData name="AYUR PATEL" userId="8de8763c1f2a37a4" providerId="LiveId" clId="{604465EE-9697-4AF8-A64E-3FD442CD6FDE}" dt="2024-03-09T11:59:22.898" v="1000" actId="113"/>
          <ac:spMkLst>
            <pc:docMk/>
            <pc:sldMk cId="1314674880" sldId="263"/>
            <ac:spMk id="3" creationId="{CBD44D54-3BA1-FDC6-D230-90A7733DD9F8}"/>
          </ac:spMkLst>
        </pc:spChg>
      </pc:sldChg>
      <pc:sldChg chg="new del">
        <pc:chgData name="AYUR PATEL" userId="8de8763c1f2a37a4" providerId="LiveId" clId="{604465EE-9697-4AF8-A64E-3FD442CD6FDE}" dt="2024-03-09T10:27:48.488" v="306" actId="47"/>
        <pc:sldMkLst>
          <pc:docMk/>
          <pc:sldMk cId="2176644349" sldId="263"/>
        </pc:sldMkLst>
      </pc:sldChg>
      <pc:sldChg chg="new del">
        <pc:chgData name="AYUR PATEL" userId="8de8763c1f2a37a4" providerId="LiveId" clId="{604465EE-9697-4AF8-A64E-3FD442CD6FDE}" dt="2024-03-09T10:27:48.266" v="305" actId="47"/>
        <pc:sldMkLst>
          <pc:docMk/>
          <pc:sldMk cId="479636032" sldId="264"/>
        </pc:sldMkLst>
      </pc:sldChg>
      <pc:sldChg chg="modSp add mod">
        <pc:chgData name="AYUR PATEL" userId="8de8763c1f2a37a4" providerId="LiveId" clId="{604465EE-9697-4AF8-A64E-3FD442CD6FDE}" dt="2024-03-09T11:59:28.690" v="1001" actId="113"/>
        <pc:sldMkLst>
          <pc:docMk/>
          <pc:sldMk cId="2915041657" sldId="264"/>
        </pc:sldMkLst>
        <pc:spChg chg="mod">
          <ac:chgData name="AYUR PATEL" userId="8de8763c1f2a37a4" providerId="LiveId" clId="{604465EE-9697-4AF8-A64E-3FD442CD6FDE}" dt="2024-03-09T11:59:28.690" v="1001" actId="113"/>
          <ac:spMkLst>
            <pc:docMk/>
            <pc:sldMk cId="2915041657" sldId="264"/>
            <ac:spMk id="3" creationId="{CBD44D54-3BA1-FDC6-D230-90A7733DD9F8}"/>
          </ac:spMkLst>
        </pc:spChg>
      </pc:sldChg>
      <pc:sldChg chg="modSp add mod">
        <pc:chgData name="AYUR PATEL" userId="8de8763c1f2a37a4" providerId="LiveId" clId="{604465EE-9697-4AF8-A64E-3FD442CD6FDE}" dt="2024-03-09T11:59:35.095" v="1002" actId="113"/>
        <pc:sldMkLst>
          <pc:docMk/>
          <pc:sldMk cId="931499003" sldId="265"/>
        </pc:sldMkLst>
        <pc:spChg chg="mod">
          <ac:chgData name="AYUR PATEL" userId="8de8763c1f2a37a4" providerId="LiveId" clId="{604465EE-9697-4AF8-A64E-3FD442CD6FDE}" dt="2024-03-09T11:59:35.095" v="1002" actId="113"/>
          <ac:spMkLst>
            <pc:docMk/>
            <pc:sldMk cId="931499003" sldId="265"/>
            <ac:spMk id="3" creationId="{CBD44D54-3BA1-FDC6-D230-90A7733DD9F8}"/>
          </ac:spMkLst>
        </pc:spChg>
      </pc:sldChg>
      <pc:sldChg chg="new del">
        <pc:chgData name="AYUR PATEL" userId="8de8763c1f2a37a4" providerId="LiveId" clId="{604465EE-9697-4AF8-A64E-3FD442CD6FDE}" dt="2024-03-09T10:27:48.073" v="304" actId="47"/>
        <pc:sldMkLst>
          <pc:docMk/>
          <pc:sldMk cId="1044444360" sldId="265"/>
        </pc:sldMkLst>
      </pc:sldChg>
      <pc:sldChg chg="addSp modSp add mod">
        <pc:chgData name="AYUR PATEL" userId="8de8763c1f2a37a4" providerId="LiveId" clId="{604465EE-9697-4AF8-A64E-3FD442CD6FDE}" dt="2024-03-09T11:59:41.074" v="1003" actId="113"/>
        <pc:sldMkLst>
          <pc:docMk/>
          <pc:sldMk cId="143912973" sldId="266"/>
        </pc:sldMkLst>
        <pc:spChg chg="add">
          <ac:chgData name="AYUR PATEL" userId="8de8763c1f2a37a4" providerId="LiveId" clId="{604465EE-9697-4AF8-A64E-3FD442CD6FDE}" dt="2024-03-09T11:10:06.544" v="771"/>
          <ac:spMkLst>
            <pc:docMk/>
            <pc:sldMk cId="143912973" sldId="266"/>
            <ac:spMk id="2" creationId="{9C7685D1-37C0-9C96-DAA4-B984531A96DC}"/>
          </ac:spMkLst>
        </pc:spChg>
        <pc:spChg chg="mod">
          <ac:chgData name="AYUR PATEL" userId="8de8763c1f2a37a4" providerId="LiveId" clId="{604465EE-9697-4AF8-A64E-3FD442CD6FDE}" dt="2024-03-09T11:59:41.074" v="1003" actId="113"/>
          <ac:spMkLst>
            <pc:docMk/>
            <pc:sldMk cId="143912973" sldId="266"/>
            <ac:spMk id="3" creationId="{CBD44D54-3BA1-FDC6-D230-90A7733DD9F8}"/>
          </ac:spMkLst>
        </pc:spChg>
        <pc:spChg chg="add">
          <ac:chgData name="AYUR PATEL" userId="8de8763c1f2a37a4" providerId="LiveId" clId="{604465EE-9697-4AF8-A64E-3FD442CD6FDE}" dt="2024-03-09T11:10:12.107" v="772"/>
          <ac:spMkLst>
            <pc:docMk/>
            <pc:sldMk cId="143912973" sldId="266"/>
            <ac:spMk id="4" creationId="{6E88D449-5FB1-2668-1B8B-38356892033D}"/>
          </ac:spMkLst>
        </pc:spChg>
      </pc:sldChg>
      <pc:sldChg chg="new del">
        <pc:chgData name="AYUR PATEL" userId="8de8763c1f2a37a4" providerId="LiveId" clId="{604465EE-9697-4AF8-A64E-3FD442CD6FDE}" dt="2024-03-09T10:27:47.884" v="303" actId="47"/>
        <pc:sldMkLst>
          <pc:docMk/>
          <pc:sldMk cId="439562867" sldId="266"/>
        </pc:sldMkLst>
      </pc:sldChg>
      <pc:sldChg chg="new del">
        <pc:chgData name="AYUR PATEL" userId="8de8763c1f2a37a4" providerId="LiveId" clId="{604465EE-9697-4AF8-A64E-3FD442CD6FDE}" dt="2024-03-09T10:27:47.692" v="302" actId="47"/>
        <pc:sldMkLst>
          <pc:docMk/>
          <pc:sldMk cId="561378289" sldId="267"/>
        </pc:sldMkLst>
      </pc:sldChg>
      <pc:sldChg chg="modSp add mod">
        <pc:chgData name="AYUR PATEL" userId="8de8763c1f2a37a4" providerId="LiveId" clId="{604465EE-9697-4AF8-A64E-3FD442CD6FDE}" dt="2024-03-09T12:00:00.770" v="1004" actId="113"/>
        <pc:sldMkLst>
          <pc:docMk/>
          <pc:sldMk cId="3502639392" sldId="267"/>
        </pc:sldMkLst>
        <pc:spChg chg="mod">
          <ac:chgData name="AYUR PATEL" userId="8de8763c1f2a37a4" providerId="LiveId" clId="{604465EE-9697-4AF8-A64E-3FD442CD6FDE}" dt="2024-03-09T12:00:00.770" v="1004" actId="113"/>
          <ac:spMkLst>
            <pc:docMk/>
            <pc:sldMk cId="3502639392" sldId="267"/>
            <ac:spMk id="3" creationId="{CBD44D54-3BA1-FDC6-D230-90A7733DD9F8}"/>
          </ac:spMkLst>
        </pc:spChg>
      </pc:sldChg>
      <pc:sldChg chg="modSp add mod">
        <pc:chgData name="AYUR PATEL" userId="8de8763c1f2a37a4" providerId="LiveId" clId="{604465EE-9697-4AF8-A64E-3FD442CD6FDE}" dt="2024-03-09T12:00:41.293" v="1010" actId="113"/>
        <pc:sldMkLst>
          <pc:docMk/>
          <pc:sldMk cId="1652511639" sldId="268"/>
        </pc:sldMkLst>
        <pc:spChg chg="mod">
          <ac:chgData name="AYUR PATEL" userId="8de8763c1f2a37a4" providerId="LiveId" clId="{604465EE-9697-4AF8-A64E-3FD442CD6FDE}" dt="2024-03-09T12:00:41.293" v="1010" actId="113"/>
          <ac:spMkLst>
            <pc:docMk/>
            <pc:sldMk cId="1652511639" sldId="268"/>
            <ac:spMk id="3" creationId="{CBD44D54-3BA1-FDC6-D230-90A7733DD9F8}"/>
          </ac:spMkLst>
        </pc:spChg>
      </pc:sldChg>
      <pc:sldChg chg="new del">
        <pc:chgData name="AYUR PATEL" userId="8de8763c1f2a37a4" providerId="LiveId" clId="{604465EE-9697-4AF8-A64E-3FD442CD6FDE}" dt="2024-03-09T10:27:47.536" v="301" actId="47"/>
        <pc:sldMkLst>
          <pc:docMk/>
          <pc:sldMk cId="3214993823" sldId="268"/>
        </pc:sldMkLst>
      </pc:sldChg>
      <pc:sldChg chg="new del">
        <pc:chgData name="AYUR PATEL" userId="8de8763c1f2a37a4" providerId="LiveId" clId="{604465EE-9697-4AF8-A64E-3FD442CD6FDE}" dt="2024-03-09T10:27:47.343" v="300" actId="47"/>
        <pc:sldMkLst>
          <pc:docMk/>
          <pc:sldMk cId="820296524" sldId="269"/>
        </pc:sldMkLst>
      </pc:sldChg>
      <pc:sldChg chg="modSp add mod">
        <pc:chgData name="AYUR PATEL" userId="8de8763c1f2a37a4" providerId="LiveId" clId="{604465EE-9697-4AF8-A64E-3FD442CD6FDE}" dt="2024-03-09T12:00:33.244" v="1009" actId="113"/>
        <pc:sldMkLst>
          <pc:docMk/>
          <pc:sldMk cId="2323941053" sldId="269"/>
        </pc:sldMkLst>
        <pc:spChg chg="mod">
          <ac:chgData name="AYUR PATEL" userId="8de8763c1f2a37a4" providerId="LiveId" clId="{604465EE-9697-4AF8-A64E-3FD442CD6FDE}" dt="2024-03-09T12:00:33.244" v="1009" actId="113"/>
          <ac:spMkLst>
            <pc:docMk/>
            <pc:sldMk cId="2323941053" sldId="269"/>
            <ac:spMk id="3" creationId="{CBD44D54-3BA1-FDC6-D230-90A7733DD9F8}"/>
          </ac:spMkLst>
        </pc:spChg>
      </pc:sldChg>
      <pc:sldChg chg="new del">
        <pc:chgData name="AYUR PATEL" userId="8de8763c1f2a37a4" providerId="LiveId" clId="{604465EE-9697-4AF8-A64E-3FD442CD6FDE}" dt="2024-03-09T10:27:47.176" v="299" actId="47"/>
        <pc:sldMkLst>
          <pc:docMk/>
          <pc:sldMk cId="2983442735" sldId="270"/>
        </pc:sldMkLst>
      </pc:sldChg>
      <pc:sldChg chg="modSp add mod">
        <pc:chgData name="AYUR PATEL" userId="8de8763c1f2a37a4" providerId="LiveId" clId="{604465EE-9697-4AF8-A64E-3FD442CD6FDE}" dt="2024-03-09T12:00:27.724" v="1008" actId="113"/>
        <pc:sldMkLst>
          <pc:docMk/>
          <pc:sldMk cId="3809245224" sldId="270"/>
        </pc:sldMkLst>
        <pc:spChg chg="mod">
          <ac:chgData name="AYUR PATEL" userId="8de8763c1f2a37a4" providerId="LiveId" clId="{604465EE-9697-4AF8-A64E-3FD442CD6FDE}" dt="2024-03-09T12:00:27.724" v="1008" actId="113"/>
          <ac:spMkLst>
            <pc:docMk/>
            <pc:sldMk cId="3809245224" sldId="270"/>
            <ac:spMk id="3" creationId="{CBD44D54-3BA1-FDC6-D230-90A7733DD9F8}"/>
          </ac:spMkLst>
        </pc:spChg>
      </pc:sldChg>
      <pc:sldChg chg="modSp add mod">
        <pc:chgData name="AYUR PATEL" userId="8de8763c1f2a37a4" providerId="LiveId" clId="{604465EE-9697-4AF8-A64E-3FD442CD6FDE}" dt="2024-03-09T12:00:19.508" v="1007" actId="113"/>
        <pc:sldMkLst>
          <pc:docMk/>
          <pc:sldMk cId="851964025" sldId="271"/>
        </pc:sldMkLst>
        <pc:spChg chg="mod">
          <ac:chgData name="AYUR PATEL" userId="8de8763c1f2a37a4" providerId="LiveId" clId="{604465EE-9697-4AF8-A64E-3FD442CD6FDE}" dt="2024-03-09T12:00:19.508" v="1007" actId="113"/>
          <ac:spMkLst>
            <pc:docMk/>
            <pc:sldMk cId="851964025" sldId="271"/>
            <ac:spMk id="3" creationId="{CBD44D54-3BA1-FDC6-D230-90A7733DD9F8}"/>
          </ac:spMkLst>
        </pc:spChg>
      </pc:sldChg>
      <pc:sldChg chg="new del">
        <pc:chgData name="AYUR PATEL" userId="8de8763c1f2a37a4" providerId="LiveId" clId="{604465EE-9697-4AF8-A64E-3FD442CD6FDE}" dt="2024-03-09T10:27:46.967" v="298" actId="47"/>
        <pc:sldMkLst>
          <pc:docMk/>
          <pc:sldMk cId="1202719474" sldId="271"/>
        </pc:sldMkLst>
      </pc:sldChg>
      <pc:sldChg chg="modSp add mod">
        <pc:chgData name="AYUR PATEL" userId="8de8763c1f2a37a4" providerId="LiveId" clId="{604465EE-9697-4AF8-A64E-3FD442CD6FDE}" dt="2024-03-09T12:00:14.593" v="1006" actId="113"/>
        <pc:sldMkLst>
          <pc:docMk/>
          <pc:sldMk cId="1005070381" sldId="272"/>
        </pc:sldMkLst>
        <pc:spChg chg="mod">
          <ac:chgData name="AYUR PATEL" userId="8de8763c1f2a37a4" providerId="LiveId" clId="{604465EE-9697-4AF8-A64E-3FD442CD6FDE}" dt="2024-03-09T12:00:14.593" v="1006" actId="113"/>
          <ac:spMkLst>
            <pc:docMk/>
            <pc:sldMk cId="1005070381" sldId="272"/>
            <ac:spMk id="3" creationId="{CBD44D54-3BA1-FDC6-D230-90A7733DD9F8}"/>
          </ac:spMkLst>
        </pc:spChg>
      </pc:sldChg>
      <pc:sldChg chg="new del">
        <pc:chgData name="AYUR PATEL" userId="8de8763c1f2a37a4" providerId="LiveId" clId="{604465EE-9697-4AF8-A64E-3FD442CD6FDE}" dt="2024-03-09T10:27:46.821" v="297" actId="47"/>
        <pc:sldMkLst>
          <pc:docMk/>
          <pc:sldMk cId="3483680697" sldId="272"/>
        </pc:sldMkLst>
      </pc:sldChg>
      <pc:sldChg chg="modSp add mod">
        <pc:chgData name="AYUR PATEL" userId="8de8763c1f2a37a4" providerId="LiveId" clId="{604465EE-9697-4AF8-A64E-3FD442CD6FDE}" dt="2024-03-09T12:00:08.835" v="1005" actId="113"/>
        <pc:sldMkLst>
          <pc:docMk/>
          <pc:sldMk cId="1878728238" sldId="273"/>
        </pc:sldMkLst>
        <pc:spChg chg="mod">
          <ac:chgData name="AYUR PATEL" userId="8de8763c1f2a37a4" providerId="LiveId" clId="{604465EE-9697-4AF8-A64E-3FD442CD6FDE}" dt="2024-03-09T12:00:08.835" v="1005" actId="113"/>
          <ac:spMkLst>
            <pc:docMk/>
            <pc:sldMk cId="1878728238" sldId="273"/>
            <ac:spMk id="3" creationId="{CBD44D54-3BA1-FDC6-D230-90A7733DD9F8}"/>
          </ac:spMkLst>
        </pc:spChg>
      </pc:sldChg>
      <pc:sldChg chg="addSp delSp modSp new mod ord">
        <pc:chgData name="AYUR PATEL" userId="8de8763c1f2a37a4" providerId="LiveId" clId="{604465EE-9697-4AF8-A64E-3FD442CD6FDE}" dt="2024-03-09T12:36:08.567" v="1623" actId="20577"/>
        <pc:sldMkLst>
          <pc:docMk/>
          <pc:sldMk cId="872734147" sldId="274"/>
        </pc:sldMkLst>
        <pc:spChg chg="add del">
          <ac:chgData name="AYUR PATEL" userId="8de8763c1f2a37a4" providerId="LiveId" clId="{604465EE-9697-4AF8-A64E-3FD442CD6FDE}" dt="2024-03-09T12:14:10.729" v="1016" actId="478"/>
          <ac:spMkLst>
            <pc:docMk/>
            <pc:sldMk cId="872734147" sldId="274"/>
            <ac:spMk id="2" creationId="{2EB3068F-32B6-66CA-A4B2-8BA17C51C853}"/>
          </ac:spMkLst>
        </pc:spChg>
        <pc:spChg chg="add del mod">
          <ac:chgData name="AYUR PATEL" userId="8de8763c1f2a37a4" providerId="LiveId" clId="{604465EE-9697-4AF8-A64E-3FD442CD6FDE}" dt="2024-03-09T12:14:10.729" v="1018"/>
          <ac:spMkLst>
            <pc:docMk/>
            <pc:sldMk cId="872734147" sldId="274"/>
            <ac:spMk id="3" creationId="{E2D11D78-C9B4-687E-0E0E-8126D75F547C}"/>
          </ac:spMkLst>
        </pc:spChg>
        <pc:spChg chg="add mod">
          <ac:chgData name="AYUR PATEL" userId="8de8763c1f2a37a4" providerId="LiveId" clId="{604465EE-9697-4AF8-A64E-3FD442CD6FDE}" dt="2024-03-09T12:14:18.026" v="1019" actId="767"/>
          <ac:spMkLst>
            <pc:docMk/>
            <pc:sldMk cId="872734147" sldId="274"/>
            <ac:spMk id="4" creationId="{B4F54E4F-C051-509F-BB71-EF13B58E8579}"/>
          </ac:spMkLst>
        </pc:spChg>
        <pc:spChg chg="add mod">
          <ac:chgData name="AYUR PATEL" userId="8de8763c1f2a37a4" providerId="LiveId" clId="{604465EE-9697-4AF8-A64E-3FD442CD6FDE}" dt="2024-03-09T12:36:08.567" v="1623" actId="20577"/>
          <ac:spMkLst>
            <pc:docMk/>
            <pc:sldMk cId="872734147" sldId="274"/>
            <ac:spMk id="5" creationId="{C2DF1FF8-D4A2-6E9F-07B7-64A3F2B7932F}"/>
          </ac:spMkLst>
        </pc:spChg>
        <pc:picChg chg="add mod">
          <ac:chgData name="AYUR PATEL" userId="8de8763c1f2a37a4" providerId="LiveId" clId="{604465EE-9697-4AF8-A64E-3FD442CD6FDE}" dt="2024-03-09T12:17:54.608" v="1113" actId="1076"/>
          <ac:picMkLst>
            <pc:docMk/>
            <pc:sldMk cId="872734147" sldId="274"/>
            <ac:picMk id="7" creationId="{5D512F14-224C-2900-8BF5-712077A48EDE}"/>
          </ac:picMkLst>
        </pc:picChg>
      </pc:sldChg>
      <pc:sldChg chg="addSp delSp modSp new mod modClrScheme chgLayout">
        <pc:chgData name="AYUR PATEL" userId="8de8763c1f2a37a4" providerId="LiveId" clId="{604465EE-9697-4AF8-A64E-3FD442CD6FDE}" dt="2024-03-09T12:41:50.352" v="1686" actId="1076"/>
        <pc:sldMkLst>
          <pc:docMk/>
          <pc:sldMk cId="2495142175" sldId="275"/>
        </pc:sldMkLst>
        <pc:spChg chg="del">
          <ac:chgData name="AYUR PATEL" userId="8de8763c1f2a37a4" providerId="LiveId" clId="{604465EE-9697-4AF8-A64E-3FD442CD6FDE}" dt="2024-03-09T12:39:49.006" v="1638" actId="700"/>
          <ac:spMkLst>
            <pc:docMk/>
            <pc:sldMk cId="2495142175" sldId="275"/>
            <ac:spMk id="2" creationId="{EA42CBF4-7B08-7488-BB9E-998A72495C21}"/>
          </ac:spMkLst>
        </pc:spChg>
        <pc:spChg chg="del">
          <ac:chgData name="AYUR PATEL" userId="8de8763c1f2a37a4" providerId="LiveId" clId="{604465EE-9697-4AF8-A64E-3FD442CD6FDE}" dt="2024-03-09T12:39:49.006" v="1638" actId="700"/>
          <ac:spMkLst>
            <pc:docMk/>
            <pc:sldMk cId="2495142175" sldId="275"/>
            <ac:spMk id="3" creationId="{673D3F5F-839F-DA31-AF51-BBED6CB3BBCD}"/>
          </ac:spMkLst>
        </pc:spChg>
        <pc:spChg chg="add mod">
          <ac:chgData name="AYUR PATEL" userId="8de8763c1f2a37a4" providerId="LiveId" clId="{604465EE-9697-4AF8-A64E-3FD442CD6FDE}" dt="2024-03-09T12:41:50.352" v="1686" actId="1076"/>
          <ac:spMkLst>
            <pc:docMk/>
            <pc:sldMk cId="2495142175" sldId="275"/>
            <ac:spMk id="4" creationId="{23011BF5-B638-AFEC-F125-33A734D32E2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CDD2947D-529A-43F1-A094-145725D87DB9}" type="datetimeFigureOut">
              <a:rPr lang="en-IN" smtClean="0"/>
              <a:t>12-03-2024</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14BE76C-CE77-4054-AFA5-4BF810D7EEDA}"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087613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D2947D-529A-43F1-A094-145725D87DB9}"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4BE76C-CE77-4054-AFA5-4BF810D7EEDA}" type="slidenum">
              <a:rPr lang="en-IN" smtClean="0"/>
              <a:t>‹#›</a:t>
            </a:fld>
            <a:endParaRPr lang="en-IN"/>
          </a:p>
        </p:txBody>
      </p:sp>
    </p:spTree>
    <p:extLst>
      <p:ext uri="{BB962C8B-B14F-4D97-AF65-F5344CB8AC3E}">
        <p14:creationId xmlns:p14="http://schemas.microsoft.com/office/powerpoint/2010/main" val="1216590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D2947D-529A-43F1-A094-145725D87DB9}"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4BE76C-CE77-4054-AFA5-4BF810D7EEDA}" type="slidenum">
              <a:rPr lang="en-IN" smtClean="0"/>
              <a:t>‹#›</a:t>
            </a:fld>
            <a:endParaRPr lang="en-IN"/>
          </a:p>
        </p:txBody>
      </p:sp>
    </p:spTree>
    <p:extLst>
      <p:ext uri="{BB962C8B-B14F-4D97-AF65-F5344CB8AC3E}">
        <p14:creationId xmlns:p14="http://schemas.microsoft.com/office/powerpoint/2010/main" val="2026216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D2947D-529A-43F1-A094-145725D87DB9}"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4BE76C-CE77-4054-AFA5-4BF810D7EEDA}" type="slidenum">
              <a:rPr lang="en-IN" smtClean="0"/>
              <a:t>‹#›</a:t>
            </a:fld>
            <a:endParaRPr lang="en-IN"/>
          </a:p>
        </p:txBody>
      </p:sp>
    </p:spTree>
    <p:extLst>
      <p:ext uri="{BB962C8B-B14F-4D97-AF65-F5344CB8AC3E}">
        <p14:creationId xmlns:p14="http://schemas.microsoft.com/office/powerpoint/2010/main" val="811896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D2947D-529A-43F1-A094-145725D87DB9}"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4BE76C-CE77-4054-AFA5-4BF810D7EEDA}"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4997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D2947D-529A-43F1-A094-145725D87DB9}"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4BE76C-CE77-4054-AFA5-4BF810D7EEDA}" type="slidenum">
              <a:rPr lang="en-IN" smtClean="0"/>
              <a:t>‹#›</a:t>
            </a:fld>
            <a:endParaRPr lang="en-IN"/>
          </a:p>
        </p:txBody>
      </p:sp>
    </p:spTree>
    <p:extLst>
      <p:ext uri="{BB962C8B-B14F-4D97-AF65-F5344CB8AC3E}">
        <p14:creationId xmlns:p14="http://schemas.microsoft.com/office/powerpoint/2010/main" val="1411788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D2947D-529A-43F1-A094-145725D87DB9}" type="datetimeFigureOut">
              <a:rPr lang="en-IN" smtClean="0"/>
              <a:t>12-03-2024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4BE76C-CE77-4054-AFA5-4BF810D7EEDA}" type="slidenum">
              <a:rPr lang="en-IN" smtClean="0"/>
              <a:t>‹#›</a:t>
            </a:fld>
            <a:endParaRPr lang="en-IN"/>
          </a:p>
        </p:txBody>
      </p:sp>
    </p:spTree>
    <p:extLst>
      <p:ext uri="{BB962C8B-B14F-4D97-AF65-F5344CB8AC3E}">
        <p14:creationId xmlns:p14="http://schemas.microsoft.com/office/powerpoint/2010/main" val="43430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D2947D-529A-43F1-A094-145725D87DB9}" type="datetimeFigureOut">
              <a:rPr lang="en-IN" smtClean="0"/>
              <a:t>12-03-2024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4BE76C-CE77-4054-AFA5-4BF810D7EEDA}" type="slidenum">
              <a:rPr lang="en-IN" smtClean="0"/>
              <a:t>‹#›</a:t>
            </a:fld>
            <a:endParaRPr lang="en-IN"/>
          </a:p>
        </p:txBody>
      </p:sp>
    </p:spTree>
    <p:extLst>
      <p:ext uri="{BB962C8B-B14F-4D97-AF65-F5344CB8AC3E}">
        <p14:creationId xmlns:p14="http://schemas.microsoft.com/office/powerpoint/2010/main" val="3707360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D2947D-529A-43F1-A094-145725D87DB9}" type="datetimeFigureOut">
              <a:rPr lang="en-IN" smtClean="0"/>
              <a:t>12-03-2024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4BE76C-CE77-4054-AFA5-4BF810D7EEDA}" type="slidenum">
              <a:rPr lang="en-IN" smtClean="0"/>
              <a:t>‹#›</a:t>
            </a:fld>
            <a:endParaRPr lang="en-IN"/>
          </a:p>
        </p:txBody>
      </p:sp>
    </p:spTree>
    <p:extLst>
      <p:ext uri="{BB962C8B-B14F-4D97-AF65-F5344CB8AC3E}">
        <p14:creationId xmlns:p14="http://schemas.microsoft.com/office/powerpoint/2010/main" val="2582147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D2947D-529A-43F1-A094-145725D87DB9}"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4BE76C-CE77-4054-AFA5-4BF810D7EEDA}" type="slidenum">
              <a:rPr lang="en-IN" smtClean="0"/>
              <a:t>‹#›</a:t>
            </a:fld>
            <a:endParaRPr lang="en-IN"/>
          </a:p>
        </p:txBody>
      </p:sp>
    </p:spTree>
    <p:extLst>
      <p:ext uri="{BB962C8B-B14F-4D97-AF65-F5344CB8AC3E}">
        <p14:creationId xmlns:p14="http://schemas.microsoft.com/office/powerpoint/2010/main" val="1168062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D2947D-529A-43F1-A094-145725D87DB9}"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4BE76C-CE77-4054-AFA5-4BF810D7EEDA}" type="slidenum">
              <a:rPr lang="en-IN" smtClean="0"/>
              <a:t>‹#›</a:t>
            </a:fld>
            <a:endParaRPr lang="en-IN"/>
          </a:p>
        </p:txBody>
      </p:sp>
    </p:spTree>
    <p:extLst>
      <p:ext uri="{BB962C8B-B14F-4D97-AF65-F5344CB8AC3E}">
        <p14:creationId xmlns:p14="http://schemas.microsoft.com/office/powerpoint/2010/main" val="807887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CDD2947D-529A-43F1-A094-145725D87DB9}" type="datetimeFigureOut">
              <a:rPr lang="en-IN" smtClean="0"/>
              <a:t>12-03-2024</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14BE76C-CE77-4054-AFA5-4BF810D7EEDA}" type="slidenum">
              <a:rPr lang="en-IN" smtClean="0"/>
              <a:t>‹#›</a:t>
            </a:fld>
            <a:endParaRPr lang="en-IN"/>
          </a:p>
        </p:txBody>
      </p:sp>
    </p:spTree>
    <p:extLst>
      <p:ext uri="{BB962C8B-B14F-4D97-AF65-F5344CB8AC3E}">
        <p14:creationId xmlns:p14="http://schemas.microsoft.com/office/powerpoint/2010/main" val="22485899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ayur-patel/"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DF1FF8-D4A2-6E9F-07B7-64A3F2B7932F}"/>
              </a:ext>
            </a:extLst>
          </p:cNvPr>
          <p:cNvSpPr txBox="1"/>
          <p:nvPr/>
        </p:nvSpPr>
        <p:spPr>
          <a:xfrm>
            <a:off x="650240" y="995680"/>
            <a:ext cx="10058400" cy="5078313"/>
          </a:xfrm>
          <a:prstGeom prst="rect">
            <a:avLst/>
          </a:prstGeom>
          <a:noFill/>
        </p:spPr>
        <p:txBody>
          <a:bodyPr wrap="square" rtlCol="0">
            <a:spAutoFit/>
          </a:bodyPr>
          <a:lstStyle/>
          <a:p>
            <a:endParaRPr lang="en-US" b="1" dirty="0">
              <a:latin typeface="Calibri" panose="020F0502020204030204" pitchFamily="34" charset="0"/>
              <a:ea typeface="Calibri" panose="020F0502020204030204" pitchFamily="34" charset="0"/>
              <a:cs typeface="Calibri" panose="020F0502020204030204" pitchFamily="34" charset="0"/>
            </a:endParaRP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Author</a:t>
            </a:r>
            <a:r>
              <a:rPr lang="en-US" dirty="0">
                <a:latin typeface="Calibri" panose="020F0502020204030204" pitchFamily="34" charset="0"/>
                <a:ea typeface="Calibri" panose="020F0502020204030204" pitchFamily="34" charset="0"/>
                <a:cs typeface="Calibri" panose="020F0502020204030204" pitchFamily="34" charset="0"/>
              </a:rPr>
              <a:t>: Ayur Patel</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Domain</a:t>
            </a:r>
            <a:r>
              <a:rPr lang="en-US" dirty="0">
                <a:latin typeface="Calibri" panose="020F0502020204030204" pitchFamily="34" charset="0"/>
                <a:ea typeface="Calibri" panose="020F0502020204030204" pitchFamily="34" charset="0"/>
                <a:cs typeface="Calibri" panose="020F0502020204030204" pitchFamily="34" charset="0"/>
              </a:rPr>
              <a:t>: Data Analytics</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Aim</a:t>
            </a:r>
            <a:r>
              <a:rPr lang="en-US" dirty="0">
                <a:latin typeface="Calibri" panose="020F0502020204030204" pitchFamily="34" charset="0"/>
                <a:ea typeface="Calibri" panose="020F0502020204030204" pitchFamily="34" charset="0"/>
                <a:cs typeface="Calibri" panose="020F0502020204030204" pitchFamily="34" charset="0"/>
              </a:rPr>
              <a:t>: Using SQL to answer the questions related to Hotel Reservation dataset</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Description</a:t>
            </a:r>
            <a:r>
              <a:rPr lang="en-US" dirty="0">
                <a:latin typeface="Calibri" panose="020F0502020204030204" pitchFamily="34" charset="0"/>
                <a:ea typeface="Calibri" panose="020F0502020204030204" pitchFamily="34" charset="0"/>
                <a:cs typeface="Calibri" panose="020F0502020204030204" pitchFamily="34" charset="0"/>
              </a:rPr>
              <a:t>: The following project is a part of  MENTORNESS Data Analyst Internship which will help to develop data analysis skills in a practical context. By using various clauses and functions the queries should be solved. So, herby creating the PPT presentation which includes all the queries along with their solutions and explanation. </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LinkedIn</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hlinkClick r:id="rId2"/>
              </a:rPr>
              <a:t>https://www.linkedin.com/in/ayur-patel/</a:t>
            </a:r>
            <a:endParaRPr lang="en-IN" b="1"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5D512F14-224C-2900-8BF5-712077A48E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6040" y="0"/>
            <a:ext cx="2286319" cy="1190791"/>
          </a:xfrm>
          <a:prstGeom prst="rect">
            <a:avLst/>
          </a:prstGeom>
        </p:spPr>
      </p:pic>
    </p:spTree>
    <p:extLst>
      <p:ext uri="{BB962C8B-B14F-4D97-AF65-F5344CB8AC3E}">
        <p14:creationId xmlns:p14="http://schemas.microsoft.com/office/powerpoint/2010/main" val="872734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D44D54-3BA1-FDC6-D230-90A7733DD9F8}"/>
              </a:ext>
            </a:extLst>
          </p:cNvPr>
          <p:cNvSpPr>
            <a:spLocks noGrp="1"/>
          </p:cNvSpPr>
          <p:nvPr>
            <p:ph idx="1"/>
          </p:nvPr>
        </p:nvSpPr>
        <p:spPr>
          <a:xfrm>
            <a:off x="838200" y="660400"/>
            <a:ext cx="10515600" cy="5516563"/>
          </a:xfrm>
        </p:spPr>
        <p:txBody>
          <a:bodyPr>
            <a:normAutofit/>
          </a:bodyPr>
          <a:lstStyle/>
          <a:p>
            <a:pPr marL="0" indent="0">
              <a:lnSpc>
                <a:spcPct val="107000"/>
              </a:lnSpc>
              <a:spcAft>
                <a:spcPts val="800"/>
              </a:spcAft>
              <a:buNone/>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7. What is the highest and lowest lead time for reservations?</a:t>
            </a:r>
          </a:p>
          <a:p>
            <a:pPr marL="0" indent="0">
              <a:lnSpc>
                <a:spcPct val="107000"/>
              </a:lnSpc>
              <a:spcAft>
                <a:spcPts val="80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Bef>
                <a:spcPts val="0"/>
              </a:spcBef>
              <a:spcAft>
                <a:spcPts val="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SELECT MAX(</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lead_time</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AS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highest_lead_time</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MIN(</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lead_time</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AS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lowest_lead_time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FROM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hotelreservation</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latin typeface="Calibri" panose="020F0502020204030204" pitchFamily="34" charset="0"/>
                <a:ea typeface="Calibri" panose="020F0502020204030204" pitchFamily="34" charset="0"/>
                <a:cs typeface="Calibri" panose="020F0502020204030204" pitchFamily="34" charset="0"/>
              </a:rPr>
              <a:t>Used MAX( ) Function that </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returns the largest value of the selected column along with </a:t>
            </a:r>
            <a:r>
              <a:rPr lang="en-IN"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MIN</a:t>
            </a:r>
            <a:r>
              <a:rPr lang="en-IN" sz="2000" dirty="0">
                <a:latin typeface="Calibri" panose="020F0502020204030204" pitchFamily="34" charset="0"/>
                <a:ea typeface="Calibri" panose="020F0502020204030204" pitchFamily="34" charset="0"/>
                <a:cs typeface="Calibri" panose="020F0502020204030204" pitchFamily="34" charset="0"/>
              </a:rPr>
              <a:t>( ) Function that </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returns the smallest value of the selected column.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dirty="0"/>
          </a:p>
        </p:txBody>
      </p:sp>
    </p:spTree>
    <p:extLst>
      <p:ext uri="{BB962C8B-B14F-4D97-AF65-F5344CB8AC3E}">
        <p14:creationId xmlns:p14="http://schemas.microsoft.com/office/powerpoint/2010/main" val="931499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D44D54-3BA1-FDC6-D230-90A7733DD9F8}"/>
              </a:ext>
            </a:extLst>
          </p:cNvPr>
          <p:cNvSpPr>
            <a:spLocks noGrp="1"/>
          </p:cNvSpPr>
          <p:nvPr>
            <p:ph idx="1"/>
          </p:nvPr>
        </p:nvSpPr>
        <p:spPr>
          <a:xfrm>
            <a:off x="838200" y="660400"/>
            <a:ext cx="10515600" cy="5516563"/>
          </a:xfrm>
        </p:spPr>
        <p:txBody>
          <a:bodyPr>
            <a:normAutofit/>
          </a:bodyPr>
          <a:lstStyle/>
          <a:p>
            <a:pPr marL="0" indent="0">
              <a:lnSpc>
                <a:spcPct val="107000"/>
              </a:lnSpc>
              <a:spcAft>
                <a:spcPts val="800"/>
              </a:spcAft>
              <a:buNone/>
            </a:pPr>
            <a:r>
              <a:rPr lang="en-IN" sz="2000" b="1" kern="100" dirty="0">
                <a:latin typeface="Calibri" panose="020F0502020204030204" pitchFamily="34" charset="0"/>
                <a:ea typeface="Calibri" panose="020F0502020204030204" pitchFamily="34" charset="0"/>
                <a:cs typeface="Calibri" panose="020F0502020204030204" pitchFamily="34" charset="0"/>
              </a:rPr>
              <a:t>8</a:t>
            </a:r>
            <a:r>
              <a:rPr lang="en-IN" sz="2000" b="1" kern="100" dirty="0">
                <a:effectLst/>
                <a:latin typeface="Calibri" panose="020F0502020204030204" pitchFamily="34" charset="0"/>
                <a:ea typeface="Calibri" panose="020F0502020204030204" pitchFamily="34" charset="0"/>
                <a:cs typeface="Calibri" panose="020F0502020204030204" pitchFamily="34" charset="0"/>
              </a:rPr>
              <a:t>. What is the most common market segment type for reservations?</a:t>
            </a:r>
          </a:p>
          <a:p>
            <a:pPr marL="0" indent="0">
              <a:lnSpc>
                <a:spcPct val="107000"/>
              </a:lnSpc>
              <a:spcAft>
                <a:spcPts val="800"/>
              </a:spcAft>
              <a:buNone/>
            </a:pPr>
            <a:r>
              <a:rPr lang="en-IN" sz="2000" kern="100" dirty="0">
                <a:effectLst/>
                <a:latin typeface="Calibri" panose="020F0502020204030204" pitchFamily="34" charset="0"/>
                <a:ea typeface="Calibri" panose="020F0502020204030204" pitchFamily="34" charset="0"/>
                <a:cs typeface="Calibri" panose="020F0502020204030204" pitchFamily="34" charset="0"/>
              </a:rPr>
              <a:t> </a:t>
            </a:r>
          </a:p>
          <a:p>
            <a:pPr marL="0" indent="0">
              <a:lnSpc>
                <a:spcPct val="100000"/>
              </a:lnSpc>
              <a:spcBef>
                <a:spcPts val="0"/>
              </a:spcBef>
              <a:spcAft>
                <a:spcPts val="0"/>
              </a:spcAft>
              <a:buNone/>
            </a:pPr>
            <a:r>
              <a:rPr lang="en-IN" sz="2000" kern="100" dirty="0">
                <a:effectLst/>
                <a:latin typeface="Calibri" panose="020F0502020204030204" pitchFamily="34" charset="0"/>
                <a:ea typeface="Calibri" panose="020F0502020204030204" pitchFamily="34" charset="0"/>
                <a:cs typeface="Calibri" panose="020F0502020204030204" pitchFamily="34" charset="0"/>
              </a:rPr>
              <a:t>SELECT </a:t>
            </a:r>
            <a:r>
              <a:rPr lang="en-IN" sz="2000" kern="100" dirty="0" err="1">
                <a:effectLst/>
                <a:latin typeface="Calibri" panose="020F0502020204030204" pitchFamily="34" charset="0"/>
                <a:ea typeface="Calibri" panose="020F0502020204030204" pitchFamily="34" charset="0"/>
                <a:cs typeface="Calibri" panose="020F0502020204030204" pitchFamily="34" charset="0"/>
              </a:rPr>
              <a:t>market_segment_type</a:t>
            </a:r>
            <a:r>
              <a:rPr lang="en-IN" sz="2000" kern="100" dirty="0">
                <a:effectLst/>
                <a:latin typeface="Calibri" panose="020F0502020204030204" pitchFamily="34" charset="0"/>
                <a:ea typeface="Calibri" panose="020F0502020204030204" pitchFamily="34" charset="0"/>
                <a:cs typeface="Calibri" panose="020F0502020204030204" pitchFamily="34" charset="0"/>
              </a:rPr>
              <a:t>, COUNT(*) AS </a:t>
            </a:r>
            <a:r>
              <a:rPr lang="en-IN" sz="2000" kern="100" dirty="0" err="1">
                <a:effectLst/>
                <a:latin typeface="Calibri" panose="020F0502020204030204" pitchFamily="34" charset="0"/>
                <a:ea typeface="Calibri" panose="020F0502020204030204" pitchFamily="34" charset="0"/>
                <a:cs typeface="Calibri" panose="020F0502020204030204" pitchFamily="34" charset="0"/>
              </a:rPr>
              <a:t>segment_count</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spcBef>
                <a:spcPts val="0"/>
              </a:spcBef>
              <a:spcAft>
                <a:spcPts val="0"/>
              </a:spcAft>
              <a:buNone/>
            </a:pPr>
            <a:r>
              <a:rPr lang="en-IN" sz="2000" kern="100" dirty="0">
                <a:effectLst/>
                <a:latin typeface="Calibri" panose="020F0502020204030204" pitchFamily="34" charset="0"/>
                <a:ea typeface="Calibri" panose="020F0502020204030204" pitchFamily="34" charset="0"/>
                <a:cs typeface="Calibri" panose="020F0502020204030204" pitchFamily="34" charset="0"/>
              </a:rPr>
              <a:t>FROM </a:t>
            </a:r>
            <a:r>
              <a:rPr lang="en-IN" sz="2000" kern="100" dirty="0" err="1">
                <a:effectLst/>
                <a:latin typeface="Calibri" panose="020F0502020204030204" pitchFamily="34" charset="0"/>
                <a:ea typeface="Calibri" panose="020F0502020204030204" pitchFamily="34" charset="0"/>
                <a:cs typeface="Calibri" panose="020F0502020204030204" pitchFamily="34" charset="0"/>
              </a:rPr>
              <a:t>hotelreservation</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spcBef>
                <a:spcPts val="0"/>
              </a:spcBef>
              <a:spcAft>
                <a:spcPts val="0"/>
              </a:spcAft>
              <a:buNone/>
            </a:pPr>
            <a:r>
              <a:rPr lang="en-IN" sz="2000" kern="100" dirty="0">
                <a:effectLst/>
                <a:latin typeface="Calibri" panose="020F0502020204030204" pitchFamily="34" charset="0"/>
                <a:ea typeface="Calibri" panose="020F0502020204030204" pitchFamily="34" charset="0"/>
                <a:cs typeface="Calibri" panose="020F0502020204030204" pitchFamily="34" charset="0"/>
              </a:rPr>
              <a:t>GROUP BY </a:t>
            </a:r>
            <a:r>
              <a:rPr lang="en-IN" sz="2000" kern="100" dirty="0" err="1">
                <a:effectLst/>
                <a:latin typeface="Calibri" panose="020F0502020204030204" pitchFamily="34" charset="0"/>
                <a:ea typeface="Calibri" panose="020F0502020204030204" pitchFamily="34" charset="0"/>
                <a:cs typeface="Calibri" panose="020F0502020204030204" pitchFamily="34" charset="0"/>
              </a:rPr>
              <a:t>market_segment_type</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spcBef>
                <a:spcPts val="0"/>
              </a:spcBef>
              <a:spcAft>
                <a:spcPts val="0"/>
              </a:spcAft>
              <a:buNone/>
            </a:pPr>
            <a:r>
              <a:rPr lang="en-IN" sz="2000" kern="100" dirty="0">
                <a:effectLst/>
                <a:latin typeface="Calibri" panose="020F0502020204030204" pitchFamily="34" charset="0"/>
                <a:ea typeface="Calibri" panose="020F0502020204030204" pitchFamily="34" charset="0"/>
                <a:cs typeface="Calibri" panose="020F0502020204030204" pitchFamily="34" charset="0"/>
              </a:rPr>
              <a:t>ORDER BY </a:t>
            </a:r>
            <a:r>
              <a:rPr lang="en-IN" sz="2000" kern="100" dirty="0" err="1">
                <a:effectLst/>
                <a:latin typeface="Calibri" panose="020F0502020204030204" pitchFamily="34" charset="0"/>
                <a:ea typeface="Calibri" panose="020F0502020204030204" pitchFamily="34" charset="0"/>
                <a:cs typeface="Calibri" panose="020F0502020204030204" pitchFamily="34" charset="0"/>
              </a:rPr>
              <a:t>segment_count</a:t>
            </a:r>
            <a:r>
              <a:rPr lang="en-IN" sz="2000" kern="100" dirty="0">
                <a:effectLst/>
                <a:latin typeface="Calibri" panose="020F0502020204030204" pitchFamily="34" charset="0"/>
                <a:ea typeface="Calibri" panose="020F0502020204030204" pitchFamily="34" charset="0"/>
                <a:cs typeface="Calibri" panose="020F0502020204030204" pitchFamily="34" charset="0"/>
              </a:rPr>
              <a:t> DESC</a:t>
            </a:r>
          </a:p>
          <a:p>
            <a:pPr marL="0" indent="0">
              <a:lnSpc>
                <a:spcPct val="100000"/>
              </a:lnSpc>
              <a:spcBef>
                <a:spcPts val="0"/>
              </a:spcBef>
              <a:spcAft>
                <a:spcPts val="0"/>
              </a:spcAft>
              <a:buNone/>
            </a:pPr>
            <a:r>
              <a:rPr lang="en-IN" sz="2000" kern="100" dirty="0">
                <a:effectLst/>
                <a:latin typeface="Calibri" panose="020F0502020204030204" pitchFamily="34" charset="0"/>
                <a:ea typeface="Calibri" panose="020F0502020204030204" pitchFamily="34" charset="0"/>
                <a:cs typeface="Calibri" panose="020F0502020204030204" pitchFamily="34" charset="0"/>
              </a:rPr>
              <a:t>LIMIT 1;</a:t>
            </a:r>
          </a:p>
          <a:p>
            <a:pPr marL="0" indent="0">
              <a:lnSpc>
                <a:spcPct val="100000"/>
              </a:lnSpc>
              <a:spcAft>
                <a:spcPts val="800"/>
              </a:spcAft>
              <a:buNone/>
            </a:pPr>
            <a:endParaRPr lang="en-IN" sz="2000" kern="1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spcAft>
                <a:spcPts val="800"/>
              </a:spcAft>
              <a:buNone/>
            </a:pP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ORDER BY keyword is used to sort the result-set in ascending or descending order where as GROUP BY statement groups rows that have the same values into summary rows.</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3912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D44D54-3BA1-FDC6-D230-90A7733DD9F8}"/>
              </a:ext>
            </a:extLst>
          </p:cNvPr>
          <p:cNvSpPr>
            <a:spLocks noGrp="1"/>
          </p:cNvSpPr>
          <p:nvPr>
            <p:ph idx="1"/>
          </p:nvPr>
        </p:nvSpPr>
        <p:spPr>
          <a:xfrm>
            <a:off x="838200" y="660400"/>
            <a:ext cx="10515600" cy="5516563"/>
          </a:xfrm>
        </p:spPr>
        <p:txBody>
          <a:bodyPr>
            <a:normAutofit/>
          </a:bodyPr>
          <a:lstStyle/>
          <a:p>
            <a:pPr marL="0" indent="0">
              <a:lnSpc>
                <a:spcPct val="107000"/>
              </a:lnSpc>
              <a:spcAft>
                <a:spcPts val="800"/>
              </a:spcAft>
              <a:buNone/>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9. How many reservations have a booking status of "Confirmed"?</a:t>
            </a:r>
          </a:p>
          <a:p>
            <a:pPr marL="0" indent="0">
              <a:lnSpc>
                <a:spcPct val="107000"/>
              </a:lnSpc>
              <a:spcAft>
                <a:spcPts val="80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Bef>
                <a:spcPts val="0"/>
              </a:spcBef>
              <a:spcAft>
                <a:spcPts val="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SELECT COUNT(*) AS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num_confirmed_reservations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FROM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hotelreservation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WHERE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booking_status</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2000" kern="100">
                <a:latin typeface="Calibri" panose="020F0502020204030204" pitchFamily="34" charset="0"/>
                <a:ea typeface="Calibri" panose="020F0502020204030204" pitchFamily="34" charset="0"/>
                <a:cs typeface="Times New Roman" panose="02020603050405020304" pitchFamily="18" charset="0"/>
              </a:rPr>
              <a:t>Not</a:t>
            </a:r>
            <a:r>
              <a:rPr lang="en-IN" sz="2000" kern="100" dirty="0">
                <a:latin typeface="Calibri" panose="020F0502020204030204" pitchFamily="34" charset="0"/>
                <a:ea typeface="Calibri" panose="020F0502020204030204" pitchFamily="34" charset="0"/>
                <a:cs typeface="Times New Roman" panose="02020603050405020304" pitchFamily="18" charset="0"/>
              </a:rPr>
              <a:t>_</a:t>
            </a:r>
            <a:r>
              <a:rPr lang="en-IN" sz="2000" kern="100">
                <a:latin typeface="Calibri" panose="020F0502020204030204" pitchFamily="34" charset="0"/>
                <a:ea typeface="Calibri" panose="020F0502020204030204" pitchFamily="34" charset="0"/>
                <a:cs typeface="Times New Roman" panose="02020603050405020304" pitchFamily="18" charset="0"/>
              </a:rPr>
              <a:t>C</a:t>
            </a:r>
            <a:r>
              <a:rPr lang="en-IN" sz="2000" kern="100">
                <a:effectLst/>
                <a:latin typeface="Calibri" panose="020F0502020204030204" pitchFamily="34" charset="0"/>
                <a:ea typeface="Calibri" panose="020F0502020204030204" pitchFamily="34" charset="0"/>
                <a:cs typeface="Times New Roman" panose="02020603050405020304" pitchFamily="18" charset="0"/>
              </a:rPr>
              <a:t>anceled</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Used </a:t>
            </a:r>
            <a:r>
              <a:rPr lang="en-IN" sz="2000" kern="100" dirty="0">
                <a:effectLst/>
                <a:latin typeface="Calibri" panose="020F0502020204030204" pitchFamily="34" charset="0"/>
                <a:ea typeface="Calibri" panose="020F0502020204030204" pitchFamily="34" charset="0"/>
                <a:cs typeface="Calibri" panose="020F0502020204030204" pitchFamily="34" charset="0"/>
              </a:rPr>
              <a:t>COUNT( ) function </a:t>
            </a:r>
            <a:r>
              <a:rPr lang="en-US" sz="2000" kern="100" dirty="0">
                <a:solidFill>
                  <a:srgbClr val="000000"/>
                </a:solidFill>
                <a:latin typeface="Calibri" panose="020F0502020204030204" pitchFamily="34" charset="0"/>
                <a:ea typeface="Calibri" panose="020F0502020204030204" pitchFamily="34" charset="0"/>
                <a:cs typeface="Calibri" panose="020F0502020204030204" pitchFamily="34" charset="0"/>
              </a:rPr>
              <a:t>that</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returns the number of rows that matches a specified criterion. Along with WHERE Clause which is used to filtered records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dirty="0"/>
          </a:p>
        </p:txBody>
      </p:sp>
    </p:spTree>
    <p:extLst>
      <p:ext uri="{BB962C8B-B14F-4D97-AF65-F5344CB8AC3E}">
        <p14:creationId xmlns:p14="http://schemas.microsoft.com/office/powerpoint/2010/main" val="3502639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D44D54-3BA1-FDC6-D230-90A7733DD9F8}"/>
              </a:ext>
            </a:extLst>
          </p:cNvPr>
          <p:cNvSpPr>
            <a:spLocks noGrp="1"/>
          </p:cNvSpPr>
          <p:nvPr>
            <p:ph idx="1"/>
          </p:nvPr>
        </p:nvSpPr>
        <p:spPr>
          <a:xfrm>
            <a:off x="838200" y="660400"/>
            <a:ext cx="10515600" cy="5516563"/>
          </a:xfrm>
        </p:spPr>
        <p:txBody>
          <a:bodyPr>
            <a:normAutofit/>
          </a:bodyPr>
          <a:lstStyle/>
          <a:p>
            <a:pPr marL="0" indent="0">
              <a:lnSpc>
                <a:spcPct val="107000"/>
              </a:lnSpc>
              <a:spcAft>
                <a:spcPts val="800"/>
              </a:spcAft>
              <a:buNone/>
            </a:pPr>
            <a:r>
              <a:rPr lang="en-IN" sz="2000" b="1" kern="100" dirty="0">
                <a:effectLst/>
                <a:latin typeface="Calibri" panose="020F0502020204030204" pitchFamily="34" charset="0"/>
                <a:ea typeface="Calibri" panose="020F0502020204030204" pitchFamily="34" charset="0"/>
                <a:cs typeface="Calibri" panose="020F0502020204030204" pitchFamily="34" charset="0"/>
              </a:rPr>
              <a:t>10. What is the total number of adults and children across all reservations?</a:t>
            </a:r>
          </a:p>
          <a:p>
            <a:pPr marL="0" indent="0">
              <a:lnSpc>
                <a:spcPct val="107000"/>
              </a:lnSpc>
              <a:spcAft>
                <a:spcPts val="800"/>
              </a:spcAft>
              <a:buNone/>
            </a:pPr>
            <a:r>
              <a:rPr lang="en-IN" sz="2000" kern="100" dirty="0">
                <a:effectLst/>
                <a:latin typeface="Calibri" panose="020F0502020204030204" pitchFamily="34" charset="0"/>
                <a:ea typeface="Calibri" panose="020F0502020204030204" pitchFamily="34" charset="0"/>
                <a:cs typeface="Calibri" panose="020F0502020204030204" pitchFamily="34" charset="0"/>
              </a:rPr>
              <a:t> </a:t>
            </a:r>
          </a:p>
          <a:p>
            <a:pPr marL="0" indent="0">
              <a:lnSpc>
                <a:spcPct val="107000"/>
              </a:lnSpc>
              <a:spcBef>
                <a:spcPts val="0"/>
              </a:spcBef>
              <a:spcAft>
                <a:spcPts val="0"/>
              </a:spcAft>
              <a:buNone/>
            </a:pPr>
            <a:r>
              <a:rPr lang="en-IN" sz="2000" kern="100" dirty="0">
                <a:effectLst/>
                <a:latin typeface="Calibri" panose="020F0502020204030204" pitchFamily="34" charset="0"/>
                <a:ea typeface="Calibri" panose="020F0502020204030204" pitchFamily="34" charset="0"/>
                <a:cs typeface="Calibri" panose="020F0502020204030204" pitchFamily="34" charset="0"/>
              </a:rPr>
              <a:t>SELECT SUM(</a:t>
            </a:r>
            <a:r>
              <a:rPr lang="en-IN" sz="2000" kern="100" dirty="0" err="1">
                <a:effectLst/>
                <a:latin typeface="Calibri" panose="020F0502020204030204" pitchFamily="34" charset="0"/>
                <a:ea typeface="Calibri" panose="020F0502020204030204" pitchFamily="34" charset="0"/>
                <a:cs typeface="Calibri" panose="020F0502020204030204" pitchFamily="34" charset="0"/>
              </a:rPr>
              <a:t>no_of_adults</a:t>
            </a:r>
            <a:r>
              <a:rPr lang="en-IN" sz="2000" kern="100" dirty="0">
                <a:effectLst/>
                <a:latin typeface="Calibri" panose="020F0502020204030204" pitchFamily="34" charset="0"/>
                <a:ea typeface="Calibri" panose="020F0502020204030204" pitchFamily="34" charset="0"/>
                <a:cs typeface="Calibri" panose="020F0502020204030204" pitchFamily="34" charset="0"/>
              </a:rPr>
              <a:t>) AS </a:t>
            </a:r>
            <a:r>
              <a:rPr lang="en-IN" sz="2000" kern="100" dirty="0" err="1">
                <a:effectLst/>
                <a:latin typeface="Calibri" panose="020F0502020204030204" pitchFamily="34" charset="0"/>
                <a:ea typeface="Calibri" panose="020F0502020204030204" pitchFamily="34" charset="0"/>
                <a:cs typeface="Calibri" panose="020F0502020204030204" pitchFamily="34" charset="0"/>
              </a:rPr>
              <a:t>total_adults</a:t>
            </a:r>
            <a:r>
              <a:rPr lang="en-IN" sz="2000" kern="100" dirty="0">
                <a:effectLst/>
                <a:latin typeface="Calibri" panose="020F0502020204030204" pitchFamily="34" charset="0"/>
                <a:ea typeface="Calibri" panose="020F0502020204030204" pitchFamily="34" charset="0"/>
                <a:cs typeface="Calibri" panose="020F0502020204030204" pitchFamily="34" charset="0"/>
              </a:rPr>
              <a:t>, SUM(</a:t>
            </a:r>
            <a:r>
              <a:rPr lang="en-IN" sz="2000" kern="100" dirty="0" err="1">
                <a:effectLst/>
                <a:latin typeface="Calibri" panose="020F0502020204030204" pitchFamily="34" charset="0"/>
                <a:ea typeface="Calibri" panose="020F0502020204030204" pitchFamily="34" charset="0"/>
                <a:cs typeface="Calibri" panose="020F0502020204030204" pitchFamily="34" charset="0"/>
              </a:rPr>
              <a:t>no_of_children</a:t>
            </a:r>
            <a:r>
              <a:rPr lang="en-IN" sz="2000" kern="100" dirty="0">
                <a:effectLst/>
                <a:latin typeface="Calibri" panose="020F0502020204030204" pitchFamily="34" charset="0"/>
                <a:ea typeface="Calibri" panose="020F0502020204030204" pitchFamily="34" charset="0"/>
                <a:cs typeface="Calibri" panose="020F0502020204030204" pitchFamily="34" charset="0"/>
              </a:rPr>
              <a:t>) AS </a:t>
            </a:r>
            <a:r>
              <a:rPr lang="en-IN" sz="2000" kern="100" dirty="0" err="1">
                <a:effectLst/>
                <a:latin typeface="Calibri" panose="020F0502020204030204" pitchFamily="34" charset="0"/>
                <a:ea typeface="Calibri" panose="020F0502020204030204" pitchFamily="34" charset="0"/>
                <a:cs typeface="Calibri" panose="020F0502020204030204" pitchFamily="34" charset="0"/>
              </a:rPr>
              <a:t>total_children</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Bef>
                <a:spcPts val="0"/>
              </a:spcBef>
              <a:spcAft>
                <a:spcPts val="0"/>
              </a:spcAft>
              <a:buNone/>
            </a:pPr>
            <a:r>
              <a:rPr lang="en-IN" sz="2000" kern="100" dirty="0">
                <a:effectLst/>
                <a:latin typeface="Calibri" panose="020F0502020204030204" pitchFamily="34" charset="0"/>
                <a:ea typeface="Calibri" panose="020F0502020204030204" pitchFamily="34" charset="0"/>
                <a:cs typeface="Calibri" panose="020F0502020204030204" pitchFamily="34" charset="0"/>
              </a:rPr>
              <a:t>FROM </a:t>
            </a:r>
            <a:r>
              <a:rPr lang="en-IN" sz="2000" kern="100" dirty="0" err="1">
                <a:effectLst/>
                <a:latin typeface="Calibri" panose="020F0502020204030204" pitchFamily="34" charset="0"/>
                <a:ea typeface="Calibri" panose="020F0502020204030204" pitchFamily="34" charset="0"/>
                <a:cs typeface="Calibri" panose="020F0502020204030204" pitchFamily="34" charset="0"/>
              </a:rPr>
              <a:t>hotelreservation</a:t>
            </a:r>
            <a:r>
              <a:rPr lang="en-IN" sz="2000" kern="100" dirty="0">
                <a:effectLst/>
                <a:latin typeface="Calibri" panose="020F0502020204030204" pitchFamily="34" charset="0"/>
                <a:ea typeface="Calibri" panose="020F0502020204030204" pitchFamily="34" charset="0"/>
                <a:cs typeface="Calibri" panose="020F0502020204030204" pitchFamily="34" charset="0"/>
              </a:rPr>
              <a:t>;</a:t>
            </a:r>
          </a:p>
          <a:p>
            <a:pPr marL="0" indent="0">
              <a:lnSpc>
                <a:spcPct val="107000"/>
              </a:lnSpc>
              <a:spcAft>
                <a:spcPts val="800"/>
              </a:spcAft>
              <a:buNone/>
            </a:pPr>
            <a:endParaRPr lang="en-IN" sz="2000" kern="1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Aft>
                <a:spcPts val="800"/>
              </a:spcAft>
              <a:buNone/>
            </a:pPr>
            <a:r>
              <a:rPr lang="en-IN" sz="2000" kern="100" dirty="0">
                <a:effectLst/>
                <a:latin typeface="Calibri" panose="020F0502020204030204" pitchFamily="34" charset="0"/>
                <a:ea typeface="Calibri" panose="020F0502020204030204" pitchFamily="34" charset="0"/>
                <a:cs typeface="Calibri" panose="020F0502020204030204" pitchFamily="34" charset="0"/>
              </a:rPr>
              <a:t>The SUM ( ) f</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unction returns the total sum of a numeric column. </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2511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D44D54-3BA1-FDC6-D230-90A7733DD9F8}"/>
              </a:ext>
            </a:extLst>
          </p:cNvPr>
          <p:cNvSpPr>
            <a:spLocks noGrp="1"/>
          </p:cNvSpPr>
          <p:nvPr>
            <p:ph idx="1"/>
          </p:nvPr>
        </p:nvSpPr>
        <p:spPr>
          <a:xfrm>
            <a:off x="838200" y="660400"/>
            <a:ext cx="10515600" cy="5516563"/>
          </a:xfrm>
        </p:spPr>
        <p:txBody>
          <a:bodyPr>
            <a:normAutofit/>
          </a:bodyPr>
          <a:lstStyle/>
          <a:p>
            <a:pPr marL="0" indent="0">
              <a:lnSpc>
                <a:spcPct val="107000"/>
              </a:lnSpc>
              <a:spcAft>
                <a:spcPts val="800"/>
              </a:spcAft>
              <a:buNone/>
            </a:pPr>
            <a:r>
              <a:rPr lang="en-IN" sz="2000" b="1" kern="100" dirty="0">
                <a:effectLst/>
                <a:latin typeface="Calibri" panose="020F0502020204030204" pitchFamily="34" charset="0"/>
                <a:ea typeface="Calibri" panose="020F0502020204030204" pitchFamily="34" charset="0"/>
                <a:cs typeface="Calibri" panose="020F0502020204030204" pitchFamily="34" charset="0"/>
              </a:rPr>
              <a:t>11. What is the average number of weekend nights for reservations involving children?</a:t>
            </a:r>
          </a:p>
          <a:p>
            <a:pPr marL="0" indent="0">
              <a:lnSpc>
                <a:spcPct val="107000"/>
              </a:lnSpc>
              <a:spcAft>
                <a:spcPts val="800"/>
              </a:spcAft>
              <a:buNone/>
            </a:pPr>
            <a:r>
              <a:rPr lang="en-IN" sz="2000" kern="100" dirty="0">
                <a:effectLst/>
                <a:latin typeface="Calibri" panose="020F0502020204030204" pitchFamily="34" charset="0"/>
                <a:ea typeface="Calibri" panose="020F0502020204030204" pitchFamily="34" charset="0"/>
                <a:cs typeface="Calibri" panose="020F0502020204030204" pitchFamily="34" charset="0"/>
              </a:rPr>
              <a:t> </a:t>
            </a:r>
          </a:p>
          <a:p>
            <a:pPr marL="0" indent="0">
              <a:lnSpc>
                <a:spcPct val="107000"/>
              </a:lnSpc>
              <a:spcBef>
                <a:spcPts val="0"/>
              </a:spcBef>
              <a:spcAft>
                <a:spcPts val="0"/>
              </a:spcAft>
              <a:buNone/>
            </a:pPr>
            <a:r>
              <a:rPr lang="en-IN" sz="2000" kern="100" dirty="0">
                <a:effectLst/>
                <a:latin typeface="Calibri" panose="020F0502020204030204" pitchFamily="34" charset="0"/>
                <a:ea typeface="Calibri" panose="020F0502020204030204" pitchFamily="34" charset="0"/>
                <a:cs typeface="Calibri" panose="020F0502020204030204" pitchFamily="34" charset="0"/>
              </a:rPr>
              <a:t>SELECT AVG(</a:t>
            </a:r>
            <a:r>
              <a:rPr lang="en-IN" sz="2000" kern="100" dirty="0" err="1">
                <a:effectLst/>
                <a:latin typeface="Calibri" panose="020F0502020204030204" pitchFamily="34" charset="0"/>
                <a:ea typeface="Calibri" panose="020F0502020204030204" pitchFamily="34" charset="0"/>
                <a:cs typeface="Calibri" panose="020F0502020204030204" pitchFamily="34" charset="0"/>
              </a:rPr>
              <a:t>no_of_weekend_nights</a:t>
            </a:r>
            <a:r>
              <a:rPr lang="en-IN" sz="2000" kern="100" dirty="0">
                <a:effectLst/>
                <a:latin typeface="Calibri" panose="020F0502020204030204" pitchFamily="34" charset="0"/>
                <a:ea typeface="Calibri" panose="020F0502020204030204" pitchFamily="34" charset="0"/>
                <a:cs typeface="Calibri" panose="020F0502020204030204" pitchFamily="34" charset="0"/>
              </a:rPr>
              <a:t>) AS </a:t>
            </a:r>
            <a:r>
              <a:rPr lang="en-IN" sz="2000" kern="100" dirty="0" err="1">
                <a:effectLst/>
                <a:latin typeface="Calibri" panose="020F0502020204030204" pitchFamily="34" charset="0"/>
                <a:ea typeface="Calibri" panose="020F0502020204030204" pitchFamily="34" charset="0"/>
                <a:cs typeface="Calibri" panose="020F0502020204030204" pitchFamily="34" charset="0"/>
              </a:rPr>
              <a:t>avg_weekend_nights_with_children</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Bef>
                <a:spcPts val="0"/>
              </a:spcBef>
              <a:spcAft>
                <a:spcPts val="0"/>
              </a:spcAft>
              <a:buNone/>
            </a:pPr>
            <a:r>
              <a:rPr lang="en-IN" sz="2000" kern="100" dirty="0">
                <a:effectLst/>
                <a:latin typeface="Calibri" panose="020F0502020204030204" pitchFamily="34" charset="0"/>
                <a:ea typeface="Calibri" panose="020F0502020204030204" pitchFamily="34" charset="0"/>
                <a:cs typeface="Calibri" panose="020F0502020204030204" pitchFamily="34" charset="0"/>
              </a:rPr>
              <a:t>FROM </a:t>
            </a:r>
            <a:r>
              <a:rPr lang="en-IN" sz="2000" kern="100" dirty="0" err="1">
                <a:effectLst/>
                <a:latin typeface="Calibri" panose="020F0502020204030204" pitchFamily="34" charset="0"/>
                <a:ea typeface="Calibri" panose="020F0502020204030204" pitchFamily="34" charset="0"/>
                <a:cs typeface="Calibri" panose="020F0502020204030204" pitchFamily="34" charset="0"/>
              </a:rPr>
              <a:t>hotelreservation</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Bef>
                <a:spcPts val="0"/>
              </a:spcBef>
              <a:spcAft>
                <a:spcPts val="0"/>
              </a:spcAft>
              <a:buNone/>
            </a:pPr>
            <a:r>
              <a:rPr lang="en-IN" sz="2000" kern="100" dirty="0">
                <a:effectLst/>
                <a:latin typeface="Calibri" panose="020F0502020204030204" pitchFamily="34" charset="0"/>
                <a:ea typeface="Calibri" panose="020F0502020204030204" pitchFamily="34" charset="0"/>
                <a:cs typeface="Calibri" panose="020F0502020204030204" pitchFamily="34" charset="0"/>
              </a:rPr>
              <a:t>WHERE </a:t>
            </a:r>
            <a:r>
              <a:rPr lang="en-IN" sz="2000" kern="100" dirty="0" err="1">
                <a:effectLst/>
                <a:latin typeface="Calibri" panose="020F0502020204030204" pitchFamily="34" charset="0"/>
                <a:ea typeface="Calibri" panose="020F0502020204030204" pitchFamily="34" charset="0"/>
                <a:cs typeface="Calibri" panose="020F0502020204030204" pitchFamily="34" charset="0"/>
              </a:rPr>
              <a:t>no_of_children</a:t>
            </a:r>
            <a:r>
              <a:rPr lang="en-IN" sz="2000" kern="100" dirty="0">
                <a:effectLst/>
                <a:latin typeface="Calibri" panose="020F0502020204030204" pitchFamily="34" charset="0"/>
                <a:ea typeface="Calibri" panose="020F0502020204030204" pitchFamily="34" charset="0"/>
                <a:cs typeface="Calibri" panose="020F0502020204030204" pitchFamily="34" charset="0"/>
              </a:rPr>
              <a:t> &gt; 0;</a:t>
            </a:r>
          </a:p>
          <a:p>
            <a:pPr marL="0" indent="0">
              <a:lnSpc>
                <a:spcPct val="107000"/>
              </a:lnSpc>
              <a:spcAft>
                <a:spcPts val="800"/>
              </a:spcAft>
              <a:buNone/>
            </a:pPr>
            <a:endParaRPr lang="en-IN" sz="2000" kern="1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Aft>
                <a:spcPts val="800"/>
              </a:spcAft>
              <a:buNone/>
            </a:pPr>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Used</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AVG ( ) function returns the average value of a numeric column along with WHERE Clause which is used to filtered records.</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Aft>
                <a:spcPts val="800"/>
              </a:spcAft>
              <a:buNone/>
            </a:pP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23941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D44D54-3BA1-FDC6-D230-90A7733DD9F8}"/>
              </a:ext>
            </a:extLst>
          </p:cNvPr>
          <p:cNvSpPr>
            <a:spLocks noGrp="1"/>
          </p:cNvSpPr>
          <p:nvPr>
            <p:ph idx="1"/>
          </p:nvPr>
        </p:nvSpPr>
        <p:spPr>
          <a:xfrm>
            <a:off x="838200" y="660400"/>
            <a:ext cx="10515600" cy="5516563"/>
          </a:xfrm>
        </p:spPr>
        <p:txBody>
          <a:bodyPr>
            <a:normAutofit/>
          </a:bodyPr>
          <a:lstStyle/>
          <a:p>
            <a:pPr marL="0" indent="0">
              <a:lnSpc>
                <a:spcPct val="107000"/>
              </a:lnSpc>
              <a:spcAft>
                <a:spcPts val="800"/>
              </a:spcAft>
              <a:buNone/>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12. How many reservations were made in each month of the year?</a:t>
            </a:r>
          </a:p>
          <a:p>
            <a:pPr marL="0" indent="0">
              <a:lnSpc>
                <a:spcPct val="107000"/>
              </a:lnSpc>
              <a:spcAft>
                <a:spcPts val="80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Bef>
                <a:spcPts val="0"/>
              </a:spcBef>
              <a:spcAft>
                <a:spcPts val="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SELECT EXTRACT(MONTH FROM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arrival_date</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AS month,</a:t>
            </a:r>
          </a:p>
          <a:p>
            <a:pPr marL="0" indent="0">
              <a:lnSpc>
                <a:spcPct val="107000"/>
              </a:lnSpc>
              <a:spcBef>
                <a:spcPts val="0"/>
              </a:spcBef>
              <a:spcAft>
                <a:spcPts val="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COUNT(*) AS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num_reservations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FROM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hotelreservation</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GROUP BY EXTRACT(MONTH FROM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arrival_date</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Bef>
                <a:spcPts val="0"/>
              </a:spcBef>
              <a:spcAft>
                <a:spcPts val="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ORDER BY MONTH;</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dirty="0"/>
          </a:p>
          <a:p>
            <a:pPr marL="0" indent="0">
              <a:buNone/>
            </a:pPr>
            <a:r>
              <a:rPr lang="en-IN" sz="2000" dirty="0">
                <a:latin typeface="Calibri" panose="020F0502020204030204" pitchFamily="34" charset="0"/>
                <a:ea typeface="Calibri" panose="020F0502020204030204" pitchFamily="34" charset="0"/>
                <a:cs typeface="Calibri" panose="020F0502020204030204" pitchFamily="34" charset="0"/>
              </a:rPr>
              <a:t>By using EXTRACT( ) we have extracted MONTH from whole date format. </a:t>
            </a:r>
            <a:r>
              <a:rPr lang="en-IN" sz="2000" kern="100" dirty="0">
                <a:effectLst/>
                <a:latin typeface="Calibri" panose="020F0502020204030204" pitchFamily="34" charset="0"/>
                <a:ea typeface="Calibri" panose="020F0502020204030204" pitchFamily="34" charset="0"/>
                <a:cs typeface="Calibri" panose="020F0502020204030204" pitchFamily="34" charset="0"/>
              </a:rPr>
              <a:t>COUNT( ) function</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returns the number of rows that matches a specified criterion. GROUP BY statement groups rows that have the same values into summary rows. ORDER BY keyword is used to sort the result-set in ascending or </a:t>
            </a:r>
            <a:r>
              <a:rPr lang="en-US" sz="2000" b="0" i="0">
                <a:solidFill>
                  <a:srgbClr val="000000"/>
                </a:solidFill>
                <a:effectLst/>
                <a:latin typeface="Calibri" panose="020F0502020204030204" pitchFamily="34" charset="0"/>
                <a:ea typeface="Calibri" panose="020F0502020204030204" pitchFamily="34" charset="0"/>
                <a:cs typeface="Calibri" panose="020F0502020204030204" pitchFamily="34" charset="0"/>
              </a:rPr>
              <a:t>descending order.</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9245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D44D54-3BA1-FDC6-D230-90A7733DD9F8}"/>
              </a:ext>
            </a:extLst>
          </p:cNvPr>
          <p:cNvSpPr>
            <a:spLocks noGrp="1"/>
          </p:cNvSpPr>
          <p:nvPr>
            <p:ph idx="1"/>
          </p:nvPr>
        </p:nvSpPr>
        <p:spPr>
          <a:xfrm>
            <a:off x="838200" y="660400"/>
            <a:ext cx="10515600" cy="5516563"/>
          </a:xfrm>
        </p:spPr>
        <p:txBody>
          <a:bodyPr>
            <a:noAutofit/>
          </a:bodyPr>
          <a:lstStyle/>
          <a:p>
            <a:pPr marL="0" indent="0">
              <a:lnSpc>
                <a:spcPct val="107000"/>
              </a:lnSpc>
              <a:spcAft>
                <a:spcPts val="800"/>
              </a:spcAft>
              <a:buNone/>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13. What is the average number of nights (both weekend and weekday) spent by guests for each room type?</a:t>
            </a:r>
          </a:p>
          <a:p>
            <a:pPr marL="0" indent="0">
              <a:lnSpc>
                <a:spcPct val="107000"/>
              </a:lnSpc>
              <a:spcAft>
                <a:spcPts val="80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Bef>
                <a:spcPts val="0"/>
              </a:spcBef>
              <a:spcAft>
                <a:spcPts val="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SELECT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room_type_reserved</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AVG(</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total_nights</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AS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avg_nights_per_room_type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FROM (</a:t>
            </a:r>
          </a:p>
          <a:p>
            <a:pPr marL="0" indent="0">
              <a:lnSpc>
                <a:spcPct val="107000"/>
              </a:lnSpc>
              <a:spcBef>
                <a:spcPts val="0"/>
              </a:spcBef>
              <a:spcAft>
                <a:spcPts val="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SELECT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room_type_reserved</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SUM(</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no_of_weekend_nights</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no_of_week_nights</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AS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total_nights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FROM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hotelreservation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GROUP BY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room_type_reserved</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 AS subquery</a:t>
            </a:r>
          </a:p>
          <a:p>
            <a:pPr marL="0" indent="0">
              <a:lnSpc>
                <a:spcPct val="107000"/>
              </a:lnSpc>
              <a:spcBef>
                <a:spcPts val="0"/>
              </a:spcBef>
              <a:spcAft>
                <a:spcPts val="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GROUP BY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room_type_reserved</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Bef>
                <a:spcPts val="0"/>
              </a:spcBef>
              <a:spcAft>
                <a:spcPts val="0"/>
              </a:spcAft>
              <a:buNone/>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IN" sz="2000" dirty="0">
                <a:latin typeface="Calibri" panose="020F0502020204030204" pitchFamily="34" charset="0"/>
                <a:ea typeface="Calibri" panose="020F0502020204030204" pitchFamily="34" charset="0"/>
                <a:cs typeface="Calibri" panose="020F0502020204030204" pitchFamily="34" charset="0"/>
              </a:rPr>
              <a:t>Used AVG( ) function which returns</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average value of a numeric column along with GROUP BY statement groups rows that have the same values into summary rows.</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Bef>
                <a:spcPts val="0"/>
              </a:spcBef>
              <a:spcAft>
                <a:spcPts val="0"/>
              </a:spcAft>
              <a:buNone/>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dirty="0"/>
          </a:p>
        </p:txBody>
      </p:sp>
    </p:spTree>
    <p:extLst>
      <p:ext uri="{BB962C8B-B14F-4D97-AF65-F5344CB8AC3E}">
        <p14:creationId xmlns:p14="http://schemas.microsoft.com/office/powerpoint/2010/main" val="851964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D44D54-3BA1-FDC6-D230-90A7733DD9F8}"/>
              </a:ext>
            </a:extLst>
          </p:cNvPr>
          <p:cNvSpPr>
            <a:spLocks noGrp="1"/>
          </p:cNvSpPr>
          <p:nvPr>
            <p:ph idx="1"/>
          </p:nvPr>
        </p:nvSpPr>
        <p:spPr>
          <a:xfrm>
            <a:off x="838200" y="660400"/>
            <a:ext cx="10515600" cy="5516563"/>
          </a:xfrm>
        </p:spPr>
        <p:txBody>
          <a:bodyPr>
            <a:normAutofit lnSpcReduction="10000"/>
          </a:bodyPr>
          <a:lstStyle/>
          <a:p>
            <a:pPr marL="0" indent="0">
              <a:lnSpc>
                <a:spcPct val="107000"/>
              </a:lnSpc>
              <a:spcAft>
                <a:spcPts val="800"/>
              </a:spcAft>
              <a:buNone/>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14. For reservations involving children, what is the most common room type, and what is the average price for that room type?</a:t>
            </a:r>
          </a:p>
          <a:p>
            <a:pPr marL="0" indent="0">
              <a:lnSpc>
                <a:spcPct val="107000"/>
              </a:lnSpc>
              <a:spcAft>
                <a:spcPts val="800"/>
              </a:spcAft>
              <a:buNone/>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WITH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ChildrenReservations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AS (</a:t>
            </a:r>
          </a:p>
          <a:p>
            <a:pPr marL="0" indent="0">
              <a:lnSpc>
                <a:spcPct val="107000"/>
              </a:lnSpc>
              <a:spcBef>
                <a:spcPts val="0"/>
              </a:spcBef>
              <a:spcAft>
                <a:spcPts val="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SELECT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room_type_reserved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COUNT(*) AS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num_reservations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FROM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hotelreservation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WHERE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no_of_children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&gt; 0</a:t>
            </a:r>
          </a:p>
          <a:p>
            <a:pPr marL="0" indent="0">
              <a:lnSpc>
                <a:spcPct val="107000"/>
              </a:lnSpc>
              <a:spcBef>
                <a:spcPts val="0"/>
              </a:spcBef>
              <a:spcAft>
                <a:spcPts val="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GROUP BY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room_type_reserved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ORDER BY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num_reservations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DESC</a:t>
            </a:r>
          </a:p>
          <a:p>
            <a:pPr marL="0" indent="0">
              <a:lnSpc>
                <a:spcPct val="107000"/>
              </a:lnSpc>
              <a:spcBef>
                <a:spcPts val="0"/>
              </a:spcBef>
              <a:spcAft>
                <a:spcPts val="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LIMIT 1</a:t>
            </a:r>
          </a:p>
          <a:p>
            <a:pPr marL="0" indent="0">
              <a:lnSpc>
                <a:spcPct val="107000"/>
              </a:lnSpc>
              <a:spcBef>
                <a:spcPts val="0"/>
              </a:spcBef>
              <a:spcAft>
                <a:spcPts val="0"/>
              </a:spcAft>
              <a:buNone/>
            </a:pP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Bef>
                <a:spcPts val="0"/>
              </a:spcBef>
              <a:spcAft>
                <a:spcPts val="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Bef>
                <a:spcPts val="0"/>
              </a:spcBef>
              <a:spcAft>
                <a:spcPts val="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SELECT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cr.room_type_reserved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AVG(</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avg_price_per_room</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avg_price_for_room_type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ChildrenReservations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JOIN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hotelreservation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yt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ON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cr.room_type_reserved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yt.room_type_reserved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WHERE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yt.no_of_children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&gt; 0</a:t>
            </a:r>
          </a:p>
          <a:p>
            <a:pPr marL="0" indent="0">
              <a:lnSpc>
                <a:spcPct val="107000"/>
              </a:lnSpc>
              <a:spcBef>
                <a:spcPts val="0"/>
              </a:spcBef>
              <a:spcAft>
                <a:spcPts val="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GROUP BY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cr.room_type_reserved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endParaRPr lang="en-IN" dirty="0"/>
          </a:p>
        </p:txBody>
      </p:sp>
    </p:spTree>
    <p:extLst>
      <p:ext uri="{BB962C8B-B14F-4D97-AF65-F5344CB8AC3E}">
        <p14:creationId xmlns:p14="http://schemas.microsoft.com/office/powerpoint/2010/main" val="1005070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D44D54-3BA1-FDC6-D230-90A7733DD9F8}"/>
              </a:ext>
            </a:extLst>
          </p:cNvPr>
          <p:cNvSpPr>
            <a:spLocks noGrp="1"/>
          </p:cNvSpPr>
          <p:nvPr>
            <p:ph idx="1"/>
          </p:nvPr>
        </p:nvSpPr>
        <p:spPr>
          <a:xfrm>
            <a:off x="838200" y="660400"/>
            <a:ext cx="10515600" cy="5516563"/>
          </a:xfrm>
        </p:spPr>
        <p:txBody>
          <a:bodyPr>
            <a:normAutofit/>
          </a:bodyPr>
          <a:lstStyle/>
          <a:p>
            <a:pPr marL="0" indent="0">
              <a:lnSpc>
                <a:spcPct val="107000"/>
              </a:lnSpc>
              <a:spcAft>
                <a:spcPts val="800"/>
              </a:spcAft>
              <a:buNone/>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15. Find the market segment type that generates the highest average price per room.</a:t>
            </a:r>
          </a:p>
          <a:p>
            <a:pPr marL="0" indent="0">
              <a:lnSpc>
                <a:spcPct val="107000"/>
              </a:lnSpc>
              <a:spcAft>
                <a:spcPts val="80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Bef>
                <a:spcPts val="0"/>
              </a:spcBef>
              <a:spcAft>
                <a:spcPts val="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SELECT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market_segment_type</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AVG(</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avg_price_per_room</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AS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avgprice_per_room</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FROM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hotelreservation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GROUP BY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market_segment_type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ORDER BY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avgprice_per_room</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DESC</a:t>
            </a:r>
          </a:p>
          <a:p>
            <a:pPr marL="0" indent="0">
              <a:lnSpc>
                <a:spcPct val="107000"/>
              </a:lnSpc>
              <a:spcBef>
                <a:spcPts val="0"/>
              </a:spcBef>
              <a:spcAft>
                <a:spcPts val="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LIMIT 1;</a:t>
            </a:r>
          </a:p>
          <a:p>
            <a:pPr marL="0" indent="0">
              <a:lnSpc>
                <a:spcPct val="107000"/>
              </a:lnSpc>
              <a:spcBef>
                <a:spcPts val="0"/>
              </a:spcBef>
              <a:spcAft>
                <a:spcPts val="0"/>
              </a:spcAft>
              <a:buNone/>
            </a:pP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IN" sz="2000" dirty="0">
                <a:latin typeface="Calibri" panose="020F0502020204030204" pitchFamily="34" charset="0"/>
                <a:ea typeface="Calibri" panose="020F0502020204030204" pitchFamily="34" charset="0"/>
                <a:cs typeface="Calibri" panose="020F0502020204030204" pitchFamily="34" charset="0"/>
              </a:rPr>
              <a:t>Used AVG( ) function which returns</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average value of a numeric column along with GROUP BY statement groups rows that have the same values into summary rows and ORDER BY keyword is used to sort the result-set in ascending or descending order.</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Bef>
                <a:spcPts val="0"/>
              </a:spcBef>
              <a:spcAft>
                <a:spcPts val="0"/>
              </a:spcAft>
              <a:buNone/>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dirty="0"/>
          </a:p>
        </p:txBody>
      </p:sp>
    </p:spTree>
    <p:extLst>
      <p:ext uri="{BB962C8B-B14F-4D97-AF65-F5344CB8AC3E}">
        <p14:creationId xmlns:p14="http://schemas.microsoft.com/office/powerpoint/2010/main" val="1878728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011BF5-B638-AFEC-F125-33A734D32E2B}"/>
              </a:ext>
            </a:extLst>
          </p:cNvPr>
          <p:cNvSpPr/>
          <p:nvPr/>
        </p:nvSpPr>
        <p:spPr>
          <a:xfrm>
            <a:off x="3476970" y="2105561"/>
            <a:ext cx="5238055" cy="1323439"/>
          </a:xfrm>
          <a:prstGeom prst="rect">
            <a:avLst/>
          </a:prstGeom>
          <a:noFill/>
        </p:spPr>
        <p:txBody>
          <a:bodyPr wrap="square" lIns="91440" tIns="45720" rIns="91440" bIns="45720">
            <a:spAutoFit/>
          </a:bodyPr>
          <a:lstStyle/>
          <a:p>
            <a:pPr algn="ctr"/>
            <a:r>
              <a:rPr lang="en-US"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a:t>
            </a:r>
            <a:r>
              <a:rPr lang="en-US" sz="8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a:t>
            </a:r>
            <a:endParaRPr lang="en-US"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3" name="Graphic 2" descr="Angel face outline with solid fill">
            <a:extLst>
              <a:ext uri="{FF2B5EF4-FFF2-40B4-BE49-F238E27FC236}">
                <a16:creationId xmlns:a16="http://schemas.microsoft.com/office/drawing/2014/main" id="{2A5A04E5-099A-8D4B-C436-78160CA5CF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49411" y="3429000"/>
            <a:ext cx="693177" cy="693177"/>
          </a:xfrm>
          <a:prstGeom prst="rect">
            <a:avLst/>
          </a:prstGeom>
        </p:spPr>
      </p:pic>
    </p:spTree>
    <p:extLst>
      <p:ext uri="{BB962C8B-B14F-4D97-AF65-F5344CB8AC3E}">
        <p14:creationId xmlns:p14="http://schemas.microsoft.com/office/powerpoint/2010/main" val="2495142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7EFB852-5128-3E01-0B17-1319484A1483}"/>
              </a:ext>
            </a:extLst>
          </p:cNvPr>
          <p:cNvSpPr>
            <a:spLocks noGrp="1"/>
          </p:cNvSpPr>
          <p:nvPr>
            <p:ph type="title"/>
          </p:nvPr>
        </p:nvSpPr>
        <p:spPr/>
        <p:txBody>
          <a:bodyPr>
            <a:normAutofit/>
          </a:bodyPr>
          <a:lstStyle/>
          <a:p>
            <a:r>
              <a:rPr lang="en-US" sz="3600" b="1" dirty="0"/>
              <a:t>Project 2: Hotel Reservation Analysis with SQL</a:t>
            </a:r>
            <a:endParaRPr lang="en-IN" sz="3600" b="1" dirty="0"/>
          </a:p>
        </p:txBody>
      </p:sp>
      <p:sp>
        <p:nvSpPr>
          <p:cNvPr id="7" name="Content Placeholder 6">
            <a:extLst>
              <a:ext uri="{FF2B5EF4-FFF2-40B4-BE49-F238E27FC236}">
                <a16:creationId xmlns:a16="http://schemas.microsoft.com/office/drawing/2014/main" id="{E3C87FF6-B543-D055-509B-AB0DD0B34EA2}"/>
              </a:ext>
            </a:extLst>
          </p:cNvPr>
          <p:cNvSpPr>
            <a:spLocks noGrp="1"/>
          </p:cNvSpPr>
          <p:nvPr>
            <p:ph idx="1"/>
          </p:nvPr>
        </p:nvSpPr>
        <p:spPr/>
        <p:txBody>
          <a:bodyPr>
            <a:normAutofit/>
          </a:bodyPr>
          <a:lstStyle/>
          <a:p>
            <a:pPr marL="0" indent="0">
              <a:buNone/>
            </a:pPr>
            <a:r>
              <a:rPr lang="en-US" sz="2000" b="1" u="sng" dirty="0"/>
              <a:t>Overview</a:t>
            </a:r>
            <a:r>
              <a:rPr lang="en-US" sz="2400" b="1" dirty="0"/>
              <a:t>: </a:t>
            </a:r>
          </a:p>
          <a:p>
            <a:pPr marL="0" indent="0">
              <a:buNone/>
            </a:pPr>
            <a:r>
              <a:rPr lang="en-US" dirty="0"/>
              <a:t>The hotel industry relies on data to make informed decisions and provide a better guest experience. In this internship, we will work with a hotel reservation dataset to gain insights into guest preferences, booking trends, and other key factors that impact the hotel's operations. We will use SQL to query and analyze the data, as well as answer specific questions about the dataset.</a:t>
            </a:r>
            <a:endParaRPr lang="en-IN" dirty="0"/>
          </a:p>
        </p:txBody>
      </p:sp>
      <p:pic>
        <p:nvPicPr>
          <p:cNvPr id="9" name="Picture 8">
            <a:extLst>
              <a:ext uri="{FF2B5EF4-FFF2-40B4-BE49-F238E27FC236}">
                <a16:creationId xmlns:a16="http://schemas.microsoft.com/office/drawing/2014/main" id="{3E04F576-50F8-1585-8488-59C5165B84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0159" y="4280423"/>
            <a:ext cx="3098801" cy="17737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61456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0DF0AC-F5CE-B129-00D7-8947DAB0658E}"/>
              </a:ext>
            </a:extLst>
          </p:cNvPr>
          <p:cNvSpPr>
            <a:spLocks noGrp="1"/>
          </p:cNvSpPr>
          <p:nvPr>
            <p:ph idx="1"/>
          </p:nvPr>
        </p:nvSpPr>
        <p:spPr>
          <a:xfrm>
            <a:off x="838200" y="304800"/>
            <a:ext cx="10515600" cy="5872163"/>
          </a:xfrm>
        </p:spPr>
        <p:txBody>
          <a:bodyPr>
            <a:normAutofit/>
          </a:bodyPr>
          <a:lstStyle/>
          <a:p>
            <a:pPr marL="0" indent="0">
              <a:buNone/>
            </a:pPr>
            <a:r>
              <a:rPr lang="en-US" sz="2400" b="1" u="sng" dirty="0"/>
              <a:t>Dataset Details</a:t>
            </a:r>
            <a:r>
              <a:rPr lang="en-US" sz="2400" b="1" dirty="0"/>
              <a:t>: </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The dataset includes the following columns: </a:t>
            </a: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US" sz="1800" b="1" dirty="0" err="1">
                <a:latin typeface="Calibri" panose="020F0502020204030204" pitchFamily="34" charset="0"/>
                <a:ea typeface="Calibri" panose="020F0502020204030204" pitchFamily="34" charset="0"/>
                <a:cs typeface="Calibri" panose="020F0502020204030204" pitchFamily="34" charset="0"/>
              </a:rPr>
              <a:t>Booking_ID</a:t>
            </a:r>
            <a:r>
              <a:rPr lang="en-US" sz="1800" b="1" dirty="0">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A unique identifier for each hotel reservation. </a:t>
            </a:r>
          </a:p>
          <a:p>
            <a:pPr marL="457200" lvl="1" indent="0">
              <a:buNone/>
            </a:pPr>
            <a:r>
              <a:rPr lang="en-US" sz="1800" b="1" dirty="0" err="1">
                <a:latin typeface="Calibri" panose="020F0502020204030204" pitchFamily="34" charset="0"/>
                <a:ea typeface="Calibri" panose="020F0502020204030204" pitchFamily="34" charset="0"/>
                <a:cs typeface="Calibri" panose="020F0502020204030204" pitchFamily="34" charset="0"/>
              </a:rPr>
              <a:t>no_of_adults</a:t>
            </a:r>
            <a:r>
              <a:rPr lang="en-US" sz="1800" b="1" dirty="0">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The number of adults in the reservation. </a:t>
            </a:r>
          </a:p>
          <a:p>
            <a:pPr marL="457200" lvl="1" indent="0">
              <a:buNone/>
            </a:pPr>
            <a:r>
              <a:rPr lang="en-US" sz="1800" b="1" dirty="0" err="1">
                <a:latin typeface="Calibri" panose="020F0502020204030204" pitchFamily="34" charset="0"/>
                <a:ea typeface="Calibri" panose="020F0502020204030204" pitchFamily="34" charset="0"/>
                <a:cs typeface="Calibri" panose="020F0502020204030204" pitchFamily="34" charset="0"/>
              </a:rPr>
              <a:t>no_of_children</a:t>
            </a:r>
            <a:r>
              <a:rPr lang="en-US" sz="1800" b="1" dirty="0">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The number of children in the reservation. </a:t>
            </a:r>
          </a:p>
          <a:p>
            <a:pPr marL="457200" lvl="1" indent="0">
              <a:buNone/>
            </a:pPr>
            <a:r>
              <a:rPr lang="en-US" sz="1800" b="1" dirty="0" err="1">
                <a:latin typeface="Calibri" panose="020F0502020204030204" pitchFamily="34" charset="0"/>
                <a:ea typeface="Calibri" panose="020F0502020204030204" pitchFamily="34" charset="0"/>
                <a:cs typeface="Calibri" panose="020F0502020204030204" pitchFamily="34" charset="0"/>
              </a:rPr>
              <a:t>no_of_weekend_nights</a:t>
            </a:r>
            <a:r>
              <a:rPr lang="en-US" sz="1800" b="1" dirty="0">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The number of nights in the reservation that fall on weekends. </a:t>
            </a:r>
          </a:p>
          <a:p>
            <a:pPr marL="457200" lvl="1" indent="0">
              <a:buNone/>
            </a:pPr>
            <a:r>
              <a:rPr lang="en-US" sz="1800" b="1" dirty="0" err="1">
                <a:latin typeface="Calibri" panose="020F0502020204030204" pitchFamily="34" charset="0"/>
                <a:ea typeface="Calibri" panose="020F0502020204030204" pitchFamily="34" charset="0"/>
                <a:cs typeface="Calibri" panose="020F0502020204030204" pitchFamily="34" charset="0"/>
              </a:rPr>
              <a:t>no_of_week_nights</a:t>
            </a:r>
            <a:r>
              <a:rPr lang="en-US" sz="1800" b="1" dirty="0">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The number of nights in the reservation that fall on weekdays. </a:t>
            </a:r>
          </a:p>
          <a:p>
            <a:pPr marL="457200" lvl="1" indent="0">
              <a:buNone/>
            </a:pPr>
            <a:r>
              <a:rPr lang="en-US" sz="1800" b="1" dirty="0" err="1">
                <a:latin typeface="Calibri" panose="020F0502020204030204" pitchFamily="34" charset="0"/>
                <a:ea typeface="Calibri" panose="020F0502020204030204" pitchFamily="34" charset="0"/>
                <a:cs typeface="Calibri" panose="020F0502020204030204" pitchFamily="34" charset="0"/>
              </a:rPr>
              <a:t>type_of_meal_plan</a:t>
            </a:r>
            <a:r>
              <a:rPr lang="en-US" sz="1800" b="1" dirty="0">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The meal plan chosen by the guests. </a:t>
            </a:r>
          </a:p>
          <a:p>
            <a:pPr marL="457200" lvl="1" indent="0">
              <a:buNone/>
            </a:pPr>
            <a:r>
              <a:rPr lang="en-US" sz="1800" b="1" dirty="0" err="1">
                <a:latin typeface="Calibri" panose="020F0502020204030204" pitchFamily="34" charset="0"/>
                <a:ea typeface="Calibri" panose="020F0502020204030204" pitchFamily="34" charset="0"/>
                <a:cs typeface="Calibri" panose="020F0502020204030204" pitchFamily="34" charset="0"/>
              </a:rPr>
              <a:t>room_type_reserved</a:t>
            </a:r>
            <a:r>
              <a:rPr lang="en-US" sz="1800" b="1" dirty="0">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The type of room reserved by the guests. </a:t>
            </a:r>
          </a:p>
          <a:p>
            <a:pPr marL="457200" lvl="1" indent="0">
              <a:buNone/>
            </a:pPr>
            <a:r>
              <a:rPr lang="en-US" sz="1800" b="1" dirty="0" err="1">
                <a:latin typeface="Calibri" panose="020F0502020204030204" pitchFamily="34" charset="0"/>
                <a:ea typeface="Calibri" panose="020F0502020204030204" pitchFamily="34" charset="0"/>
                <a:cs typeface="Calibri" panose="020F0502020204030204" pitchFamily="34" charset="0"/>
              </a:rPr>
              <a:t>lead_time</a:t>
            </a:r>
            <a:r>
              <a:rPr lang="en-US" sz="1800" b="1" dirty="0">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The number of days between booking and arrival. </a:t>
            </a:r>
          </a:p>
          <a:p>
            <a:pPr marL="457200" lvl="1" indent="0">
              <a:buNone/>
            </a:pPr>
            <a:r>
              <a:rPr lang="en-US" sz="1800" b="1" dirty="0" err="1">
                <a:latin typeface="Calibri" panose="020F0502020204030204" pitchFamily="34" charset="0"/>
                <a:ea typeface="Calibri" panose="020F0502020204030204" pitchFamily="34" charset="0"/>
                <a:cs typeface="Calibri" panose="020F0502020204030204" pitchFamily="34" charset="0"/>
              </a:rPr>
              <a:t>arrival_date</a:t>
            </a:r>
            <a:r>
              <a:rPr lang="en-US" sz="1800" b="1" dirty="0">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The date of arrival. </a:t>
            </a:r>
          </a:p>
          <a:p>
            <a:pPr marL="457200" lvl="1" indent="0">
              <a:buNone/>
            </a:pPr>
            <a:r>
              <a:rPr lang="en-US" sz="1800" b="1" dirty="0" err="1">
                <a:latin typeface="Calibri" panose="020F0502020204030204" pitchFamily="34" charset="0"/>
                <a:ea typeface="Calibri" panose="020F0502020204030204" pitchFamily="34" charset="0"/>
                <a:cs typeface="Calibri" panose="020F0502020204030204" pitchFamily="34" charset="0"/>
              </a:rPr>
              <a:t>market_segment_type</a:t>
            </a:r>
            <a:r>
              <a:rPr lang="en-US" sz="1800" b="1" dirty="0">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The market segment to which the reservation belongs. </a:t>
            </a:r>
          </a:p>
          <a:p>
            <a:pPr marL="457200" lvl="1" indent="0">
              <a:buNone/>
            </a:pPr>
            <a:r>
              <a:rPr lang="en-US" sz="1800" b="1" dirty="0" err="1">
                <a:latin typeface="Calibri" panose="020F0502020204030204" pitchFamily="34" charset="0"/>
                <a:ea typeface="Calibri" panose="020F0502020204030204" pitchFamily="34" charset="0"/>
                <a:cs typeface="Calibri" panose="020F0502020204030204" pitchFamily="34" charset="0"/>
              </a:rPr>
              <a:t>avg_price_per_room</a:t>
            </a:r>
            <a:r>
              <a:rPr lang="en-US" sz="1800" b="1" dirty="0">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The average price per room in the reservation. </a:t>
            </a:r>
          </a:p>
          <a:p>
            <a:pPr marL="457200" lvl="1" indent="0">
              <a:buNone/>
            </a:pPr>
            <a:r>
              <a:rPr lang="en-US" sz="1800" b="1" dirty="0" err="1">
                <a:latin typeface="Calibri" panose="020F0502020204030204" pitchFamily="34" charset="0"/>
                <a:ea typeface="Calibri" panose="020F0502020204030204" pitchFamily="34" charset="0"/>
                <a:cs typeface="Calibri" panose="020F0502020204030204" pitchFamily="34" charset="0"/>
              </a:rPr>
              <a:t>booking_status</a:t>
            </a:r>
            <a:r>
              <a:rPr lang="en-US" sz="1800" b="1" dirty="0">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The status of the booking.</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49946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D44D54-3BA1-FDC6-D230-90A7733DD9F8}"/>
              </a:ext>
            </a:extLst>
          </p:cNvPr>
          <p:cNvSpPr>
            <a:spLocks noGrp="1"/>
          </p:cNvSpPr>
          <p:nvPr>
            <p:ph idx="1"/>
          </p:nvPr>
        </p:nvSpPr>
        <p:spPr>
          <a:xfrm>
            <a:off x="838200" y="660400"/>
            <a:ext cx="10515600" cy="5516563"/>
          </a:xfrm>
        </p:spPr>
        <p:txBody>
          <a:bodyPr>
            <a:normAutofit/>
          </a:bodyPr>
          <a:lstStyle/>
          <a:p>
            <a:pPr marL="0" indent="0">
              <a:lnSpc>
                <a:spcPct val="107000"/>
              </a:lnSpc>
              <a:spcAft>
                <a:spcPts val="800"/>
              </a:spcAft>
              <a:buNone/>
            </a:pPr>
            <a:r>
              <a:rPr lang="en-IN" sz="2000" b="1" kern="100" dirty="0">
                <a:effectLst/>
                <a:latin typeface="Calibri" panose="020F0502020204030204" pitchFamily="34" charset="0"/>
                <a:ea typeface="Calibri" panose="020F0502020204030204" pitchFamily="34" charset="0"/>
                <a:cs typeface="Calibri" panose="020F0502020204030204" pitchFamily="34" charset="0"/>
              </a:rPr>
              <a:t> 1. What is the total number of reservations in the dataset?</a:t>
            </a:r>
          </a:p>
          <a:p>
            <a:pPr marL="0" indent="0">
              <a:lnSpc>
                <a:spcPct val="107000"/>
              </a:lnSpc>
              <a:spcAft>
                <a:spcPts val="800"/>
              </a:spcAft>
              <a:buNone/>
            </a:pPr>
            <a:r>
              <a:rPr lang="en-IN" sz="2000" kern="100" dirty="0">
                <a:effectLst/>
                <a:latin typeface="Calibri" panose="020F0502020204030204" pitchFamily="34" charset="0"/>
                <a:ea typeface="Calibri" panose="020F0502020204030204" pitchFamily="34" charset="0"/>
                <a:cs typeface="Calibri" panose="020F0502020204030204" pitchFamily="34" charset="0"/>
              </a:rPr>
              <a:t> </a:t>
            </a:r>
          </a:p>
          <a:p>
            <a:pPr marL="0" indent="0">
              <a:lnSpc>
                <a:spcPct val="107000"/>
              </a:lnSpc>
              <a:spcBef>
                <a:spcPts val="0"/>
              </a:spcBef>
              <a:spcAft>
                <a:spcPts val="0"/>
              </a:spcAft>
              <a:buNone/>
            </a:pPr>
            <a:r>
              <a:rPr lang="en-IN" sz="2000" kern="100" dirty="0">
                <a:effectLst/>
                <a:latin typeface="Calibri" panose="020F0502020204030204" pitchFamily="34" charset="0"/>
                <a:ea typeface="Calibri" panose="020F0502020204030204" pitchFamily="34" charset="0"/>
                <a:cs typeface="Calibri" panose="020F0502020204030204" pitchFamily="34" charset="0"/>
              </a:rPr>
              <a:t>SELECT COUNT(</a:t>
            </a:r>
            <a:r>
              <a:rPr lang="en-IN" sz="2000" kern="100" dirty="0" err="1">
                <a:effectLst/>
                <a:latin typeface="Calibri" panose="020F0502020204030204" pitchFamily="34" charset="0"/>
                <a:ea typeface="Calibri" panose="020F0502020204030204" pitchFamily="34" charset="0"/>
                <a:cs typeface="Calibri" panose="020F0502020204030204" pitchFamily="34" charset="0"/>
              </a:rPr>
              <a:t>Booking_ID</a:t>
            </a:r>
            <a:r>
              <a:rPr lang="en-IN" sz="2000" kern="100" dirty="0">
                <a:effectLst/>
                <a:latin typeface="Calibri" panose="020F0502020204030204" pitchFamily="34" charset="0"/>
                <a:ea typeface="Calibri" panose="020F0502020204030204" pitchFamily="34" charset="0"/>
                <a:cs typeface="Calibri" panose="020F0502020204030204" pitchFamily="34" charset="0"/>
              </a:rPr>
              <a:t>)</a:t>
            </a:r>
          </a:p>
          <a:p>
            <a:pPr marL="0" indent="0">
              <a:lnSpc>
                <a:spcPct val="107000"/>
              </a:lnSpc>
              <a:spcBef>
                <a:spcPts val="0"/>
              </a:spcBef>
              <a:spcAft>
                <a:spcPts val="0"/>
              </a:spcAft>
              <a:buNone/>
            </a:pPr>
            <a:r>
              <a:rPr lang="en-IN" sz="2000" kern="100" dirty="0">
                <a:effectLst/>
                <a:latin typeface="Calibri" panose="020F0502020204030204" pitchFamily="34" charset="0"/>
                <a:ea typeface="Calibri" panose="020F0502020204030204" pitchFamily="34" charset="0"/>
                <a:cs typeface="Calibri" panose="020F0502020204030204" pitchFamily="34" charset="0"/>
              </a:rPr>
              <a:t>FROM </a:t>
            </a:r>
            <a:r>
              <a:rPr lang="en-IN" sz="2000" kern="100" dirty="0" err="1">
                <a:effectLst/>
                <a:latin typeface="Calibri" panose="020F0502020204030204" pitchFamily="34" charset="0"/>
                <a:ea typeface="Calibri" panose="020F0502020204030204" pitchFamily="34" charset="0"/>
                <a:cs typeface="Calibri" panose="020F0502020204030204" pitchFamily="34" charset="0"/>
              </a:rPr>
              <a:t>hotelreservation</a:t>
            </a:r>
            <a:r>
              <a:rPr lang="en-IN" sz="2000" kern="100" dirty="0">
                <a:effectLst/>
                <a:latin typeface="Calibri" panose="020F0502020204030204" pitchFamily="34" charset="0"/>
                <a:ea typeface="Calibri" panose="020F0502020204030204" pitchFamily="34" charset="0"/>
                <a:cs typeface="Calibri" panose="020F0502020204030204" pitchFamily="34" charset="0"/>
              </a:rPr>
              <a:t>;</a:t>
            </a:r>
          </a:p>
          <a:p>
            <a:pPr marL="0" indent="0">
              <a:lnSpc>
                <a:spcPct val="107000"/>
              </a:lnSpc>
              <a:spcAft>
                <a:spcPts val="800"/>
              </a:spcAft>
              <a:buNone/>
            </a:pPr>
            <a:endParaRPr lang="en-IN" sz="2000" kern="1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Aft>
                <a:spcPts val="800"/>
              </a:spcAft>
              <a:buNone/>
            </a:pPr>
            <a:r>
              <a:rPr lang="en-IN" sz="2000" kern="100" dirty="0">
                <a:effectLst/>
                <a:latin typeface="Calibri" panose="020F0502020204030204" pitchFamily="34" charset="0"/>
                <a:ea typeface="Calibri" panose="020F0502020204030204" pitchFamily="34" charset="0"/>
                <a:cs typeface="Calibri" panose="020F0502020204030204" pitchFamily="34" charset="0"/>
              </a:rPr>
              <a:t>Used the SELECT Statement with COUNT( ) function </a:t>
            </a:r>
            <a:r>
              <a:rPr lang="en-US" sz="2000" kern="100" dirty="0">
                <a:solidFill>
                  <a:srgbClr val="000000"/>
                </a:solidFill>
                <a:latin typeface="Calibri" panose="020F0502020204030204" pitchFamily="34" charset="0"/>
                <a:ea typeface="Calibri" panose="020F0502020204030204" pitchFamily="34" charset="0"/>
                <a:cs typeface="Calibri" panose="020F0502020204030204" pitchFamily="34" charset="0"/>
              </a:rPr>
              <a:t>that</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returns the number of rows that matches a specified criterion.</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77380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D44D54-3BA1-FDC6-D230-90A7733DD9F8}"/>
              </a:ext>
            </a:extLst>
          </p:cNvPr>
          <p:cNvSpPr>
            <a:spLocks noGrp="1"/>
          </p:cNvSpPr>
          <p:nvPr>
            <p:ph idx="1"/>
          </p:nvPr>
        </p:nvSpPr>
        <p:spPr>
          <a:xfrm>
            <a:off x="838200" y="660400"/>
            <a:ext cx="10515600" cy="5516563"/>
          </a:xfrm>
        </p:spPr>
        <p:txBody>
          <a:bodyPr>
            <a:normAutofit/>
          </a:bodyPr>
          <a:lstStyle/>
          <a:p>
            <a:pPr marL="0" indent="0">
              <a:lnSpc>
                <a:spcPct val="107000"/>
              </a:lnSpc>
              <a:spcAft>
                <a:spcPts val="800"/>
              </a:spcAft>
              <a:buNone/>
            </a:pPr>
            <a:r>
              <a:rPr lang="en-IN" sz="2000" b="1" kern="100" dirty="0">
                <a:effectLst/>
                <a:latin typeface="Calibri" panose="020F0502020204030204" pitchFamily="34" charset="0"/>
                <a:ea typeface="Calibri" panose="020F0502020204030204" pitchFamily="34" charset="0"/>
                <a:cs typeface="Calibri" panose="020F0502020204030204" pitchFamily="34" charset="0"/>
              </a:rPr>
              <a:t>2. Which meal plan is the most popular among guests?</a:t>
            </a:r>
          </a:p>
          <a:p>
            <a:pPr marL="0" indent="0">
              <a:lnSpc>
                <a:spcPct val="107000"/>
              </a:lnSpc>
              <a:spcAft>
                <a:spcPts val="800"/>
              </a:spcAft>
              <a:buNone/>
            </a:pPr>
            <a:r>
              <a:rPr lang="en-IN" sz="2000" kern="100" dirty="0">
                <a:effectLst/>
                <a:latin typeface="Calibri" panose="020F0502020204030204" pitchFamily="34" charset="0"/>
                <a:ea typeface="Calibri" panose="020F0502020204030204" pitchFamily="34" charset="0"/>
                <a:cs typeface="Calibri" panose="020F0502020204030204" pitchFamily="34" charset="0"/>
              </a:rPr>
              <a:t> </a:t>
            </a:r>
          </a:p>
          <a:p>
            <a:pPr marL="0" indent="0">
              <a:lnSpc>
                <a:spcPct val="107000"/>
              </a:lnSpc>
              <a:spcBef>
                <a:spcPts val="0"/>
              </a:spcBef>
              <a:spcAft>
                <a:spcPts val="0"/>
              </a:spcAft>
              <a:buNone/>
            </a:pPr>
            <a:r>
              <a:rPr lang="en-IN" sz="2000" kern="100" dirty="0">
                <a:effectLst/>
                <a:latin typeface="Calibri" panose="020F0502020204030204" pitchFamily="34" charset="0"/>
                <a:ea typeface="Calibri" panose="020F0502020204030204" pitchFamily="34" charset="0"/>
                <a:cs typeface="Calibri" panose="020F0502020204030204" pitchFamily="34" charset="0"/>
              </a:rPr>
              <a:t>SELECT MAX(</a:t>
            </a:r>
            <a:r>
              <a:rPr lang="en-IN" sz="2000" kern="100" dirty="0" err="1">
                <a:effectLst/>
                <a:latin typeface="Calibri" panose="020F0502020204030204" pitchFamily="34" charset="0"/>
                <a:ea typeface="Calibri" panose="020F0502020204030204" pitchFamily="34" charset="0"/>
                <a:cs typeface="Calibri" panose="020F0502020204030204" pitchFamily="34" charset="0"/>
              </a:rPr>
              <a:t>type_of_meal_plan</a:t>
            </a:r>
            <a:r>
              <a:rPr lang="en-IN" sz="2000" kern="100" dirty="0">
                <a:effectLst/>
                <a:latin typeface="Calibri" panose="020F0502020204030204" pitchFamily="34" charset="0"/>
                <a:ea typeface="Calibri" panose="020F0502020204030204" pitchFamily="34" charset="0"/>
                <a:cs typeface="Calibri" panose="020F0502020204030204" pitchFamily="34" charset="0"/>
              </a:rPr>
              <a:t>)</a:t>
            </a:r>
          </a:p>
          <a:p>
            <a:pPr marL="0" indent="0">
              <a:lnSpc>
                <a:spcPct val="107000"/>
              </a:lnSpc>
              <a:spcBef>
                <a:spcPts val="0"/>
              </a:spcBef>
              <a:spcAft>
                <a:spcPts val="0"/>
              </a:spcAft>
              <a:buNone/>
            </a:pPr>
            <a:r>
              <a:rPr lang="en-IN" sz="2000" kern="100" dirty="0">
                <a:effectLst/>
                <a:latin typeface="Calibri" panose="020F0502020204030204" pitchFamily="34" charset="0"/>
                <a:ea typeface="Calibri" panose="020F0502020204030204" pitchFamily="34" charset="0"/>
                <a:cs typeface="Calibri" panose="020F0502020204030204" pitchFamily="34" charset="0"/>
              </a:rPr>
              <a:t>FROM </a:t>
            </a:r>
            <a:r>
              <a:rPr lang="en-IN" sz="2000" kern="100" dirty="0" err="1">
                <a:effectLst/>
                <a:latin typeface="Calibri" panose="020F0502020204030204" pitchFamily="34" charset="0"/>
                <a:ea typeface="Calibri" panose="020F0502020204030204" pitchFamily="34" charset="0"/>
                <a:cs typeface="Calibri" panose="020F0502020204030204" pitchFamily="34" charset="0"/>
              </a:rPr>
              <a:t>hotelreservation</a:t>
            </a:r>
            <a:r>
              <a:rPr lang="en-IN" sz="2000" kern="100" dirty="0">
                <a:effectLst/>
                <a:latin typeface="Calibri" panose="020F0502020204030204" pitchFamily="34" charset="0"/>
                <a:ea typeface="Calibri" panose="020F0502020204030204" pitchFamily="34" charset="0"/>
                <a:cs typeface="Calibri" panose="020F0502020204030204" pitchFamily="34" charset="0"/>
              </a:rPr>
              <a:t>;</a:t>
            </a:r>
          </a:p>
          <a:p>
            <a:pPr marL="0" indent="0">
              <a:lnSpc>
                <a:spcPct val="107000"/>
              </a:lnSpc>
              <a:spcAft>
                <a:spcPts val="800"/>
              </a:spcAft>
              <a:buNone/>
            </a:pP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2000" dirty="0">
                <a:latin typeface="Calibri" panose="020F0502020204030204" pitchFamily="34" charset="0"/>
                <a:ea typeface="Calibri" panose="020F0502020204030204" pitchFamily="34" charset="0"/>
                <a:cs typeface="Calibri" panose="020F0502020204030204" pitchFamily="34" charset="0"/>
              </a:rPr>
              <a:t>Used MAX( ) Function that </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returns the largest value of the selected column.</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2881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D44D54-3BA1-FDC6-D230-90A7733DD9F8}"/>
              </a:ext>
            </a:extLst>
          </p:cNvPr>
          <p:cNvSpPr>
            <a:spLocks noGrp="1"/>
          </p:cNvSpPr>
          <p:nvPr>
            <p:ph idx="1"/>
          </p:nvPr>
        </p:nvSpPr>
        <p:spPr>
          <a:xfrm>
            <a:off x="838200" y="660400"/>
            <a:ext cx="10515600" cy="5516563"/>
          </a:xfrm>
        </p:spPr>
        <p:txBody>
          <a:bodyPr>
            <a:normAutofit/>
          </a:bodyPr>
          <a:lstStyle/>
          <a:p>
            <a:pPr marL="0" indent="0">
              <a:lnSpc>
                <a:spcPct val="107000"/>
              </a:lnSpc>
              <a:spcAft>
                <a:spcPts val="800"/>
              </a:spcAft>
              <a:buNone/>
            </a:pPr>
            <a:r>
              <a:rPr lang="en-IN" sz="2000" b="1" kern="100" dirty="0">
                <a:effectLst/>
                <a:latin typeface="Calibri" panose="020F0502020204030204" pitchFamily="34" charset="0"/>
                <a:ea typeface="Calibri" panose="020F0502020204030204" pitchFamily="34" charset="0"/>
                <a:cs typeface="Calibri" panose="020F0502020204030204" pitchFamily="34" charset="0"/>
              </a:rPr>
              <a:t>3. What is the average price per room for reservations involving children?</a:t>
            </a:r>
          </a:p>
          <a:p>
            <a:pPr marL="0" indent="0">
              <a:lnSpc>
                <a:spcPct val="107000"/>
              </a:lnSpc>
              <a:spcAft>
                <a:spcPts val="800"/>
              </a:spcAft>
              <a:buNone/>
            </a:pPr>
            <a:r>
              <a:rPr lang="en-IN" sz="2000" kern="100" dirty="0">
                <a:effectLst/>
                <a:latin typeface="Calibri" panose="020F0502020204030204" pitchFamily="34" charset="0"/>
                <a:ea typeface="Calibri" panose="020F0502020204030204" pitchFamily="34" charset="0"/>
                <a:cs typeface="Calibri" panose="020F0502020204030204" pitchFamily="34" charset="0"/>
              </a:rPr>
              <a:t> </a:t>
            </a:r>
          </a:p>
          <a:p>
            <a:pPr marL="0" indent="0">
              <a:lnSpc>
                <a:spcPct val="107000"/>
              </a:lnSpc>
              <a:spcBef>
                <a:spcPts val="0"/>
              </a:spcBef>
              <a:spcAft>
                <a:spcPts val="0"/>
              </a:spcAft>
              <a:buNone/>
            </a:pPr>
            <a:r>
              <a:rPr lang="en-IN" sz="2000" kern="100" dirty="0">
                <a:effectLst/>
                <a:latin typeface="Calibri" panose="020F0502020204030204" pitchFamily="34" charset="0"/>
                <a:ea typeface="Calibri" panose="020F0502020204030204" pitchFamily="34" charset="0"/>
                <a:cs typeface="Calibri" panose="020F0502020204030204" pitchFamily="34" charset="0"/>
              </a:rPr>
              <a:t>SELECT AVG(</a:t>
            </a:r>
            <a:r>
              <a:rPr lang="en-IN" sz="2000" kern="100" dirty="0" err="1">
                <a:effectLst/>
                <a:latin typeface="Calibri" panose="020F0502020204030204" pitchFamily="34" charset="0"/>
                <a:ea typeface="Calibri" panose="020F0502020204030204" pitchFamily="34" charset="0"/>
                <a:cs typeface="Calibri" panose="020F0502020204030204" pitchFamily="34" charset="0"/>
              </a:rPr>
              <a:t>avg_price_per_room</a:t>
            </a:r>
            <a:r>
              <a:rPr lang="en-IN" sz="2000" kern="100" dirty="0">
                <a:effectLst/>
                <a:latin typeface="Calibri" panose="020F0502020204030204" pitchFamily="34" charset="0"/>
                <a:ea typeface="Calibri" panose="020F0502020204030204" pitchFamily="34" charset="0"/>
                <a:cs typeface="Calibri" panose="020F0502020204030204" pitchFamily="34" charset="0"/>
              </a:rPr>
              <a:t>) AS </a:t>
            </a:r>
            <a:r>
              <a:rPr lang="en-IN" sz="2000" kern="100" dirty="0" err="1">
                <a:effectLst/>
                <a:latin typeface="Calibri" panose="020F0502020204030204" pitchFamily="34" charset="0"/>
                <a:ea typeface="Calibri" panose="020F0502020204030204" pitchFamily="34" charset="0"/>
                <a:cs typeface="Calibri" panose="020F0502020204030204" pitchFamily="34" charset="0"/>
              </a:rPr>
              <a:t>avg_price_per_room</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Bef>
                <a:spcPts val="0"/>
              </a:spcBef>
              <a:spcAft>
                <a:spcPts val="0"/>
              </a:spcAft>
              <a:buNone/>
            </a:pPr>
            <a:r>
              <a:rPr lang="en-IN" sz="2000" kern="100" dirty="0">
                <a:effectLst/>
                <a:latin typeface="Calibri" panose="020F0502020204030204" pitchFamily="34" charset="0"/>
                <a:ea typeface="Calibri" panose="020F0502020204030204" pitchFamily="34" charset="0"/>
                <a:cs typeface="Calibri" panose="020F0502020204030204" pitchFamily="34" charset="0"/>
              </a:rPr>
              <a:t>FROM </a:t>
            </a:r>
            <a:r>
              <a:rPr lang="en-IN" sz="2000" kern="100" dirty="0" err="1">
                <a:effectLst/>
                <a:latin typeface="Calibri" panose="020F0502020204030204" pitchFamily="34" charset="0"/>
                <a:ea typeface="Calibri" panose="020F0502020204030204" pitchFamily="34" charset="0"/>
                <a:cs typeface="Calibri" panose="020F0502020204030204" pitchFamily="34" charset="0"/>
              </a:rPr>
              <a:t>hotelreservation</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Bef>
                <a:spcPts val="0"/>
              </a:spcBef>
              <a:spcAft>
                <a:spcPts val="0"/>
              </a:spcAft>
              <a:buNone/>
            </a:pPr>
            <a:r>
              <a:rPr lang="en-IN" sz="2000" kern="100" dirty="0">
                <a:effectLst/>
                <a:latin typeface="Calibri" panose="020F0502020204030204" pitchFamily="34" charset="0"/>
                <a:ea typeface="Calibri" panose="020F0502020204030204" pitchFamily="34" charset="0"/>
                <a:cs typeface="Calibri" panose="020F0502020204030204" pitchFamily="34" charset="0"/>
              </a:rPr>
              <a:t>WHERE </a:t>
            </a:r>
            <a:r>
              <a:rPr lang="en-IN" sz="2000" kern="100" dirty="0" err="1">
                <a:effectLst/>
                <a:latin typeface="Calibri" panose="020F0502020204030204" pitchFamily="34" charset="0"/>
                <a:ea typeface="Calibri" panose="020F0502020204030204" pitchFamily="34" charset="0"/>
                <a:cs typeface="Calibri" panose="020F0502020204030204" pitchFamily="34" charset="0"/>
              </a:rPr>
              <a:t>no_of_children</a:t>
            </a:r>
            <a:r>
              <a:rPr lang="en-IN" sz="2000" kern="100" dirty="0">
                <a:effectLst/>
                <a:latin typeface="Calibri" panose="020F0502020204030204" pitchFamily="34" charset="0"/>
                <a:ea typeface="Calibri" panose="020F0502020204030204" pitchFamily="34" charset="0"/>
                <a:cs typeface="Calibri" panose="020F0502020204030204" pitchFamily="34" charset="0"/>
              </a:rPr>
              <a:t> &gt; 0;</a:t>
            </a:r>
          </a:p>
          <a:p>
            <a:pPr marL="0" indent="0">
              <a:buNone/>
            </a:pP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2000" dirty="0">
                <a:latin typeface="Calibri" panose="020F0502020204030204" pitchFamily="34" charset="0"/>
                <a:ea typeface="Calibri" panose="020F0502020204030204" pitchFamily="34" charset="0"/>
                <a:cs typeface="Calibri" panose="020F0502020204030204" pitchFamily="34" charset="0"/>
              </a:rPr>
              <a:t>Used AVG( ) function which returns</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average value of a numeric column along with WHERE Clause which is used to filtered records.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0118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D44D54-3BA1-FDC6-D230-90A7733DD9F8}"/>
              </a:ext>
            </a:extLst>
          </p:cNvPr>
          <p:cNvSpPr>
            <a:spLocks noGrp="1"/>
          </p:cNvSpPr>
          <p:nvPr>
            <p:ph idx="1"/>
          </p:nvPr>
        </p:nvSpPr>
        <p:spPr>
          <a:xfrm>
            <a:off x="838200" y="660400"/>
            <a:ext cx="10515600" cy="5516563"/>
          </a:xfrm>
        </p:spPr>
        <p:txBody>
          <a:bodyPr>
            <a:normAutofit/>
          </a:bodyPr>
          <a:lstStyle/>
          <a:p>
            <a:pPr marL="0" indent="0">
              <a:lnSpc>
                <a:spcPct val="107000"/>
              </a:lnSpc>
              <a:spcAft>
                <a:spcPts val="800"/>
              </a:spcAft>
              <a:buNone/>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4. How many reservations were made for the year 20XX (replace XX with the desired year)?(2018*)</a:t>
            </a:r>
          </a:p>
          <a:p>
            <a:pPr marL="0" indent="0">
              <a:lnSpc>
                <a:spcPct val="107000"/>
              </a:lnSpc>
              <a:spcAft>
                <a:spcPts val="800"/>
              </a:spcAft>
              <a:buNone/>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Bef>
                <a:spcPts val="0"/>
              </a:spcBef>
              <a:spcAft>
                <a:spcPts val="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SELECT COUNT(*) AS num_reservations_2018</a:t>
            </a:r>
          </a:p>
          <a:p>
            <a:pPr marL="0" indent="0">
              <a:lnSpc>
                <a:spcPct val="107000"/>
              </a:lnSpc>
              <a:spcBef>
                <a:spcPts val="0"/>
              </a:spcBef>
              <a:spcAft>
                <a:spcPts val="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FROM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hotelreservation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WHERE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arrival_date</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 2018;</a:t>
            </a:r>
          </a:p>
          <a:p>
            <a:pPr marL="0" indent="0">
              <a:lnSpc>
                <a:spcPct val="107000"/>
              </a:lnSpc>
              <a:spcAft>
                <a:spcPts val="800"/>
              </a:spcAft>
              <a:buNone/>
            </a:pP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kern="100" dirty="0">
                <a:effectLst/>
                <a:latin typeface="Calibri" panose="020F0502020204030204" pitchFamily="34" charset="0"/>
                <a:ea typeface="Calibri" panose="020F0502020204030204" pitchFamily="34" charset="0"/>
                <a:cs typeface="Calibri" panose="020F0502020204030204" pitchFamily="34" charset="0"/>
              </a:rPr>
              <a:t>Used COUNT( ) function </a:t>
            </a:r>
            <a:r>
              <a:rPr lang="en-US" sz="2000" kern="100" dirty="0">
                <a:solidFill>
                  <a:srgbClr val="000000"/>
                </a:solidFill>
                <a:latin typeface="Calibri" panose="020F0502020204030204" pitchFamily="34" charset="0"/>
                <a:ea typeface="Calibri" panose="020F0502020204030204" pitchFamily="34" charset="0"/>
                <a:cs typeface="Calibri" panose="020F0502020204030204" pitchFamily="34" charset="0"/>
              </a:rPr>
              <a:t>that</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returns the number of rows that matches a specified criterion along with WHERE Clause which is used to filtered records.</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Aft>
                <a:spcPts val="800"/>
              </a:spcAft>
              <a:buNone/>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dirty="0"/>
          </a:p>
        </p:txBody>
      </p:sp>
    </p:spTree>
    <p:extLst>
      <p:ext uri="{BB962C8B-B14F-4D97-AF65-F5344CB8AC3E}">
        <p14:creationId xmlns:p14="http://schemas.microsoft.com/office/powerpoint/2010/main" val="1757956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D44D54-3BA1-FDC6-D230-90A7733DD9F8}"/>
              </a:ext>
            </a:extLst>
          </p:cNvPr>
          <p:cNvSpPr>
            <a:spLocks noGrp="1"/>
          </p:cNvSpPr>
          <p:nvPr>
            <p:ph idx="1"/>
          </p:nvPr>
        </p:nvSpPr>
        <p:spPr>
          <a:xfrm>
            <a:off x="838200" y="660400"/>
            <a:ext cx="10515600" cy="5516563"/>
          </a:xfrm>
        </p:spPr>
        <p:txBody>
          <a:bodyPr>
            <a:normAutofit/>
          </a:bodyPr>
          <a:lstStyle/>
          <a:p>
            <a:pPr marL="0" indent="0">
              <a:lnSpc>
                <a:spcPct val="107000"/>
              </a:lnSpc>
              <a:spcAft>
                <a:spcPts val="800"/>
              </a:spcAft>
              <a:buNone/>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5. What is the most commonly booked room type?</a:t>
            </a:r>
          </a:p>
          <a:p>
            <a:pPr marL="0" indent="0">
              <a:lnSpc>
                <a:spcPct val="107000"/>
              </a:lnSpc>
              <a:spcAft>
                <a:spcPts val="80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Bef>
                <a:spcPts val="0"/>
              </a:spcBef>
              <a:spcAft>
                <a:spcPts val="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SELECT MAX(</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room_type_reserved</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Bef>
                <a:spcPts val="0"/>
              </a:spcBef>
              <a:spcAft>
                <a:spcPts val="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FROM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hotelreservation</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latin typeface="Calibri" panose="020F0502020204030204" pitchFamily="34" charset="0"/>
                <a:ea typeface="Calibri" panose="020F0502020204030204" pitchFamily="34" charset="0"/>
                <a:cs typeface="Calibri" panose="020F0502020204030204" pitchFamily="34" charset="0"/>
              </a:rPr>
              <a:t>Used MAX( ) Function that </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returns the largest value of the selected column.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dirty="0"/>
          </a:p>
        </p:txBody>
      </p:sp>
    </p:spTree>
    <p:extLst>
      <p:ext uri="{BB962C8B-B14F-4D97-AF65-F5344CB8AC3E}">
        <p14:creationId xmlns:p14="http://schemas.microsoft.com/office/powerpoint/2010/main" val="1314674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D44D54-3BA1-FDC6-D230-90A7733DD9F8}"/>
              </a:ext>
            </a:extLst>
          </p:cNvPr>
          <p:cNvSpPr>
            <a:spLocks noGrp="1"/>
          </p:cNvSpPr>
          <p:nvPr>
            <p:ph idx="1"/>
          </p:nvPr>
        </p:nvSpPr>
        <p:spPr>
          <a:xfrm>
            <a:off x="838200" y="660400"/>
            <a:ext cx="10515600" cy="5516563"/>
          </a:xfrm>
        </p:spPr>
        <p:txBody>
          <a:bodyPr>
            <a:normAutofit/>
          </a:bodyPr>
          <a:lstStyle/>
          <a:p>
            <a:pPr marL="0" indent="0">
              <a:lnSpc>
                <a:spcPct val="107000"/>
              </a:lnSpc>
              <a:spcAft>
                <a:spcPts val="800"/>
              </a:spcAft>
              <a:buNone/>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6. How many reservations fall on a weekend (</a:t>
            </a:r>
            <a:r>
              <a:rPr lang="en-IN" sz="2000" b="1" kern="100" dirty="0" err="1">
                <a:effectLst/>
                <a:latin typeface="Calibri" panose="020F0502020204030204" pitchFamily="34" charset="0"/>
                <a:ea typeface="Calibri" panose="020F0502020204030204" pitchFamily="34" charset="0"/>
                <a:cs typeface="Times New Roman" panose="02020603050405020304" pitchFamily="18" charset="0"/>
              </a:rPr>
              <a:t>no_of_weekend_nights</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 &gt; 0)?</a:t>
            </a:r>
          </a:p>
          <a:p>
            <a:pPr marL="0" indent="0">
              <a:lnSpc>
                <a:spcPct val="107000"/>
              </a:lnSpc>
              <a:spcAft>
                <a:spcPts val="80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Bef>
                <a:spcPts val="0"/>
              </a:spcBef>
              <a:spcAft>
                <a:spcPts val="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SELECT COUNT(*) AS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num_weekend_reservations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FROM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hotelreservation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WHERE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no_of_weekend_nights</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&gt; 0;</a:t>
            </a:r>
          </a:p>
          <a:p>
            <a:pPr marL="0" indent="0">
              <a:lnSpc>
                <a:spcPct val="107000"/>
              </a:lnSpc>
              <a:spcAft>
                <a:spcPts val="800"/>
              </a:spcAft>
              <a:buNone/>
            </a:pP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kern="100" dirty="0">
                <a:effectLst/>
                <a:latin typeface="Calibri" panose="020F0502020204030204" pitchFamily="34" charset="0"/>
                <a:ea typeface="Calibri" panose="020F0502020204030204" pitchFamily="34" charset="0"/>
                <a:cs typeface="Calibri" panose="020F0502020204030204" pitchFamily="34" charset="0"/>
              </a:rPr>
              <a:t>Used COUNT( ) function </a:t>
            </a:r>
            <a:r>
              <a:rPr lang="en-US" sz="2000" kern="100" dirty="0">
                <a:solidFill>
                  <a:srgbClr val="000000"/>
                </a:solidFill>
                <a:latin typeface="Calibri" panose="020F0502020204030204" pitchFamily="34" charset="0"/>
                <a:ea typeface="Calibri" panose="020F0502020204030204" pitchFamily="34" charset="0"/>
                <a:cs typeface="Calibri" panose="020F0502020204030204" pitchFamily="34" charset="0"/>
              </a:rPr>
              <a:t>that</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returns the number of rows that matches a specified criterion along with WHERE Clause which is used to filtered records.</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Aft>
                <a:spcPts val="800"/>
              </a:spcAft>
              <a:buNone/>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dirty="0"/>
          </a:p>
        </p:txBody>
      </p:sp>
    </p:spTree>
    <p:extLst>
      <p:ext uri="{BB962C8B-B14F-4D97-AF65-F5344CB8AC3E}">
        <p14:creationId xmlns:p14="http://schemas.microsoft.com/office/powerpoint/2010/main" val="291504165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238</TotalTime>
  <Words>1533</Words>
  <Application>Microsoft Office PowerPoint</Application>
  <PresentationFormat>Widescreen</PresentationFormat>
  <Paragraphs>158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Schoolbook</vt:lpstr>
      <vt:lpstr>Wingdings 2</vt:lpstr>
      <vt:lpstr>View</vt:lpstr>
      <vt:lpstr>PowerPoint Presentation</vt:lpstr>
      <vt:lpstr>Project 2: Hotel Reservation Analysis with 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AYUR PATEL</dc:creator>
  <cp:lastModifiedBy>AYUR PATEL</cp:lastModifiedBy>
  <cp:revision>6</cp:revision>
  <dcterms:created xsi:type="dcterms:W3CDTF">2024-03-09T09:33:20Z</dcterms:created>
  <dcterms:modified xsi:type="dcterms:W3CDTF">2024-03-12T06:17:11Z</dcterms:modified>
</cp:coreProperties>
</file>