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22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F11DA-4B3F-42F0-A629-6BDE14A838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4FCBB-FB3C-4CA9-A6D2-4D2A80ED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8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Group Leaders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Asset Growth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Growth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Deposit Growth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7a6c8d-839e-4f00-866f-aacf5c1b618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7a6c8d-839e-4f00-866f-aacf5c1b618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7a6c8d-839e-4f00-866f-aacf5c1b618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707a6c8d-839e-4f00-866f-aacf5c1b6181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Scorecard_Axis_Bank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8/29/2025 6:49:13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8/17/2025 2:29:58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card ,textbox ,image ,slicer ,Group Leaders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slicer ,imag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LEVEL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sset Growth ,Revenue Growth ,slicer ,advancedSlicerVisual ,Deposit Growth ,image ,card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128</Words>
  <Application>Microsoft Office PowerPoint</Application>
  <PresentationFormat>Widescreen</PresentationFormat>
  <Paragraphs>63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Scorecard_Axis_Bank</vt:lpstr>
      <vt:lpstr>EMPLOYEE LEVEL</vt:lpstr>
      <vt:lpstr>CLIENT LEVEL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Ayush Ray</cp:lastModifiedBy>
  <cp:revision>5</cp:revision>
  <dcterms:created xsi:type="dcterms:W3CDTF">2016-09-04T11:54:55Z</dcterms:created>
  <dcterms:modified xsi:type="dcterms:W3CDTF">2025-08-29T06:51:15Z</dcterms:modified>
</cp:coreProperties>
</file>