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65" r:id="rId12"/>
    <p:sldId id="274" r:id="rId13"/>
    <p:sldId id="266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EB0EBB-3144-4959-B5F1-560F7ECCC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1A876-A78F-4EF8-B6B1-6B83D27E1D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B1C6-3FFE-4EE3-B31B-B79669650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A7F6-BB04-4454-855A-0958291013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EA31F-500C-45C1-8D97-F134393C4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CAB-4974-4757-A68D-1D68E519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E2A9-F778-4764-B291-F7CF1BBF1C8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7A98E-FF2F-4474-B20A-05ABB2BA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52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113-D8D9-49A1-9C40-EB3AD544EC7C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0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044D-8E77-4C6C-8F3E-ADE98EC88B3C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D352-91CA-4E36-AEBA-D39613A141F6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0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13C0-A7A9-47F1-9484-403111203A48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4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74C8-A3C0-4DAE-B532-CEAF476094E2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D86F-ABC1-4A2F-9B26-5078D51E776A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D092-C184-4F7B-B428-429F52824E6F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9992-4E9F-45A9-8FC7-B9DF0FFAF347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9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C478-14B0-4A4B-8486-65DB87C40BD4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D5E4-54A0-439C-8265-B3041806C82F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F8268C-FB83-43EF-8870-6EA0CC8E5BD5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822F-3C4E-4CC2-B58E-E896D2DEF189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F560E5-C0C3-468C-8D8D-214F2691A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5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D1CAFC-1AC1-41A6-837A-4987D2FB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557" y="2301098"/>
            <a:ext cx="10018643" cy="1172438"/>
          </a:xfrm>
        </p:spPr>
        <p:txBody>
          <a:bodyPr/>
          <a:lstStyle/>
          <a:p>
            <a:r>
              <a:rPr lang="en-US" dirty="0"/>
              <a:t>Our Final project presentation on</a:t>
            </a:r>
          </a:p>
          <a:p>
            <a:r>
              <a:rPr lang="en-US" dirty="0"/>
              <a:t>                            </a:t>
            </a:r>
            <a:r>
              <a:rPr lang="en-US" b="1" dirty="0"/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RECORD MANAGEMENT SYSTEM”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9DC50-8EC5-4480-BC6F-9BBED31BC307}"/>
              </a:ext>
            </a:extLst>
          </p:cNvPr>
          <p:cNvSpPr txBox="1"/>
          <p:nvPr/>
        </p:nvSpPr>
        <p:spPr>
          <a:xfrm>
            <a:off x="834887" y="3667901"/>
            <a:ext cx="2849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Ishwor Pokharel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Ayuscal Sedhai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Dharmaraj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Patherkat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49C3A-B089-485D-B68E-5E0518BFF0E0}"/>
              </a:ext>
            </a:extLst>
          </p:cNvPr>
          <p:cNvSpPr txBox="1"/>
          <p:nvPr/>
        </p:nvSpPr>
        <p:spPr>
          <a:xfrm>
            <a:off x="9342783" y="3667901"/>
            <a:ext cx="2849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DEPARTMENT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0AADC-AD26-4B57-9212-895BF6B4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2" y="92766"/>
            <a:ext cx="1524000" cy="1934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C6AA0-147E-4555-B3A0-8CFE9810FF70}"/>
              </a:ext>
            </a:extLst>
          </p:cNvPr>
          <p:cNvSpPr txBox="1"/>
          <p:nvPr/>
        </p:nvSpPr>
        <p:spPr>
          <a:xfrm>
            <a:off x="622852" y="324272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HIMALAYAN WHITEHOUSE INTERNATIONAL COLLEGE</a:t>
            </a:r>
          </a:p>
          <a:p>
            <a:r>
              <a:rPr lang="en-US" sz="2400" dirty="0"/>
              <a:t>(Affiliated to </a:t>
            </a:r>
            <a:r>
              <a:rPr lang="en-US" sz="2400" dirty="0" err="1"/>
              <a:t>Purbanchal</a:t>
            </a:r>
            <a:r>
              <a:rPr lang="en-US" sz="2400" dirty="0"/>
              <a:t> University)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B50D65-1A7A-4A5D-B818-316BC5AD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0852" y="92766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891EC-CC7C-4384-883E-12A6D2F3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84" y="92764"/>
            <a:ext cx="6135342" cy="5870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12CCB-EDDB-4225-8147-45DB59FF09B9}"/>
              </a:ext>
            </a:extLst>
          </p:cNvPr>
          <p:cNvSpPr txBox="1"/>
          <p:nvPr/>
        </p:nvSpPr>
        <p:spPr>
          <a:xfrm>
            <a:off x="130996" y="92764"/>
            <a:ext cx="348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8108-6681-4A6F-962B-BF66B1DB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985" y="92764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406E-E4DA-44AF-AA76-70268F60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78" y="1196533"/>
            <a:ext cx="9603275" cy="1049235"/>
          </a:xfrm>
        </p:spPr>
        <p:txBody>
          <a:bodyPr/>
          <a:lstStyle/>
          <a:p>
            <a:r>
              <a:rPr lang="en-US" dirty="0"/>
              <a:t>Implementation &amp;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16078-33CE-4FC6-AA4E-A9A06B54059D}"/>
              </a:ext>
            </a:extLst>
          </p:cNvPr>
          <p:cNvSpPr txBox="1"/>
          <p:nvPr/>
        </p:nvSpPr>
        <p:spPr>
          <a:xfrm>
            <a:off x="457200" y="2582561"/>
            <a:ext cx="88845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using Java, SQL Connector, NetBeans.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Usability testing, functional testing, database testing.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tested login, student registration, fee module, result module.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A2CE-A8B9-4BB4-AF51-3577E4E2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0825" y="162869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30D32-B166-3081-A10E-119C4EF5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079" y="100234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 descr="A graph with a staircase&#10;&#10;AI-generated content may be incorrect.">
            <a:extLst>
              <a:ext uri="{FF2B5EF4-FFF2-40B4-BE49-F238E27FC236}">
                <a16:creationId xmlns:a16="http://schemas.microsoft.com/office/drawing/2014/main" id="{AD6BCA68-1B07-8191-801C-1453808A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6" y="234552"/>
            <a:ext cx="6835732" cy="5319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9571-D78F-B672-8020-8BE39C23D8CB}"/>
              </a:ext>
            </a:extLst>
          </p:cNvPr>
          <p:cNvSpPr txBox="1"/>
          <p:nvPr/>
        </p:nvSpPr>
        <p:spPr>
          <a:xfrm>
            <a:off x="77638" y="234552"/>
            <a:ext cx="30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68462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81CD-C189-417C-971F-80A65641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95" y="1156777"/>
            <a:ext cx="9603275" cy="1049235"/>
          </a:xfrm>
        </p:spPr>
        <p:txBody>
          <a:bodyPr/>
          <a:lstStyle/>
          <a:p>
            <a:r>
              <a:rPr lang="en-US" dirty="0"/>
              <a:t>Conclusion &amp; 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1100E-A723-4067-ABD9-9A1E69BD5390}"/>
              </a:ext>
            </a:extLst>
          </p:cNvPr>
          <p:cNvSpPr txBox="1"/>
          <p:nvPr/>
        </p:nvSpPr>
        <p:spPr>
          <a:xfrm>
            <a:off x="580768" y="2372497"/>
            <a:ext cx="98854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SRMS simplifies student data management.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secure and organized record-keeping.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student access for result viewing.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integration.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database for remote access.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0D522-1EF3-4064-A4F1-BA5F697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077" y="96608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FF29-554C-46B9-BDBD-C14E9B3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02" y="1196534"/>
            <a:ext cx="9603275" cy="1049235"/>
          </a:xfrm>
        </p:spPr>
        <p:txBody>
          <a:bodyPr/>
          <a:lstStyle/>
          <a:p>
            <a:r>
              <a:rPr lang="en-US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41AF-7F64-4BEC-A9D3-5E78EE0C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Research Articles</a:t>
            </a:r>
            <a:endParaRPr lang="en-US" sz="1800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   [1] Gupta, A., &amp; Sharma, R. (2020). Web-based student information management system. Journal of    Information Systems, 12(3), 123-135. </a:t>
            </a:r>
          </a:p>
          <a:p>
            <a:pPr marR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 [2]   Khan, M., Ali, S., &amp; Hussain, T. (2019). Desktop-based student management system using SQL database. International Journal of Computer Science, 15(2), 45-52. </a:t>
            </a:r>
          </a:p>
          <a:p>
            <a:pPr marR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[3] Patel, H., &amp; Desai, M. (2021). Java-based applications in educational management: A review. Educational Technology Journal, 18(4), 78-89.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BBE78-6094-4E53-8D71-B198C15E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330" y="136364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F3CC0-BF24-44E4-918D-97E429A54909}"/>
              </a:ext>
            </a:extLst>
          </p:cNvPr>
          <p:cNvSpPr txBox="1"/>
          <p:nvPr/>
        </p:nvSpPr>
        <p:spPr>
          <a:xfrm>
            <a:off x="1886465" y="2261286"/>
            <a:ext cx="84190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346BA-6EAD-42EC-8729-989EEB58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60E5-C0C3-468C-8D8D-214F2691A8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AD5A1-7FF5-4CDC-A2EE-CD9FD9B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149617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D4C7F-EDE4-448D-9334-2CD7D3DED92E}"/>
              </a:ext>
            </a:extLst>
          </p:cNvPr>
          <p:cNvSpPr txBox="1"/>
          <p:nvPr/>
        </p:nvSpPr>
        <p:spPr>
          <a:xfrm>
            <a:off x="516835" y="318052"/>
            <a:ext cx="478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8AD41-AED6-4B5B-9DE9-455D34FABEC8}"/>
              </a:ext>
            </a:extLst>
          </p:cNvPr>
          <p:cNvSpPr txBox="1"/>
          <p:nvPr/>
        </p:nvSpPr>
        <p:spPr>
          <a:xfrm>
            <a:off x="516835" y="959093"/>
            <a:ext cx="772601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SDLC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Level DFD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Testing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D5E7-CDEB-4C32-9F97-F9E6A4C6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13" y="973732"/>
            <a:ext cx="9603275" cy="1049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C585F-F020-4F3C-8754-19E4EE2241A7}"/>
              </a:ext>
            </a:extLst>
          </p:cNvPr>
          <p:cNvSpPr txBox="1"/>
          <p:nvPr/>
        </p:nvSpPr>
        <p:spPr>
          <a:xfrm>
            <a:off x="768627" y="2332383"/>
            <a:ext cx="9448800" cy="29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SRMS is a software application designed for educational institutions.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built using Java and SQL for secure and efficient student record management.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Exclusively for administrative use with a secure login system.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record-keeping efforts, improves accuracy, and enhances data security.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42F79-794D-4D3B-ACA0-42F9BB9F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82" y="109860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048-508A-45ED-9B8F-C7A9F15A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20" y="1117023"/>
            <a:ext cx="9603275" cy="104923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C10E6-7AD8-453D-B582-85C5DB02DF7B}"/>
              </a:ext>
            </a:extLst>
          </p:cNvPr>
          <p:cNvSpPr txBox="1"/>
          <p:nvPr/>
        </p:nvSpPr>
        <p:spPr>
          <a:xfrm>
            <a:off x="640920" y="2346544"/>
            <a:ext cx="9077739" cy="302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secure login system for administrators.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efficient student record management (Add, View, Edit, Search, Delete).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fee structure management.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result management functionality.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919E3-6E9A-41BA-8317-3D23CF2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329" y="176121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B053-8AC1-4F6F-933C-61BF397E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8" y="1116447"/>
            <a:ext cx="9603275" cy="104923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F1B86-5F3E-4008-BEEA-5EF240412FE4}"/>
              </a:ext>
            </a:extLst>
          </p:cNvPr>
          <p:cNvSpPr txBox="1"/>
          <p:nvPr/>
        </p:nvSpPr>
        <p:spPr>
          <a:xfrm>
            <a:off x="781878" y="2385391"/>
            <a:ext cx="94115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record-keeping is time-consuming and error-prone.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managing registration, fee payments, and academic records.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inconsistencies and security risks.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SRMS provides an automated solution for efficient student data management.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609D9-AEF5-4400-A017-9E0A1A2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82" y="96608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6A54-BEF6-4877-9F87-EB27B16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54" y="1175580"/>
            <a:ext cx="9603275" cy="1049235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44B3F-933F-40FF-9E67-0FF7837A019B}"/>
              </a:ext>
            </a:extLst>
          </p:cNvPr>
          <p:cNvSpPr txBox="1"/>
          <p:nvPr/>
        </p:nvSpPr>
        <p:spPr>
          <a:xfrm>
            <a:off x="1007165" y="1880259"/>
            <a:ext cx="92260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login and signup for admin access.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personal, academic, and contact details.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Management: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Search, update, and delete student records.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 Management: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payments and generate admit cards.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Management: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academic performance records.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with Apache NetBeans for better usability.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4939-7339-4DA9-B16A-2DABF90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82" y="109860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1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49F3-806D-42A3-AD17-562C04EE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72" y="1092324"/>
            <a:ext cx="9603275" cy="1049235"/>
          </a:xfrm>
        </p:spPr>
        <p:txBody>
          <a:bodyPr/>
          <a:lstStyle/>
          <a:p>
            <a:r>
              <a:rPr lang="en-US" dirty="0"/>
              <a:t>Selected SDLC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4448-6F4F-4079-9BFB-DDC10AEE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994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Chosen: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 Model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Selection: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iterative development and continuous feedback.</a:t>
            </a:r>
          </a:p>
          <a:p>
            <a:pPr lvl="1" algn="just">
              <a:lnSpc>
                <a:spcPct val="160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changes and improvements efficiently.</a:t>
            </a:r>
          </a:p>
          <a:p>
            <a:pPr lvl="1" algn="just">
              <a:lnSpc>
                <a:spcPct val="160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early detection and resolution of issues.</a:t>
            </a:r>
          </a:p>
          <a:p>
            <a:pPr lvl="1" algn="just">
              <a:lnSpc>
                <a:spcPct val="160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collaboration between development and testing teams.</a:t>
            </a:r>
          </a:p>
          <a:p>
            <a:pPr lvl="1" algn="just">
              <a:lnSpc>
                <a:spcPct val="160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flexibility in incorporating user requirements during development.</a:t>
            </a:r>
          </a:p>
          <a:p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2FB3-FE19-4B61-B48E-483AA0B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078" y="162868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9C69C-5970-48D8-BFBA-1E830AB8D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4" y="116163"/>
            <a:ext cx="7023652" cy="5966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FF9A7C-CA69-4830-9B4C-20D1C23D34B1}"/>
              </a:ext>
            </a:extLst>
          </p:cNvPr>
          <p:cNvSpPr txBox="1"/>
          <p:nvPr/>
        </p:nvSpPr>
        <p:spPr>
          <a:xfrm>
            <a:off x="0" y="229125"/>
            <a:ext cx="3140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ONE LEVEL DFD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3B13-1A64-4A67-B915-8E0C22C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329" y="116163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5329D-6C67-4F32-B925-A1788D76A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7" y="168758"/>
            <a:ext cx="5605669" cy="5874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899CC-6187-467B-B695-B0AC09D208DC}"/>
              </a:ext>
            </a:extLst>
          </p:cNvPr>
          <p:cNvSpPr txBox="1"/>
          <p:nvPr/>
        </p:nvSpPr>
        <p:spPr>
          <a:xfrm>
            <a:off x="0" y="168758"/>
            <a:ext cx="400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ACTIVITY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61DD-E4C6-43BF-B7F6-DC6A0FCF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329" y="168758"/>
            <a:ext cx="811019" cy="503578"/>
          </a:xfrm>
        </p:spPr>
        <p:txBody>
          <a:bodyPr/>
          <a:lstStyle/>
          <a:p>
            <a:fld id="{D6F560E5-C0C3-468C-8D8D-214F2691A8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646</TotalTime>
  <Words>512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INTRODUCTION</vt:lpstr>
      <vt:lpstr>Objectives</vt:lpstr>
      <vt:lpstr>Problem statement</vt:lpstr>
      <vt:lpstr>Scope</vt:lpstr>
      <vt:lpstr>Selected SDLC Model</vt:lpstr>
      <vt:lpstr>PowerPoint Presentation</vt:lpstr>
      <vt:lpstr>PowerPoint Presentation</vt:lpstr>
      <vt:lpstr>PowerPoint Presentation</vt:lpstr>
      <vt:lpstr>Implementation &amp; testing</vt:lpstr>
      <vt:lpstr>PowerPoint Presentation</vt:lpstr>
      <vt:lpstr>Conclusion &amp; future enhancements</vt:lpstr>
      <vt:lpstr>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MANAGEMENT SYSTEM</dc:title>
  <dc:creator>ishworpok378@outlook.com</dc:creator>
  <cp:lastModifiedBy>Ayuscal Sedhai</cp:lastModifiedBy>
  <cp:revision>30</cp:revision>
  <dcterms:created xsi:type="dcterms:W3CDTF">2025-02-17T16:29:55Z</dcterms:created>
  <dcterms:modified xsi:type="dcterms:W3CDTF">2025-03-06T08:37:36Z</dcterms:modified>
</cp:coreProperties>
</file>