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roxima Nova"/>
      <p:regular r:id="rId30"/>
      <p:bold r:id="rId31"/>
      <p:italic r:id="rId32"/>
      <p:boldItalic r:id="rId33"/>
    </p:embeddedFont>
    <p:embeddedFont>
      <p:font typeface="Playfair Display"/>
      <p:regular r:id="rId34"/>
      <p:bold r:id="rId35"/>
      <p:italic r:id="rId36"/>
      <p:boldItalic r:id="rId37"/>
    </p:embeddedFont>
    <p:embeddedFont>
      <p:font typeface="Lato"/>
      <p:regular r:id="rId38"/>
      <p:bold r:id="rId39"/>
      <p:italic r:id="rId40"/>
      <p:boldItalic r:id="rId41"/>
    </p:embeddedFont>
    <p:embeddedFont>
      <p:font typeface="Quattrocento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2" Type="http://schemas.openxmlformats.org/officeDocument/2006/relationships/font" Target="fonts/QuattrocentoSans-regular.fntdata"/><Relationship Id="rId41" Type="http://schemas.openxmlformats.org/officeDocument/2006/relationships/font" Target="fonts/Lato-boldItalic.fntdata"/><Relationship Id="rId22" Type="http://schemas.openxmlformats.org/officeDocument/2006/relationships/slide" Target="slides/slide16.xml"/><Relationship Id="rId44" Type="http://schemas.openxmlformats.org/officeDocument/2006/relationships/font" Target="fonts/QuattrocentoSans-italic.fntdata"/><Relationship Id="rId21" Type="http://schemas.openxmlformats.org/officeDocument/2006/relationships/slide" Target="slides/slide15.xml"/><Relationship Id="rId43" Type="http://schemas.openxmlformats.org/officeDocument/2006/relationships/font" Target="fonts/QuattrocentoSans-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5.xml"/><Relationship Id="rId33" Type="http://schemas.openxmlformats.org/officeDocument/2006/relationships/font" Target="fonts/ProximaNova-boldItalic.fntdata"/><Relationship Id="rId10" Type="http://schemas.openxmlformats.org/officeDocument/2006/relationships/slide" Target="slides/slide4.xml"/><Relationship Id="rId32" Type="http://schemas.openxmlformats.org/officeDocument/2006/relationships/font" Target="fonts/ProximaNova-italic.fntdata"/><Relationship Id="rId13" Type="http://schemas.openxmlformats.org/officeDocument/2006/relationships/slide" Target="slides/slide7.xml"/><Relationship Id="rId35" Type="http://schemas.openxmlformats.org/officeDocument/2006/relationships/font" Target="fonts/PlayfairDisplay-bold.fntdata"/><Relationship Id="rId12" Type="http://schemas.openxmlformats.org/officeDocument/2006/relationships/slide" Target="slides/slide6.xml"/><Relationship Id="rId34" Type="http://schemas.openxmlformats.org/officeDocument/2006/relationships/font" Target="fonts/PlayfairDisplay-regular.fntdata"/><Relationship Id="rId15" Type="http://schemas.openxmlformats.org/officeDocument/2006/relationships/slide" Target="slides/slide9.xml"/><Relationship Id="rId37" Type="http://schemas.openxmlformats.org/officeDocument/2006/relationships/font" Target="fonts/PlayfairDisplay-boldItalic.fntdata"/><Relationship Id="rId14" Type="http://schemas.openxmlformats.org/officeDocument/2006/relationships/slide" Target="slides/slide8.xml"/><Relationship Id="rId36" Type="http://schemas.openxmlformats.org/officeDocument/2006/relationships/font" Target="fonts/PlayfairDisplay-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48bdcbf1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48bdcbf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48bdcbf1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48bdcbf1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48bdcbf1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48bdcbf1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48bdcbf1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48bdcbf1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48bdcbf1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48bdcbf1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48bdcbf1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48bdcbf1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48bdcbf1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48bdcbf1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48bdcbf1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48bdcbf1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48bdcbf1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48bdcbf1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48bdcbf1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48bdcbf1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48bdcbf1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d48bdcbf1e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48bdcbf1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d48bdcbf1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48bdcbf1e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d48bdcbf1e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48bdcbf1e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d48bdcbf1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48bdcbf1e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d48bdcbf1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sm" w="sm" type="none"/>
            <a:tailEnd len="sm" w="sm" type="none"/>
          </a:ln>
        </p:spPr>
      </p:cxnSp>
      <p:pic>
        <p:nvPicPr>
          <p:cNvPr descr="style3singlecolormid.png" id="14" name="Google Shape;14;p2"/>
          <p:cNvPicPr preferRelativeResize="0"/>
          <p:nvPr/>
        </p:nvPicPr>
        <p:blipFill rotWithShape="1">
          <a:blip r:embed="rId2">
            <a:alphaModFix/>
          </a:blip>
          <a:srcRect b="0" l="0" r="0" t="0"/>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rotWithShape="1">
          <a:blip r:embed="rId3">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6" name="Shape 56"/>
        <p:cNvGrpSpPr/>
        <p:nvPr/>
      </p:nvGrpSpPr>
      <p:grpSpPr>
        <a:xfrm>
          <a:off x="0" y="0"/>
          <a:ext cx="0" cy="0"/>
          <a:chOff x="0" y="0"/>
          <a:chExt cx="0" cy="0"/>
        </a:xfrm>
      </p:grpSpPr>
      <p:sp>
        <p:nvSpPr>
          <p:cNvPr id="57" name="Google Shape;57;p11"/>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F3F3F3"/>
              </a:buClr>
              <a:buSzPts val="1800"/>
              <a:buNone/>
              <a:defRPr>
                <a:solidFill>
                  <a:srgbClr val="F3F3F3"/>
                </a:solidFill>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2" name="Google Shape;6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12"/>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2"/>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 sz="12000" u="none" cap="none" strike="noStrike">
                <a:solidFill>
                  <a:srgbClr val="000000"/>
                </a:solidFill>
                <a:latin typeface="Arial"/>
                <a:ea typeface="Arial"/>
                <a:cs typeface="Arial"/>
                <a:sym typeface="Arial"/>
              </a:rPr>
              <a:t>xx%</a:t>
            </a:r>
            <a:endParaRPr b="1" i="0" sz="12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7" name="Google Shape;67;p13"/>
          <p:cNvPicPr preferRelativeResize="0"/>
          <p:nvPr/>
        </p:nvPicPr>
        <p:blipFill rotWithShape="1">
          <a:blip r:embed="rId2">
            <a:alphaModFix/>
          </a:blip>
          <a:srcRect b="0" l="0" r="0" t="0"/>
          <a:stretch/>
        </p:blipFill>
        <p:spPr>
          <a:xfrm>
            <a:off x="5005450" y="951000"/>
            <a:ext cx="3711525" cy="2783651"/>
          </a:xfrm>
          <a:prstGeom prst="rect">
            <a:avLst/>
          </a:prstGeom>
          <a:noFill/>
          <a:ln>
            <a:noFill/>
          </a:ln>
        </p:spPr>
      </p:pic>
      <p:cxnSp>
        <p:nvCxnSpPr>
          <p:cNvPr id="68" name="Google Shape;68;p13"/>
          <p:cNvCxnSpPr/>
          <p:nvPr/>
        </p:nvCxnSpPr>
        <p:spPr>
          <a:xfrm>
            <a:off x="4676250" y="386475"/>
            <a:ext cx="0" cy="4286700"/>
          </a:xfrm>
          <a:prstGeom prst="straightConnector1">
            <a:avLst/>
          </a:prstGeom>
          <a:noFill/>
          <a:ln cap="flat" cmpd="sng" w="9525">
            <a:solidFill>
              <a:srgbClr val="3EADA7"/>
            </a:solidFill>
            <a:prstDash val="solid"/>
            <a:round/>
            <a:headEnd len="sm" w="sm" type="none"/>
            <a:tailEnd len="sm" w="sm" type="none"/>
          </a:ln>
        </p:spPr>
      </p:cxnSp>
      <p:sp>
        <p:nvSpPr>
          <p:cNvPr id="69" name="Google Shape;69;p13"/>
          <p:cNvSpPr txBox="1"/>
          <p:nvPr>
            <p:ph type="title"/>
          </p:nvPr>
        </p:nvSpPr>
        <p:spPr>
          <a:xfrm>
            <a:off x="658375" y="1389900"/>
            <a:ext cx="3423600" cy="5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13"/>
          <p:cNvSpPr txBox="1"/>
          <p:nvPr>
            <p:ph idx="1" type="subTitle"/>
          </p:nvPr>
        </p:nvSpPr>
        <p:spPr>
          <a:xfrm>
            <a:off x="658425" y="2574950"/>
            <a:ext cx="3423600" cy="178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5" name="Shape 75"/>
        <p:cNvGrpSpPr/>
        <p:nvPr/>
      </p:nvGrpSpPr>
      <p:grpSpPr>
        <a:xfrm>
          <a:off x="0" y="0"/>
          <a:ext cx="0" cy="0"/>
          <a:chOff x="0" y="0"/>
          <a:chExt cx="0" cy="0"/>
        </a:xfrm>
      </p:grpSpPr>
      <p:sp>
        <p:nvSpPr>
          <p:cNvPr id="76" name="Google Shape;76;p15"/>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5"/>
          <p:cNvSpPr txBox="1"/>
          <p:nvPr>
            <p:ph type="ctrTitle"/>
          </p:nvPr>
        </p:nvSpPr>
        <p:spPr>
          <a:xfrm>
            <a:off x="3096250" y="1627200"/>
            <a:ext cx="2951400" cy="1584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79" name="Google Shape;79;p15"/>
          <p:cNvSpPr txBox="1"/>
          <p:nvPr>
            <p:ph idx="1" type="subTitle"/>
          </p:nvPr>
        </p:nvSpPr>
        <p:spPr>
          <a:xfrm>
            <a:off x="3096363" y="3266930"/>
            <a:ext cx="2951400" cy="701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80" name="Google Shape;80;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 name="Shape 81"/>
        <p:cNvGrpSpPr/>
        <p:nvPr/>
      </p:nvGrpSpPr>
      <p:grpSpPr>
        <a:xfrm>
          <a:off x="0" y="0"/>
          <a:ext cx="0" cy="0"/>
          <a:chOff x="0" y="0"/>
          <a:chExt cx="0" cy="0"/>
        </a:xfrm>
      </p:grpSpPr>
      <p:sp>
        <p:nvSpPr>
          <p:cNvPr id="82" name="Google Shape;82;p16"/>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84" name="Google Shape;8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88" name="Google Shape;88;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18"/>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 name="Google Shape;91;p1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2" name="Google Shape;92;p18"/>
          <p:cNvSpPr txBox="1"/>
          <p:nvPr>
            <p:ph type="title"/>
          </p:nvPr>
        </p:nvSpPr>
        <p:spPr>
          <a:xfrm>
            <a:off x="265500" y="1107950"/>
            <a:ext cx="4045200" cy="1683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3" name="Google Shape;93;p18"/>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4" name="Google Shape;94;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95" name="Google Shape;95;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6" name="Shape 96"/>
        <p:cNvGrpSpPr/>
        <p:nvPr/>
      </p:nvGrpSpPr>
      <p:grpSpPr>
        <a:xfrm>
          <a:off x="0" y="0"/>
          <a:ext cx="0" cy="0"/>
          <a:chOff x="0" y="0"/>
          <a:chExt cx="0" cy="0"/>
        </a:xfrm>
      </p:grpSpPr>
      <p:sp>
        <p:nvSpPr>
          <p:cNvPr id="97" name="Google Shape;97;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19"/>
          <p:cNvSpPr txBox="1"/>
          <p:nvPr>
            <p:ph idx="1" type="body"/>
          </p:nvPr>
        </p:nvSpPr>
        <p:spPr>
          <a:xfrm>
            <a:off x="311700" y="1391378"/>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9" name="Google Shape;99;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02" name="Google Shape;102;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3" name="Google Shape;103;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4" name="Google Shape;104;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07" name="Google Shape;107;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latin typeface="Proxima Nova"/>
                <a:ea typeface="Proxima Nova"/>
                <a:cs typeface="Proxima Nova"/>
                <a:sym typeface="Proxima Nova"/>
              </a:defRPr>
            </a:lvl1pPr>
            <a:lvl2pPr lvl="1" algn="l">
              <a:lnSpc>
                <a:spcPct val="100000"/>
              </a:lnSpc>
              <a:spcBef>
                <a:spcPts val="0"/>
              </a:spcBef>
              <a:spcAft>
                <a:spcPts val="0"/>
              </a:spcAft>
              <a:buSzPts val="2800"/>
              <a:buNone/>
              <a:defRPr>
                <a:latin typeface="Proxima Nova"/>
                <a:ea typeface="Proxima Nova"/>
                <a:cs typeface="Proxima Nova"/>
                <a:sym typeface="Proxima Nova"/>
              </a:defRPr>
            </a:lvl2pPr>
            <a:lvl3pPr lvl="2" algn="l">
              <a:lnSpc>
                <a:spcPct val="100000"/>
              </a:lnSpc>
              <a:spcBef>
                <a:spcPts val="0"/>
              </a:spcBef>
              <a:spcAft>
                <a:spcPts val="0"/>
              </a:spcAft>
              <a:buSzPts val="2800"/>
              <a:buNone/>
              <a:defRPr>
                <a:latin typeface="Proxima Nova"/>
                <a:ea typeface="Proxima Nova"/>
                <a:cs typeface="Proxima Nova"/>
                <a:sym typeface="Proxima Nova"/>
              </a:defRPr>
            </a:lvl3pPr>
            <a:lvl4pPr lvl="3" algn="l">
              <a:lnSpc>
                <a:spcPct val="100000"/>
              </a:lnSpc>
              <a:spcBef>
                <a:spcPts val="0"/>
              </a:spcBef>
              <a:spcAft>
                <a:spcPts val="0"/>
              </a:spcAft>
              <a:buSzPts val="2800"/>
              <a:buNone/>
              <a:defRPr>
                <a:latin typeface="Proxima Nova"/>
                <a:ea typeface="Proxima Nova"/>
                <a:cs typeface="Proxima Nova"/>
                <a:sym typeface="Proxima Nova"/>
              </a:defRPr>
            </a:lvl4pPr>
            <a:lvl5pPr lvl="4" algn="l">
              <a:lnSpc>
                <a:spcPct val="100000"/>
              </a:lnSpc>
              <a:spcBef>
                <a:spcPts val="0"/>
              </a:spcBef>
              <a:spcAft>
                <a:spcPts val="0"/>
              </a:spcAft>
              <a:buSzPts val="2800"/>
              <a:buNone/>
              <a:defRPr>
                <a:latin typeface="Proxima Nova"/>
                <a:ea typeface="Proxima Nova"/>
                <a:cs typeface="Proxima Nova"/>
                <a:sym typeface="Proxima Nova"/>
              </a:defRPr>
            </a:lvl5pPr>
            <a:lvl6pPr lvl="5" algn="l">
              <a:lnSpc>
                <a:spcPct val="100000"/>
              </a:lnSpc>
              <a:spcBef>
                <a:spcPts val="0"/>
              </a:spcBef>
              <a:spcAft>
                <a:spcPts val="0"/>
              </a:spcAft>
              <a:buSzPts val="2800"/>
              <a:buNone/>
              <a:defRPr>
                <a:latin typeface="Proxima Nova"/>
                <a:ea typeface="Proxima Nova"/>
                <a:cs typeface="Proxima Nova"/>
                <a:sym typeface="Proxima Nova"/>
              </a:defRPr>
            </a:lvl6pPr>
            <a:lvl7pPr lvl="6" algn="l">
              <a:lnSpc>
                <a:spcPct val="100000"/>
              </a:lnSpc>
              <a:spcBef>
                <a:spcPts val="0"/>
              </a:spcBef>
              <a:spcAft>
                <a:spcPts val="0"/>
              </a:spcAft>
              <a:buSzPts val="2800"/>
              <a:buNone/>
              <a:defRPr>
                <a:latin typeface="Proxima Nova"/>
                <a:ea typeface="Proxima Nova"/>
                <a:cs typeface="Proxima Nova"/>
                <a:sym typeface="Proxima Nova"/>
              </a:defRPr>
            </a:lvl7pPr>
            <a:lvl8pPr lvl="7" algn="l">
              <a:lnSpc>
                <a:spcPct val="100000"/>
              </a:lnSpc>
              <a:spcBef>
                <a:spcPts val="0"/>
              </a:spcBef>
              <a:spcAft>
                <a:spcPts val="0"/>
              </a:spcAft>
              <a:buSzPts val="2800"/>
              <a:buNone/>
              <a:defRPr>
                <a:latin typeface="Proxima Nova"/>
                <a:ea typeface="Proxima Nova"/>
                <a:cs typeface="Proxima Nova"/>
                <a:sym typeface="Proxima Nova"/>
              </a:defRPr>
            </a:lvl8pPr>
            <a:lvl9pPr lvl="8" algn="l">
              <a:lnSpc>
                <a:spcPct val="100000"/>
              </a:lnSpc>
              <a:spcBef>
                <a:spcPts val="0"/>
              </a:spcBef>
              <a:spcAft>
                <a:spcPts val="0"/>
              </a:spcAft>
              <a:buSzPts val="2800"/>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rotWithShape="1">
          <a:blip r:embed="rId2">
            <a:alphaModFix/>
          </a:blip>
          <a:srcRect b="0" l="0" r="0" t="0"/>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400">
                <a:latin typeface="Proxima Nova"/>
                <a:ea typeface="Proxima Nova"/>
                <a:cs typeface="Proxima Nova"/>
                <a:sym typeface="Proxima Nova"/>
              </a:defRPr>
            </a:lvl1pPr>
            <a:lvl2pPr lvl="1" algn="l">
              <a:lnSpc>
                <a:spcPct val="100000"/>
              </a:lnSpc>
              <a:spcBef>
                <a:spcPts val="0"/>
              </a:spcBef>
              <a:spcAft>
                <a:spcPts val="0"/>
              </a:spcAft>
              <a:buSzPts val="2800"/>
              <a:buNone/>
              <a:defRPr sz="2400">
                <a:latin typeface="Proxima Nova"/>
                <a:ea typeface="Proxima Nova"/>
                <a:cs typeface="Proxima Nova"/>
                <a:sym typeface="Proxima Nova"/>
              </a:defRPr>
            </a:lvl2pPr>
            <a:lvl3pPr lvl="2" algn="l">
              <a:lnSpc>
                <a:spcPct val="100000"/>
              </a:lnSpc>
              <a:spcBef>
                <a:spcPts val="0"/>
              </a:spcBef>
              <a:spcAft>
                <a:spcPts val="0"/>
              </a:spcAft>
              <a:buSzPts val="2800"/>
              <a:buNone/>
              <a:defRPr sz="2400">
                <a:latin typeface="Proxima Nova"/>
                <a:ea typeface="Proxima Nova"/>
                <a:cs typeface="Proxima Nova"/>
                <a:sym typeface="Proxima Nova"/>
              </a:defRPr>
            </a:lvl3pPr>
            <a:lvl4pPr lvl="3" algn="l">
              <a:lnSpc>
                <a:spcPct val="100000"/>
              </a:lnSpc>
              <a:spcBef>
                <a:spcPts val="0"/>
              </a:spcBef>
              <a:spcAft>
                <a:spcPts val="0"/>
              </a:spcAft>
              <a:buSzPts val="2800"/>
              <a:buNone/>
              <a:defRPr sz="2400">
                <a:latin typeface="Proxima Nova"/>
                <a:ea typeface="Proxima Nova"/>
                <a:cs typeface="Proxima Nova"/>
                <a:sym typeface="Proxima Nova"/>
              </a:defRPr>
            </a:lvl4pPr>
            <a:lvl5pPr lvl="4" algn="l">
              <a:lnSpc>
                <a:spcPct val="100000"/>
              </a:lnSpc>
              <a:spcBef>
                <a:spcPts val="0"/>
              </a:spcBef>
              <a:spcAft>
                <a:spcPts val="0"/>
              </a:spcAft>
              <a:buSzPts val="2800"/>
              <a:buNone/>
              <a:defRPr sz="2400">
                <a:latin typeface="Proxima Nova"/>
                <a:ea typeface="Proxima Nova"/>
                <a:cs typeface="Proxima Nova"/>
                <a:sym typeface="Proxima Nova"/>
              </a:defRPr>
            </a:lvl5pPr>
            <a:lvl6pPr lvl="5" algn="l">
              <a:lnSpc>
                <a:spcPct val="100000"/>
              </a:lnSpc>
              <a:spcBef>
                <a:spcPts val="0"/>
              </a:spcBef>
              <a:spcAft>
                <a:spcPts val="0"/>
              </a:spcAft>
              <a:buSzPts val="2800"/>
              <a:buNone/>
              <a:defRPr sz="2400">
                <a:latin typeface="Proxima Nova"/>
                <a:ea typeface="Proxima Nova"/>
                <a:cs typeface="Proxima Nova"/>
                <a:sym typeface="Proxima Nova"/>
              </a:defRPr>
            </a:lvl6pPr>
            <a:lvl7pPr lvl="6" algn="l">
              <a:lnSpc>
                <a:spcPct val="100000"/>
              </a:lnSpc>
              <a:spcBef>
                <a:spcPts val="0"/>
              </a:spcBef>
              <a:spcAft>
                <a:spcPts val="0"/>
              </a:spcAft>
              <a:buSzPts val="2800"/>
              <a:buNone/>
              <a:defRPr sz="2400">
                <a:latin typeface="Proxima Nova"/>
                <a:ea typeface="Proxima Nova"/>
                <a:cs typeface="Proxima Nova"/>
                <a:sym typeface="Proxima Nova"/>
              </a:defRPr>
            </a:lvl7pPr>
            <a:lvl8pPr lvl="7" algn="l">
              <a:lnSpc>
                <a:spcPct val="100000"/>
              </a:lnSpc>
              <a:spcBef>
                <a:spcPts val="0"/>
              </a:spcBef>
              <a:spcAft>
                <a:spcPts val="0"/>
              </a:spcAft>
              <a:buSzPts val="2800"/>
              <a:buNone/>
              <a:defRPr sz="2400">
                <a:latin typeface="Proxima Nova"/>
                <a:ea typeface="Proxima Nova"/>
                <a:cs typeface="Proxima Nova"/>
                <a:sym typeface="Proxima Nova"/>
              </a:defRPr>
            </a:lvl8pPr>
            <a:lvl9pPr lvl="8" algn="l">
              <a:lnSpc>
                <a:spcPct val="100000"/>
              </a:lnSpc>
              <a:spcBef>
                <a:spcPts val="0"/>
              </a:spcBef>
              <a:spcAft>
                <a:spcPts val="0"/>
              </a:spcAft>
              <a:buSzPts val="2800"/>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sm" w="sm" type="none"/>
            <a:tailEnd len="sm" w="sm" type="none"/>
          </a:ln>
        </p:spPr>
      </p:cxnSp>
      <p:pic>
        <p:nvPicPr>
          <p:cNvPr descr="strips_color.png" id="21" name="Google Shape;21;p3"/>
          <p:cNvPicPr preferRelativeResize="0"/>
          <p:nvPr/>
        </p:nvPicPr>
        <p:blipFill rotWithShape="1">
          <a:blip r:embed="rId3">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108" name="Shape 108"/>
        <p:cNvGrpSpPr/>
        <p:nvPr/>
      </p:nvGrpSpPr>
      <p:grpSpPr>
        <a:xfrm>
          <a:off x="0" y="0"/>
          <a:ext cx="0" cy="0"/>
          <a:chOff x="0" y="0"/>
          <a:chExt cx="0" cy="0"/>
        </a:xfrm>
      </p:grpSpPr>
      <p:sp>
        <p:nvSpPr>
          <p:cNvPr id="109" name="Google Shape;109;p22"/>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10" name="Google Shape;110;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1" name="Shape 111"/>
        <p:cNvGrpSpPr/>
        <p:nvPr/>
      </p:nvGrpSpPr>
      <p:grpSpPr>
        <a:xfrm>
          <a:off x="0" y="0"/>
          <a:ext cx="0" cy="0"/>
          <a:chOff x="0" y="0"/>
          <a:chExt cx="0" cy="0"/>
        </a:xfrm>
      </p:grpSpPr>
      <p:sp>
        <p:nvSpPr>
          <p:cNvPr id="112" name="Google Shape;112;p23"/>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13" name="Google Shape;113;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sp>
        <p:nvSpPr>
          <p:cNvPr id="115" name="Google Shape;115;p2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4"/>
          <p:cNvSpPr txBox="1"/>
          <p:nvPr>
            <p:ph hasCustomPrompt="1" type="title"/>
          </p:nvPr>
        </p:nvSpPr>
        <p:spPr>
          <a:xfrm>
            <a:off x="311700" y="1233100"/>
            <a:ext cx="8520600" cy="161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0000"/>
              <a:buFont typeface="Lato"/>
              <a:buNone/>
              <a:defRPr sz="10000">
                <a:latin typeface="Lato"/>
                <a:ea typeface="Lato"/>
                <a:cs typeface="Lato"/>
                <a:sym typeface="Lato"/>
              </a:defRPr>
            </a:lvl1pPr>
            <a:lvl2pPr lvl="1" algn="ctr">
              <a:lnSpc>
                <a:spcPct val="100000"/>
              </a:lnSpc>
              <a:spcBef>
                <a:spcPts val="0"/>
              </a:spcBef>
              <a:spcAft>
                <a:spcPts val="0"/>
              </a:spcAft>
              <a:buSzPts val="10000"/>
              <a:buFont typeface="Lato"/>
              <a:buNone/>
              <a:defRPr sz="10000">
                <a:latin typeface="Lato"/>
                <a:ea typeface="Lato"/>
                <a:cs typeface="Lato"/>
                <a:sym typeface="Lato"/>
              </a:defRPr>
            </a:lvl2pPr>
            <a:lvl3pPr lvl="2" algn="ctr">
              <a:lnSpc>
                <a:spcPct val="100000"/>
              </a:lnSpc>
              <a:spcBef>
                <a:spcPts val="0"/>
              </a:spcBef>
              <a:spcAft>
                <a:spcPts val="0"/>
              </a:spcAft>
              <a:buSzPts val="10000"/>
              <a:buFont typeface="Lato"/>
              <a:buNone/>
              <a:defRPr sz="10000">
                <a:latin typeface="Lato"/>
                <a:ea typeface="Lato"/>
                <a:cs typeface="Lato"/>
                <a:sym typeface="Lato"/>
              </a:defRPr>
            </a:lvl3pPr>
            <a:lvl4pPr lvl="3" algn="ctr">
              <a:lnSpc>
                <a:spcPct val="100000"/>
              </a:lnSpc>
              <a:spcBef>
                <a:spcPts val="0"/>
              </a:spcBef>
              <a:spcAft>
                <a:spcPts val="0"/>
              </a:spcAft>
              <a:buSzPts val="10000"/>
              <a:buFont typeface="Lato"/>
              <a:buNone/>
              <a:defRPr sz="10000">
                <a:latin typeface="Lato"/>
                <a:ea typeface="Lato"/>
                <a:cs typeface="Lato"/>
                <a:sym typeface="Lato"/>
              </a:defRPr>
            </a:lvl4pPr>
            <a:lvl5pPr lvl="4" algn="ctr">
              <a:lnSpc>
                <a:spcPct val="100000"/>
              </a:lnSpc>
              <a:spcBef>
                <a:spcPts val="0"/>
              </a:spcBef>
              <a:spcAft>
                <a:spcPts val="0"/>
              </a:spcAft>
              <a:buSzPts val="10000"/>
              <a:buFont typeface="Lato"/>
              <a:buNone/>
              <a:defRPr sz="10000">
                <a:latin typeface="Lato"/>
                <a:ea typeface="Lato"/>
                <a:cs typeface="Lato"/>
                <a:sym typeface="Lato"/>
              </a:defRPr>
            </a:lvl5pPr>
            <a:lvl6pPr lvl="5" algn="ctr">
              <a:lnSpc>
                <a:spcPct val="100000"/>
              </a:lnSpc>
              <a:spcBef>
                <a:spcPts val="0"/>
              </a:spcBef>
              <a:spcAft>
                <a:spcPts val="0"/>
              </a:spcAft>
              <a:buSzPts val="10000"/>
              <a:buFont typeface="Lato"/>
              <a:buNone/>
              <a:defRPr sz="10000">
                <a:latin typeface="Lato"/>
                <a:ea typeface="Lato"/>
                <a:cs typeface="Lato"/>
                <a:sym typeface="Lato"/>
              </a:defRPr>
            </a:lvl6pPr>
            <a:lvl7pPr lvl="6" algn="ctr">
              <a:lnSpc>
                <a:spcPct val="100000"/>
              </a:lnSpc>
              <a:spcBef>
                <a:spcPts val="0"/>
              </a:spcBef>
              <a:spcAft>
                <a:spcPts val="0"/>
              </a:spcAft>
              <a:buSzPts val="10000"/>
              <a:buFont typeface="Lato"/>
              <a:buNone/>
              <a:defRPr sz="10000">
                <a:latin typeface="Lato"/>
                <a:ea typeface="Lato"/>
                <a:cs typeface="Lato"/>
                <a:sym typeface="Lato"/>
              </a:defRPr>
            </a:lvl7pPr>
            <a:lvl8pPr lvl="7" algn="ctr">
              <a:lnSpc>
                <a:spcPct val="100000"/>
              </a:lnSpc>
              <a:spcBef>
                <a:spcPts val="0"/>
              </a:spcBef>
              <a:spcAft>
                <a:spcPts val="0"/>
              </a:spcAft>
              <a:buSzPts val="10000"/>
              <a:buFont typeface="Lato"/>
              <a:buNone/>
              <a:defRPr sz="10000">
                <a:latin typeface="Lato"/>
                <a:ea typeface="Lato"/>
                <a:cs typeface="Lato"/>
                <a:sym typeface="Lato"/>
              </a:defRPr>
            </a:lvl8pPr>
            <a:lvl9pPr lvl="8" algn="ctr">
              <a:lnSpc>
                <a:spcPct val="100000"/>
              </a:lnSpc>
              <a:spcBef>
                <a:spcPts val="0"/>
              </a:spcBef>
              <a:spcAft>
                <a:spcPts val="0"/>
              </a:spcAft>
              <a:buSzPts val="10000"/>
              <a:buFont typeface="Lato"/>
              <a:buNone/>
              <a:defRPr sz="10000">
                <a:latin typeface="Lato"/>
                <a:ea typeface="Lato"/>
                <a:cs typeface="Lato"/>
                <a:sym typeface="Lato"/>
              </a:defRPr>
            </a:lvl9pPr>
          </a:lstStyle>
          <a:p>
            <a:r>
              <a:t>xx%</a:t>
            </a:r>
          </a:p>
        </p:txBody>
      </p:sp>
      <p:sp>
        <p:nvSpPr>
          <p:cNvPr id="117" name="Google Shape;117;p24"/>
          <p:cNvSpPr txBox="1"/>
          <p:nvPr>
            <p:ph idx="1" type="body"/>
          </p:nvPr>
        </p:nvSpPr>
        <p:spPr>
          <a:xfrm>
            <a:off x="311700" y="29194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18" name="Google Shape;118;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Proxima Nova"/>
              <a:buNone/>
              <a:defRPr sz="3600">
                <a:latin typeface="Proxima Nova"/>
                <a:ea typeface="Proxima Nova"/>
                <a:cs typeface="Proxima Nova"/>
                <a:sym typeface="Proxima Nova"/>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Proxima Nova"/>
              <a:buNone/>
              <a:defRPr>
                <a:latin typeface="Proxima Nova"/>
                <a:ea typeface="Proxima Nova"/>
                <a:cs typeface="Proxima Nova"/>
                <a:sym typeface="Proxima Nova"/>
              </a:defRPr>
            </a:lvl1pPr>
            <a:lvl2pPr lvl="1"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Proxima Nova"/>
              <a:buNone/>
              <a:defRPr sz="2400">
                <a:latin typeface="Proxima Nova"/>
                <a:ea typeface="Proxima Nova"/>
                <a:cs typeface="Proxima Nova"/>
                <a:sym typeface="Proxima Nova"/>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lgn="l">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sm" w="sm" type="none"/>
            <a:tailEnd len="sm" w="sm"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3" name="Google Shape;43;p8"/>
          <p:cNvPicPr preferRelativeResize="0"/>
          <p:nvPr/>
        </p:nvPicPr>
        <p:blipFill rotWithShape="1">
          <a:blip r:embed="rId2">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Font typeface="Proxima Nova"/>
              <a:buNone/>
              <a:defRPr sz="4200">
                <a:latin typeface="Proxima Nova"/>
                <a:ea typeface="Proxima Nova"/>
                <a:cs typeface="Proxima Nova"/>
                <a:sym typeface="Proxima Nova"/>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49" name="Google Shape;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 name="Google Shape;51;p9"/>
          <p:cNvCxnSpPr/>
          <p:nvPr/>
        </p:nvCxnSpPr>
        <p:spPr>
          <a:xfrm flipH="1" rot="10800000">
            <a:off x="1638600" y="2691925"/>
            <a:ext cx="1302000" cy="147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0"/>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71" name="Shape 71"/>
        <p:cNvGrpSpPr/>
        <p:nvPr/>
      </p:nvGrpSpPr>
      <p:grpSpPr>
        <a:xfrm>
          <a:off x="0" y="0"/>
          <a:ext cx="0" cy="0"/>
          <a:chOff x="0" y="0"/>
          <a:chExt cx="0" cy="0"/>
        </a:xfrm>
      </p:grpSpPr>
      <p:sp>
        <p:nvSpPr>
          <p:cNvPr id="72" name="Google Shape;72;p1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1pPr>
            <a:lvl2pPr lvl="1"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2pPr>
            <a:lvl3pPr lvl="2"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3pPr>
            <a:lvl4pPr lvl="3"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4pPr>
            <a:lvl5pPr lvl="4"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5pPr>
            <a:lvl6pPr lvl="5"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6pPr>
            <a:lvl7pPr lvl="6"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7pPr>
            <a:lvl8pPr lvl="7"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8pPr>
            <a:lvl9pPr lvl="8"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9pPr>
          </a:lstStyle>
          <a:p/>
        </p:txBody>
      </p:sp>
      <p:sp>
        <p:nvSpPr>
          <p:cNvPr id="73" name="Google Shape;7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74" name="Google Shape;74;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3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8.jpg"/><Relationship Id="rId6"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2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hyperlink" Target="http://drive.google.com/file/d/1oN1mY6SL71rQIGtEkuMCLlweE8AIujyW/view" TargetMode="Externa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6.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124" name="Shape 124"/>
        <p:cNvGrpSpPr/>
        <p:nvPr/>
      </p:nvGrpSpPr>
      <p:grpSpPr>
        <a:xfrm>
          <a:off x="0" y="0"/>
          <a:ext cx="0" cy="0"/>
          <a:chOff x="0" y="0"/>
          <a:chExt cx="0" cy="0"/>
        </a:xfrm>
      </p:grpSpPr>
      <p:sp>
        <p:nvSpPr>
          <p:cNvPr id="125" name="Google Shape;125;p26"/>
          <p:cNvSpPr txBox="1"/>
          <p:nvPr>
            <p:ph type="title"/>
          </p:nvPr>
        </p:nvSpPr>
        <p:spPr>
          <a:xfrm>
            <a:off x="435775" y="5435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t/>
            </a:r>
            <a:endParaRPr b="1" sz="5900" u="sng">
              <a:solidFill>
                <a:schemeClr val="lt1"/>
              </a:solidFill>
            </a:endParaRPr>
          </a:p>
          <a:p>
            <a:pPr indent="0" lvl="0" marL="0" rtl="0" algn="l">
              <a:lnSpc>
                <a:spcPct val="100000"/>
              </a:lnSpc>
              <a:spcBef>
                <a:spcPts val="0"/>
              </a:spcBef>
              <a:spcAft>
                <a:spcPts val="0"/>
              </a:spcAft>
              <a:buSzPts val="4000"/>
              <a:buNone/>
            </a:pPr>
            <a:r>
              <a:rPr b="1" lang="en" sz="5900" u="sng">
                <a:solidFill>
                  <a:schemeClr val="lt1"/>
                </a:solidFill>
              </a:rPr>
              <a:t>HumanAid</a:t>
            </a:r>
            <a:endParaRPr b="1" sz="5900" u="sng">
              <a:solidFill>
                <a:schemeClr val="lt1"/>
              </a:solidFill>
            </a:endParaRPr>
          </a:p>
        </p:txBody>
      </p:sp>
      <p:sp>
        <p:nvSpPr>
          <p:cNvPr id="126" name="Google Shape;126;p26"/>
          <p:cNvSpPr txBox="1"/>
          <p:nvPr>
            <p:ph idx="4294967295" type="body"/>
          </p:nvPr>
        </p:nvSpPr>
        <p:spPr>
          <a:xfrm>
            <a:off x="131250" y="15698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i="1" lang="en" sz="4600">
                <a:solidFill>
                  <a:schemeClr val="lt1"/>
                </a:solidFill>
              </a:rPr>
              <a:t>Team Cod!ngCheetas</a:t>
            </a:r>
            <a:r>
              <a:rPr i="1" lang="en" sz="3700">
                <a:solidFill>
                  <a:schemeClr val="lt1"/>
                </a:solidFill>
              </a:rPr>
              <a:t> </a:t>
            </a:r>
            <a:endParaRPr i="1" sz="3700">
              <a:solidFill>
                <a:schemeClr val="lt1"/>
              </a:solidFill>
            </a:endParaRPr>
          </a:p>
          <a:p>
            <a:pPr indent="0" lvl="0" marL="0" rtl="0" algn="l">
              <a:lnSpc>
                <a:spcPct val="100000"/>
              </a:lnSpc>
              <a:spcBef>
                <a:spcPts val="0"/>
              </a:spcBef>
              <a:spcAft>
                <a:spcPts val="0"/>
              </a:spcAft>
              <a:buSzPts val="2800"/>
              <a:buNone/>
            </a:pPr>
            <a:r>
              <a:rPr i="1" lang="en" sz="3700">
                <a:solidFill>
                  <a:schemeClr val="lt1"/>
                </a:solidFill>
              </a:rPr>
              <a:t>        </a:t>
            </a:r>
            <a:endParaRPr i="1" sz="3700">
              <a:solidFill>
                <a:schemeClr val="lt1"/>
              </a:solidFill>
            </a:endParaRPr>
          </a:p>
          <a:p>
            <a:pPr indent="0" lvl="0" marL="0" rtl="0" algn="l">
              <a:lnSpc>
                <a:spcPct val="100000"/>
              </a:lnSpc>
              <a:spcBef>
                <a:spcPts val="0"/>
              </a:spcBef>
              <a:spcAft>
                <a:spcPts val="0"/>
              </a:spcAft>
              <a:buSzPts val="2800"/>
              <a:buNone/>
            </a:pPr>
            <a:r>
              <a:t/>
            </a:r>
            <a:endParaRPr sz="2400">
              <a:solidFill>
                <a:schemeClr val="lt1"/>
              </a:solidFill>
            </a:endParaRPr>
          </a:p>
          <a:p>
            <a:pPr indent="0" lvl="0" marL="0" rtl="0" algn="l">
              <a:lnSpc>
                <a:spcPct val="100000"/>
              </a:lnSpc>
              <a:spcBef>
                <a:spcPts val="0"/>
              </a:spcBef>
              <a:spcAft>
                <a:spcPts val="0"/>
              </a:spcAft>
              <a:buSzPts val="2800"/>
              <a:buNone/>
            </a:pPr>
            <a:r>
              <a:t/>
            </a:r>
            <a:endParaRPr sz="2400">
              <a:solidFill>
                <a:schemeClr val="lt1"/>
              </a:solidFill>
            </a:endParaRPr>
          </a:p>
          <a:p>
            <a:pPr indent="0" lvl="0" marL="0" rtl="0" algn="l">
              <a:lnSpc>
                <a:spcPct val="100000"/>
              </a:lnSpc>
              <a:spcBef>
                <a:spcPts val="0"/>
              </a:spcBef>
              <a:spcAft>
                <a:spcPts val="0"/>
              </a:spcAft>
              <a:buSzPts val="2800"/>
              <a:buNone/>
            </a:pPr>
            <a:r>
              <a:rPr lang="en" sz="2400">
                <a:solidFill>
                  <a:schemeClr val="lt1"/>
                </a:solidFill>
              </a:rPr>
              <a:t>    Team Members: Ayush Saxena</a:t>
            </a:r>
            <a:endParaRPr sz="2400">
              <a:solidFill>
                <a:schemeClr val="lt1"/>
              </a:solidFill>
            </a:endParaRPr>
          </a:p>
          <a:p>
            <a:pPr indent="0" lvl="0" marL="0" rtl="0" algn="l">
              <a:lnSpc>
                <a:spcPct val="100000"/>
              </a:lnSpc>
              <a:spcBef>
                <a:spcPts val="0"/>
              </a:spcBef>
              <a:spcAft>
                <a:spcPts val="0"/>
              </a:spcAft>
              <a:buSzPts val="2800"/>
              <a:buNone/>
            </a:pPr>
            <a:r>
              <a:rPr lang="en" sz="2400">
                <a:solidFill>
                  <a:schemeClr val="lt1"/>
                </a:solidFill>
              </a:rPr>
              <a:t>                                Priyadarshini Patel</a:t>
            </a:r>
            <a:endParaRPr sz="2400">
              <a:solidFill>
                <a:schemeClr val="lt1"/>
              </a:solidFill>
            </a:endParaRPr>
          </a:p>
        </p:txBody>
      </p:sp>
      <p:pic>
        <p:nvPicPr>
          <p:cNvPr id="127" name="Google Shape;127;p26"/>
          <p:cNvPicPr preferRelativeResize="0"/>
          <p:nvPr/>
        </p:nvPicPr>
        <p:blipFill>
          <a:blip r:embed="rId3">
            <a:alphaModFix/>
          </a:blip>
          <a:stretch>
            <a:fillRect/>
          </a:stretch>
        </p:blipFill>
        <p:spPr>
          <a:xfrm>
            <a:off x="6148375" y="48750"/>
            <a:ext cx="2808000" cy="2714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164000" y="589075"/>
            <a:ext cx="4045200" cy="168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WIREFRAMES SCREENSHOTS</a:t>
            </a:r>
            <a:endParaRPr/>
          </a:p>
        </p:txBody>
      </p:sp>
      <p:pic>
        <p:nvPicPr>
          <p:cNvPr id="185" name="Google Shape;185;p35"/>
          <p:cNvPicPr preferRelativeResize="0"/>
          <p:nvPr/>
        </p:nvPicPr>
        <p:blipFill>
          <a:blip r:embed="rId3">
            <a:alphaModFix/>
          </a:blip>
          <a:stretch>
            <a:fillRect/>
          </a:stretch>
        </p:blipFill>
        <p:spPr>
          <a:xfrm>
            <a:off x="5510200" y="369450"/>
            <a:ext cx="2757750" cy="4164949"/>
          </a:xfrm>
          <a:prstGeom prst="rect">
            <a:avLst/>
          </a:prstGeom>
          <a:noFill/>
          <a:ln>
            <a:noFill/>
          </a:ln>
        </p:spPr>
      </p:pic>
      <p:sp>
        <p:nvSpPr>
          <p:cNvPr id="186" name="Google Shape;186;p35"/>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WELCOME PAGE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164000" y="589075"/>
            <a:ext cx="4045200" cy="168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WIREFRAMES SCREENSHOTS</a:t>
            </a:r>
            <a:endParaRPr/>
          </a:p>
        </p:txBody>
      </p:sp>
      <p:sp>
        <p:nvSpPr>
          <p:cNvPr id="192" name="Google Shape;192;p36"/>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REGISTRATION</a:t>
            </a:r>
            <a:r>
              <a:rPr lang="en"/>
              <a:t> PAGE</a:t>
            </a:r>
            <a:endParaRPr/>
          </a:p>
        </p:txBody>
      </p:sp>
      <p:pic>
        <p:nvPicPr>
          <p:cNvPr id="193" name="Google Shape;193;p36"/>
          <p:cNvPicPr preferRelativeResize="0"/>
          <p:nvPr/>
        </p:nvPicPr>
        <p:blipFill>
          <a:blip r:embed="rId3">
            <a:alphaModFix/>
          </a:blip>
          <a:stretch>
            <a:fillRect/>
          </a:stretch>
        </p:blipFill>
        <p:spPr>
          <a:xfrm>
            <a:off x="4812775" y="152400"/>
            <a:ext cx="2736821"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164000" y="589075"/>
            <a:ext cx="4045200" cy="168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WIREFRAMES SCREENSHOTS</a:t>
            </a:r>
            <a:endParaRPr/>
          </a:p>
        </p:txBody>
      </p:sp>
      <p:sp>
        <p:nvSpPr>
          <p:cNvPr id="199" name="Google Shape;199;p37"/>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800"/>
              <a:t>LOGIN</a:t>
            </a:r>
            <a:r>
              <a:rPr lang="en" sz="2800"/>
              <a:t> PAGE</a:t>
            </a:r>
            <a:endParaRPr sz="2800"/>
          </a:p>
        </p:txBody>
      </p:sp>
      <p:pic>
        <p:nvPicPr>
          <p:cNvPr id="200" name="Google Shape;200;p37"/>
          <p:cNvPicPr preferRelativeResize="0"/>
          <p:nvPr/>
        </p:nvPicPr>
        <p:blipFill>
          <a:blip r:embed="rId3">
            <a:alphaModFix/>
          </a:blip>
          <a:stretch>
            <a:fillRect/>
          </a:stretch>
        </p:blipFill>
        <p:spPr>
          <a:xfrm>
            <a:off x="4925050" y="90238"/>
            <a:ext cx="2823275" cy="496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164000" y="589075"/>
            <a:ext cx="4045200" cy="168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WIREFRAMES SCREENSHOTS</a:t>
            </a:r>
            <a:endParaRPr/>
          </a:p>
        </p:txBody>
      </p:sp>
      <p:sp>
        <p:nvSpPr>
          <p:cNvPr id="206" name="Google Shape;206;p38"/>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100"/>
              <a:t>HOME</a:t>
            </a:r>
            <a:r>
              <a:rPr lang="en" sz="3100"/>
              <a:t> PAGE</a:t>
            </a:r>
            <a:endParaRPr sz="3100"/>
          </a:p>
        </p:txBody>
      </p:sp>
      <p:pic>
        <p:nvPicPr>
          <p:cNvPr id="207" name="Google Shape;207;p38"/>
          <p:cNvPicPr preferRelativeResize="0"/>
          <p:nvPr/>
        </p:nvPicPr>
        <p:blipFill>
          <a:blip r:embed="rId3">
            <a:alphaModFix/>
          </a:blip>
          <a:stretch>
            <a:fillRect/>
          </a:stretch>
        </p:blipFill>
        <p:spPr>
          <a:xfrm>
            <a:off x="4908525" y="67700"/>
            <a:ext cx="2771075" cy="4906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164000" y="589075"/>
            <a:ext cx="4045200" cy="168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WIREFRAMES SCREENSHOTS</a:t>
            </a:r>
            <a:endParaRPr/>
          </a:p>
        </p:txBody>
      </p:sp>
      <p:sp>
        <p:nvSpPr>
          <p:cNvPr id="213" name="Google Shape;213;p39"/>
          <p:cNvSpPr txBox="1"/>
          <p:nvPr>
            <p:ph idx="1" type="subTitle"/>
          </p:nvPr>
        </p:nvSpPr>
        <p:spPr>
          <a:xfrm>
            <a:off x="265500" y="2845200"/>
            <a:ext cx="3761400" cy="115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700"/>
              <a:t>ADD RELATIVE</a:t>
            </a:r>
            <a:r>
              <a:rPr lang="en" sz="2700"/>
              <a:t> PAGE</a:t>
            </a:r>
            <a:endParaRPr sz="2700"/>
          </a:p>
        </p:txBody>
      </p:sp>
      <p:pic>
        <p:nvPicPr>
          <p:cNvPr id="214" name="Google Shape;214;p39"/>
          <p:cNvPicPr preferRelativeResize="0"/>
          <p:nvPr/>
        </p:nvPicPr>
        <p:blipFill>
          <a:blip r:embed="rId3">
            <a:alphaModFix/>
          </a:blip>
          <a:stretch>
            <a:fillRect/>
          </a:stretch>
        </p:blipFill>
        <p:spPr>
          <a:xfrm>
            <a:off x="4790225" y="152400"/>
            <a:ext cx="2800950"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164000" y="589075"/>
            <a:ext cx="4045200" cy="168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WIREFRAMES SCREENSHOTS</a:t>
            </a:r>
            <a:endParaRPr/>
          </a:p>
        </p:txBody>
      </p:sp>
      <p:sp>
        <p:nvSpPr>
          <p:cNvPr id="220" name="Google Shape;220;p40"/>
          <p:cNvSpPr txBox="1"/>
          <p:nvPr>
            <p:ph idx="1" type="subTitle"/>
          </p:nvPr>
        </p:nvSpPr>
        <p:spPr>
          <a:xfrm>
            <a:off x="265500" y="2845200"/>
            <a:ext cx="3580800" cy="106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HELPLINE NUMBER</a:t>
            </a:r>
            <a:r>
              <a:rPr lang="en" sz="2400"/>
              <a:t> </a:t>
            </a:r>
            <a:endParaRPr sz="2400"/>
          </a:p>
        </p:txBody>
      </p:sp>
      <p:pic>
        <p:nvPicPr>
          <p:cNvPr id="221" name="Google Shape;221;p40"/>
          <p:cNvPicPr preferRelativeResize="0"/>
          <p:nvPr/>
        </p:nvPicPr>
        <p:blipFill>
          <a:blip r:embed="rId3">
            <a:alphaModFix/>
          </a:blip>
          <a:stretch>
            <a:fillRect/>
          </a:stretch>
        </p:blipFill>
        <p:spPr>
          <a:xfrm>
            <a:off x="4876450" y="62050"/>
            <a:ext cx="3075675" cy="50194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164000" y="589075"/>
            <a:ext cx="4045200" cy="168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WIREFRAMES SCREENSHOTS</a:t>
            </a:r>
            <a:endParaRPr/>
          </a:p>
        </p:txBody>
      </p:sp>
      <p:sp>
        <p:nvSpPr>
          <p:cNvPr id="227" name="Google Shape;227;p41"/>
          <p:cNvSpPr txBox="1"/>
          <p:nvPr>
            <p:ph idx="1" type="subTitle"/>
          </p:nvPr>
        </p:nvSpPr>
        <p:spPr>
          <a:xfrm>
            <a:off x="265500" y="2845200"/>
            <a:ext cx="3580800" cy="106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 POLICE</a:t>
            </a:r>
            <a:endParaRPr sz="2400"/>
          </a:p>
        </p:txBody>
      </p:sp>
      <p:pic>
        <p:nvPicPr>
          <p:cNvPr id="228" name="Google Shape;228;p41"/>
          <p:cNvPicPr preferRelativeResize="0"/>
          <p:nvPr/>
        </p:nvPicPr>
        <p:blipFill>
          <a:blip r:embed="rId3">
            <a:alphaModFix/>
          </a:blip>
          <a:stretch>
            <a:fillRect/>
          </a:stretch>
        </p:blipFill>
        <p:spPr>
          <a:xfrm>
            <a:off x="5072200" y="152400"/>
            <a:ext cx="2925050"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164000" y="589075"/>
            <a:ext cx="4045200" cy="168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WIREFRAMES SCREENSHOTS</a:t>
            </a:r>
            <a:endParaRPr/>
          </a:p>
        </p:txBody>
      </p:sp>
      <p:sp>
        <p:nvSpPr>
          <p:cNvPr id="234" name="Google Shape;234;p42"/>
          <p:cNvSpPr txBox="1"/>
          <p:nvPr>
            <p:ph idx="1" type="subTitle"/>
          </p:nvPr>
        </p:nvSpPr>
        <p:spPr>
          <a:xfrm>
            <a:off x="265500" y="2845200"/>
            <a:ext cx="3580800" cy="106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 TRIGGERS</a:t>
            </a:r>
            <a:endParaRPr sz="2400"/>
          </a:p>
        </p:txBody>
      </p:sp>
      <p:pic>
        <p:nvPicPr>
          <p:cNvPr id="235" name="Google Shape;235;p42"/>
          <p:cNvPicPr preferRelativeResize="0"/>
          <p:nvPr/>
        </p:nvPicPr>
        <p:blipFill>
          <a:blip r:embed="rId3">
            <a:alphaModFix/>
          </a:blip>
          <a:stretch>
            <a:fillRect/>
          </a:stretch>
        </p:blipFill>
        <p:spPr>
          <a:xfrm>
            <a:off x="4839750" y="45125"/>
            <a:ext cx="2988300" cy="491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164000" y="589075"/>
            <a:ext cx="4045200" cy="168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WIREFRAMES SCREENSHOTS</a:t>
            </a:r>
            <a:endParaRPr/>
          </a:p>
        </p:txBody>
      </p:sp>
      <p:sp>
        <p:nvSpPr>
          <p:cNvPr id="241" name="Google Shape;241;p43"/>
          <p:cNvSpPr txBox="1"/>
          <p:nvPr>
            <p:ph idx="1" type="subTitle"/>
          </p:nvPr>
        </p:nvSpPr>
        <p:spPr>
          <a:xfrm>
            <a:off x="265500" y="2845200"/>
            <a:ext cx="3851700" cy="106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t> LOCATION ALERT/</a:t>
            </a:r>
            <a:endParaRPr sz="2200"/>
          </a:p>
          <a:p>
            <a:pPr indent="0" lvl="0" marL="0" rtl="0" algn="ctr">
              <a:spcBef>
                <a:spcPts val="0"/>
              </a:spcBef>
              <a:spcAft>
                <a:spcPts val="0"/>
              </a:spcAft>
              <a:buNone/>
            </a:pPr>
            <a:r>
              <a:rPr lang="en" sz="2200"/>
              <a:t>SET DURATION</a:t>
            </a:r>
            <a:endParaRPr sz="2200"/>
          </a:p>
        </p:txBody>
      </p:sp>
      <p:pic>
        <p:nvPicPr>
          <p:cNvPr id="242" name="Google Shape;242;p43"/>
          <p:cNvPicPr preferRelativeResize="0"/>
          <p:nvPr/>
        </p:nvPicPr>
        <p:blipFill>
          <a:blip r:embed="rId3">
            <a:alphaModFix/>
          </a:blip>
          <a:stretch>
            <a:fillRect/>
          </a:stretch>
        </p:blipFill>
        <p:spPr>
          <a:xfrm>
            <a:off x="5060950" y="152400"/>
            <a:ext cx="2981399"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164000" y="589075"/>
            <a:ext cx="4045200" cy="168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WIREFRAMES SCREENSHOTS</a:t>
            </a:r>
            <a:endParaRPr/>
          </a:p>
        </p:txBody>
      </p:sp>
      <p:sp>
        <p:nvSpPr>
          <p:cNvPr id="248" name="Google Shape;248;p44"/>
          <p:cNvSpPr txBox="1"/>
          <p:nvPr>
            <p:ph idx="1" type="subTitle"/>
          </p:nvPr>
        </p:nvSpPr>
        <p:spPr>
          <a:xfrm>
            <a:off x="265500" y="2845200"/>
            <a:ext cx="3851700" cy="106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t> FAKE SIREN</a:t>
            </a:r>
            <a:endParaRPr sz="2200"/>
          </a:p>
        </p:txBody>
      </p:sp>
      <p:pic>
        <p:nvPicPr>
          <p:cNvPr id="249" name="Google Shape;249;p44"/>
          <p:cNvPicPr preferRelativeResize="0"/>
          <p:nvPr/>
        </p:nvPicPr>
        <p:blipFill>
          <a:blip r:embed="rId3">
            <a:alphaModFix/>
          </a:blip>
          <a:stretch>
            <a:fillRect/>
          </a:stretch>
        </p:blipFill>
        <p:spPr>
          <a:xfrm>
            <a:off x="5038375" y="152400"/>
            <a:ext cx="3105499"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ctrTitle"/>
          </p:nvPr>
        </p:nvSpPr>
        <p:spPr>
          <a:xfrm>
            <a:off x="3096250" y="2008200"/>
            <a:ext cx="2951400" cy="1584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HumanAid</a:t>
            </a:r>
            <a:endParaRPr/>
          </a:p>
        </p:txBody>
      </p:sp>
      <p:sp>
        <p:nvSpPr>
          <p:cNvPr id="133" name="Google Shape;133;p27"/>
          <p:cNvSpPr txBox="1"/>
          <p:nvPr>
            <p:ph idx="1" type="subTitle"/>
          </p:nvPr>
        </p:nvSpPr>
        <p:spPr>
          <a:xfrm>
            <a:off x="3298799" y="3019003"/>
            <a:ext cx="2634000" cy="366000"/>
          </a:xfrm>
          <a:prstGeom prst="rect">
            <a:avLst/>
          </a:prstGeom>
          <a:noFill/>
          <a:ln>
            <a:noFill/>
          </a:ln>
        </p:spPr>
        <p:txBody>
          <a:bodyPr anchorCtr="0" anchor="b" bIns="91425" lIns="91425" spcFirstLastPara="1" rIns="91425" wrap="square" tIns="91425">
            <a:normAutofit lnSpcReduction="20000"/>
          </a:bodyPr>
          <a:lstStyle/>
          <a:p>
            <a:pPr indent="0" lvl="0" marL="0" rtl="0" algn="ctr">
              <a:lnSpc>
                <a:spcPct val="90000"/>
              </a:lnSpc>
              <a:spcBef>
                <a:spcPts val="0"/>
              </a:spcBef>
              <a:spcAft>
                <a:spcPts val="0"/>
              </a:spcAft>
              <a:buSzPts val="1800"/>
              <a:buNone/>
            </a:pPr>
            <a:r>
              <a:rPr lang="en" sz="1600">
                <a:latin typeface="Comic Sans MS"/>
                <a:ea typeface="Comic Sans MS"/>
                <a:cs typeface="Comic Sans MS"/>
                <a:sym typeface="Comic Sans MS"/>
              </a:rPr>
              <a:t>we care for your safety</a:t>
            </a:r>
            <a:endParaRPr sz="1600">
              <a:latin typeface="Comic Sans MS"/>
              <a:ea typeface="Comic Sans MS"/>
              <a:cs typeface="Comic Sans MS"/>
              <a:sym typeface="Comic Sans MS"/>
            </a:endParaRPr>
          </a:p>
        </p:txBody>
      </p:sp>
      <p:pic>
        <p:nvPicPr>
          <p:cNvPr id="134" name="Google Shape;134;p27"/>
          <p:cNvPicPr preferRelativeResize="0"/>
          <p:nvPr/>
        </p:nvPicPr>
        <p:blipFill rotWithShape="1">
          <a:blip r:embed="rId3">
            <a:alphaModFix/>
          </a:blip>
          <a:srcRect b="0" l="0" r="0" t="0"/>
          <a:stretch/>
        </p:blipFill>
        <p:spPr>
          <a:xfrm>
            <a:off x="3983850" y="1254950"/>
            <a:ext cx="1263900" cy="10623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81575" y="167725"/>
            <a:ext cx="5977800" cy="98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2660"/>
              <a:t>Tools and Technologies used :- </a:t>
            </a:r>
            <a:endParaRPr sz="2660"/>
          </a:p>
        </p:txBody>
      </p:sp>
      <p:sp>
        <p:nvSpPr>
          <p:cNvPr id="255" name="Google Shape;255;p45"/>
          <p:cNvSpPr txBox="1"/>
          <p:nvPr>
            <p:ph idx="1" type="body"/>
          </p:nvPr>
        </p:nvSpPr>
        <p:spPr>
          <a:xfrm>
            <a:off x="311700" y="1391375"/>
            <a:ext cx="3378300" cy="208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Font typeface="Georgia"/>
              <a:buChar char="●"/>
            </a:pPr>
            <a:r>
              <a:rPr b="1" lang="en" sz="1800">
                <a:solidFill>
                  <a:srgbClr val="000000"/>
                </a:solidFill>
                <a:latin typeface="Georgia"/>
                <a:ea typeface="Georgia"/>
                <a:cs typeface="Georgia"/>
                <a:sym typeface="Georgia"/>
              </a:rPr>
              <a:t>Android Studio</a:t>
            </a:r>
            <a:endParaRPr b="1" sz="1800">
              <a:solidFill>
                <a:srgbClr val="000000"/>
              </a:solidFill>
              <a:latin typeface="Georgia"/>
              <a:ea typeface="Georgia"/>
              <a:cs typeface="Georgia"/>
              <a:sym typeface="Georgia"/>
            </a:endParaRPr>
          </a:p>
          <a:p>
            <a:pPr indent="-342900" lvl="0" marL="457200" rtl="0" algn="l">
              <a:lnSpc>
                <a:spcPct val="115000"/>
              </a:lnSpc>
              <a:spcBef>
                <a:spcPts val="0"/>
              </a:spcBef>
              <a:spcAft>
                <a:spcPts val="0"/>
              </a:spcAft>
              <a:buClr>
                <a:srgbClr val="000000"/>
              </a:buClr>
              <a:buSzPts val="1800"/>
              <a:buFont typeface="Georgia"/>
              <a:buChar char="●"/>
            </a:pPr>
            <a:r>
              <a:rPr b="1" lang="en" sz="1800">
                <a:solidFill>
                  <a:srgbClr val="000000"/>
                </a:solidFill>
                <a:latin typeface="Georgia"/>
                <a:ea typeface="Georgia"/>
                <a:cs typeface="Georgia"/>
                <a:sym typeface="Georgia"/>
              </a:rPr>
              <a:t>JAVA</a:t>
            </a:r>
            <a:endParaRPr b="1" sz="1800">
              <a:solidFill>
                <a:srgbClr val="000000"/>
              </a:solidFill>
              <a:latin typeface="Georgia"/>
              <a:ea typeface="Georgia"/>
              <a:cs typeface="Georgia"/>
              <a:sym typeface="Georgia"/>
            </a:endParaRPr>
          </a:p>
          <a:p>
            <a:pPr indent="-342900" lvl="0" marL="457200" rtl="0" algn="l">
              <a:lnSpc>
                <a:spcPct val="115000"/>
              </a:lnSpc>
              <a:spcBef>
                <a:spcPts val="0"/>
              </a:spcBef>
              <a:spcAft>
                <a:spcPts val="0"/>
              </a:spcAft>
              <a:buClr>
                <a:srgbClr val="000000"/>
              </a:buClr>
              <a:buSzPts val="1800"/>
              <a:buFont typeface="Georgia"/>
              <a:buChar char="●"/>
            </a:pPr>
            <a:r>
              <a:rPr b="1" lang="en" sz="1800">
                <a:solidFill>
                  <a:srgbClr val="000000"/>
                </a:solidFill>
                <a:latin typeface="Georgia"/>
                <a:ea typeface="Georgia"/>
                <a:cs typeface="Georgia"/>
                <a:sym typeface="Georgia"/>
              </a:rPr>
              <a:t>Github</a:t>
            </a:r>
            <a:endParaRPr b="1"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b="1" sz="1800">
              <a:solidFill>
                <a:srgbClr val="000000"/>
              </a:solidFill>
              <a:latin typeface="Georgia"/>
              <a:ea typeface="Georgia"/>
              <a:cs typeface="Georgia"/>
              <a:sym typeface="Georgia"/>
            </a:endParaRPr>
          </a:p>
        </p:txBody>
      </p:sp>
      <p:pic>
        <p:nvPicPr>
          <p:cNvPr id="256" name="Google Shape;256;p45"/>
          <p:cNvPicPr preferRelativeResize="0"/>
          <p:nvPr/>
        </p:nvPicPr>
        <p:blipFill rotWithShape="1">
          <a:blip r:embed="rId3">
            <a:alphaModFix/>
          </a:blip>
          <a:srcRect b="0" l="0" r="0" t="0"/>
          <a:stretch/>
        </p:blipFill>
        <p:spPr>
          <a:xfrm>
            <a:off x="4084525" y="1241100"/>
            <a:ext cx="3133200" cy="2088900"/>
          </a:xfrm>
          <a:prstGeom prst="flowChartAlternateProcess">
            <a:avLst/>
          </a:prstGeom>
          <a:noFill/>
          <a:ln>
            <a:noFill/>
          </a:ln>
        </p:spPr>
      </p:pic>
      <p:pic>
        <p:nvPicPr>
          <p:cNvPr id="257" name="Google Shape;257;p45"/>
          <p:cNvPicPr preferRelativeResize="0"/>
          <p:nvPr/>
        </p:nvPicPr>
        <p:blipFill rotWithShape="1">
          <a:blip r:embed="rId4">
            <a:alphaModFix/>
          </a:blip>
          <a:srcRect b="0" l="0" r="0" t="0"/>
          <a:stretch/>
        </p:blipFill>
        <p:spPr>
          <a:xfrm>
            <a:off x="6770973" y="3062050"/>
            <a:ext cx="2225400" cy="1717800"/>
          </a:xfrm>
          <a:prstGeom prst="ellipse">
            <a:avLst/>
          </a:prstGeom>
          <a:noFill/>
          <a:ln>
            <a:noFill/>
          </a:ln>
        </p:spPr>
      </p:pic>
      <p:pic>
        <p:nvPicPr>
          <p:cNvPr id="258" name="Google Shape;258;p45"/>
          <p:cNvPicPr preferRelativeResize="0"/>
          <p:nvPr/>
        </p:nvPicPr>
        <p:blipFill rotWithShape="1">
          <a:blip r:embed="rId5">
            <a:alphaModFix/>
          </a:blip>
          <a:srcRect b="7397" l="0" r="2017" t="0"/>
          <a:stretch/>
        </p:blipFill>
        <p:spPr>
          <a:xfrm>
            <a:off x="4084525" y="3330000"/>
            <a:ext cx="2764500" cy="1257900"/>
          </a:xfrm>
          <a:prstGeom prst="round1Rect">
            <a:avLst>
              <a:gd fmla="val 16667" name="adj"/>
            </a:avLst>
          </a:prstGeom>
          <a:noFill/>
          <a:ln>
            <a:noFill/>
          </a:ln>
        </p:spPr>
      </p:pic>
      <p:pic>
        <p:nvPicPr>
          <p:cNvPr id="259" name="Google Shape;259;p45"/>
          <p:cNvPicPr preferRelativeResize="0"/>
          <p:nvPr/>
        </p:nvPicPr>
        <p:blipFill rotWithShape="1">
          <a:blip r:embed="rId6">
            <a:alphaModFix/>
          </a:blip>
          <a:srcRect b="0" l="0" r="0" t="0"/>
          <a:stretch/>
        </p:blipFill>
        <p:spPr>
          <a:xfrm>
            <a:off x="6770975" y="1157425"/>
            <a:ext cx="2665450" cy="1999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p46"/>
          <p:cNvSpPr txBox="1"/>
          <p:nvPr>
            <p:ph type="title"/>
          </p:nvPr>
        </p:nvSpPr>
        <p:spPr>
          <a:xfrm>
            <a:off x="1278550" y="2446225"/>
            <a:ext cx="5977800" cy="98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259"/>
              <a:t>          </a:t>
            </a:r>
            <a:r>
              <a:rPr lang="en" sz="2860">
                <a:solidFill>
                  <a:schemeClr val="lt1"/>
                </a:solidFill>
              </a:rPr>
              <a:t>DEMO OF HUMANAID</a:t>
            </a:r>
            <a:r>
              <a:rPr lang="en" sz="2860">
                <a:solidFill>
                  <a:schemeClr val="lt1"/>
                </a:solidFill>
              </a:rPr>
              <a:t> : </a:t>
            </a:r>
            <a:endParaRPr sz="286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 name="Shape 268"/>
        <p:cNvGrpSpPr/>
        <p:nvPr/>
      </p:nvGrpSpPr>
      <p:grpSpPr>
        <a:xfrm>
          <a:off x="0" y="0"/>
          <a:ext cx="0" cy="0"/>
          <a:chOff x="0" y="0"/>
          <a:chExt cx="0" cy="0"/>
        </a:xfrm>
      </p:grpSpPr>
      <p:pic>
        <p:nvPicPr>
          <p:cNvPr id="269" name="Google Shape;269;p47" title="demo">
            <a:hlinkClick r:id="rId3"/>
          </p:cNvPr>
          <p:cNvPicPr preferRelativeResize="0"/>
          <p:nvPr/>
        </p:nvPicPr>
        <p:blipFill>
          <a:blip r:embed="rId4">
            <a:alphaModFix/>
          </a:blip>
          <a:stretch>
            <a:fillRect/>
          </a:stretch>
        </p:blipFill>
        <p:spPr>
          <a:xfrm>
            <a:off x="1109163" y="180475"/>
            <a:ext cx="6925675" cy="464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ph idx="1" type="body"/>
          </p:nvPr>
        </p:nvSpPr>
        <p:spPr>
          <a:xfrm>
            <a:off x="2716800" y="1929775"/>
            <a:ext cx="3543300" cy="3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200"/>
              <a:buNone/>
            </a:pPr>
            <a:r>
              <a:rPr b="1" lang="en" sz="4400"/>
              <a:t>Thank You!</a:t>
            </a:r>
            <a:endParaRPr b="1"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865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580"/>
              <a:t>Motivation </a:t>
            </a:r>
            <a:endParaRPr sz="3580"/>
          </a:p>
        </p:txBody>
      </p:sp>
      <p:pic>
        <p:nvPicPr>
          <p:cNvPr id="140" name="Google Shape;140;p28"/>
          <p:cNvPicPr preferRelativeResize="0"/>
          <p:nvPr/>
        </p:nvPicPr>
        <p:blipFill rotWithShape="1">
          <a:blip r:embed="rId3">
            <a:alphaModFix/>
          </a:blip>
          <a:srcRect b="0" l="0" r="0" t="0"/>
          <a:stretch/>
        </p:blipFill>
        <p:spPr>
          <a:xfrm rot="203766">
            <a:off x="-59725" y="1067275"/>
            <a:ext cx="3448900" cy="3231524"/>
          </a:xfrm>
          <a:prstGeom prst="rect">
            <a:avLst/>
          </a:prstGeom>
          <a:noFill/>
          <a:ln>
            <a:noFill/>
          </a:ln>
        </p:spPr>
      </p:pic>
      <p:pic>
        <p:nvPicPr>
          <p:cNvPr id="141" name="Google Shape;141;p28"/>
          <p:cNvPicPr preferRelativeResize="0"/>
          <p:nvPr/>
        </p:nvPicPr>
        <p:blipFill rotWithShape="1">
          <a:blip r:embed="rId4">
            <a:alphaModFix/>
          </a:blip>
          <a:srcRect b="5309" l="6939" r="-6939" t="-5310"/>
          <a:stretch/>
        </p:blipFill>
        <p:spPr>
          <a:xfrm rot="-502676">
            <a:off x="6949375" y="2849000"/>
            <a:ext cx="2619375" cy="2105025"/>
          </a:xfrm>
          <a:prstGeom prst="rect">
            <a:avLst/>
          </a:prstGeom>
          <a:noFill/>
          <a:ln>
            <a:noFill/>
          </a:ln>
        </p:spPr>
      </p:pic>
      <p:pic>
        <p:nvPicPr>
          <p:cNvPr id="142" name="Google Shape;142;p28"/>
          <p:cNvPicPr preferRelativeResize="0"/>
          <p:nvPr/>
        </p:nvPicPr>
        <p:blipFill rotWithShape="1">
          <a:blip r:embed="rId5">
            <a:alphaModFix/>
          </a:blip>
          <a:srcRect b="10354" l="0" r="7027" t="-3724"/>
          <a:stretch/>
        </p:blipFill>
        <p:spPr>
          <a:xfrm>
            <a:off x="2376075" y="3110125"/>
            <a:ext cx="4524075" cy="1887575"/>
          </a:xfrm>
          <a:prstGeom prst="rect">
            <a:avLst/>
          </a:prstGeom>
          <a:noFill/>
          <a:ln>
            <a:noFill/>
          </a:ln>
        </p:spPr>
      </p:pic>
      <p:pic>
        <p:nvPicPr>
          <p:cNvPr id="143" name="Google Shape;143;p28"/>
          <p:cNvPicPr preferRelativeResize="0"/>
          <p:nvPr/>
        </p:nvPicPr>
        <p:blipFill rotWithShape="1">
          <a:blip r:embed="rId6">
            <a:alphaModFix/>
          </a:blip>
          <a:srcRect b="13361" l="2889" r="2947" t="13302"/>
          <a:stretch/>
        </p:blipFill>
        <p:spPr>
          <a:xfrm>
            <a:off x="3640899" y="29300"/>
            <a:ext cx="5509400" cy="1113400"/>
          </a:xfrm>
          <a:prstGeom prst="rect">
            <a:avLst/>
          </a:prstGeom>
          <a:noFill/>
          <a:ln>
            <a:noFill/>
          </a:ln>
        </p:spPr>
      </p:pic>
      <p:pic>
        <p:nvPicPr>
          <p:cNvPr id="144" name="Google Shape;144;p28"/>
          <p:cNvPicPr preferRelativeResize="0"/>
          <p:nvPr/>
        </p:nvPicPr>
        <p:blipFill rotWithShape="1">
          <a:blip r:embed="rId7">
            <a:alphaModFix/>
          </a:blip>
          <a:srcRect b="0" l="0" r="0" t="0"/>
          <a:stretch/>
        </p:blipFill>
        <p:spPr>
          <a:xfrm rot="2">
            <a:off x="4190675" y="769939"/>
            <a:ext cx="4724724" cy="978772"/>
          </a:xfrm>
          <a:prstGeom prst="rect">
            <a:avLst/>
          </a:prstGeom>
          <a:noFill/>
          <a:ln>
            <a:noFill/>
          </a:ln>
        </p:spPr>
      </p:pic>
      <p:pic>
        <p:nvPicPr>
          <p:cNvPr id="145" name="Google Shape;145;p28"/>
          <p:cNvPicPr preferRelativeResize="0"/>
          <p:nvPr/>
        </p:nvPicPr>
        <p:blipFill rotWithShape="1">
          <a:blip r:embed="rId8">
            <a:alphaModFix/>
          </a:blip>
          <a:srcRect b="0" l="0" r="0" t="0"/>
          <a:stretch/>
        </p:blipFill>
        <p:spPr>
          <a:xfrm>
            <a:off x="3564700" y="1653600"/>
            <a:ext cx="4798878" cy="751300"/>
          </a:xfrm>
          <a:prstGeom prst="rect">
            <a:avLst/>
          </a:prstGeom>
          <a:noFill/>
          <a:ln>
            <a:noFill/>
          </a:ln>
        </p:spPr>
      </p:pic>
      <p:pic>
        <p:nvPicPr>
          <p:cNvPr id="146" name="Google Shape;146;p28"/>
          <p:cNvPicPr preferRelativeResize="0"/>
          <p:nvPr/>
        </p:nvPicPr>
        <p:blipFill rotWithShape="1">
          <a:blip r:embed="rId9">
            <a:alphaModFix/>
          </a:blip>
          <a:srcRect b="0" l="0" r="0" t="0"/>
          <a:stretch/>
        </p:blipFill>
        <p:spPr>
          <a:xfrm>
            <a:off x="3337793" y="2240488"/>
            <a:ext cx="5806208" cy="75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150" name="Shape 150"/>
        <p:cNvGrpSpPr/>
        <p:nvPr/>
      </p:nvGrpSpPr>
      <p:grpSpPr>
        <a:xfrm>
          <a:off x="0" y="0"/>
          <a:ext cx="0" cy="0"/>
          <a:chOff x="0" y="0"/>
          <a:chExt cx="0" cy="0"/>
        </a:xfrm>
      </p:grpSpPr>
      <p:sp>
        <p:nvSpPr>
          <p:cNvPr id="151" name="Google Shape;151;p29"/>
          <p:cNvSpPr txBox="1"/>
          <p:nvPr>
            <p:ph idx="4294967295" type="body"/>
          </p:nvPr>
        </p:nvSpPr>
        <p:spPr>
          <a:xfrm>
            <a:off x="571150" y="1648775"/>
            <a:ext cx="8520600" cy="341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6200">
                <a:solidFill>
                  <a:schemeClr val="lt1"/>
                </a:solidFill>
              </a:rPr>
              <a:t>RELATED WORK</a:t>
            </a:r>
            <a:endParaRPr b="1" i="1" sz="6600">
              <a:solidFill>
                <a:schemeClr val="lt1"/>
              </a:solidFill>
            </a:endParaRPr>
          </a:p>
          <a:p>
            <a:pPr indent="0" lvl="0" marL="0" rtl="0" algn="l">
              <a:lnSpc>
                <a:spcPct val="100000"/>
              </a:lnSpc>
              <a:spcBef>
                <a:spcPts val="0"/>
              </a:spcBef>
              <a:spcAft>
                <a:spcPts val="0"/>
              </a:spcAft>
              <a:buSzPts val="2800"/>
              <a:buNone/>
            </a:pPr>
            <a:r>
              <a:rPr i="1" lang="en" sz="3700">
                <a:solidFill>
                  <a:schemeClr val="lt1"/>
                </a:solidFill>
              </a:rPr>
              <a:t>        </a:t>
            </a:r>
            <a:endParaRPr i="1" sz="3700">
              <a:solidFill>
                <a:schemeClr val="lt1"/>
              </a:solidFill>
            </a:endParaRPr>
          </a:p>
          <a:p>
            <a:pPr indent="0" lvl="0" marL="0" rtl="0" algn="l">
              <a:lnSpc>
                <a:spcPct val="100000"/>
              </a:lnSpc>
              <a:spcBef>
                <a:spcPts val="0"/>
              </a:spcBef>
              <a:spcAft>
                <a:spcPts val="0"/>
              </a:spcAft>
              <a:buSzPts val="2800"/>
              <a:buNone/>
            </a:pPr>
            <a:r>
              <a:t/>
            </a:r>
            <a:endParaRPr sz="2400">
              <a:solidFill>
                <a:schemeClr val="lt1"/>
              </a:solidFill>
            </a:endParaRPr>
          </a:p>
          <a:p>
            <a:pPr indent="0" lvl="0" marL="0" rtl="0" algn="l">
              <a:lnSpc>
                <a:spcPct val="100000"/>
              </a:lnSpc>
              <a:spcBef>
                <a:spcPts val="0"/>
              </a:spcBef>
              <a:spcAft>
                <a:spcPts val="0"/>
              </a:spcAft>
              <a:buSzPts val="2800"/>
              <a:buNone/>
            </a:pPr>
            <a:r>
              <a:t/>
            </a:r>
            <a:endParaRPr sz="2400">
              <a:solidFill>
                <a:schemeClr val="lt1"/>
              </a:solidFill>
            </a:endParaRPr>
          </a:p>
          <a:p>
            <a:pPr indent="0" lvl="0" marL="0" rtl="0" algn="l">
              <a:lnSpc>
                <a:spcPct val="100000"/>
              </a:lnSpc>
              <a:spcBef>
                <a:spcPts val="0"/>
              </a:spcBef>
              <a:spcAft>
                <a:spcPts val="0"/>
              </a:spcAft>
              <a:buSzPts val="2800"/>
              <a:buNone/>
            </a:pPr>
            <a:r>
              <a:rPr lang="en" sz="2400">
                <a:solidFill>
                  <a:schemeClr val="lt1"/>
                </a:solidFill>
              </a:rPr>
              <a:t>    </a:t>
            </a:r>
            <a:endParaRPr sz="24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155" name="Shape 155"/>
        <p:cNvGrpSpPr/>
        <p:nvPr/>
      </p:nvGrpSpPr>
      <p:grpSpPr>
        <a:xfrm>
          <a:off x="0" y="0"/>
          <a:ext cx="0" cy="0"/>
          <a:chOff x="0" y="0"/>
          <a:chExt cx="0" cy="0"/>
        </a:xfrm>
      </p:grpSpPr>
      <p:pic>
        <p:nvPicPr>
          <p:cNvPr id="156" name="Google Shape;156;p30"/>
          <p:cNvPicPr preferRelativeResize="0"/>
          <p:nvPr/>
        </p:nvPicPr>
        <p:blipFill>
          <a:blip r:embed="rId3">
            <a:alphaModFix/>
          </a:blip>
          <a:stretch>
            <a:fillRect/>
          </a:stretch>
        </p:blipFill>
        <p:spPr>
          <a:xfrm>
            <a:off x="0" y="45125"/>
            <a:ext cx="9143999" cy="5098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160" name="Shape 160"/>
        <p:cNvGrpSpPr/>
        <p:nvPr/>
      </p:nvGrpSpPr>
      <p:grpSpPr>
        <a:xfrm>
          <a:off x="0" y="0"/>
          <a:ext cx="0" cy="0"/>
          <a:chOff x="0" y="0"/>
          <a:chExt cx="0" cy="0"/>
        </a:xfrm>
      </p:grpSpPr>
      <p:pic>
        <p:nvPicPr>
          <p:cNvPr id="161" name="Google Shape;161;p31"/>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639025" y="1333550"/>
            <a:ext cx="8124900" cy="1798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800"/>
              <a:buNone/>
            </a:pPr>
            <a:r>
              <a:rPr lang="en" sz="5400">
                <a:latin typeface="Georgia"/>
                <a:ea typeface="Georgia"/>
                <a:cs typeface="Georgia"/>
                <a:sym typeface="Georgia"/>
              </a:rPr>
              <a:t>HumanAid</a:t>
            </a:r>
            <a:endParaRPr sz="5400">
              <a:latin typeface="Georgia"/>
              <a:ea typeface="Georgia"/>
              <a:cs typeface="Georgia"/>
              <a:sym typeface="Georgia"/>
            </a:endParaRPr>
          </a:p>
          <a:p>
            <a:pPr indent="0" lvl="0" marL="0" rtl="0" algn="ctr">
              <a:lnSpc>
                <a:spcPct val="100000"/>
              </a:lnSpc>
              <a:spcBef>
                <a:spcPts val="0"/>
              </a:spcBef>
              <a:spcAft>
                <a:spcPts val="0"/>
              </a:spcAft>
              <a:buSzPts val="4800"/>
              <a:buNone/>
            </a:pPr>
            <a:r>
              <a:rPr lang="en" sz="4700">
                <a:latin typeface="Georgia"/>
                <a:ea typeface="Georgia"/>
                <a:cs typeface="Georgia"/>
                <a:sym typeface="Georgia"/>
              </a:rPr>
              <a:t>      </a:t>
            </a:r>
            <a:r>
              <a:rPr lang="en" sz="3900">
                <a:latin typeface="Georgia"/>
                <a:ea typeface="Georgia"/>
                <a:cs typeface="Georgia"/>
                <a:sym typeface="Georgia"/>
              </a:rPr>
              <a:t>we care your safety</a:t>
            </a:r>
            <a:endParaRPr sz="3900">
              <a:latin typeface="Georgia"/>
              <a:ea typeface="Georgia"/>
              <a:cs typeface="Georgia"/>
              <a:sym typeface="Georgia"/>
            </a:endParaRPr>
          </a:p>
        </p:txBody>
      </p:sp>
      <p:pic>
        <p:nvPicPr>
          <p:cNvPr id="167" name="Google Shape;167;p32"/>
          <p:cNvPicPr preferRelativeResize="0"/>
          <p:nvPr/>
        </p:nvPicPr>
        <p:blipFill rotWithShape="1">
          <a:blip r:embed="rId3">
            <a:alphaModFix/>
          </a:blip>
          <a:srcRect b="0" l="0" r="0" t="0"/>
          <a:stretch/>
        </p:blipFill>
        <p:spPr>
          <a:xfrm>
            <a:off x="1235025" y="1561525"/>
            <a:ext cx="1639200" cy="1378200"/>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HumanAid : we care your safety</a:t>
            </a:r>
            <a:endParaRPr/>
          </a:p>
        </p:txBody>
      </p:sp>
      <p:sp>
        <p:nvSpPr>
          <p:cNvPr id="173" name="Google Shape;173;p33"/>
          <p:cNvSpPr txBox="1"/>
          <p:nvPr>
            <p:ph idx="1" type="body"/>
          </p:nvPr>
        </p:nvSpPr>
        <p:spPr>
          <a:xfrm>
            <a:off x="311700" y="1152475"/>
            <a:ext cx="8520600" cy="39213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1200"/>
              </a:spcBef>
              <a:spcAft>
                <a:spcPts val="0"/>
              </a:spcAft>
              <a:buSzPts val="1800"/>
              <a:buNone/>
            </a:pPr>
            <a:r>
              <a:rPr lang="en" sz="1500">
                <a:solidFill>
                  <a:srgbClr val="000000"/>
                </a:solidFill>
                <a:latin typeface="Georgia"/>
                <a:ea typeface="Georgia"/>
                <a:cs typeface="Georgia"/>
                <a:sym typeface="Georgia"/>
              </a:rPr>
              <a:t>Personal safety and timely help is absolute necessity. We strongly believe that timely help in right time may help many needy ones and can decrease this crime rate a bit.</a:t>
            </a:r>
            <a:endParaRPr sz="1500">
              <a:solidFill>
                <a:srgbClr val="000000"/>
              </a:solidFill>
              <a:latin typeface="Georgia"/>
              <a:ea typeface="Georgia"/>
              <a:cs typeface="Georgia"/>
              <a:sym typeface="Georgia"/>
            </a:endParaRPr>
          </a:p>
          <a:p>
            <a:pPr indent="0" lvl="0" marL="0" rtl="0" algn="just">
              <a:lnSpc>
                <a:spcPct val="150000"/>
              </a:lnSpc>
              <a:spcBef>
                <a:spcPts val="1000"/>
              </a:spcBef>
              <a:spcAft>
                <a:spcPts val="0"/>
              </a:spcAft>
              <a:buSzPts val="1800"/>
              <a:buNone/>
            </a:pPr>
            <a:r>
              <a:rPr lang="en" sz="1500">
                <a:solidFill>
                  <a:srgbClr val="000000"/>
                </a:solidFill>
                <a:latin typeface="Georgia"/>
                <a:ea typeface="Georgia"/>
                <a:cs typeface="Georgia"/>
                <a:sym typeface="Georgia"/>
              </a:rPr>
              <a:t>Our App </a:t>
            </a:r>
            <a:r>
              <a:rPr b="1" lang="en" sz="1500">
                <a:solidFill>
                  <a:srgbClr val="000000"/>
                </a:solidFill>
                <a:latin typeface="Georgia"/>
                <a:ea typeface="Georgia"/>
                <a:cs typeface="Georgia"/>
                <a:sym typeface="Georgia"/>
              </a:rPr>
              <a:t>HumanAid</a:t>
            </a:r>
            <a:r>
              <a:rPr lang="en" sz="1500">
                <a:solidFill>
                  <a:srgbClr val="000000"/>
                </a:solidFill>
                <a:latin typeface="Georgia"/>
                <a:ea typeface="Georgia"/>
                <a:cs typeface="Georgia"/>
                <a:sym typeface="Georgia"/>
              </a:rPr>
              <a:t> will help people to tackle such emergency situations and will ensure women. We believe that our app will contribute in decreasing this rate of crimes and ensure safety to women.</a:t>
            </a:r>
            <a:endParaRPr sz="1500">
              <a:solidFill>
                <a:srgbClr val="000000"/>
              </a:solidFill>
              <a:latin typeface="Georgia"/>
              <a:ea typeface="Georgia"/>
              <a:cs typeface="Georgia"/>
              <a:sym typeface="Georgia"/>
            </a:endParaRPr>
          </a:p>
          <a:p>
            <a:pPr indent="0" lvl="0" marL="0" rtl="0" algn="just">
              <a:lnSpc>
                <a:spcPct val="150000"/>
              </a:lnSpc>
              <a:spcBef>
                <a:spcPts val="1000"/>
              </a:spcBef>
              <a:spcAft>
                <a:spcPts val="1000"/>
              </a:spcAft>
              <a:buSzPts val="1800"/>
              <a:buNone/>
            </a:pPr>
            <a:r>
              <a:rPr lang="en" sz="1524">
                <a:solidFill>
                  <a:srgbClr val="000000"/>
                </a:solidFill>
                <a:latin typeface="Georgia"/>
                <a:ea typeface="Georgia"/>
                <a:cs typeface="Georgia"/>
                <a:sym typeface="Georgia"/>
              </a:rPr>
              <a:t>Our idea is to build an app that ensures safety to everyone especially women by providing timely help in emergency situation. The idea is to build a user-friendly and robust application that can help individuals by sending emergency alert messages along with current location and also that can be triggered with minimal efforts. Along with these additional features are listed below.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139775"/>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080"/>
              <a:t>Features :</a:t>
            </a:r>
            <a:endParaRPr sz="3080"/>
          </a:p>
          <a:p>
            <a:pPr indent="0" lvl="0" marL="0" rtl="0" algn="l">
              <a:lnSpc>
                <a:spcPct val="100000"/>
              </a:lnSpc>
              <a:spcBef>
                <a:spcPts val="0"/>
              </a:spcBef>
              <a:spcAft>
                <a:spcPts val="0"/>
              </a:spcAft>
              <a:buSzPts val="990"/>
              <a:buNone/>
            </a:pPr>
            <a:r>
              <a:t/>
            </a:r>
            <a:endParaRPr sz="2880"/>
          </a:p>
        </p:txBody>
      </p:sp>
      <p:sp>
        <p:nvSpPr>
          <p:cNvPr id="179" name="Google Shape;179;p34"/>
          <p:cNvSpPr txBox="1"/>
          <p:nvPr>
            <p:ph idx="1" type="body"/>
          </p:nvPr>
        </p:nvSpPr>
        <p:spPr>
          <a:xfrm>
            <a:off x="196675" y="765875"/>
            <a:ext cx="8520600" cy="40425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rgbClr val="000000"/>
              </a:buClr>
              <a:buSzPts val="1200"/>
              <a:buFont typeface="Arial"/>
              <a:buChar char="●"/>
            </a:pPr>
            <a:r>
              <a:rPr b="1" lang="en" sz="1300">
                <a:solidFill>
                  <a:srgbClr val="000000"/>
                </a:solidFill>
                <a:latin typeface="Georgia"/>
                <a:ea typeface="Georgia"/>
                <a:cs typeface="Georgia"/>
                <a:sym typeface="Georgia"/>
              </a:rPr>
              <a:t>Login/Register:</a:t>
            </a:r>
            <a:r>
              <a:rPr lang="en" sz="1300">
                <a:solidFill>
                  <a:srgbClr val="000000"/>
                </a:solidFill>
                <a:latin typeface="Georgia"/>
                <a:ea typeface="Georgia"/>
                <a:cs typeface="Georgia"/>
                <a:sym typeface="Georgia"/>
              </a:rPr>
              <a:t> The user first register by entering all the necessary information including mobile number,name and </a:t>
            </a:r>
            <a:r>
              <a:rPr lang="en" sz="1300">
                <a:solidFill>
                  <a:srgbClr val="000000"/>
                </a:solidFill>
                <a:latin typeface="Georgia"/>
                <a:ea typeface="Georgia"/>
                <a:cs typeface="Georgia"/>
                <a:sym typeface="Georgia"/>
              </a:rPr>
              <a:t>Email ,</a:t>
            </a:r>
            <a:r>
              <a:rPr lang="en" sz="1300">
                <a:solidFill>
                  <a:srgbClr val="000000"/>
                </a:solidFill>
                <a:latin typeface="Georgia"/>
                <a:ea typeface="Georgia"/>
                <a:cs typeface="Georgia"/>
                <a:sym typeface="Georgia"/>
              </a:rPr>
              <a:t> after registering user can log-in via the HumanAid App.</a:t>
            </a:r>
            <a:endParaRPr sz="1300">
              <a:solidFill>
                <a:srgbClr val="000000"/>
              </a:solidFill>
              <a:latin typeface="Georgia"/>
              <a:ea typeface="Georgia"/>
              <a:cs typeface="Georgia"/>
              <a:sym typeface="Georgia"/>
            </a:endParaRPr>
          </a:p>
          <a:p>
            <a:pPr indent="-304800" lvl="0" marL="457200" rtl="0" algn="just">
              <a:lnSpc>
                <a:spcPct val="150000"/>
              </a:lnSpc>
              <a:spcBef>
                <a:spcPts val="0"/>
              </a:spcBef>
              <a:spcAft>
                <a:spcPts val="0"/>
              </a:spcAft>
              <a:buClr>
                <a:srgbClr val="000000"/>
              </a:buClr>
              <a:buSzPts val="1200"/>
              <a:buFont typeface="Arial"/>
              <a:buChar char="●"/>
            </a:pPr>
            <a:r>
              <a:rPr b="1" lang="en" sz="1300">
                <a:solidFill>
                  <a:srgbClr val="000000"/>
                </a:solidFill>
                <a:latin typeface="Georgia"/>
                <a:ea typeface="Georgia"/>
                <a:cs typeface="Georgia"/>
                <a:sym typeface="Georgia"/>
              </a:rPr>
              <a:t>User Profile Management: </a:t>
            </a:r>
            <a:r>
              <a:rPr lang="en" sz="1300">
                <a:solidFill>
                  <a:srgbClr val="000000"/>
                </a:solidFill>
                <a:latin typeface="Georgia"/>
                <a:ea typeface="Georgia"/>
                <a:cs typeface="Georgia"/>
                <a:sym typeface="Georgia"/>
              </a:rPr>
              <a:t> The user can edit his/her personal information like email, mobile number anytime. </a:t>
            </a:r>
            <a:endParaRPr sz="1300">
              <a:solidFill>
                <a:srgbClr val="000000"/>
              </a:solidFill>
              <a:latin typeface="Georgia"/>
              <a:ea typeface="Georgia"/>
              <a:cs typeface="Georgia"/>
              <a:sym typeface="Georgia"/>
            </a:endParaRPr>
          </a:p>
          <a:p>
            <a:pPr indent="-304800" lvl="0" marL="457200" rtl="0" algn="just">
              <a:lnSpc>
                <a:spcPct val="150000"/>
              </a:lnSpc>
              <a:spcBef>
                <a:spcPts val="0"/>
              </a:spcBef>
              <a:spcAft>
                <a:spcPts val="0"/>
              </a:spcAft>
              <a:buClr>
                <a:srgbClr val="000000"/>
              </a:buClr>
              <a:buSzPts val="1200"/>
              <a:buFont typeface="Arial"/>
              <a:buChar char="●"/>
            </a:pPr>
            <a:r>
              <a:rPr b="1" lang="en" sz="1300">
                <a:solidFill>
                  <a:srgbClr val="000000"/>
                </a:solidFill>
                <a:latin typeface="Georgia"/>
                <a:ea typeface="Georgia"/>
                <a:cs typeface="Georgia"/>
                <a:sym typeface="Georgia"/>
              </a:rPr>
              <a:t>Add Emergency Contacts: </a:t>
            </a:r>
            <a:r>
              <a:rPr lang="en" sz="1300">
                <a:solidFill>
                  <a:srgbClr val="000000"/>
                </a:solidFill>
                <a:latin typeface="Georgia"/>
                <a:ea typeface="Georgia"/>
                <a:cs typeface="Georgia"/>
                <a:sym typeface="Georgia"/>
              </a:rPr>
              <a:t> The user can add his/her preferred contacts with the customized message or select the default message.</a:t>
            </a:r>
            <a:r>
              <a:rPr b="1" lang="en" sz="1300">
                <a:solidFill>
                  <a:srgbClr val="000000"/>
                </a:solidFill>
                <a:latin typeface="Georgia"/>
                <a:ea typeface="Georgia"/>
                <a:cs typeface="Georgia"/>
                <a:sym typeface="Georgia"/>
              </a:rPr>
              <a:t> </a:t>
            </a:r>
            <a:endParaRPr b="1" sz="1300">
              <a:solidFill>
                <a:srgbClr val="000000"/>
              </a:solidFill>
              <a:latin typeface="Georgia"/>
              <a:ea typeface="Georgia"/>
              <a:cs typeface="Georgia"/>
              <a:sym typeface="Georgia"/>
            </a:endParaRPr>
          </a:p>
          <a:p>
            <a:pPr indent="-304800" lvl="0" marL="457200" rtl="0" algn="just">
              <a:lnSpc>
                <a:spcPct val="150000"/>
              </a:lnSpc>
              <a:spcBef>
                <a:spcPts val="0"/>
              </a:spcBef>
              <a:spcAft>
                <a:spcPts val="0"/>
              </a:spcAft>
              <a:buClr>
                <a:srgbClr val="000000"/>
              </a:buClr>
              <a:buSzPts val="1200"/>
              <a:buFont typeface="Arial"/>
              <a:buChar char="●"/>
            </a:pPr>
            <a:r>
              <a:rPr b="1" lang="en" sz="1300">
                <a:solidFill>
                  <a:srgbClr val="000000"/>
                </a:solidFill>
                <a:latin typeface="Georgia"/>
                <a:ea typeface="Georgia"/>
                <a:cs typeface="Georgia"/>
                <a:sym typeface="Georgia"/>
              </a:rPr>
              <a:t>Fake Siren: </a:t>
            </a:r>
            <a:r>
              <a:rPr lang="en" sz="1300">
                <a:solidFill>
                  <a:srgbClr val="000000"/>
                </a:solidFill>
                <a:latin typeface="Georgia"/>
                <a:ea typeface="Georgia"/>
                <a:cs typeface="Georgia"/>
                <a:sym typeface="Georgia"/>
              </a:rPr>
              <a:t>In case of an emergency situation, the user will press the button that will produce the loud sound to seek the attention of the nearby people</a:t>
            </a:r>
            <a:endParaRPr sz="1300">
              <a:solidFill>
                <a:srgbClr val="000000"/>
              </a:solidFill>
              <a:latin typeface="Georgia"/>
              <a:ea typeface="Georgia"/>
              <a:cs typeface="Georgia"/>
              <a:sym typeface="Georgia"/>
            </a:endParaRPr>
          </a:p>
          <a:p>
            <a:pPr indent="-304800" lvl="0" marL="457200" rtl="0" algn="just">
              <a:lnSpc>
                <a:spcPct val="150000"/>
              </a:lnSpc>
              <a:spcBef>
                <a:spcPts val="0"/>
              </a:spcBef>
              <a:spcAft>
                <a:spcPts val="0"/>
              </a:spcAft>
              <a:buClr>
                <a:srgbClr val="000000"/>
              </a:buClr>
              <a:buSzPts val="1200"/>
              <a:buFont typeface="Arial"/>
              <a:buChar char="●"/>
            </a:pPr>
            <a:r>
              <a:rPr b="1" lang="en" sz="1300">
                <a:solidFill>
                  <a:srgbClr val="000000"/>
                </a:solidFill>
                <a:latin typeface="Georgia"/>
                <a:ea typeface="Georgia"/>
                <a:cs typeface="Georgia"/>
                <a:sym typeface="Georgia"/>
              </a:rPr>
              <a:t>Trigger : </a:t>
            </a:r>
            <a:r>
              <a:rPr lang="en" sz="1300">
                <a:solidFill>
                  <a:srgbClr val="000000"/>
                </a:solidFill>
                <a:latin typeface="Georgia"/>
                <a:ea typeface="Georgia"/>
                <a:cs typeface="Georgia"/>
                <a:sym typeface="Georgia"/>
              </a:rPr>
              <a:t>In case of an emergency situation,if the women cannot able to operator her mobile than she can Press the volume button which will lead to trigger SMS to the emergency contacts</a:t>
            </a:r>
            <a:r>
              <a:rPr lang="en" sz="1300">
                <a:solidFill>
                  <a:srgbClr val="000000"/>
                </a:solidFill>
                <a:latin typeface="Georgia"/>
                <a:ea typeface="Georgia"/>
                <a:cs typeface="Georgia"/>
                <a:sym typeface="Georgia"/>
              </a:rPr>
              <a:t>.</a:t>
            </a:r>
            <a:endParaRPr sz="1300">
              <a:solidFill>
                <a:srgbClr val="000000"/>
              </a:solidFill>
              <a:latin typeface="Georgia"/>
              <a:ea typeface="Georgia"/>
              <a:cs typeface="Georgia"/>
              <a:sym typeface="Georgia"/>
            </a:endParaRPr>
          </a:p>
          <a:p>
            <a:pPr indent="-304800" lvl="0" marL="457200" rtl="0" algn="just">
              <a:lnSpc>
                <a:spcPct val="150000"/>
              </a:lnSpc>
              <a:spcBef>
                <a:spcPts val="0"/>
              </a:spcBef>
              <a:spcAft>
                <a:spcPts val="0"/>
              </a:spcAft>
              <a:buClr>
                <a:srgbClr val="000000"/>
              </a:buClr>
              <a:buSzPts val="1200"/>
              <a:buFont typeface="Arial"/>
              <a:buChar char="●"/>
            </a:pPr>
            <a:r>
              <a:rPr b="1" lang="en" sz="1300">
                <a:solidFill>
                  <a:srgbClr val="000000"/>
                </a:solidFill>
                <a:latin typeface="Georgia"/>
                <a:ea typeface="Georgia"/>
                <a:cs typeface="Georgia"/>
                <a:sym typeface="Georgia"/>
              </a:rPr>
              <a:t>Guardian Shield: </a:t>
            </a:r>
            <a:r>
              <a:rPr lang="en" sz="1300">
                <a:solidFill>
                  <a:srgbClr val="000000"/>
                </a:solidFill>
                <a:latin typeface="Georgia"/>
                <a:ea typeface="Georgia"/>
                <a:cs typeface="Georgia"/>
                <a:sym typeface="Georgia"/>
              </a:rPr>
              <a:t>This feature will define the probable visiting area radius exiting, which will lead to trigger the SMS to the emergency contacts.</a:t>
            </a:r>
            <a:endParaRPr sz="1300">
              <a:solidFill>
                <a:srgbClr val="000000"/>
              </a:solidFill>
              <a:latin typeface="Georgia"/>
              <a:ea typeface="Georgia"/>
              <a:cs typeface="Georgia"/>
              <a:sym typeface="Georgia"/>
            </a:endParaRPr>
          </a:p>
          <a:p>
            <a:pPr indent="-304800" lvl="0" marL="457200" rtl="0" algn="just">
              <a:lnSpc>
                <a:spcPct val="150000"/>
              </a:lnSpc>
              <a:spcBef>
                <a:spcPts val="0"/>
              </a:spcBef>
              <a:spcAft>
                <a:spcPts val="0"/>
              </a:spcAft>
              <a:buClr>
                <a:srgbClr val="000000"/>
              </a:buClr>
              <a:buSzPts val="1200"/>
              <a:buFont typeface="Arial"/>
              <a:buChar char="●"/>
            </a:pPr>
            <a:r>
              <a:rPr b="1" lang="en" sz="1300">
                <a:solidFill>
                  <a:srgbClr val="000000"/>
                </a:solidFill>
                <a:latin typeface="Georgia"/>
                <a:ea typeface="Georgia"/>
                <a:cs typeface="Georgia"/>
                <a:sym typeface="Georgia"/>
              </a:rPr>
              <a:t>Duration: </a:t>
            </a:r>
            <a:r>
              <a:rPr lang="en" sz="1300">
                <a:solidFill>
                  <a:srgbClr val="000000"/>
                </a:solidFill>
                <a:latin typeface="Georgia"/>
                <a:ea typeface="Georgia"/>
                <a:cs typeface="Georgia"/>
                <a:sym typeface="Georgia"/>
              </a:rPr>
              <a:t> This feature will define the probable duration of visit, exceeding which will lead to trigger the SMS to the emergency contacts.</a:t>
            </a:r>
            <a:endParaRPr sz="1300">
              <a:solidFill>
                <a:srgbClr val="000000"/>
              </a:solidFill>
              <a:latin typeface="Georgia"/>
              <a:ea typeface="Georgia"/>
              <a:cs typeface="Georgia"/>
              <a:sym typeface="Georgia"/>
            </a:endParaRPr>
          </a:p>
          <a:p>
            <a:pPr indent="0" lvl="0" marL="457200" rtl="0" algn="just">
              <a:lnSpc>
                <a:spcPct val="150000"/>
              </a:lnSpc>
              <a:spcBef>
                <a:spcPts val="1200"/>
              </a:spcBef>
              <a:spcAft>
                <a:spcPts val="1200"/>
              </a:spcAft>
              <a:buSzPts val="1800"/>
              <a:buNone/>
            </a:pPr>
            <a:r>
              <a:t/>
            </a:r>
            <a:endParaRPr sz="1300">
              <a:solidFill>
                <a:srgbClr val="000000"/>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