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77" r:id="rId28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8" r:id="rId29"/>
  </p:sldIdLst>
  <p:sldSz cx="13716000" cy="7772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hyperlink" Target="assets/Female/Suzie Bates.html" TargetMode="External"/><Relationship Id="rId5" Type="http://schemas.openxmlformats.org/officeDocument/2006/relationships/image" Target="../media/image2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Relationship Id="rId4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4.png"/><Relationship Id="rId4" Type="http://schemas.openxmlformats.org/officeDocument/2006/relationships/hyperlink" Target="assets/Female/Hayley Matthews.html" TargetMode="External"/><Relationship Id="rId5" Type="http://schemas.openxmlformats.org/officeDocument/2006/relationships/image" Target="../media/image2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8.png"/><Relationship Id="rId4" Type="http://schemas.openxmlformats.org/officeDocument/2006/relationships/hyperlink" Target="assets/Female/Fargana Hoque.html" TargetMode="External"/><Relationship Id="rId5" Type="http://schemas.openxmlformats.org/officeDocument/2006/relationships/image" Target="../media/image29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jpg"/><Relationship Id="rId3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hyperlink" Target="assets/Female/Chamari Athapaththu.html" TargetMode="External"/><Relationship Id="rId5" Type="http://schemas.openxmlformats.org/officeDocument/2006/relationships/image" Target="../media/image3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Relationship Id="rId4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6.png"/><Relationship Id="rId4" Type="http://schemas.openxmlformats.org/officeDocument/2006/relationships/hyperlink" Target="assets/Female/Javeria Khan.html" TargetMode="External"/><Relationship Id="rId5" Type="http://schemas.openxmlformats.org/officeDocument/2006/relationships/image" Target="../media/image3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jpg"/><Relationship Id="rId3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0.png"/><Relationship Id="rId4" Type="http://schemas.openxmlformats.org/officeDocument/2006/relationships/hyperlink" Target="assets/Female/Gaby Lewis.html" TargetMode="External"/><Relationship Id="rId5" Type="http://schemas.openxmlformats.org/officeDocument/2006/relationships/image" Target="../media/image4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hyperlink" Target="assets/Female/Meg Lanning.html" TargetMode="External"/><Relationship Id="rId5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hyperlink" Target="assets/Female/Charlotte Edwards.html" TargetMode="External"/><Relationship Id="rId5" Type="http://schemas.openxmlformats.org/officeDocument/2006/relationships/image" Target="../media/image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hyperlink" Target="assets/Female/Mithali Raj.html" TargetMode="External"/><Relationship Id="rId5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hyperlink" Target="assets/Female/Laura Wolvaardt.html" TargetMode="External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3478"/>
            </a:gs>
            <a:gs pos="100000">
              <a:srgbClr val="0089C4"/>
            </a:gs>
          </a:gsLst>
          <a:lin scaled="0" ang="21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1371599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800" b="0">
                <a:solidFill>
                  <a:srgbClr val="FFFFFF"/>
                </a:solidFill>
                <a:latin typeface="Calibri Light"/>
              </a:defRPr>
            </a:pPr>
            <a:r>
              <a:t>Player Centuries Scored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91840"/>
            <a:ext cx="1371599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0">
                <a:solidFill>
                  <a:srgbClr val="FFFFFF"/>
                </a:solidFill>
                <a:latin typeface="Calibri Light"/>
              </a:defRPr>
            </a:pPr>
            <a:r>
              <a:t>Female in Professional Cricket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1371599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 b="0">
                <a:solidFill>
                  <a:srgbClr val="FFFFFF"/>
                </a:solidFill>
                <a:latin typeface="Calibri Light"/>
              </a:defRPr>
            </a:pPr>
            <a:r>
              <a:t>A PPT Automation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434840"/>
            <a:ext cx="1371599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0">
                <a:solidFill>
                  <a:srgbClr val="FFFFFF"/>
                </a:solidFill>
                <a:latin typeface="Calibri Light"/>
              </a:defRPr>
            </a:pPr>
            <a:r>
              <a:t>By: Ayush - Automation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645152"/>
            <a:ext cx="1371599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0">
                <a:solidFill>
                  <a:srgbClr val="FFFFFF"/>
                </a:solidFill>
                <a:latin typeface="Calibri Light"/>
              </a:defRPr>
            </a:pPr>
            <a:r>
              <a:t>dhanrajaayush123@gmail.com</a:t>
            </a:r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486400"/>
            <a:ext cx="2586566" cy="1333500"/>
          </a:xfrm>
          <a:prstGeom prst="rect">
            <a:avLst/>
          </a:prstGeom>
        </p:spPr>
      </p:pic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3116131">
            <a:off x="2186162" y="6790503"/>
            <a:ext cx="1439097" cy="1439097"/>
          </a:xfrm>
          <a:prstGeom prst="rect">
            <a:avLst/>
          </a:prstGeom>
          <a:solidFill>
            <a:srgbClr val="6E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 rot="19526549">
            <a:off x="7972869" y="7096314"/>
            <a:ext cx="1133286" cy="1133286"/>
          </a:xfrm>
          <a:prstGeom prst="rect">
            <a:avLst/>
          </a:prstGeom>
          <a:solidFill>
            <a:srgbClr val="6E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 rot="9798202">
            <a:off x="3583111" y="6922630"/>
            <a:ext cx="1306970" cy="1306970"/>
          </a:xfrm>
          <a:prstGeom prst="rect">
            <a:avLst/>
          </a:prstGeom>
          <a:solidFill>
            <a:srgbClr val="6C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 rot="16668696">
            <a:off x="-1779460" y="7597183"/>
            <a:ext cx="574275" cy="574275"/>
          </a:xfrm>
          <a:prstGeom prst="rect">
            <a:avLst/>
          </a:prstGeom>
          <a:solidFill>
            <a:srgbClr val="73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 rot="15143401">
            <a:off x="11278765" y="7474125"/>
            <a:ext cx="755475" cy="755475"/>
          </a:xfrm>
          <a:prstGeom prst="rect">
            <a:avLst/>
          </a:prstGeom>
          <a:solidFill>
            <a:srgbClr val="6B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 rot="9547649">
            <a:off x="-704879" y="6591774"/>
            <a:ext cx="1637826" cy="1637826"/>
          </a:xfrm>
          <a:prstGeom prst="rect">
            <a:avLst/>
          </a:prstGeom>
          <a:solidFill>
            <a:srgbClr val="6B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 rot="15595286">
            <a:off x="4004426" y="6546099"/>
            <a:ext cx="1683501" cy="1683501"/>
          </a:xfrm>
          <a:prstGeom prst="rect">
            <a:avLst/>
          </a:prstGeom>
          <a:solidFill>
            <a:srgbClr val="64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 rot="7044674">
            <a:off x="13128508" y="7528919"/>
            <a:ext cx="587492" cy="587492"/>
          </a:xfrm>
          <a:prstGeom prst="rect">
            <a:avLst/>
          </a:prstGeom>
          <a:solidFill>
            <a:srgbClr val="70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 rot="6374420">
            <a:off x="-483019" y="6608606"/>
            <a:ext cx="1620994" cy="1620994"/>
          </a:xfrm>
          <a:prstGeom prst="rect">
            <a:avLst/>
          </a:prstGeom>
          <a:solidFill>
            <a:srgbClr val="64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 rot="5205978">
            <a:off x="11640393" y="6844242"/>
            <a:ext cx="1385358" cy="1385358"/>
          </a:xfrm>
          <a:prstGeom prst="rect">
            <a:avLst/>
          </a:prstGeom>
          <a:solidFill>
            <a:srgbClr val="71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 rot="7812858">
            <a:off x="8258234" y="7078319"/>
            <a:ext cx="1151281" cy="1151281"/>
          </a:xfrm>
          <a:prstGeom prst="rect">
            <a:avLst/>
          </a:prstGeom>
          <a:solidFill>
            <a:srgbClr val="65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 rot="1765313">
            <a:off x="12956444" y="7470044"/>
            <a:ext cx="759556" cy="759556"/>
          </a:xfrm>
          <a:prstGeom prst="rect">
            <a:avLst/>
          </a:prstGeom>
          <a:solidFill>
            <a:srgbClr val="6B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14" name="TextBox 13"/>
          <p:cNvSpPr txBox="1"/>
          <p:nvPr/>
        </p:nvSpPr>
        <p:spPr>
          <a:xfrm rot="14623606">
            <a:off x="-666550" y="6886471"/>
            <a:ext cx="1343129" cy="1343129"/>
          </a:xfrm>
          <a:prstGeom prst="rect">
            <a:avLst/>
          </a:prstGeom>
          <a:solidFill>
            <a:srgbClr val="68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 rot="525155">
            <a:off x="11664935" y="7504917"/>
            <a:ext cx="724683" cy="724683"/>
          </a:xfrm>
          <a:prstGeom prst="rect">
            <a:avLst/>
          </a:prstGeom>
          <a:solidFill>
            <a:srgbClr val="6D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 rot="5682116">
            <a:off x="-1010852" y="7523585"/>
            <a:ext cx="645311" cy="645311"/>
          </a:xfrm>
          <a:prstGeom prst="rect">
            <a:avLst/>
          </a:prstGeom>
          <a:solidFill>
            <a:srgbClr val="68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 rot="3911638">
            <a:off x="9078421" y="7635787"/>
            <a:ext cx="593813" cy="593813"/>
          </a:xfrm>
          <a:prstGeom prst="rect">
            <a:avLst/>
          </a:prstGeom>
          <a:solidFill>
            <a:srgbClr val="64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18" name="TextBox 17"/>
          <p:cNvSpPr txBox="1"/>
          <p:nvPr/>
        </p:nvSpPr>
        <p:spPr>
          <a:xfrm rot="7029300">
            <a:off x="11957983" y="6471583"/>
            <a:ext cx="1758017" cy="1758017"/>
          </a:xfrm>
          <a:prstGeom prst="rect">
            <a:avLst/>
          </a:prstGeom>
          <a:solidFill>
            <a:srgbClr val="69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19" name="TextBox 18"/>
          <p:cNvSpPr txBox="1"/>
          <p:nvPr/>
        </p:nvSpPr>
        <p:spPr>
          <a:xfrm rot="18398893">
            <a:off x="9840722" y="7199035"/>
            <a:ext cx="1030565" cy="1030565"/>
          </a:xfrm>
          <a:prstGeom prst="rect">
            <a:avLst/>
          </a:prstGeom>
          <a:solidFill>
            <a:srgbClr val="71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 rot="7899632">
            <a:off x="12313628" y="6827228"/>
            <a:ext cx="1402372" cy="1402372"/>
          </a:xfrm>
          <a:prstGeom prst="rect">
            <a:avLst/>
          </a:prstGeom>
          <a:solidFill>
            <a:srgbClr val="73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 rot="4038814">
            <a:off x="4892877" y="6455188"/>
            <a:ext cx="1774412" cy="1774412"/>
          </a:xfrm>
          <a:prstGeom prst="rect">
            <a:avLst/>
          </a:prstGeom>
          <a:solidFill>
            <a:srgbClr val="71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22" name="TextBox 21"/>
          <p:cNvSpPr txBox="1"/>
          <p:nvPr/>
        </p:nvSpPr>
        <p:spPr>
          <a:xfrm rot="2797357">
            <a:off x="3348379" y="6715546"/>
            <a:ext cx="1514054" cy="1514054"/>
          </a:xfrm>
          <a:prstGeom prst="rect">
            <a:avLst/>
          </a:prstGeom>
          <a:solidFill>
            <a:srgbClr val="73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23" name="TextBox 22"/>
          <p:cNvSpPr txBox="1"/>
          <p:nvPr/>
        </p:nvSpPr>
        <p:spPr>
          <a:xfrm rot="20446099">
            <a:off x="11945844" y="6459444"/>
            <a:ext cx="1770156" cy="1770156"/>
          </a:xfrm>
          <a:prstGeom prst="rect">
            <a:avLst/>
          </a:prstGeom>
          <a:solidFill>
            <a:srgbClr val="6A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24" name="TextBox 23"/>
          <p:cNvSpPr txBox="1"/>
          <p:nvPr/>
        </p:nvSpPr>
        <p:spPr>
          <a:xfrm rot="9692910">
            <a:off x="9317154" y="6476012"/>
            <a:ext cx="1753588" cy="1753588"/>
          </a:xfrm>
          <a:prstGeom prst="rect">
            <a:avLst/>
          </a:prstGeom>
          <a:solidFill>
            <a:srgbClr val="70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25" name="TextBox 24"/>
          <p:cNvSpPr txBox="1"/>
          <p:nvPr/>
        </p:nvSpPr>
        <p:spPr>
          <a:xfrm rot="15854907">
            <a:off x="-1380002" y="7115993"/>
            <a:ext cx="1113607" cy="1113607"/>
          </a:xfrm>
          <a:prstGeom prst="rect">
            <a:avLst/>
          </a:prstGeom>
          <a:solidFill>
            <a:srgbClr val="64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26" name="TextBox 25"/>
          <p:cNvSpPr txBox="1"/>
          <p:nvPr/>
        </p:nvSpPr>
        <p:spPr>
          <a:xfrm rot="10231615">
            <a:off x="7940769" y="6535223"/>
            <a:ext cx="1694377" cy="1694377"/>
          </a:xfrm>
          <a:prstGeom prst="rect">
            <a:avLst/>
          </a:prstGeom>
          <a:solidFill>
            <a:srgbClr val="68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27" name="TextBox 26"/>
          <p:cNvSpPr txBox="1"/>
          <p:nvPr/>
        </p:nvSpPr>
        <p:spPr>
          <a:xfrm rot="17349219">
            <a:off x="-1533427" y="6700962"/>
            <a:ext cx="1528638" cy="1528638"/>
          </a:xfrm>
          <a:prstGeom prst="rect">
            <a:avLst/>
          </a:prstGeom>
          <a:solidFill>
            <a:srgbClr val="66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28" name="TextBox 27"/>
          <p:cNvSpPr txBox="1"/>
          <p:nvPr/>
        </p:nvSpPr>
        <p:spPr>
          <a:xfrm rot="1371704">
            <a:off x="7015618" y="7573578"/>
            <a:ext cx="656022" cy="656022"/>
          </a:xfrm>
          <a:prstGeom prst="rect">
            <a:avLst/>
          </a:prstGeom>
          <a:solidFill>
            <a:srgbClr val="71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29" name="TextBox 28"/>
          <p:cNvSpPr txBox="1"/>
          <p:nvPr/>
        </p:nvSpPr>
        <p:spPr>
          <a:xfrm rot="10140141">
            <a:off x="12488833" y="7002433"/>
            <a:ext cx="1227167" cy="1227167"/>
          </a:xfrm>
          <a:prstGeom prst="rect">
            <a:avLst/>
          </a:prstGeom>
          <a:solidFill>
            <a:srgbClr val="73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30" name="TextBox 29"/>
          <p:cNvSpPr txBox="1"/>
          <p:nvPr/>
        </p:nvSpPr>
        <p:spPr>
          <a:xfrm rot="13926971">
            <a:off x="-30771" y="7688366"/>
            <a:ext cx="541234" cy="541234"/>
          </a:xfrm>
          <a:prstGeom prst="rect">
            <a:avLst/>
          </a:prstGeom>
          <a:solidFill>
            <a:srgbClr val="6F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31" name="TextBox 30"/>
          <p:cNvSpPr txBox="1"/>
          <p:nvPr/>
        </p:nvSpPr>
        <p:spPr>
          <a:xfrm rot="12787610">
            <a:off x="4850845" y="7459293"/>
            <a:ext cx="670086" cy="670086"/>
          </a:xfrm>
          <a:prstGeom prst="rect">
            <a:avLst/>
          </a:prstGeom>
          <a:solidFill>
            <a:srgbClr val="70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32" name="TextBox 31"/>
          <p:cNvSpPr txBox="1"/>
          <p:nvPr/>
        </p:nvSpPr>
        <p:spPr>
          <a:xfrm rot="6117561">
            <a:off x="1694947" y="6988671"/>
            <a:ext cx="1240929" cy="1240929"/>
          </a:xfrm>
          <a:prstGeom prst="rect">
            <a:avLst/>
          </a:prstGeom>
          <a:solidFill>
            <a:srgbClr val="6A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33" name="TextBox 32"/>
          <p:cNvSpPr txBox="1"/>
          <p:nvPr/>
        </p:nvSpPr>
        <p:spPr>
          <a:xfrm rot="17559248">
            <a:off x="9303058" y="7650600"/>
            <a:ext cx="579000" cy="579000"/>
          </a:xfrm>
          <a:prstGeom prst="rect">
            <a:avLst/>
          </a:prstGeom>
          <a:solidFill>
            <a:srgbClr val="71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34" name="TextBox 33"/>
          <p:cNvSpPr txBox="1"/>
          <p:nvPr/>
        </p:nvSpPr>
        <p:spPr>
          <a:xfrm rot="16608851">
            <a:off x="2929760" y="6580299"/>
            <a:ext cx="1649301" cy="1649301"/>
          </a:xfrm>
          <a:prstGeom prst="rect">
            <a:avLst/>
          </a:prstGeom>
          <a:solidFill>
            <a:srgbClr val="69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35" name="TextBox 34"/>
          <p:cNvSpPr txBox="1"/>
          <p:nvPr/>
        </p:nvSpPr>
        <p:spPr>
          <a:xfrm rot="18759897">
            <a:off x="6121235" y="6776339"/>
            <a:ext cx="1453261" cy="1453261"/>
          </a:xfrm>
          <a:prstGeom prst="rect">
            <a:avLst/>
          </a:prstGeom>
          <a:solidFill>
            <a:srgbClr val="6B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36" name="TextBox 35"/>
          <p:cNvSpPr txBox="1"/>
          <p:nvPr/>
        </p:nvSpPr>
        <p:spPr>
          <a:xfrm rot="15938135">
            <a:off x="6893510" y="6468523"/>
            <a:ext cx="1761077" cy="1761077"/>
          </a:xfrm>
          <a:prstGeom prst="rect">
            <a:avLst/>
          </a:prstGeom>
          <a:solidFill>
            <a:srgbClr val="64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37" name="TextBox 36"/>
          <p:cNvSpPr txBox="1"/>
          <p:nvPr/>
        </p:nvSpPr>
        <p:spPr>
          <a:xfrm rot="13436634">
            <a:off x="11853783" y="7208242"/>
            <a:ext cx="1021358" cy="1021358"/>
          </a:xfrm>
          <a:prstGeom prst="rect">
            <a:avLst/>
          </a:prstGeom>
          <a:solidFill>
            <a:srgbClr val="69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38" name="TextBox 37"/>
          <p:cNvSpPr txBox="1"/>
          <p:nvPr/>
        </p:nvSpPr>
        <p:spPr>
          <a:xfrm rot="15651359">
            <a:off x="7517959" y="6917749"/>
            <a:ext cx="1311851" cy="1311851"/>
          </a:xfrm>
          <a:prstGeom prst="rect">
            <a:avLst/>
          </a:prstGeom>
          <a:solidFill>
            <a:srgbClr val="6A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39" name="TextBox 38"/>
          <p:cNvSpPr txBox="1"/>
          <p:nvPr/>
        </p:nvSpPr>
        <p:spPr>
          <a:xfrm rot="6062904">
            <a:off x="-369402" y="7000038"/>
            <a:ext cx="1229562" cy="1229562"/>
          </a:xfrm>
          <a:prstGeom prst="rect">
            <a:avLst/>
          </a:prstGeom>
          <a:solidFill>
            <a:srgbClr val="72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40" name="TextBox 39"/>
          <p:cNvSpPr txBox="1"/>
          <p:nvPr/>
        </p:nvSpPr>
        <p:spPr>
          <a:xfrm rot="18935647">
            <a:off x="10083588" y="7191415"/>
            <a:ext cx="1038185" cy="1038185"/>
          </a:xfrm>
          <a:prstGeom prst="rect">
            <a:avLst/>
          </a:prstGeom>
          <a:solidFill>
            <a:srgbClr val="68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41" name="TextBox 40"/>
          <p:cNvSpPr txBox="1"/>
          <p:nvPr/>
        </p:nvSpPr>
        <p:spPr>
          <a:xfrm rot="4159324">
            <a:off x="8980732" y="7603968"/>
            <a:ext cx="625632" cy="625632"/>
          </a:xfrm>
          <a:prstGeom prst="rect">
            <a:avLst/>
          </a:prstGeom>
          <a:solidFill>
            <a:srgbClr val="67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42" name="TextBox 41"/>
          <p:cNvSpPr txBox="1"/>
          <p:nvPr/>
        </p:nvSpPr>
        <p:spPr>
          <a:xfrm rot="14137690">
            <a:off x="365835" y="6978722"/>
            <a:ext cx="1250878" cy="1250878"/>
          </a:xfrm>
          <a:prstGeom prst="rect">
            <a:avLst/>
          </a:prstGeom>
          <a:solidFill>
            <a:srgbClr val="6B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43" name="TextBox 42"/>
          <p:cNvSpPr txBox="1"/>
          <p:nvPr/>
        </p:nvSpPr>
        <p:spPr>
          <a:xfrm rot="7577661">
            <a:off x="5675216" y="7522219"/>
            <a:ext cx="707381" cy="707381"/>
          </a:xfrm>
          <a:prstGeom prst="rect">
            <a:avLst/>
          </a:prstGeom>
          <a:solidFill>
            <a:srgbClr val="6F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44" name="TextBox 43"/>
          <p:cNvSpPr txBox="1"/>
          <p:nvPr/>
        </p:nvSpPr>
        <p:spPr>
          <a:xfrm rot="2197991">
            <a:off x="10457404" y="6548148"/>
            <a:ext cx="1681452" cy="1681452"/>
          </a:xfrm>
          <a:prstGeom prst="rect">
            <a:avLst/>
          </a:prstGeom>
          <a:solidFill>
            <a:srgbClr val="6C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45" name="TextBox 44"/>
          <p:cNvSpPr txBox="1"/>
          <p:nvPr/>
        </p:nvSpPr>
        <p:spPr>
          <a:xfrm rot="14251501">
            <a:off x="-1360565" y="6956994"/>
            <a:ext cx="1272606" cy="1272606"/>
          </a:xfrm>
          <a:prstGeom prst="rect">
            <a:avLst/>
          </a:prstGeom>
          <a:solidFill>
            <a:srgbClr val="72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46" name="TextBox 45"/>
          <p:cNvSpPr txBox="1"/>
          <p:nvPr/>
        </p:nvSpPr>
        <p:spPr>
          <a:xfrm rot="18520270">
            <a:off x="6155526" y="7667920"/>
            <a:ext cx="561680" cy="561680"/>
          </a:xfrm>
          <a:prstGeom prst="rect">
            <a:avLst/>
          </a:prstGeom>
          <a:solidFill>
            <a:srgbClr val="6F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47" name="TextBox 46"/>
          <p:cNvSpPr txBox="1"/>
          <p:nvPr/>
        </p:nvSpPr>
        <p:spPr>
          <a:xfrm rot="1194048">
            <a:off x="5071480" y="7375403"/>
            <a:ext cx="538897" cy="538897"/>
          </a:xfrm>
          <a:prstGeom prst="rect">
            <a:avLst/>
          </a:prstGeom>
          <a:solidFill>
            <a:srgbClr val="72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48" name="TextBox 47"/>
          <p:cNvSpPr txBox="1"/>
          <p:nvPr/>
        </p:nvSpPr>
        <p:spPr>
          <a:xfrm rot="1110948">
            <a:off x="12808722" y="7322322"/>
            <a:ext cx="907278" cy="907278"/>
          </a:xfrm>
          <a:prstGeom prst="rect">
            <a:avLst/>
          </a:prstGeom>
          <a:solidFill>
            <a:srgbClr val="6F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49" name="TextBox 48"/>
          <p:cNvSpPr txBox="1"/>
          <p:nvPr/>
        </p:nvSpPr>
        <p:spPr>
          <a:xfrm rot="19037274">
            <a:off x="5318659" y="6932340"/>
            <a:ext cx="1297260" cy="1297260"/>
          </a:xfrm>
          <a:prstGeom prst="rect">
            <a:avLst/>
          </a:prstGeom>
          <a:solidFill>
            <a:srgbClr val="73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50" name="TextBox 49"/>
          <p:cNvSpPr txBox="1"/>
          <p:nvPr/>
        </p:nvSpPr>
        <p:spPr>
          <a:xfrm rot="8635690">
            <a:off x="12579572" y="7373169"/>
            <a:ext cx="856431" cy="856431"/>
          </a:xfrm>
          <a:prstGeom prst="rect">
            <a:avLst/>
          </a:prstGeom>
          <a:solidFill>
            <a:srgbClr val="6C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51" name="TextBox 50"/>
          <p:cNvSpPr txBox="1"/>
          <p:nvPr/>
        </p:nvSpPr>
        <p:spPr>
          <a:xfrm rot="20402495">
            <a:off x="5471943" y="7222166"/>
            <a:ext cx="1007434" cy="1007434"/>
          </a:xfrm>
          <a:prstGeom prst="rect">
            <a:avLst/>
          </a:prstGeom>
          <a:solidFill>
            <a:srgbClr val="68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52" name="TextBox 51"/>
          <p:cNvSpPr txBox="1"/>
          <p:nvPr/>
        </p:nvSpPr>
        <p:spPr>
          <a:xfrm rot="10767376">
            <a:off x="2259684" y="6592091"/>
            <a:ext cx="1637509" cy="1637509"/>
          </a:xfrm>
          <a:prstGeom prst="rect">
            <a:avLst/>
          </a:prstGeom>
          <a:solidFill>
            <a:srgbClr val="6A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53" name="TextBox 52"/>
          <p:cNvSpPr txBox="1"/>
          <p:nvPr/>
        </p:nvSpPr>
        <p:spPr>
          <a:xfrm rot="10014179">
            <a:off x="10192838" y="6668456"/>
            <a:ext cx="1561144" cy="1561144"/>
          </a:xfrm>
          <a:prstGeom prst="rect">
            <a:avLst/>
          </a:prstGeom>
          <a:solidFill>
            <a:srgbClr val="71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54" name="TextBox 53"/>
          <p:cNvSpPr txBox="1"/>
          <p:nvPr/>
        </p:nvSpPr>
        <p:spPr>
          <a:xfrm rot="14947373">
            <a:off x="12416793" y="6930393"/>
            <a:ext cx="1299207" cy="1299207"/>
          </a:xfrm>
          <a:prstGeom prst="rect">
            <a:avLst/>
          </a:prstGeom>
          <a:solidFill>
            <a:srgbClr val="6A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55" name="TextBox 54"/>
          <p:cNvSpPr txBox="1"/>
          <p:nvPr/>
        </p:nvSpPr>
        <p:spPr>
          <a:xfrm rot="13562548">
            <a:off x="9052127" y="6940367"/>
            <a:ext cx="1289233" cy="1289233"/>
          </a:xfrm>
          <a:prstGeom prst="rect">
            <a:avLst/>
          </a:prstGeom>
          <a:solidFill>
            <a:srgbClr val="69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56" name="TextBox 55"/>
          <p:cNvSpPr txBox="1"/>
          <p:nvPr/>
        </p:nvSpPr>
        <p:spPr>
          <a:xfrm rot="20563457">
            <a:off x="12061580" y="6575180"/>
            <a:ext cx="1654420" cy="1654420"/>
          </a:xfrm>
          <a:prstGeom prst="rect">
            <a:avLst/>
          </a:prstGeom>
          <a:solidFill>
            <a:srgbClr val="6B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57" name="TextBox 56"/>
          <p:cNvSpPr txBox="1"/>
          <p:nvPr/>
        </p:nvSpPr>
        <p:spPr>
          <a:xfrm rot="4340839">
            <a:off x="10768893" y="7715826"/>
            <a:ext cx="513774" cy="513774"/>
          </a:xfrm>
          <a:prstGeom prst="rect">
            <a:avLst/>
          </a:prstGeom>
          <a:solidFill>
            <a:srgbClr val="72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58" name="TextBox 57"/>
          <p:cNvSpPr txBox="1"/>
          <p:nvPr/>
        </p:nvSpPr>
        <p:spPr>
          <a:xfrm rot="8956564">
            <a:off x="973770" y="6746749"/>
            <a:ext cx="1482851" cy="1482851"/>
          </a:xfrm>
          <a:prstGeom prst="rect">
            <a:avLst/>
          </a:prstGeom>
          <a:solidFill>
            <a:srgbClr val="6B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59" name="TextBox 58"/>
          <p:cNvSpPr txBox="1"/>
          <p:nvPr/>
        </p:nvSpPr>
        <p:spPr>
          <a:xfrm rot="6571979">
            <a:off x="5702640" y="6677972"/>
            <a:ext cx="1551628" cy="1551628"/>
          </a:xfrm>
          <a:prstGeom prst="rect">
            <a:avLst/>
          </a:prstGeom>
          <a:solidFill>
            <a:srgbClr val="71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60" name="TextBox 59"/>
          <p:cNvSpPr txBox="1"/>
          <p:nvPr/>
        </p:nvSpPr>
        <p:spPr>
          <a:xfrm rot="4837371">
            <a:off x="-1424315" y="7376027"/>
            <a:ext cx="853573" cy="853573"/>
          </a:xfrm>
          <a:prstGeom prst="rect">
            <a:avLst/>
          </a:prstGeom>
          <a:solidFill>
            <a:srgbClr val="6E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61" name="TextBox 60"/>
          <p:cNvSpPr txBox="1"/>
          <p:nvPr/>
        </p:nvSpPr>
        <p:spPr>
          <a:xfrm rot="1814398">
            <a:off x="7786109" y="6573997"/>
            <a:ext cx="1655603" cy="1655603"/>
          </a:xfrm>
          <a:prstGeom prst="rect">
            <a:avLst/>
          </a:prstGeom>
          <a:solidFill>
            <a:srgbClr val="69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2" name="TextBox 61"/>
          <p:cNvSpPr txBox="1"/>
          <p:nvPr/>
        </p:nvSpPr>
        <p:spPr>
          <a:xfrm rot="21316329">
            <a:off x="10133588" y="7664662"/>
            <a:ext cx="564938" cy="564938"/>
          </a:xfrm>
          <a:prstGeom prst="rect">
            <a:avLst/>
          </a:prstGeom>
          <a:solidFill>
            <a:srgbClr val="73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63" name="TextBox 62"/>
          <p:cNvSpPr txBox="1"/>
          <p:nvPr/>
        </p:nvSpPr>
        <p:spPr>
          <a:xfrm rot="1681937">
            <a:off x="-857206" y="7422072"/>
            <a:ext cx="807528" cy="807528"/>
          </a:xfrm>
          <a:prstGeom prst="rect">
            <a:avLst/>
          </a:prstGeom>
          <a:solidFill>
            <a:srgbClr val="68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64" name="TextBox 63"/>
          <p:cNvSpPr txBox="1"/>
          <p:nvPr/>
        </p:nvSpPr>
        <p:spPr>
          <a:xfrm rot="16571452">
            <a:off x="1155612" y="7166912"/>
            <a:ext cx="1062688" cy="1062688"/>
          </a:xfrm>
          <a:prstGeom prst="rect">
            <a:avLst/>
          </a:prstGeom>
          <a:solidFill>
            <a:srgbClr val="64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65" name="TextBox 64"/>
          <p:cNvSpPr txBox="1"/>
          <p:nvPr/>
        </p:nvSpPr>
        <p:spPr>
          <a:xfrm rot="12535127">
            <a:off x="11350828" y="6475720"/>
            <a:ext cx="1753880" cy="1753880"/>
          </a:xfrm>
          <a:prstGeom prst="rect">
            <a:avLst/>
          </a:prstGeom>
          <a:solidFill>
            <a:srgbClr val="6D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66" name="TextBox 65"/>
          <p:cNvSpPr txBox="1"/>
          <p:nvPr/>
        </p:nvSpPr>
        <p:spPr>
          <a:xfrm rot="14735564">
            <a:off x="7962401" y="6570725"/>
            <a:ext cx="1658875" cy="1658875"/>
          </a:xfrm>
          <a:prstGeom prst="rect">
            <a:avLst/>
          </a:prstGeom>
          <a:solidFill>
            <a:srgbClr val="73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67" name="TextBox 66"/>
          <p:cNvSpPr txBox="1"/>
          <p:nvPr/>
        </p:nvSpPr>
        <p:spPr>
          <a:xfrm rot="21430692">
            <a:off x="5758111" y="7393313"/>
            <a:ext cx="836287" cy="836287"/>
          </a:xfrm>
          <a:prstGeom prst="rect">
            <a:avLst/>
          </a:prstGeom>
          <a:solidFill>
            <a:srgbClr val="6A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68" name="TextBox 67"/>
          <p:cNvSpPr txBox="1"/>
          <p:nvPr/>
        </p:nvSpPr>
        <p:spPr>
          <a:xfrm rot="11862691">
            <a:off x="5276944" y="6772535"/>
            <a:ext cx="1457065" cy="1457065"/>
          </a:xfrm>
          <a:prstGeom prst="rect">
            <a:avLst/>
          </a:prstGeom>
          <a:solidFill>
            <a:srgbClr val="6F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69" name="TextBox 68"/>
          <p:cNvSpPr txBox="1"/>
          <p:nvPr/>
        </p:nvSpPr>
        <p:spPr>
          <a:xfrm rot="5884634">
            <a:off x="-424557" y="7245951"/>
            <a:ext cx="983649" cy="983649"/>
          </a:xfrm>
          <a:prstGeom prst="rect">
            <a:avLst/>
          </a:prstGeom>
          <a:solidFill>
            <a:srgbClr val="70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70" name="TextBox 69"/>
          <p:cNvSpPr txBox="1"/>
          <p:nvPr/>
        </p:nvSpPr>
        <p:spPr>
          <a:xfrm rot="18032126">
            <a:off x="1006050" y="6916123"/>
            <a:ext cx="1313477" cy="1313477"/>
          </a:xfrm>
          <a:prstGeom prst="rect">
            <a:avLst/>
          </a:prstGeom>
          <a:solidFill>
            <a:srgbClr val="72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71" name="TextBox 70"/>
          <p:cNvSpPr txBox="1"/>
          <p:nvPr/>
        </p:nvSpPr>
        <p:spPr>
          <a:xfrm rot="4926509">
            <a:off x="-1379688" y="7262992"/>
            <a:ext cx="966608" cy="966608"/>
          </a:xfrm>
          <a:prstGeom prst="rect">
            <a:avLst/>
          </a:prstGeom>
          <a:solidFill>
            <a:srgbClr val="66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72" name="TextBox 71"/>
          <p:cNvSpPr txBox="1"/>
          <p:nvPr/>
        </p:nvSpPr>
        <p:spPr>
          <a:xfrm rot="12798552">
            <a:off x="5712791" y="7459539"/>
            <a:ext cx="766920" cy="766920"/>
          </a:xfrm>
          <a:prstGeom prst="rect">
            <a:avLst/>
          </a:prstGeom>
          <a:solidFill>
            <a:srgbClr val="69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73" name="TextBox 72"/>
          <p:cNvSpPr txBox="1"/>
          <p:nvPr/>
        </p:nvSpPr>
        <p:spPr>
          <a:xfrm rot="16690295">
            <a:off x="675290" y="7616933"/>
            <a:ext cx="612667" cy="612667"/>
          </a:xfrm>
          <a:prstGeom prst="rect">
            <a:avLst/>
          </a:prstGeom>
          <a:solidFill>
            <a:srgbClr val="6B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74" name="TextBox 73"/>
          <p:cNvSpPr txBox="1"/>
          <p:nvPr/>
        </p:nvSpPr>
        <p:spPr>
          <a:xfrm rot="7571534">
            <a:off x="5584611" y="7517722"/>
            <a:ext cx="711878" cy="711878"/>
          </a:xfrm>
          <a:prstGeom prst="rect">
            <a:avLst/>
          </a:prstGeom>
          <a:solidFill>
            <a:srgbClr val="69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75" name="TextBox 74"/>
          <p:cNvSpPr txBox="1"/>
          <p:nvPr/>
        </p:nvSpPr>
        <p:spPr>
          <a:xfrm rot="9714272">
            <a:off x="9947194" y="7574448"/>
            <a:ext cx="655152" cy="655152"/>
          </a:xfrm>
          <a:prstGeom prst="rect">
            <a:avLst/>
          </a:prstGeom>
          <a:solidFill>
            <a:srgbClr val="64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76" name="TextBox 75"/>
          <p:cNvSpPr txBox="1"/>
          <p:nvPr/>
        </p:nvSpPr>
        <p:spPr>
          <a:xfrm rot="18364244">
            <a:off x="2808663" y="6967959"/>
            <a:ext cx="1261641" cy="1261641"/>
          </a:xfrm>
          <a:prstGeom prst="rect">
            <a:avLst/>
          </a:prstGeom>
          <a:solidFill>
            <a:srgbClr val="65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77" name="TextBox 76"/>
          <p:cNvSpPr txBox="1"/>
          <p:nvPr/>
        </p:nvSpPr>
        <p:spPr>
          <a:xfrm rot="21111842">
            <a:off x="-38873" y="7323652"/>
            <a:ext cx="905948" cy="905948"/>
          </a:xfrm>
          <a:prstGeom prst="rect">
            <a:avLst/>
          </a:prstGeom>
          <a:solidFill>
            <a:srgbClr val="73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78" name="TextBox 77"/>
          <p:cNvSpPr txBox="1"/>
          <p:nvPr/>
        </p:nvSpPr>
        <p:spPr>
          <a:xfrm rot="9288553">
            <a:off x="2355732" y="6983697"/>
            <a:ext cx="1245903" cy="1245903"/>
          </a:xfrm>
          <a:prstGeom prst="rect">
            <a:avLst/>
          </a:prstGeom>
          <a:solidFill>
            <a:srgbClr val="65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79" name="TextBox 78"/>
          <p:cNvSpPr txBox="1"/>
          <p:nvPr/>
        </p:nvSpPr>
        <p:spPr>
          <a:xfrm rot="8244962">
            <a:off x="12226477" y="7034533"/>
            <a:ext cx="1195067" cy="1195067"/>
          </a:xfrm>
          <a:prstGeom prst="rect">
            <a:avLst/>
          </a:prstGeom>
          <a:solidFill>
            <a:srgbClr val="71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80" name="TextBox 79"/>
          <p:cNvSpPr txBox="1"/>
          <p:nvPr/>
        </p:nvSpPr>
        <p:spPr>
          <a:xfrm rot="14061356">
            <a:off x="8699914" y="7555121"/>
            <a:ext cx="631785" cy="631785"/>
          </a:xfrm>
          <a:prstGeom prst="rect">
            <a:avLst/>
          </a:prstGeom>
          <a:solidFill>
            <a:srgbClr val="65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81" name="TextBox 80"/>
          <p:cNvSpPr txBox="1"/>
          <p:nvPr/>
        </p:nvSpPr>
        <p:spPr>
          <a:xfrm rot="19266564">
            <a:off x="-912893" y="7608269"/>
            <a:ext cx="522027" cy="522027"/>
          </a:xfrm>
          <a:prstGeom prst="rect">
            <a:avLst/>
          </a:prstGeom>
          <a:solidFill>
            <a:srgbClr val="71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82" name="TextBox 81"/>
          <p:cNvSpPr txBox="1"/>
          <p:nvPr/>
        </p:nvSpPr>
        <p:spPr>
          <a:xfrm rot="16329732">
            <a:off x="4823455" y="7517963"/>
            <a:ext cx="558477" cy="558477"/>
          </a:xfrm>
          <a:prstGeom prst="rect">
            <a:avLst/>
          </a:prstGeom>
          <a:solidFill>
            <a:srgbClr val="65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83" name="TextBox 82"/>
          <p:cNvSpPr txBox="1"/>
          <p:nvPr/>
        </p:nvSpPr>
        <p:spPr>
          <a:xfrm rot="4379280">
            <a:off x="5641852" y="6510048"/>
            <a:ext cx="1719552" cy="1719552"/>
          </a:xfrm>
          <a:prstGeom prst="rect">
            <a:avLst/>
          </a:prstGeom>
          <a:solidFill>
            <a:srgbClr val="66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84" name="TextBox 83"/>
          <p:cNvSpPr txBox="1"/>
          <p:nvPr/>
        </p:nvSpPr>
        <p:spPr>
          <a:xfrm rot="12687759">
            <a:off x="8333390" y="7673929"/>
            <a:ext cx="555671" cy="555671"/>
          </a:xfrm>
          <a:prstGeom prst="rect">
            <a:avLst/>
          </a:prstGeom>
          <a:solidFill>
            <a:srgbClr val="71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85" name="TextBox 84"/>
          <p:cNvSpPr txBox="1"/>
          <p:nvPr/>
        </p:nvSpPr>
        <p:spPr>
          <a:xfrm rot="4907491">
            <a:off x="6965" y="7510980"/>
            <a:ext cx="718620" cy="718620"/>
          </a:xfrm>
          <a:prstGeom prst="rect">
            <a:avLst/>
          </a:prstGeom>
          <a:solidFill>
            <a:srgbClr val="72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86" name="TextBox 85"/>
          <p:cNvSpPr txBox="1"/>
          <p:nvPr/>
        </p:nvSpPr>
        <p:spPr>
          <a:xfrm rot="842896">
            <a:off x="-871345" y="6898937"/>
            <a:ext cx="1330663" cy="1330663"/>
          </a:xfrm>
          <a:prstGeom prst="rect">
            <a:avLst/>
          </a:prstGeom>
          <a:solidFill>
            <a:srgbClr val="6E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87" name="TextBox 86"/>
          <p:cNvSpPr txBox="1"/>
          <p:nvPr/>
        </p:nvSpPr>
        <p:spPr>
          <a:xfrm rot="15409577">
            <a:off x="3211867" y="7129641"/>
            <a:ext cx="1099959" cy="1099959"/>
          </a:xfrm>
          <a:prstGeom prst="rect">
            <a:avLst/>
          </a:prstGeom>
          <a:solidFill>
            <a:srgbClr val="6B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88" name="TextBox 87"/>
          <p:cNvSpPr txBox="1"/>
          <p:nvPr/>
        </p:nvSpPr>
        <p:spPr>
          <a:xfrm rot="3273559">
            <a:off x="9312741" y="6620662"/>
            <a:ext cx="1608938" cy="1608938"/>
          </a:xfrm>
          <a:prstGeom prst="rect">
            <a:avLst/>
          </a:prstGeom>
          <a:solidFill>
            <a:srgbClr val="66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9" name="TextBox 88"/>
          <p:cNvSpPr txBox="1"/>
          <p:nvPr/>
        </p:nvSpPr>
        <p:spPr>
          <a:xfrm rot="20242940">
            <a:off x="2332663" y="7366129"/>
            <a:ext cx="863471" cy="863471"/>
          </a:xfrm>
          <a:prstGeom prst="rect">
            <a:avLst/>
          </a:prstGeom>
          <a:solidFill>
            <a:srgbClr val="6E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90" name="TextBox 89"/>
          <p:cNvSpPr txBox="1"/>
          <p:nvPr/>
        </p:nvSpPr>
        <p:spPr>
          <a:xfrm rot="3355065">
            <a:off x="6089501" y="6525444"/>
            <a:ext cx="1704156" cy="1704156"/>
          </a:xfrm>
          <a:prstGeom prst="rect">
            <a:avLst/>
          </a:prstGeom>
          <a:solidFill>
            <a:srgbClr val="70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91" name="TextBox 90"/>
          <p:cNvSpPr txBox="1"/>
          <p:nvPr/>
        </p:nvSpPr>
        <p:spPr>
          <a:xfrm rot="4489139">
            <a:off x="11583985" y="6562322"/>
            <a:ext cx="1667278" cy="1667278"/>
          </a:xfrm>
          <a:prstGeom prst="rect">
            <a:avLst/>
          </a:prstGeom>
          <a:solidFill>
            <a:srgbClr val="70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92" name="TextBox 91"/>
          <p:cNvSpPr txBox="1"/>
          <p:nvPr/>
        </p:nvSpPr>
        <p:spPr>
          <a:xfrm rot="21033603">
            <a:off x="-719406" y="6976425"/>
            <a:ext cx="1253175" cy="1253175"/>
          </a:xfrm>
          <a:prstGeom prst="rect">
            <a:avLst/>
          </a:prstGeom>
          <a:solidFill>
            <a:srgbClr val="6B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93" name="TextBox 92"/>
          <p:cNvSpPr txBox="1"/>
          <p:nvPr/>
        </p:nvSpPr>
        <p:spPr>
          <a:xfrm rot="2565973">
            <a:off x="5785356" y="6601453"/>
            <a:ext cx="1628147" cy="1628147"/>
          </a:xfrm>
          <a:prstGeom prst="rect">
            <a:avLst/>
          </a:prstGeom>
          <a:solidFill>
            <a:srgbClr val="6E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94" name="TextBox 93"/>
          <p:cNvSpPr txBox="1"/>
          <p:nvPr/>
        </p:nvSpPr>
        <p:spPr>
          <a:xfrm rot="18230290">
            <a:off x="477787" y="7508539"/>
            <a:ext cx="721061" cy="721061"/>
          </a:xfrm>
          <a:prstGeom prst="rect">
            <a:avLst/>
          </a:prstGeom>
          <a:solidFill>
            <a:srgbClr val="6E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95" name="TextBox 94"/>
          <p:cNvSpPr txBox="1"/>
          <p:nvPr/>
        </p:nvSpPr>
        <p:spPr>
          <a:xfrm rot="4775279">
            <a:off x="8732526" y="6860379"/>
            <a:ext cx="1369221" cy="1369221"/>
          </a:xfrm>
          <a:prstGeom prst="rect">
            <a:avLst/>
          </a:prstGeom>
          <a:solidFill>
            <a:srgbClr val="66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96" name="TextBox 95"/>
          <p:cNvSpPr txBox="1"/>
          <p:nvPr/>
        </p:nvSpPr>
        <p:spPr>
          <a:xfrm rot="3072106">
            <a:off x="2682266" y="7055263"/>
            <a:ext cx="1174337" cy="1174337"/>
          </a:xfrm>
          <a:prstGeom prst="rect">
            <a:avLst/>
          </a:prstGeom>
          <a:solidFill>
            <a:srgbClr val="66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97" name="TextBox 96"/>
          <p:cNvSpPr txBox="1"/>
          <p:nvPr/>
        </p:nvSpPr>
        <p:spPr>
          <a:xfrm rot="10856771">
            <a:off x="1489989" y="6550867"/>
            <a:ext cx="1678733" cy="1678733"/>
          </a:xfrm>
          <a:prstGeom prst="rect">
            <a:avLst/>
          </a:prstGeom>
          <a:solidFill>
            <a:srgbClr val="68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98" name="TextBox 97"/>
          <p:cNvSpPr txBox="1"/>
          <p:nvPr/>
        </p:nvSpPr>
        <p:spPr>
          <a:xfrm rot="11510936">
            <a:off x="2719733" y="6478684"/>
            <a:ext cx="1750916" cy="1750916"/>
          </a:xfrm>
          <a:prstGeom prst="rect">
            <a:avLst/>
          </a:prstGeom>
          <a:solidFill>
            <a:srgbClr val="71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99" name="TextBox 98"/>
          <p:cNvSpPr txBox="1"/>
          <p:nvPr/>
        </p:nvSpPr>
        <p:spPr>
          <a:xfrm rot="9984617">
            <a:off x="2267577" y="7111937"/>
            <a:ext cx="1117663" cy="1117663"/>
          </a:xfrm>
          <a:prstGeom prst="rect">
            <a:avLst/>
          </a:prstGeom>
          <a:solidFill>
            <a:srgbClr val="6D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0" name="TextBox 99"/>
          <p:cNvSpPr txBox="1"/>
          <p:nvPr/>
        </p:nvSpPr>
        <p:spPr>
          <a:xfrm rot="17988403">
            <a:off x="11257315" y="6674458"/>
            <a:ext cx="1555142" cy="1555142"/>
          </a:xfrm>
          <a:prstGeom prst="rect">
            <a:avLst/>
          </a:prstGeom>
          <a:solidFill>
            <a:srgbClr val="69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1" name="TextBox 100"/>
          <p:cNvSpPr txBox="1"/>
          <p:nvPr/>
        </p:nvSpPr>
        <p:spPr>
          <a:xfrm rot="17235514">
            <a:off x="12090424" y="7701739"/>
            <a:ext cx="527861" cy="527861"/>
          </a:xfrm>
          <a:prstGeom prst="rect">
            <a:avLst/>
          </a:prstGeom>
          <a:solidFill>
            <a:srgbClr val="6F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2" name="TextBox 10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Suzie Bates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New Zealand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828800" y="914400"/>
            <a:ext cx="3657600" cy="457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5" name="Picture 10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3657600" cy="45720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4389120" y="5303520"/>
            <a:ext cx="1828800" cy="914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7" name="Picture 106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5303520"/>
            <a:ext cx="1828800" cy="914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73152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DOB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16 Sep 1987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100584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Birth Place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Dunedin, New Zealand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/>
        </p:nvGraphicFramePr>
        <p:xfrm>
          <a:off x="73152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100584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73152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Height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5'8"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100584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Marital Status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Unmarried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8686800" y="36576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Retired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8686800" y="45720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Suzie Bates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New Zealand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  <p:pic>
        <p:nvPicPr>
          <p:cNvPr id="5" name="Picture 4" descr="Suzie Bates_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11201392" cy="3428995"/>
          </a:xfrm>
          <a:prstGeom prst="rect">
            <a:avLst/>
          </a:prstGeom>
        </p:spPr>
      </p:pic>
      <p:sp>
        <p:nvSpPr>
          <p:cNvPr id="6" name="Rectangle 5">
            <a:hlinkClick r:id="rId4"/>
          </p:cNvPr>
          <p:cNvSpPr/>
          <p:nvPr/>
        </p:nvSpPr>
        <p:spPr>
          <a:xfrm>
            <a:off x="228600" y="914400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Suzie Bates_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43395"/>
            <a:ext cx="11201392" cy="3428995"/>
          </a:xfrm>
          <a:prstGeom prst="rect">
            <a:avLst/>
          </a:prstGeom>
        </p:spPr>
      </p:pic>
      <p:sp>
        <p:nvSpPr>
          <p:cNvPr id="8" name="Rectangle 7">
            <a:hlinkClick r:id="rId4"/>
          </p:cNvPr>
          <p:cNvSpPr/>
          <p:nvPr/>
        </p:nvSpPr>
        <p:spPr>
          <a:xfrm>
            <a:off x="228600" y="4343395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2880" y="914400"/>
          <a:ext cx="1828800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612880" y="36576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Run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168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6527185">
            <a:off x="8495443" y="7556062"/>
            <a:ext cx="673538" cy="673538"/>
          </a:xfrm>
          <a:prstGeom prst="rect">
            <a:avLst/>
          </a:prstGeom>
          <a:solidFill>
            <a:srgbClr val="6B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 rot="15041005">
            <a:off x="4805860" y="6708341"/>
            <a:ext cx="1521259" cy="1521259"/>
          </a:xfrm>
          <a:prstGeom prst="rect">
            <a:avLst/>
          </a:prstGeom>
          <a:solidFill>
            <a:srgbClr val="6F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 rot="18491573">
            <a:off x="10468062" y="6406391"/>
            <a:ext cx="1823209" cy="1823209"/>
          </a:xfrm>
          <a:prstGeom prst="rect">
            <a:avLst/>
          </a:prstGeom>
          <a:solidFill>
            <a:srgbClr val="70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 rot="18116389">
            <a:off x="7231370" y="6699861"/>
            <a:ext cx="1529739" cy="1529739"/>
          </a:xfrm>
          <a:prstGeom prst="rect">
            <a:avLst/>
          </a:prstGeom>
          <a:solidFill>
            <a:srgbClr val="64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 rot="4263427">
            <a:off x="3339737" y="7368153"/>
            <a:ext cx="811517" cy="811517"/>
          </a:xfrm>
          <a:prstGeom prst="rect">
            <a:avLst/>
          </a:prstGeom>
          <a:solidFill>
            <a:srgbClr val="66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 rot="15205671">
            <a:off x="-1661883" y="6723391"/>
            <a:ext cx="1506209" cy="1506209"/>
          </a:xfrm>
          <a:prstGeom prst="rect">
            <a:avLst/>
          </a:prstGeom>
          <a:solidFill>
            <a:srgbClr val="6C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 rot="4714918">
            <a:off x="6751506" y="6705843"/>
            <a:ext cx="1523757" cy="1523757"/>
          </a:xfrm>
          <a:prstGeom prst="rect">
            <a:avLst/>
          </a:prstGeom>
          <a:solidFill>
            <a:srgbClr val="6A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 rot="10632397">
            <a:off x="-458469" y="7297524"/>
            <a:ext cx="932076" cy="932076"/>
          </a:xfrm>
          <a:prstGeom prst="rect">
            <a:avLst/>
          </a:prstGeom>
          <a:solidFill>
            <a:srgbClr val="72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 rot="1099771">
            <a:off x="10849697" y="6477268"/>
            <a:ext cx="1752332" cy="1752332"/>
          </a:xfrm>
          <a:prstGeom prst="rect">
            <a:avLst/>
          </a:prstGeom>
          <a:solidFill>
            <a:srgbClr val="6E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 rot="16629917">
            <a:off x="8766701" y="7525375"/>
            <a:ext cx="671651" cy="671651"/>
          </a:xfrm>
          <a:prstGeom prst="rect">
            <a:avLst/>
          </a:prstGeom>
          <a:solidFill>
            <a:srgbClr val="66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 rot="17783483">
            <a:off x="11941952" y="7726412"/>
            <a:ext cx="503188" cy="503188"/>
          </a:xfrm>
          <a:prstGeom prst="rect">
            <a:avLst/>
          </a:prstGeom>
          <a:solidFill>
            <a:srgbClr val="65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 rot="3663208">
            <a:off x="5194109" y="7387750"/>
            <a:ext cx="708698" cy="708698"/>
          </a:xfrm>
          <a:prstGeom prst="rect">
            <a:avLst/>
          </a:prstGeom>
          <a:solidFill>
            <a:srgbClr val="68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14" name="TextBox 13"/>
          <p:cNvSpPr txBox="1"/>
          <p:nvPr/>
        </p:nvSpPr>
        <p:spPr>
          <a:xfrm rot="5603412">
            <a:off x="9626340" y="7203135"/>
            <a:ext cx="1026465" cy="1026465"/>
          </a:xfrm>
          <a:prstGeom prst="rect">
            <a:avLst/>
          </a:prstGeom>
          <a:solidFill>
            <a:srgbClr val="67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 rot="13830989">
            <a:off x="12275668" y="6789268"/>
            <a:ext cx="1440332" cy="1440332"/>
          </a:xfrm>
          <a:prstGeom prst="rect">
            <a:avLst/>
          </a:prstGeom>
          <a:solidFill>
            <a:srgbClr val="72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 rot="1546423">
            <a:off x="3807331" y="6737166"/>
            <a:ext cx="1492434" cy="1492434"/>
          </a:xfrm>
          <a:prstGeom prst="rect">
            <a:avLst/>
          </a:prstGeom>
          <a:solidFill>
            <a:srgbClr val="6B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 rot="8413532">
            <a:off x="10895912" y="6655322"/>
            <a:ext cx="1574278" cy="1574278"/>
          </a:xfrm>
          <a:prstGeom prst="rect">
            <a:avLst/>
          </a:prstGeom>
          <a:solidFill>
            <a:srgbClr val="6C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18" name="TextBox 17"/>
          <p:cNvSpPr txBox="1"/>
          <p:nvPr/>
        </p:nvSpPr>
        <p:spPr>
          <a:xfrm rot="7149257">
            <a:off x="11925603" y="6439203"/>
            <a:ext cx="1790397" cy="1790397"/>
          </a:xfrm>
          <a:prstGeom prst="rect">
            <a:avLst/>
          </a:prstGeom>
          <a:solidFill>
            <a:srgbClr val="66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19" name="TextBox 18"/>
          <p:cNvSpPr txBox="1"/>
          <p:nvPr/>
        </p:nvSpPr>
        <p:spPr>
          <a:xfrm rot="17102962">
            <a:off x="10574198" y="6944868"/>
            <a:ext cx="1284732" cy="1284732"/>
          </a:xfrm>
          <a:prstGeom prst="rect">
            <a:avLst/>
          </a:prstGeom>
          <a:solidFill>
            <a:srgbClr val="6C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 rot="8367231">
            <a:off x="4640067" y="6510783"/>
            <a:ext cx="1718817" cy="1718817"/>
          </a:xfrm>
          <a:prstGeom prst="rect">
            <a:avLst/>
          </a:prstGeom>
          <a:solidFill>
            <a:srgbClr val="6C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 rot="19550962">
            <a:off x="-1266534" y="6836546"/>
            <a:ext cx="1393054" cy="1393054"/>
          </a:xfrm>
          <a:prstGeom prst="rect">
            <a:avLst/>
          </a:prstGeom>
          <a:solidFill>
            <a:srgbClr val="6D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22" name="TextBox 21"/>
          <p:cNvSpPr txBox="1"/>
          <p:nvPr/>
        </p:nvSpPr>
        <p:spPr>
          <a:xfrm rot="13019937">
            <a:off x="949151" y="7318241"/>
            <a:ext cx="911359" cy="911359"/>
          </a:xfrm>
          <a:prstGeom prst="rect">
            <a:avLst/>
          </a:prstGeom>
          <a:solidFill>
            <a:srgbClr val="6E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23" name="TextBox 22"/>
          <p:cNvSpPr txBox="1"/>
          <p:nvPr/>
        </p:nvSpPr>
        <p:spPr>
          <a:xfrm rot="9383712">
            <a:off x="177888" y="7630633"/>
            <a:ext cx="598967" cy="598967"/>
          </a:xfrm>
          <a:prstGeom prst="rect">
            <a:avLst/>
          </a:prstGeom>
          <a:solidFill>
            <a:srgbClr val="6C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24" name="TextBox 23"/>
          <p:cNvSpPr txBox="1"/>
          <p:nvPr/>
        </p:nvSpPr>
        <p:spPr>
          <a:xfrm rot="17287140">
            <a:off x="12427138" y="6940738"/>
            <a:ext cx="1288862" cy="1288862"/>
          </a:xfrm>
          <a:prstGeom prst="rect">
            <a:avLst/>
          </a:prstGeom>
          <a:solidFill>
            <a:srgbClr val="6F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25" name="TextBox 24"/>
          <p:cNvSpPr txBox="1"/>
          <p:nvPr/>
        </p:nvSpPr>
        <p:spPr>
          <a:xfrm rot="19214608">
            <a:off x="4528706" y="6522618"/>
            <a:ext cx="1706982" cy="1706982"/>
          </a:xfrm>
          <a:prstGeom prst="rect">
            <a:avLst/>
          </a:prstGeom>
          <a:solidFill>
            <a:srgbClr val="6F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26" name="TextBox 25"/>
          <p:cNvSpPr txBox="1"/>
          <p:nvPr/>
        </p:nvSpPr>
        <p:spPr>
          <a:xfrm rot="1437677">
            <a:off x="1597366" y="7318321"/>
            <a:ext cx="911279" cy="911279"/>
          </a:xfrm>
          <a:prstGeom prst="rect">
            <a:avLst/>
          </a:prstGeom>
          <a:solidFill>
            <a:srgbClr val="69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27" name="TextBox 26"/>
          <p:cNvSpPr txBox="1"/>
          <p:nvPr/>
        </p:nvSpPr>
        <p:spPr>
          <a:xfrm rot="914954">
            <a:off x="7218647" y="7454943"/>
            <a:ext cx="774657" cy="774657"/>
          </a:xfrm>
          <a:prstGeom prst="rect">
            <a:avLst/>
          </a:prstGeom>
          <a:solidFill>
            <a:srgbClr val="6A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28" name="TextBox 27"/>
          <p:cNvSpPr txBox="1"/>
          <p:nvPr/>
        </p:nvSpPr>
        <p:spPr>
          <a:xfrm rot="856193">
            <a:off x="1465373" y="7331603"/>
            <a:ext cx="628313" cy="628313"/>
          </a:xfrm>
          <a:prstGeom prst="rect">
            <a:avLst/>
          </a:prstGeom>
          <a:solidFill>
            <a:srgbClr val="73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29" name="TextBox 28"/>
          <p:cNvSpPr txBox="1"/>
          <p:nvPr/>
        </p:nvSpPr>
        <p:spPr>
          <a:xfrm rot="8418695">
            <a:off x="11920918" y="6525345"/>
            <a:ext cx="1704255" cy="1704255"/>
          </a:xfrm>
          <a:prstGeom prst="rect">
            <a:avLst/>
          </a:prstGeom>
          <a:solidFill>
            <a:srgbClr val="67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30" name="TextBox 29"/>
          <p:cNvSpPr txBox="1"/>
          <p:nvPr/>
        </p:nvSpPr>
        <p:spPr>
          <a:xfrm rot="21541005">
            <a:off x="10664255" y="6865431"/>
            <a:ext cx="1364169" cy="1364169"/>
          </a:xfrm>
          <a:prstGeom prst="rect">
            <a:avLst/>
          </a:prstGeom>
          <a:solidFill>
            <a:srgbClr val="6D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31" name="TextBox 30"/>
          <p:cNvSpPr txBox="1"/>
          <p:nvPr/>
        </p:nvSpPr>
        <p:spPr>
          <a:xfrm rot="9580419">
            <a:off x="-1779264" y="7554788"/>
            <a:ext cx="614331" cy="614331"/>
          </a:xfrm>
          <a:prstGeom prst="rect">
            <a:avLst/>
          </a:prstGeom>
          <a:solidFill>
            <a:srgbClr val="6D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32" name="TextBox 31"/>
          <p:cNvSpPr txBox="1"/>
          <p:nvPr/>
        </p:nvSpPr>
        <p:spPr>
          <a:xfrm rot="11277654">
            <a:off x="9287373" y="7281094"/>
            <a:ext cx="948506" cy="948506"/>
          </a:xfrm>
          <a:prstGeom prst="rect">
            <a:avLst/>
          </a:prstGeom>
          <a:solidFill>
            <a:srgbClr val="65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33" name="TextBox 32"/>
          <p:cNvSpPr txBox="1"/>
          <p:nvPr/>
        </p:nvSpPr>
        <p:spPr>
          <a:xfrm rot="6949245">
            <a:off x="11937436" y="6451036"/>
            <a:ext cx="1778564" cy="1778564"/>
          </a:xfrm>
          <a:prstGeom prst="rect">
            <a:avLst/>
          </a:prstGeom>
          <a:solidFill>
            <a:srgbClr val="6B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34" name="TextBox 33"/>
          <p:cNvSpPr txBox="1"/>
          <p:nvPr/>
        </p:nvSpPr>
        <p:spPr>
          <a:xfrm rot="19492140">
            <a:off x="7903649" y="7569786"/>
            <a:ext cx="659814" cy="659814"/>
          </a:xfrm>
          <a:prstGeom prst="rect">
            <a:avLst/>
          </a:prstGeom>
          <a:solidFill>
            <a:srgbClr val="66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35" name="TextBox 34"/>
          <p:cNvSpPr txBox="1"/>
          <p:nvPr/>
        </p:nvSpPr>
        <p:spPr>
          <a:xfrm rot="20455038">
            <a:off x="4369612" y="7758455"/>
            <a:ext cx="471145" cy="471145"/>
          </a:xfrm>
          <a:prstGeom prst="rect">
            <a:avLst/>
          </a:prstGeom>
          <a:solidFill>
            <a:srgbClr val="65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36" name="TextBox 35"/>
          <p:cNvSpPr txBox="1"/>
          <p:nvPr/>
        </p:nvSpPr>
        <p:spPr>
          <a:xfrm rot="3002456">
            <a:off x="2164448" y="7485806"/>
            <a:ext cx="743794" cy="743794"/>
          </a:xfrm>
          <a:prstGeom prst="rect">
            <a:avLst/>
          </a:prstGeom>
          <a:solidFill>
            <a:srgbClr val="67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37" name="TextBox 36"/>
          <p:cNvSpPr txBox="1"/>
          <p:nvPr/>
        </p:nvSpPr>
        <p:spPr>
          <a:xfrm rot="7277875">
            <a:off x="12624516" y="7138116"/>
            <a:ext cx="1091484" cy="1091484"/>
          </a:xfrm>
          <a:prstGeom prst="rect">
            <a:avLst/>
          </a:prstGeom>
          <a:solidFill>
            <a:srgbClr val="71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38" name="TextBox 37"/>
          <p:cNvSpPr txBox="1"/>
          <p:nvPr/>
        </p:nvSpPr>
        <p:spPr>
          <a:xfrm rot="14213472">
            <a:off x="3653979" y="7333152"/>
            <a:ext cx="503626" cy="503626"/>
          </a:xfrm>
          <a:prstGeom prst="rect">
            <a:avLst/>
          </a:prstGeom>
          <a:solidFill>
            <a:srgbClr val="72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39" name="TextBox 38"/>
          <p:cNvSpPr txBox="1"/>
          <p:nvPr/>
        </p:nvSpPr>
        <p:spPr>
          <a:xfrm rot="3852454">
            <a:off x="-1197529" y="7573688"/>
            <a:ext cx="655912" cy="655912"/>
          </a:xfrm>
          <a:prstGeom prst="rect">
            <a:avLst/>
          </a:prstGeom>
          <a:solidFill>
            <a:srgbClr val="69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40" name="TextBox 39"/>
          <p:cNvSpPr txBox="1"/>
          <p:nvPr/>
        </p:nvSpPr>
        <p:spPr>
          <a:xfrm rot="18542410">
            <a:off x="5013002" y="6984531"/>
            <a:ext cx="1245069" cy="1245069"/>
          </a:xfrm>
          <a:prstGeom prst="rect">
            <a:avLst/>
          </a:prstGeom>
          <a:solidFill>
            <a:srgbClr val="6C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41" name="TextBox 40"/>
          <p:cNvSpPr txBox="1"/>
          <p:nvPr/>
        </p:nvSpPr>
        <p:spPr>
          <a:xfrm rot="21041822">
            <a:off x="1774018" y="7702478"/>
            <a:ext cx="527122" cy="527122"/>
          </a:xfrm>
          <a:prstGeom prst="rect">
            <a:avLst/>
          </a:prstGeom>
          <a:solidFill>
            <a:srgbClr val="65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42" name="TextBox 41"/>
          <p:cNvSpPr txBox="1"/>
          <p:nvPr/>
        </p:nvSpPr>
        <p:spPr>
          <a:xfrm rot="3686903">
            <a:off x="12057261" y="7434875"/>
            <a:ext cx="603134" cy="603134"/>
          </a:xfrm>
          <a:prstGeom prst="rect">
            <a:avLst/>
          </a:prstGeom>
          <a:solidFill>
            <a:srgbClr val="68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43" name="TextBox 42"/>
          <p:cNvSpPr txBox="1"/>
          <p:nvPr/>
        </p:nvSpPr>
        <p:spPr>
          <a:xfrm rot="4907416">
            <a:off x="8078745" y="6522888"/>
            <a:ext cx="1706712" cy="1706712"/>
          </a:xfrm>
          <a:prstGeom prst="rect">
            <a:avLst/>
          </a:prstGeom>
          <a:solidFill>
            <a:srgbClr val="64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44" name="TextBox 43"/>
          <p:cNvSpPr txBox="1"/>
          <p:nvPr/>
        </p:nvSpPr>
        <p:spPr>
          <a:xfrm rot="17727764">
            <a:off x="8332275" y="6843684"/>
            <a:ext cx="1385916" cy="1385916"/>
          </a:xfrm>
          <a:prstGeom prst="rect">
            <a:avLst/>
          </a:prstGeom>
          <a:solidFill>
            <a:srgbClr val="72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45" name="TextBox 44"/>
          <p:cNvSpPr txBox="1"/>
          <p:nvPr/>
        </p:nvSpPr>
        <p:spPr>
          <a:xfrm rot="5917762">
            <a:off x="1654226" y="6550286"/>
            <a:ext cx="1679314" cy="1679314"/>
          </a:xfrm>
          <a:prstGeom prst="rect">
            <a:avLst/>
          </a:prstGeom>
          <a:solidFill>
            <a:srgbClr val="65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46" name="TextBox 45"/>
          <p:cNvSpPr txBox="1"/>
          <p:nvPr/>
        </p:nvSpPr>
        <p:spPr>
          <a:xfrm rot="685685">
            <a:off x="10846440" y="6826691"/>
            <a:ext cx="1402909" cy="1402909"/>
          </a:xfrm>
          <a:prstGeom prst="rect">
            <a:avLst/>
          </a:prstGeom>
          <a:solidFill>
            <a:srgbClr val="6E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47" name="TextBox 46"/>
          <p:cNvSpPr txBox="1"/>
          <p:nvPr/>
        </p:nvSpPr>
        <p:spPr>
          <a:xfrm rot="475987">
            <a:off x="403618" y="6823460"/>
            <a:ext cx="1406140" cy="1406140"/>
          </a:xfrm>
          <a:prstGeom prst="rect">
            <a:avLst/>
          </a:prstGeom>
          <a:solidFill>
            <a:srgbClr val="69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48" name="TextBox 47"/>
          <p:cNvSpPr txBox="1"/>
          <p:nvPr/>
        </p:nvSpPr>
        <p:spPr>
          <a:xfrm rot="945248">
            <a:off x="-827552" y="7078882"/>
            <a:ext cx="1150718" cy="1150718"/>
          </a:xfrm>
          <a:prstGeom prst="rect">
            <a:avLst/>
          </a:prstGeom>
          <a:solidFill>
            <a:srgbClr val="68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49" name="TextBox 48"/>
          <p:cNvSpPr txBox="1"/>
          <p:nvPr/>
        </p:nvSpPr>
        <p:spPr>
          <a:xfrm rot="16773039">
            <a:off x="10786468" y="6767189"/>
            <a:ext cx="1462411" cy="1462411"/>
          </a:xfrm>
          <a:prstGeom prst="rect">
            <a:avLst/>
          </a:prstGeom>
          <a:solidFill>
            <a:srgbClr val="72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50" name="TextBox 49"/>
          <p:cNvSpPr txBox="1"/>
          <p:nvPr/>
        </p:nvSpPr>
        <p:spPr>
          <a:xfrm rot="4141528">
            <a:off x="2154246" y="7333114"/>
            <a:ext cx="896486" cy="896486"/>
          </a:xfrm>
          <a:prstGeom prst="rect">
            <a:avLst/>
          </a:prstGeom>
          <a:solidFill>
            <a:srgbClr val="64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51" name="TextBox 50"/>
          <p:cNvSpPr txBox="1"/>
          <p:nvPr/>
        </p:nvSpPr>
        <p:spPr>
          <a:xfrm rot="18716714">
            <a:off x="9235476" y="6580220"/>
            <a:ext cx="1649380" cy="1649380"/>
          </a:xfrm>
          <a:prstGeom prst="rect">
            <a:avLst/>
          </a:prstGeom>
          <a:solidFill>
            <a:srgbClr val="66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52" name="TextBox 51"/>
          <p:cNvSpPr txBox="1"/>
          <p:nvPr/>
        </p:nvSpPr>
        <p:spPr>
          <a:xfrm rot="19223048">
            <a:off x="9649118" y="7525776"/>
            <a:ext cx="703824" cy="703824"/>
          </a:xfrm>
          <a:prstGeom prst="rect">
            <a:avLst/>
          </a:prstGeom>
          <a:solidFill>
            <a:srgbClr val="69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53" name="TextBox 52"/>
          <p:cNvSpPr txBox="1"/>
          <p:nvPr/>
        </p:nvSpPr>
        <p:spPr>
          <a:xfrm rot="4736546">
            <a:off x="3784689" y="6828473"/>
            <a:ext cx="1401127" cy="1401127"/>
          </a:xfrm>
          <a:prstGeom prst="rect">
            <a:avLst/>
          </a:prstGeom>
          <a:solidFill>
            <a:srgbClr val="6A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54" name="TextBox 53"/>
          <p:cNvSpPr txBox="1"/>
          <p:nvPr/>
        </p:nvSpPr>
        <p:spPr>
          <a:xfrm rot="4210618">
            <a:off x="-1114233" y="6747755"/>
            <a:ext cx="1481845" cy="1481845"/>
          </a:xfrm>
          <a:prstGeom prst="rect">
            <a:avLst/>
          </a:prstGeom>
          <a:solidFill>
            <a:srgbClr val="72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55" name="TextBox 54"/>
          <p:cNvSpPr txBox="1"/>
          <p:nvPr/>
        </p:nvSpPr>
        <p:spPr>
          <a:xfrm rot="13146083">
            <a:off x="-1251713" y="6847206"/>
            <a:ext cx="1382394" cy="1382394"/>
          </a:xfrm>
          <a:prstGeom prst="rect">
            <a:avLst/>
          </a:prstGeom>
          <a:solidFill>
            <a:srgbClr val="6E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56" name="TextBox 55"/>
          <p:cNvSpPr txBox="1"/>
          <p:nvPr/>
        </p:nvSpPr>
        <p:spPr>
          <a:xfrm rot="19495120">
            <a:off x="3812121" y="7026478"/>
            <a:ext cx="1203122" cy="1203122"/>
          </a:xfrm>
          <a:prstGeom prst="rect">
            <a:avLst/>
          </a:prstGeom>
          <a:solidFill>
            <a:srgbClr val="6E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57" name="TextBox 56"/>
          <p:cNvSpPr txBox="1"/>
          <p:nvPr/>
        </p:nvSpPr>
        <p:spPr>
          <a:xfrm rot="534427">
            <a:off x="12520836" y="7034436"/>
            <a:ext cx="1195164" cy="1195164"/>
          </a:xfrm>
          <a:prstGeom prst="rect">
            <a:avLst/>
          </a:prstGeom>
          <a:solidFill>
            <a:srgbClr val="6A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58" name="TextBox 57"/>
          <p:cNvSpPr txBox="1"/>
          <p:nvPr/>
        </p:nvSpPr>
        <p:spPr>
          <a:xfrm rot="19672614">
            <a:off x="10562067" y="7340327"/>
            <a:ext cx="889273" cy="889273"/>
          </a:xfrm>
          <a:prstGeom prst="rect">
            <a:avLst/>
          </a:prstGeom>
          <a:solidFill>
            <a:srgbClr val="71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59" name="TextBox 58"/>
          <p:cNvSpPr txBox="1"/>
          <p:nvPr/>
        </p:nvSpPr>
        <p:spPr>
          <a:xfrm rot="13524535">
            <a:off x="1137676" y="7469560"/>
            <a:ext cx="760040" cy="760040"/>
          </a:xfrm>
          <a:prstGeom prst="rect">
            <a:avLst/>
          </a:prstGeom>
          <a:solidFill>
            <a:srgbClr val="68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60" name="TextBox 59"/>
          <p:cNvSpPr txBox="1"/>
          <p:nvPr/>
        </p:nvSpPr>
        <p:spPr>
          <a:xfrm rot="666996">
            <a:off x="11578123" y="7421838"/>
            <a:ext cx="807762" cy="807762"/>
          </a:xfrm>
          <a:prstGeom prst="rect">
            <a:avLst/>
          </a:prstGeom>
          <a:solidFill>
            <a:srgbClr val="6B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61" name="TextBox 60"/>
          <p:cNvSpPr txBox="1"/>
          <p:nvPr/>
        </p:nvSpPr>
        <p:spPr>
          <a:xfrm rot="1344927">
            <a:off x="10687563" y="7135468"/>
            <a:ext cx="1094132" cy="1094132"/>
          </a:xfrm>
          <a:prstGeom prst="rect">
            <a:avLst/>
          </a:prstGeom>
          <a:solidFill>
            <a:srgbClr val="6E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62" name="TextBox 61"/>
          <p:cNvSpPr txBox="1"/>
          <p:nvPr/>
        </p:nvSpPr>
        <p:spPr>
          <a:xfrm rot="3702597">
            <a:off x="214132" y="7650057"/>
            <a:ext cx="579543" cy="579543"/>
          </a:xfrm>
          <a:prstGeom prst="rect">
            <a:avLst/>
          </a:prstGeom>
          <a:solidFill>
            <a:srgbClr val="70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63" name="TextBox 62"/>
          <p:cNvSpPr txBox="1"/>
          <p:nvPr/>
        </p:nvSpPr>
        <p:spPr>
          <a:xfrm rot="9308544">
            <a:off x="1670806" y="6412702"/>
            <a:ext cx="1816898" cy="1816898"/>
          </a:xfrm>
          <a:prstGeom prst="rect">
            <a:avLst/>
          </a:prstGeom>
          <a:solidFill>
            <a:srgbClr val="6F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64" name="TextBox 63"/>
          <p:cNvSpPr txBox="1"/>
          <p:nvPr/>
        </p:nvSpPr>
        <p:spPr>
          <a:xfrm rot="20540367">
            <a:off x="7838956" y="6519106"/>
            <a:ext cx="1710494" cy="1710494"/>
          </a:xfrm>
          <a:prstGeom prst="rect">
            <a:avLst/>
          </a:prstGeom>
          <a:solidFill>
            <a:srgbClr val="6C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65" name="TextBox 64"/>
          <p:cNvSpPr txBox="1"/>
          <p:nvPr/>
        </p:nvSpPr>
        <p:spPr>
          <a:xfrm rot="9791833">
            <a:off x="12347740" y="7613819"/>
            <a:ext cx="615781" cy="615781"/>
          </a:xfrm>
          <a:prstGeom prst="rect">
            <a:avLst/>
          </a:prstGeom>
          <a:solidFill>
            <a:srgbClr val="66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66" name="TextBox 65"/>
          <p:cNvSpPr txBox="1"/>
          <p:nvPr/>
        </p:nvSpPr>
        <p:spPr>
          <a:xfrm rot="15126399">
            <a:off x="-789820" y="7756133"/>
            <a:ext cx="473467" cy="473467"/>
          </a:xfrm>
          <a:prstGeom prst="rect">
            <a:avLst/>
          </a:prstGeom>
          <a:solidFill>
            <a:srgbClr val="6F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67" name="TextBox 66"/>
          <p:cNvSpPr txBox="1"/>
          <p:nvPr/>
        </p:nvSpPr>
        <p:spPr>
          <a:xfrm rot="13659365">
            <a:off x="-208122" y="6869607"/>
            <a:ext cx="1359993" cy="1359993"/>
          </a:xfrm>
          <a:prstGeom prst="rect">
            <a:avLst/>
          </a:prstGeom>
          <a:solidFill>
            <a:srgbClr val="68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68" name="TextBox 67"/>
          <p:cNvSpPr txBox="1"/>
          <p:nvPr/>
        </p:nvSpPr>
        <p:spPr>
          <a:xfrm rot="2647938">
            <a:off x="1830716" y="6477241"/>
            <a:ext cx="1752359" cy="1752359"/>
          </a:xfrm>
          <a:prstGeom prst="rect">
            <a:avLst/>
          </a:prstGeom>
          <a:solidFill>
            <a:srgbClr val="6C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69" name="TextBox 68"/>
          <p:cNvSpPr txBox="1"/>
          <p:nvPr/>
        </p:nvSpPr>
        <p:spPr>
          <a:xfrm rot="19308831">
            <a:off x="11796014" y="6745432"/>
            <a:ext cx="1484168" cy="1484168"/>
          </a:xfrm>
          <a:prstGeom prst="rect">
            <a:avLst/>
          </a:prstGeom>
          <a:solidFill>
            <a:srgbClr val="69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70" name="TextBox 69"/>
          <p:cNvSpPr txBox="1"/>
          <p:nvPr/>
        </p:nvSpPr>
        <p:spPr>
          <a:xfrm rot="8462806">
            <a:off x="4421026" y="7390183"/>
            <a:ext cx="605867" cy="605867"/>
          </a:xfrm>
          <a:prstGeom prst="rect">
            <a:avLst/>
          </a:prstGeom>
          <a:solidFill>
            <a:srgbClr val="6D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71" name="TextBox 70"/>
          <p:cNvSpPr txBox="1"/>
          <p:nvPr/>
        </p:nvSpPr>
        <p:spPr>
          <a:xfrm rot="18914526">
            <a:off x="4874924" y="7373322"/>
            <a:ext cx="856278" cy="856278"/>
          </a:xfrm>
          <a:prstGeom prst="rect">
            <a:avLst/>
          </a:prstGeom>
          <a:solidFill>
            <a:srgbClr val="72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72" name="TextBox 71"/>
          <p:cNvSpPr txBox="1"/>
          <p:nvPr/>
        </p:nvSpPr>
        <p:spPr>
          <a:xfrm rot="2696887">
            <a:off x="3724322" y="6503974"/>
            <a:ext cx="1725626" cy="1725626"/>
          </a:xfrm>
          <a:prstGeom prst="rect">
            <a:avLst/>
          </a:prstGeom>
          <a:solidFill>
            <a:srgbClr val="6C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73" name="TextBox 72"/>
          <p:cNvSpPr txBox="1"/>
          <p:nvPr/>
        </p:nvSpPr>
        <p:spPr>
          <a:xfrm rot="12680056">
            <a:off x="6481857" y="7561827"/>
            <a:ext cx="602430" cy="602430"/>
          </a:xfrm>
          <a:prstGeom prst="rect">
            <a:avLst/>
          </a:prstGeom>
          <a:solidFill>
            <a:srgbClr val="67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4" name="TextBox 73"/>
          <p:cNvSpPr txBox="1"/>
          <p:nvPr/>
        </p:nvSpPr>
        <p:spPr>
          <a:xfrm rot="11486822">
            <a:off x="4190001" y="7366722"/>
            <a:ext cx="521646" cy="521646"/>
          </a:xfrm>
          <a:prstGeom prst="rect">
            <a:avLst/>
          </a:prstGeom>
          <a:solidFill>
            <a:srgbClr val="66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75" name="TextBox 74"/>
          <p:cNvSpPr txBox="1"/>
          <p:nvPr/>
        </p:nvSpPr>
        <p:spPr>
          <a:xfrm rot="7337063">
            <a:off x="7341418" y="6571569"/>
            <a:ext cx="1658031" cy="1658031"/>
          </a:xfrm>
          <a:prstGeom prst="rect">
            <a:avLst/>
          </a:prstGeom>
          <a:solidFill>
            <a:srgbClr val="70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76" name="TextBox 75"/>
          <p:cNvSpPr txBox="1"/>
          <p:nvPr/>
        </p:nvSpPr>
        <p:spPr>
          <a:xfrm rot="7409868">
            <a:off x="7863825" y="7355333"/>
            <a:ext cx="874267" cy="874267"/>
          </a:xfrm>
          <a:prstGeom prst="rect">
            <a:avLst/>
          </a:prstGeom>
          <a:solidFill>
            <a:srgbClr val="70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77" name="TextBox 76"/>
          <p:cNvSpPr txBox="1"/>
          <p:nvPr/>
        </p:nvSpPr>
        <p:spPr>
          <a:xfrm rot="9736174">
            <a:off x="10025763" y="6414460"/>
            <a:ext cx="1815140" cy="1815140"/>
          </a:xfrm>
          <a:prstGeom prst="rect">
            <a:avLst/>
          </a:prstGeom>
          <a:solidFill>
            <a:srgbClr val="66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78" name="TextBox 77"/>
          <p:cNvSpPr txBox="1"/>
          <p:nvPr/>
        </p:nvSpPr>
        <p:spPr>
          <a:xfrm rot="11227843">
            <a:off x="9954013" y="7126533"/>
            <a:ext cx="1103067" cy="1103067"/>
          </a:xfrm>
          <a:prstGeom prst="rect">
            <a:avLst/>
          </a:prstGeom>
          <a:solidFill>
            <a:srgbClr val="70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79" name="TextBox 78"/>
          <p:cNvSpPr txBox="1"/>
          <p:nvPr/>
        </p:nvSpPr>
        <p:spPr>
          <a:xfrm rot="11492514">
            <a:off x="170893" y="6982263"/>
            <a:ext cx="1247337" cy="1247337"/>
          </a:xfrm>
          <a:prstGeom prst="rect">
            <a:avLst/>
          </a:prstGeom>
          <a:solidFill>
            <a:srgbClr val="6A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80" name="TextBox 79"/>
          <p:cNvSpPr txBox="1"/>
          <p:nvPr/>
        </p:nvSpPr>
        <p:spPr>
          <a:xfrm rot="14372489">
            <a:off x="11896681" y="6410281"/>
            <a:ext cx="1819319" cy="1819319"/>
          </a:xfrm>
          <a:prstGeom prst="rect">
            <a:avLst/>
          </a:prstGeom>
          <a:solidFill>
            <a:srgbClr val="6C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81" name="TextBox 80"/>
          <p:cNvSpPr txBox="1"/>
          <p:nvPr/>
        </p:nvSpPr>
        <p:spPr>
          <a:xfrm rot="20727515">
            <a:off x="11983014" y="7305497"/>
            <a:ext cx="924103" cy="924103"/>
          </a:xfrm>
          <a:prstGeom prst="rect">
            <a:avLst/>
          </a:prstGeom>
          <a:solidFill>
            <a:srgbClr val="67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82" name="TextBox 81"/>
          <p:cNvSpPr txBox="1"/>
          <p:nvPr/>
        </p:nvSpPr>
        <p:spPr>
          <a:xfrm rot="10724103">
            <a:off x="-1721238" y="6898268"/>
            <a:ext cx="1331332" cy="1331332"/>
          </a:xfrm>
          <a:prstGeom prst="rect">
            <a:avLst/>
          </a:prstGeom>
          <a:solidFill>
            <a:srgbClr val="72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83" name="TextBox 82"/>
          <p:cNvSpPr txBox="1"/>
          <p:nvPr/>
        </p:nvSpPr>
        <p:spPr>
          <a:xfrm rot="12011746">
            <a:off x="5885834" y="7500730"/>
            <a:ext cx="654909" cy="654909"/>
          </a:xfrm>
          <a:prstGeom prst="rect">
            <a:avLst/>
          </a:prstGeom>
          <a:solidFill>
            <a:srgbClr val="6B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84" name="TextBox 83"/>
          <p:cNvSpPr txBox="1"/>
          <p:nvPr/>
        </p:nvSpPr>
        <p:spPr>
          <a:xfrm rot="663428">
            <a:off x="-1057104" y="6978327"/>
            <a:ext cx="1251273" cy="1251273"/>
          </a:xfrm>
          <a:prstGeom prst="rect">
            <a:avLst/>
          </a:prstGeom>
          <a:solidFill>
            <a:srgbClr val="6B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85" name="TextBox 84"/>
          <p:cNvSpPr txBox="1"/>
          <p:nvPr/>
        </p:nvSpPr>
        <p:spPr>
          <a:xfrm rot="15061139">
            <a:off x="12124558" y="6638158"/>
            <a:ext cx="1591442" cy="1591442"/>
          </a:xfrm>
          <a:prstGeom prst="rect">
            <a:avLst/>
          </a:prstGeom>
          <a:solidFill>
            <a:srgbClr val="72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86" name="TextBox 85"/>
          <p:cNvSpPr txBox="1"/>
          <p:nvPr/>
        </p:nvSpPr>
        <p:spPr>
          <a:xfrm rot="19223210">
            <a:off x="11492238" y="6428471"/>
            <a:ext cx="1801129" cy="1801129"/>
          </a:xfrm>
          <a:prstGeom prst="rect">
            <a:avLst/>
          </a:prstGeom>
          <a:solidFill>
            <a:srgbClr val="64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87" name="TextBox 86"/>
          <p:cNvSpPr txBox="1"/>
          <p:nvPr/>
        </p:nvSpPr>
        <p:spPr>
          <a:xfrm rot="7221748">
            <a:off x="9277608" y="7253556"/>
            <a:ext cx="976044" cy="976044"/>
          </a:xfrm>
          <a:prstGeom prst="rect">
            <a:avLst/>
          </a:prstGeom>
          <a:solidFill>
            <a:srgbClr val="71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88" name="TextBox 87"/>
          <p:cNvSpPr txBox="1"/>
          <p:nvPr/>
        </p:nvSpPr>
        <p:spPr>
          <a:xfrm rot="14312834">
            <a:off x="9618053" y="7592486"/>
            <a:ext cx="637114" cy="637114"/>
          </a:xfrm>
          <a:prstGeom prst="rect">
            <a:avLst/>
          </a:prstGeom>
          <a:solidFill>
            <a:srgbClr val="67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89" name="TextBox 88"/>
          <p:cNvSpPr txBox="1"/>
          <p:nvPr/>
        </p:nvSpPr>
        <p:spPr>
          <a:xfrm rot="11478380">
            <a:off x="10924142" y="7367259"/>
            <a:ext cx="473918" cy="473918"/>
          </a:xfrm>
          <a:prstGeom prst="rect">
            <a:avLst/>
          </a:prstGeom>
          <a:solidFill>
            <a:srgbClr val="71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90" name="TextBox 89"/>
          <p:cNvSpPr txBox="1"/>
          <p:nvPr/>
        </p:nvSpPr>
        <p:spPr>
          <a:xfrm rot="18295866">
            <a:off x="5190278" y="7181025"/>
            <a:ext cx="1048575" cy="1048575"/>
          </a:xfrm>
          <a:prstGeom prst="rect">
            <a:avLst/>
          </a:prstGeom>
          <a:solidFill>
            <a:srgbClr val="72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91" name="TextBox 90"/>
          <p:cNvSpPr txBox="1"/>
          <p:nvPr/>
        </p:nvSpPr>
        <p:spPr>
          <a:xfrm rot="17197728">
            <a:off x="-261994" y="7022052"/>
            <a:ext cx="1207548" cy="1207548"/>
          </a:xfrm>
          <a:prstGeom prst="rect">
            <a:avLst/>
          </a:prstGeom>
          <a:solidFill>
            <a:srgbClr val="64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92" name="TextBox 91"/>
          <p:cNvSpPr txBox="1"/>
          <p:nvPr/>
        </p:nvSpPr>
        <p:spPr>
          <a:xfrm rot="7445223">
            <a:off x="1353863" y="6773737"/>
            <a:ext cx="1455863" cy="1455863"/>
          </a:xfrm>
          <a:prstGeom prst="rect">
            <a:avLst/>
          </a:prstGeom>
          <a:solidFill>
            <a:srgbClr val="66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93" name="TextBox 92"/>
          <p:cNvSpPr txBox="1"/>
          <p:nvPr/>
        </p:nvSpPr>
        <p:spPr>
          <a:xfrm rot="6444688">
            <a:off x="2258985" y="6492975"/>
            <a:ext cx="1736625" cy="1736625"/>
          </a:xfrm>
          <a:prstGeom prst="rect">
            <a:avLst/>
          </a:prstGeom>
          <a:solidFill>
            <a:srgbClr val="71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94" name="TextBox 93"/>
          <p:cNvSpPr txBox="1"/>
          <p:nvPr/>
        </p:nvSpPr>
        <p:spPr>
          <a:xfrm rot="92002">
            <a:off x="1530948" y="6560681"/>
            <a:ext cx="1668919" cy="1668919"/>
          </a:xfrm>
          <a:prstGeom prst="rect">
            <a:avLst/>
          </a:prstGeom>
          <a:solidFill>
            <a:srgbClr val="73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95" name="TextBox 94"/>
          <p:cNvSpPr txBox="1"/>
          <p:nvPr/>
        </p:nvSpPr>
        <p:spPr>
          <a:xfrm rot="5202342">
            <a:off x="11147520" y="7691156"/>
            <a:ext cx="462434" cy="462434"/>
          </a:xfrm>
          <a:prstGeom prst="rect">
            <a:avLst/>
          </a:prstGeom>
          <a:solidFill>
            <a:srgbClr val="68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96" name="TextBox 95"/>
          <p:cNvSpPr txBox="1"/>
          <p:nvPr/>
        </p:nvSpPr>
        <p:spPr>
          <a:xfrm rot="21270678">
            <a:off x="3734559" y="6512687"/>
            <a:ext cx="1716913" cy="1716913"/>
          </a:xfrm>
          <a:prstGeom prst="rect">
            <a:avLst/>
          </a:prstGeom>
          <a:solidFill>
            <a:srgbClr val="73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97" name="TextBox 96"/>
          <p:cNvSpPr txBox="1"/>
          <p:nvPr/>
        </p:nvSpPr>
        <p:spPr>
          <a:xfrm rot="19597453">
            <a:off x="11379345" y="6518290"/>
            <a:ext cx="1711310" cy="1711310"/>
          </a:xfrm>
          <a:prstGeom prst="rect">
            <a:avLst/>
          </a:prstGeom>
          <a:solidFill>
            <a:srgbClr val="73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98" name="TextBox 97"/>
          <p:cNvSpPr txBox="1"/>
          <p:nvPr/>
        </p:nvSpPr>
        <p:spPr>
          <a:xfrm rot="21417041">
            <a:off x="6962148" y="6427714"/>
            <a:ext cx="1801886" cy="1801886"/>
          </a:xfrm>
          <a:prstGeom prst="rect">
            <a:avLst/>
          </a:prstGeom>
          <a:solidFill>
            <a:srgbClr val="6A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99" name="TextBox 98"/>
          <p:cNvSpPr txBox="1"/>
          <p:nvPr/>
        </p:nvSpPr>
        <p:spPr>
          <a:xfrm rot="5921539">
            <a:off x="-706955" y="6503519"/>
            <a:ext cx="1726081" cy="1726081"/>
          </a:xfrm>
          <a:prstGeom prst="rect">
            <a:avLst/>
          </a:prstGeom>
          <a:solidFill>
            <a:srgbClr val="64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0" name="TextBox 99"/>
          <p:cNvSpPr txBox="1"/>
          <p:nvPr/>
        </p:nvSpPr>
        <p:spPr>
          <a:xfrm rot="132740">
            <a:off x="1281616" y="7165734"/>
            <a:ext cx="1063866" cy="1063866"/>
          </a:xfrm>
          <a:prstGeom prst="rect">
            <a:avLst/>
          </a:prstGeom>
          <a:solidFill>
            <a:srgbClr val="72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1" name="TextBox 100"/>
          <p:cNvSpPr txBox="1"/>
          <p:nvPr/>
        </p:nvSpPr>
        <p:spPr>
          <a:xfrm rot="20003199">
            <a:off x="9810922" y="7206363"/>
            <a:ext cx="1023237" cy="1023237"/>
          </a:xfrm>
          <a:prstGeom prst="rect">
            <a:avLst/>
          </a:prstGeom>
          <a:solidFill>
            <a:srgbClr val="6B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2" name="TextBox 10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Hayley Matthews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West Indies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828800" y="914400"/>
            <a:ext cx="3657600" cy="457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5" name="Picture 10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3657600" cy="45720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4389120" y="5303520"/>
            <a:ext cx="1828800" cy="914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7" name="Picture 106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5303520"/>
            <a:ext cx="1828800" cy="914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73152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DOB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 Mar 1998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100584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Birth Place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Bridgetown, Barbados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/>
        </p:nvGraphicFramePr>
        <p:xfrm>
          <a:off x="73152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Lisa Matthews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100584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Mike Matthews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73152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Height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5'7"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100584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Marital Status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Unmarried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8686800" y="36576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Retired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8686800" y="45720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Hayley Matthews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West Indies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  <p:pic>
        <p:nvPicPr>
          <p:cNvPr id="5" name="Picture 4" descr="Hayley Matthews_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11201392" cy="3428995"/>
          </a:xfrm>
          <a:prstGeom prst="rect">
            <a:avLst/>
          </a:prstGeom>
        </p:spPr>
      </p:pic>
      <p:sp>
        <p:nvSpPr>
          <p:cNvPr id="6" name="Rectangle 5">
            <a:hlinkClick r:id="rId4"/>
          </p:cNvPr>
          <p:cNvSpPr/>
          <p:nvPr/>
        </p:nvSpPr>
        <p:spPr>
          <a:xfrm>
            <a:off x="228600" y="914400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Hayley Matthews_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43395"/>
            <a:ext cx="11201392" cy="3428995"/>
          </a:xfrm>
          <a:prstGeom prst="rect">
            <a:avLst/>
          </a:prstGeom>
        </p:spPr>
      </p:pic>
      <p:sp>
        <p:nvSpPr>
          <p:cNvPr id="8" name="Rectangle 7">
            <a:hlinkClick r:id="rId4"/>
          </p:cNvPr>
          <p:cNvSpPr/>
          <p:nvPr/>
        </p:nvSpPr>
        <p:spPr>
          <a:xfrm>
            <a:off x="228600" y="4343395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2880" y="914400"/>
          <a:ext cx="1828800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612880" y="310896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Run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141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13909574">
            <a:off x="1040174" y="7230122"/>
            <a:ext cx="999478" cy="999478"/>
          </a:xfrm>
          <a:prstGeom prst="rect">
            <a:avLst/>
          </a:prstGeom>
          <a:solidFill>
            <a:srgbClr val="67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 rot="5918916">
            <a:off x="-1165464" y="6772717"/>
            <a:ext cx="1456883" cy="1456883"/>
          </a:xfrm>
          <a:prstGeom prst="rect">
            <a:avLst/>
          </a:prstGeom>
          <a:solidFill>
            <a:srgbClr val="6C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 rot="2907269">
            <a:off x="13110478" y="7750175"/>
            <a:ext cx="479425" cy="479425"/>
          </a:xfrm>
          <a:prstGeom prst="rect">
            <a:avLst/>
          </a:prstGeom>
          <a:solidFill>
            <a:srgbClr val="73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 rot="15982227">
            <a:off x="10518553" y="6668910"/>
            <a:ext cx="1560690" cy="1560690"/>
          </a:xfrm>
          <a:prstGeom prst="rect">
            <a:avLst/>
          </a:prstGeom>
          <a:solidFill>
            <a:srgbClr val="71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 rot="439571">
            <a:off x="4457886" y="7072697"/>
            <a:ext cx="1156903" cy="1156903"/>
          </a:xfrm>
          <a:prstGeom prst="rect">
            <a:avLst/>
          </a:prstGeom>
          <a:solidFill>
            <a:srgbClr val="65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 rot="437003">
            <a:off x="936099" y="6991902"/>
            <a:ext cx="1237698" cy="1237698"/>
          </a:xfrm>
          <a:prstGeom prst="rect">
            <a:avLst/>
          </a:prstGeom>
          <a:solidFill>
            <a:srgbClr val="71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 rot="12396221">
            <a:off x="547127" y="7598379"/>
            <a:ext cx="631221" cy="631221"/>
          </a:xfrm>
          <a:prstGeom prst="rect">
            <a:avLst/>
          </a:prstGeom>
          <a:solidFill>
            <a:srgbClr val="6B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 rot="13741113">
            <a:off x="6778485" y="7593768"/>
            <a:ext cx="635832" cy="635832"/>
          </a:xfrm>
          <a:prstGeom prst="rect">
            <a:avLst/>
          </a:prstGeom>
          <a:solidFill>
            <a:srgbClr val="6C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 rot="1424530">
            <a:off x="11956216" y="6469816"/>
            <a:ext cx="1759784" cy="1759784"/>
          </a:xfrm>
          <a:prstGeom prst="rect">
            <a:avLst/>
          </a:prstGeom>
          <a:solidFill>
            <a:srgbClr val="72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 rot="14579028">
            <a:off x="8299553" y="7032516"/>
            <a:ext cx="1197084" cy="1197084"/>
          </a:xfrm>
          <a:prstGeom prst="rect">
            <a:avLst/>
          </a:prstGeom>
          <a:solidFill>
            <a:srgbClr val="64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 rot="11270522">
            <a:off x="4484907" y="6506640"/>
            <a:ext cx="1722960" cy="1722960"/>
          </a:xfrm>
          <a:prstGeom prst="rect">
            <a:avLst/>
          </a:prstGeom>
          <a:solidFill>
            <a:srgbClr val="71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 rot="13021738">
            <a:off x="1004857" y="7330150"/>
            <a:ext cx="834030" cy="834030"/>
          </a:xfrm>
          <a:prstGeom prst="rect">
            <a:avLst/>
          </a:prstGeom>
          <a:solidFill>
            <a:srgbClr val="70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14" name="TextBox 13"/>
          <p:cNvSpPr txBox="1"/>
          <p:nvPr/>
        </p:nvSpPr>
        <p:spPr>
          <a:xfrm rot="18714581">
            <a:off x="7376318" y="7675592"/>
            <a:ext cx="554008" cy="554008"/>
          </a:xfrm>
          <a:prstGeom prst="rect">
            <a:avLst/>
          </a:prstGeom>
          <a:solidFill>
            <a:srgbClr val="6A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 rot="21358824">
            <a:off x="-129184" y="7333387"/>
            <a:ext cx="896213" cy="896213"/>
          </a:xfrm>
          <a:prstGeom prst="rect">
            <a:avLst/>
          </a:prstGeom>
          <a:solidFill>
            <a:srgbClr val="66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 rot="8759347">
            <a:off x="3569271" y="6534177"/>
            <a:ext cx="1695423" cy="1695423"/>
          </a:xfrm>
          <a:prstGeom prst="rect">
            <a:avLst/>
          </a:prstGeom>
          <a:solidFill>
            <a:srgbClr val="69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 rot="6488857">
            <a:off x="7757238" y="6492645"/>
            <a:ext cx="1736955" cy="1736955"/>
          </a:xfrm>
          <a:prstGeom prst="rect">
            <a:avLst/>
          </a:prstGeom>
          <a:solidFill>
            <a:srgbClr val="70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18" name="TextBox 17"/>
          <p:cNvSpPr txBox="1"/>
          <p:nvPr/>
        </p:nvSpPr>
        <p:spPr>
          <a:xfrm rot="11993895">
            <a:off x="-1369546" y="7006216"/>
            <a:ext cx="1223384" cy="1223384"/>
          </a:xfrm>
          <a:prstGeom prst="rect">
            <a:avLst/>
          </a:prstGeom>
          <a:solidFill>
            <a:srgbClr val="72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9" name="TextBox 18"/>
          <p:cNvSpPr txBox="1"/>
          <p:nvPr/>
        </p:nvSpPr>
        <p:spPr>
          <a:xfrm rot="19953926">
            <a:off x="11750646" y="7064035"/>
            <a:ext cx="1165565" cy="1165565"/>
          </a:xfrm>
          <a:prstGeom prst="rect">
            <a:avLst/>
          </a:prstGeom>
          <a:solidFill>
            <a:srgbClr val="69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 rot="13233461">
            <a:off x="5258757" y="7176584"/>
            <a:ext cx="1053016" cy="1053016"/>
          </a:xfrm>
          <a:prstGeom prst="rect">
            <a:avLst/>
          </a:prstGeom>
          <a:solidFill>
            <a:srgbClr val="6B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 rot="3795540">
            <a:off x="-111559" y="7100526"/>
            <a:ext cx="1129074" cy="1129074"/>
          </a:xfrm>
          <a:prstGeom prst="rect">
            <a:avLst/>
          </a:prstGeom>
          <a:solidFill>
            <a:srgbClr val="68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22" name="TextBox 21"/>
          <p:cNvSpPr txBox="1"/>
          <p:nvPr/>
        </p:nvSpPr>
        <p:spPr>
          <a:xfrm rot="9983005">
            <a:off x="9451044" y="7186274"/>
            <a:ext cx="1043326" cy="1043326"/>
          </a:xfrm>
          <a:prstGeom prst="rect">
            <a:avLst/>
          </a:prstGeom>
          <a:solidFill>
            <a:srgbClr val="6D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3" name="TextBox 22"/>
          <p:cNvSpPr txBox="1"/>
          <p:nvPr/>
        </p:nvSpPr>
        <p:spPr>
          <a:xfrm rot="19215407">
            <a:off x="8622896" y="7634397"/>
            <a:ext cx="595203" cy="595203"/>
          </a:xfrm>
          <a:prstGeom prst="rect">
            <a:avLst/>
          </a:prstGeom>
          <a:solidFill>
            <a:srgbClr val="6B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24" name="TextBox 23"/>
          <p:cNvSpPr txBox="1"/>
          <p:nvPr/>
        </p:nvSpPr>
        <p:spPr>
          <a:xfrm rot="2618990">
            <a:off x="7058221" y="7473305"/>
            <a:ext cx="756295" cy="756295"/>
          </a:xfrm>
          <a:prstGeom prst="rect">
            <a:avLst/>
          </a:prstGeom>
          <a:solidFill>
            <a:srgbClr val="6B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25" name="TextBox 24"/>
          <p:cNvSpPr txBox="1"/>
          <p:nvPr/>
        </p:nvSpPr>
        <p:spPr>
          <a:xfrm rot="17668197">
            <a:off x="6123047" y="7651899"/>
            <a:ext cx="577701" cy="577701"/>
          </a:xfrm>
          <a:prstGeom prst="rect">
            <a:avLst/>
          </a:prstGeom>
          <a:solidFill>
            <a:srgbClr val="64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6" name="TextBox 25"/>
          <p:cNvSpPr txBox="1"/>
          <p:nvPr/>
        </p:nvSpPr>
        <p:spPr>
          <a:xfrm rot="2807993">
            <a:off x="4453025" y="6579611"/>
            <a:ext cx="1649989" cy="1649989"/>
          </a:xfrm>
          <a:prstGeom prst="rect">
            <a:avLst/>
          </a:prstGeom>
          <a:solidFill>
            <a:srgbClr val="6C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27" name="TextBox 26"/>
          <p:cNvSpPr txBox="1"/>
          <p:nvPr/>
        </p:nvSpPr>
        <p:spPr>
          <a:xfrm rot="16211618">
            <a:off x="9951036" y="7463355"/>
            <a:ext cx="766245" cy="766245"/>
          </a:xfrm>
          <a:prstGeom prst="rect">
            <a:avLst/>
          </a:prstGeom>
          <a:solidFill>
            <a:srgbClr val="71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28" name="TextBox 27"/>
          <p:cNvSpPr txBox="1"/>
          <p:nvPr/>
        </p:nvSpPr>
        <p:spPr>
          <a:xfrm rot="10367519">
            <a:off x="-134835" y="6762138"/>
            <a:ext cx="1467462" cy="1467462"/>
          </a:xfrm>
          <a:prstGeom prst="rect">
            <a:avLst/>
          </a:prstGeom>
          <a:solidFill>
            <a:srgbClr val="6E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29" name="TextBox 28"/>
          <p:cNvSpPr txBox="1"/>
          <p:nvPr/>
        </p:nvSpPr>
        <p:spPr>
          <a:xfrm rot="20574565">
            <a:off x="12264029" y="7359359"/>
            <a:ext cx="870241" cy="870241"/>
          </a:xfrm>
          <a:prstGeom prst="rect">
            <a:avLst/>
          </a:prstGeom>
          <a:solidFill>
            <a:srgbClr val="73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30" name="TextBox 29"/>
          <p:cNvSpPr txBox="1"/>
          <p:nvPr/>
        </p:nvSpPr>
        <p:spPr>
          <a:xfrm rot="2420529">
            <a:off x="356131" y="6465506"/>
            <a:ext cx="1764094" cy="1764094"/>
          </a:xfrm>
          <a:prstGeom prst="rect">
            <a:avLst/>
          </a:prstGeom>
          <a:solidFill>
            <a:srgbClr val="73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31" name="TextBox 30"/>
          <p:cNvSpPr txBox="1"/>
          <p:nvPr/>
        </p:nvSpPr>
        <p:spPr>
          <a:xfrm rot="3263062">
            <a:off x="482397" y="6400928"/>
            <a:ext cx="1828672" cy="1828672"/>
          </a:xfrm>
          <a:prstGeom prst="rect">
            <a:avLst/>
          </a:prstGeom>
          <a:solidFill>
            <a:srgbClr val="65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32" name="TextBox 31"/>
          <p:cNvSpPr txBox="1"/>
          <p:nvPr/>
        </p:nvSpPr>
        <p:spPr>
          <a:xfrm rot="21114791">
            <a:off x="-266370" y="6691727"/>
            <a:ext cx="1537873" cy="1537873"/>
          </a:xfrm>
          <a:prstGeom prst="rect">
            <a:avLst/>
          </a:prstGeom>
          <a:solidFill>
            <a:srgbClr val="70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33" name="TextBox 32"/>
          <p:cNvSpPr txBox="1"/>
          <p:nvPr/>
        </p:nvSpPr>
        <p:spPr>
          <a:xfrm rot="11321384">
            <a:off x="12289077" y="6802677"/>
            <a:ext cx="1426923" cy="1426923"/>
          </a:xfrm>
          <a:prstGeom prst="rect">
            <a:avLst/>
          </a:prstGeom>
          <a:solidFill>
            <a:srgbClr val="70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34" name="TextBox 33"/>
          <p:cNvSpPr txBox="1"/>
          <p:nvPr/>
        </p:nvSpPr>
        <p:spPr>
          <a:xfrm rot="8753904">
            <a:off x="7423468" y="6572762"/>
            <a:ext cx="1656838" cy="1656838"/>
          </a:xfrm>
          <a:prstGeom prst="rect">
            <a:avLst/>
          </a:prstGeom>
          <a:solidFill>
            <a:srgbClr val="6F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35" name="TextBox 34"/>
          <p:cNvSpPr txBox="1"/>
          <p:nvPr/>
        </p:nvSpPr>
        <p:spPr>
          <a:xfrm rot="4682210">
            <a:off x="1424771" y="7534433"/>
            <a:ext cx="695167" cy="695167"/>
          </a:xfrm>
          <a:prstGeom prst="rect">
            <a:avLst/>
          </a:prstGeom>
          <a:solidFill>
            <a:srgbClr val="70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36" name="TextBox 35"/>
          <p:cNvSpPr txBox="1"/>
          <p:nvPr/>
        </p:nvSpPr>
        <p:spPr>
          <a:xfrm rot="2134102">
            <a:off x="7330087" y="7401645"/>
            <a:ext cx="827955" cy="827955"/>
          </a:xfrm>
          <a:prstGeom prst="rect">
            <a:avLst/>
          </a:prstGeom>
          <a:solidFill>
            <a:srgbClr val="68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37" name="TextBox 36"/>
          <p:cNvSpPr txBox="1"/>
          <p:nvPr/>
        </p:nvSpPr>
        <p:spPr>
          <a:xfrm rot="19991804">
            <a:off x="11561921" y="7057067"/>
            <a:ext cx="1172533" cy="1172533"/>
          </a:xfrm>
          <a:prstGeom prst="rect">
            <a:avLst/>
          </a:prstGeom>
          <a:solidFill>
            <a:srgbClr val="64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38" name="TextBox 37"/>
          <p:cNvSpPr txBox="1"/>
          <p:nvPr/>
        </p:nvSpPr>
        <p:spPr>
          <a:xfrm rot="6164013">
            <a:off x="11117978" y="7318392"/>
            <a:ext cx="911208" cy="911208"/>
          </a:xfrm>
          <a:prstGeom prst="rect">
            <a:avLst/>
          </a:prstGeom>
          <a:solidFill>
            <a:srgbClr val="6B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39" name="TextBox 38"/>
          <p:cNvSpPr txBox="1"/>
          <p:nvPr/>
        </p:nvSpPr>
        <p:spPr>
          <a:xfrm rot="3929932">
            <a:off x="3701802" y="6445592"/>
            <a:ext cx="1784008" cy="1784008"/>
          </a:xfrm>
          <a:prstGeom prst="rect">
            <a:avLst/>
          </a:prstGeom>
          <a:solidFill>
            <a:srgbClr val="70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40" name="TextBox 39"/>
          <p:cNvSpPr txBox="1"/>
          <p:nvPr/>
        </p:nvSpPr>
        <p:spPr>
          <a:xfrm rot="4040579">
            <a:off x="316636" y="6873651"/>
            <a:ext cx="1355949" cy="1355949"/>
          </a:xfrm>
          <a:prstGeom prst="rect">
            <a:avLst/>
          </a:prstGeom>
          <a:solidFill>
            <a:srgbClr val="67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41" name="TextBox 40"/>
          <p:cNvSpPr txBox="1"/>
          <p:nvPr/>
        </p:nvSpPr>
        <p:spPr>
          <a:xfrm rot="15061711">
            <a:off x="-1291494" y="7389024"/>
            <a:ext cx="512348" cy="512348"/>
          </a:xfrm>
          <a:prstGeom prst="rect">
            <a:avLst/>
          </a:prstGeom>
          <a:solidFill>
            <a:srgbClr val="66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42" name="TextBox 41"/>
          <p:cNvSpPr txBox="1"/>
          <p:nvPr/>
        </p:nvSpPr>
        <p:spPr>
          <a:xfrm rot="20397295">
            <a:off x="11354719" y="6566417"/>
            <a:ext cx="1663183" cy="1663183"/>
          </a:xfrm>
          <a:prstGeom prst="rect">
            <a:avLst/>
          </a:prstGeom>
          <a:solidFill>
            <a:srgbClr val="6A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43" name="TextBox 42"/>
          <p:cNvSpPr txBox="1"/>
          <p:nvPr/>
        </p:nvSpPr>
        <p:spPr>
          <a:xfrm rot="19442608">
            <a:off x="8126162" y="7519581"/>
            <a:ext cx="710019" cy="710019"/>
          </a:xfrm>
          <a:prstGeom prst="rect">
            <a:avLst/>
          </a:prstGeom>
          <a:solidFill>
            <a:srgbClr val="73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44" name="TextBox 43"/>
          <p:cNvSpPr txBox="1"/>
          <p:nvPr/>
        </p:nvSpPr>
        <p:spPr>
          <a:xfrm rot="18088745">
            <a:off x="12292937" y="6806537"/>
            <a:ext cx="1423063" cy="1423063"/>
          </a:xfrm>
          <a:prstGeom prst="rect">
            <a:avLst/>
          </a:prstGeom>
          <a:solidFill>
            <a:srgbClr val="6A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45" name="TextBox 44"/>
          <p:cNvSpPr txBox="1"/>
          <p:nvPr/>
        </p:nvSpPr>
        <p:spPr>
          <a:xfrm rot="845873">
            <a:off x="10123363" y="7581360"/>
            <a:ext cx="648240" cy="648240"/>
          </a:xfrm>
          <a:prstGeom prst="rect">
            <a:avLst/>
          </a:prstGeom>
          <a:solidFill>
            <a:srgbClr val="66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46" name="TextBox 45"/>
          <p:cNvSpPr txBox="1"/>
          <p:nvPr/>
        </p:nvSpPr>
        <p:spPr>
          <a:xfrm rot="2173687">
            <a:off x="1842149" y="7461761"/>
            <a:ext cx="767839" cy="767839"/>
          </a:xfrm>
          <a:prstGeom prst="rect">
            <a:avLst/>
          </a:prstGeom>
          <a:solidFill>
            <a:srgbClr val="6B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47" name="TextBox 46"/>
          <p:cNvSpPr txBox="1"/>
          <p:nvPr/>
        </p:nvSpPr>
        <p:spPr>
          <a:xfrm rot="15800206">
            <a:off x="7092782" y="7593756"/>
            <a:ext cx="635844" cy="635844"/>
          </a:xfrm>
          <a:prstGeom prst="rect">
            <a:avLst/>
          </a:prstGeom>
          <a:solidFill>
            <a:srgbClr val="70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48" name="TextBox 47"/>
          <p:cNvSpPr txBox="1"/>
          <p:nvPr/>
        </p:nvSpPr>
        <p:spPr>
          <a:xfrm rot="13511786">
            <a:off x="-850153" y="7190655"/>
            <a:ext cx="1038945" cy="1038945"/>
          </a:xfrm>
          <a:prstGeom prst="rect">
            <a:avLst/>
          </a:prstGeom>
          <a:solidFill>
            <a:srgbClr val="69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49" name="TextBox 48"/>
          <p:cNvSpPr txBox="1"/>
          <p:nvPr/>
        </p:nvSpPr>
        <p:spPr>
          <a:xfrm rot="9070913">
            <a:off x="12697706" y="7211306"/>
            <a:ext cx="1018294" cy="1018294"/>
          </a:xfrm>
          <a:prstGeom prst="rect">
            <a:avLst/>
          </a:prstGeom>
          <a:solidFill>
            <a:srgbClr val="6B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50" name="TextBox 49"/>
          <p:cNvSpPr txBox="1"/>
          <p:nvPr/>
        </p:nvSpPr>
        <p:spPr>
          <a:xfrm rot="797872">
            <a:off x="3781113" y="6905948"/>
            <a:ext cx="1323652" cy="1323652"/>
          </a:xfrm>
          <a:prstGeom prst="rect">
            <a:avLst/>
          </a:prstGeom>
          <a:solidFill>
            <a:srgbClr val="67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51" name="TextBox 50"/>
          <p:cNvSpPr txBox="1"/>
          <p:nvPr/>
        </p:nvSpPr>
        <p:spPr>
          <a:xfrm rot="5714437">
            <a:off x="2102772" y="7406549"/>
            <a:ext cx="679785" cy="679785"/>
          </a:xfrm>
          <a:prstGeom prst="rect">
            <a:avLst/>
          </a:prstGeom>
          <a:solidFill>
            <a:srgbClr val="68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52" name="TextBox 51"/>
          <p:cNvSpPr txBox="1"/>
          <p:nvPr/>
        </p:nvSpPr>
        <p:spPr>
          <a:xfrm rot="8893633">
            <a:off x="-1076568" y="7161743"/>
            <a:ext cx="1067857" cy="1067857"/>
          </a:xfrm>
          <a:prstGeom prst="rect">
            <a:avLst/>
          </a:prstGeom>
          <a:solidFill>
            <a:srgbClr val="6A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53" name="TextBox 52"/>
          <p:cNvSpPr txBox="1"/>
          <p:nvPr/>
        </p:nvSpPr>
        <p:spPr>
          <a:xfrm rot="554623">
            <a:off x="-1675728" y="6733228"/>
            <a:ext cx="1496372" cy="1496372"/>
          </a:xfrm>
          <a:prstGeom prst="rect">
            <a:avLst/>
          </a:prstGeom>
          <a:solidFill>
            <a:srgbClr val="71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54" name="TextBox 53"/>
          <p:cNvSpPr txBox="1"/>
          <p:nvPr/>
        </p:nvSpPr>
        <p:spPr>
          <a:xfrm rot="12141957">
            <a:off x="3043288" y="7157857"/>
            <a:ext cx="1071743" cy="1071743"/>
          </a:xfrm>
          <a:prstGeom prst="rect">
            <a:avLst/>
          </a:prstGeom>
          <a:solidFill>
            <a:srgbClr val="71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55" name="TextBox 54"/>
          <p:cNvSpPr txBox="1"/>
          <p:nvPr/>
        </p:nvSpPr>
        <p:spPr>
          <a:xfrm rot="6329923">
            <a:off x="6273884" y="6771315"/>
            <a:ext cx="1458285" cy="1458285"/>
          </a:xfrm>
          <a:prstGeom prst="rect">
            <a:avLst/>
          </a:prstGeom>
          <a:solidFill>
            <a:srgbClr val="6D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56" name="TextBox 55"/>
          <p:cNvSpPr txBox="1"/>
          <p:nvPr/>
        </p:nvSpPr>
        <p:spPr>
          <a:xfrm rot="6246961">
            <a:off x="7474174" y="7658129"/>
            <a:ext cx="571471" cy="571471"/>
          </a:xfrm>
          <a:prstGeom prst="rect">
            <a:avLst/>
          </a:prstGeom>
          <a:solidFill>
            <a:srgbClr val="64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57" name="TextBox 56"/>
          <p:cNvSpPr txBox="1"/>
          <p:nvPr/>
        </p:nvSpPr>
        <p:spPr>
          <a:xfrm rot="20563978">
            <a:off x="4820744" y="6434541"/>
            <a:ext cx="1795059" cy="1795059"/>
          </a:xfrm>
          <a:prstGeom prst="rect">
            <a:avLst/>
          </a:prstGeom>
          <a:solidFill>
            <a:srgbClr val="6C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58" name="TextBox 57"/>
          <p:cNvSpPr txBox="1"/>
          <p:nvPr/>
        </p:nvSpPr>
        <p:spPr>
          <a:xfrm rot="14948540">
            <a:off x="8688539" y="7528159"/>
            <a:ext cx="701441" cy="701441"/>
          </a:xfrm>
          <a:prstGeom prst="rect">
            <a:avLst/>
          </a:prstGeom>
          <a:solidFill>
            <a:srgbClr val="6E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59" name="TextBox 58"/>
          <p:cNvSpPr txBox="1"/>
          <p:nvPr/>
        </p:nvSpPr>
        <p:spPr>
          <a:xfrm rot="139186">
            <a:off x="3291108" y="7034044"/>
            <a:ext cx="1195556" cy="1195556"/>
          </a:xfrm>
          <a:prstGeom prst="rect">
            <a:avLst/>
          </a:prstGeom>
          <a:solidFill>
            <a:srgbClr val="6E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60" name="TextBox 59"/>
          <p:cNvSpPr txBox="1"/>
          <p:nvPr/>
        </p:nvSpPr>
        <p:spPr>
          <a:xfrm rot="19805110">
            <a:off x="-1233043" y="7027911"/>
            <a:ext cx="1201689" cy="1201689"/>
          </a:xfrm>
          <a:prstGeom prst="rect">
            <a:avLst/>
          </a:prstGeom>
          <a:solidFill>
            <a:srgbClr val="72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61" name="TextBox 60"/>
          <p:cNvSpPr txBox="1"/>
          <p:nvPr/>
        </p:nvSpPr>
        <p:spPr>
          <a:xfrm rot="6618389">
            <a:off x="-1459471" y="7476888"/>
            <a:ext cx="677725" cy="677725"/>
          </a:xfrm>
          <a:prstGeom prst="rect">
            <a:avLst/>
          </a:prstGeom>
          <a:solidFill>
            <a:srgbClr val="73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62" name="TextBox 61"/>
          <p:cNvSpPr txBox="1"/>
          <p:nvPr/>
        </p:nvSpPr>
        <p:spPr>
          <a:xfrm rot="8311161">
            <a:off x="7912509" y="7350814"/>
            <a:ext cx="878786" cy="878786"/>
          </a:xfrm>
          <a:prstGeom prst="rect">
            <a:avLst/>
          </a:prstGeom>
          <a:solidFill>
            <a:srgbClr val="72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63" name="TextBox 62"/>
          <p:cNvSpPr txBox="1"/>
          <p:nvPr/>
        </p:nvSpPr>
        <p:spPr>
          <a:xfrm rot="15372226">
            <a:off x="6374494" y="6721285"/>
            <a:ext cx="1508315" cy="1508315"/>
          </a:xfrm>
          <a:prstGeom prst="rect">
            <a:avLst/>
          </a:prstGeom>
          <a:solidFill>
            <a:srgbClr val="68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64" name="TextBox 63"/>
          <p:cNvSpPr txBox="1"/>
          <p:nvPr/>
        </p:nvSpPr>
        <p:spPr>
          <a:xfrm rot="16742946">
            <a:off x="12540027" y="7053627"/>
            <a:ext cx="1175973" cy="1175973"/>
          </a:xfrm>
          <a:prstGeom prst="rect">
            <a:avLst/>
          </a:prstGeom>
          <a:solidFill>
            <a:srgbClr val="66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65" name="TextBox 64"/>
          <p:cNvSpPr txBox="1"/>
          <p:nvPr/>
        </p:nvSpPr>
        <p:spPr>
          <a:xfrm rot="16969752">
            <a:off x="5101787" y="6412416"/>
            <a:ext cx="1817184" cy="1817184"/>
          </a:xfrm>
          <a:prstGeom prst="rect">
            <a:avLst/>
          </a:prstGeom>
          <a:solidFill>
            <a:srgbClr val="73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66" name="TextBox 65"/>
          <p:cNvSpPr txBox="1"/>
          <p:nvPr/>
        </p:nvSpPr>
        <p:spPr>
          <a:xfrm rot="19775371">
            <a:off x="2555549" y="7048590"/>
            <a:ext cx="1181010" cy="1181010"/>
          </a:xfrm>
          <a:prstGeom prst="rect">
            <a:avLst/>
          </a:prstGeom>
          <a:solidFill>
            <a:srgbClr val="71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67" name="TextBox 66"/>
          <p:cNvSpPr txBox="1"/>
          <p:nvPr/>
        </p:nvSpPr>
        <p:spPr>
          <a:xfrm rot="14154792">
            <a:off x="6286252" y="6539710"/>
            <a:ext cx="1689890" cy="1689890"/>
          </a:xfrm>
          <a:prstGeom prst="rect">
            <a:avLst/>
          </a:prstGeom>
          <a:solidFill>
            <a:srgbClr val="6A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68" name="TextBox 67"/>
          <p:cNvSpPr txBox="1"/>
          <p:nvPr/>
        </p:nvSpPr>
        <p:spPr>
          <a:xfrm rot="6121887">
            <a:off x="2035728" y="7548860"/>
            <a:ext cx="680740" cy="680740"/>
          </a:xfrm>
          <a:prstGeom prst="rect">
            <a:avLst/>
          </a:prstGeom>
          <a:solidFill>
            <a:srgbClr val="6D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69" name="TextBox 68"/>
          <p:cNvSpPr txBox="1"/>
          <p:nvPr/>
        </p:nvSpPr>
        <p:spPr>
          <a:xfrm rot="14182279">
            <a:off x="8183212" y="6741649"/>
            <a:ext cx="1487951" cy="1487951"/>
          </a:xfrm>
          <a:prstGeom prst="rect">
            <a:avLst/>
          </a:prstGeom>
          <a:solidFill>
            <a:srgbClr val="6A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70" name="TextBox 69"/>
          <p:cNvSpPr txBox="1"/>
          <p:nvPr/>
        </p:nvSpPr>
        <p:spPr>
          <a:xfrm rot="1944465">
            <a:off x="7817935" y="7195673"/>
            <a:ext cx="1033927" cy="1033927"/>
          </a:xfrm>
          <a:prstGeom prst="rect">
            <a:avLst/>
          </a:prstGeom>
          <a:solidFill>
            <a:srgbClr val="66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71" name="TextBox 70"/>
          <p:cNvSpPr txBox="1"/>
          <p:nvPr/>
        </p:nvSpPr>
        <p:spPr>
          <a:xfrm rot="19688084">
            <a:off x="7904455" y="7651157"/>
            <a:ext cx="578443" cy="578443"/>
          </a:xfrm>
          <a:prstGeom prst="rect">
            <a:avLst/>
          </a:prstGeom>
          <a:solidFill>
            <a:srgbClr val="71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72" name="TextBox 71"/>
          <p:cNvSpPr txBox="1"/>
          <p:nvPr/>
        </p:nvSpPr>
        <p:spPr>
          <a:xfrm rot="12764569">
            <a:off x="10820492" y="7100785"/>
            <a:ext cx="1128815" cy="1128815"/>
          </a:xfrm>
          <a:prstGeom prst="rect">
            <a:avLst/>
          </a:prstGeom>
          <a:solidFill>
            <a:srgbClr val="66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73" name="TextBox 72"/>
          <p:cNvSpPr txBox="1"/>
          <p:nvPr/>
        </p:nvSpPr>
        <p:spPr>
          <a:xfrm rot="1684130">
            <a:off x="1434988" y="7102834"/>
            <a:ext cx="1126766" cy="1126766"/>
          </a:xfrm>
          <a:prstGeom prst="rect">
            <a:avLst/>
          </a:prstGeom>
          <a:solidFill>
            <a:srgbClr val="71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74" name="TextBox 73"/>
          <p:cNvSpPr txBox="1"/>
          <p:nvPr/>
        </p:nvSpPr>
        <p:spPr>
          <a:xfrm rot="8349415">
            <a:off x="10576467" y="6486752"/>
            <a:ext cx="1742848" cy="1742848"/>
          </a:xfrm>
          <a:prstGeom prst="rect">
            <a:avLst/>
          </a:prstGeom>
          <a:solidFill>
            <a:srgbClr val="6E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75" name="TextBox 74"/>
          <p:cNvSpPr txBox="1"/>
          <p:nvPr/>
        </p:nvSpPr>
        <p:spPr>
          <a:xfrm rot="1451805">
            <a:off x="3763012" y="6456985"/>
            <a:ext cx="1772615" cy="1772615"/>
          </a:xfrm>
          <a:prstGeom prst="rect">
            <a:avLst/>
          </a:prstGeom>
          <a:solidFill>
            <a:srgbClr val="67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76" name="TextBox 75"/>
          <p:cNvSpPr txBox="1"/>
          <p:nvPr/>
        </p:nvSpPr>
        <p:spPr>
          <a:xfrm rot="20948864">
            <a:off x="11986203" y="7223211"/>
            <a:ext cx="1006389" cy="1006389"/>
          </a:xfrm>
          <a:prstGeom prst="rect">
            <a:avLst/>
          </a:prstGeom>
          <a:solidFill>
            <a:srgbClr val="6A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77" name="TextBox 76"/>
          <p:cNvSpPr txBox="1"/>
          <p:nvPr/>
        </p:nvSpPr>
        <p:spPr>
          <a:xfrm rot="10436719">
            <a:off x="-32761" y="6861250"/>
            <a:ext cx="1368350" cy="1368350"/>
          </a:xfrm>
          <a:prstGeom prst="rect">
            <a:avLst/>
          </a:prstGeom>
          <a:solidFill>
            <a:srgbClr val="73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78" name="TextBox 77"/>
          <p:cNvSpPr txBox="1"/>
          <p:nvPr/>
        </p:nvSpPr>
        <p:spPr>
          <a:xfrm rot="10034886">
            <a:off x="655339" y="6605518"/>
            <a:ext cx="1624082" cy="1624082"/>
          </a:xfrm>
          <a:prstGeom prst="rect">
            <a:avLst/>
          </a:prstGeom>
          <a:solidFill>
            <a:srgbClr val="6E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79" name="TextBox 78"/>
          <p:cNvSpPr txBox="1"/>
          <p:nvPr/>
        </p:nvSpPr>
        <p:spPr>
          <a:xfrm rot="11222454">
            <a:off x="9301858" y="6483653"/>
            <a:ext cx="1745947" cy="1745947"/>
          </a:xfrm>
          <a:prstGeom prst="rect">
            <a:avLst/>
          </a:prstGeom>
          <a:solidFill>
            <a:srgbClr val="68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80" name="TextBox 79"/>
          <p:cNvSpPr txBox="1"/>
          <p:nvPr/>
        </p:nvSpPr>
        <p:spPr>
          <a:xfrm rot="16843850">
            <a:off x="726829" y="7529093"/>
            <a:ext cx="700507" cy="700507"/>
          </a:xfrm>
          <a:prstGeom prst="rect">
            <a:avLst/>
          </a:prstGeom>
          <a:solidFill>
            <a:srgbClr val="69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81" name="TextBox 80"/>
          <p:cNvSpPr txBox="1"/>
          <p:nvPr/>
        </p:nvSpPr>
        <p:spPr>
          <a:xfrm rot="13240811">
            <a:off x="-174065" y="6584478"/>
            <a:ext cx="1645122" cy="1645122"/>
          </a:xfrm>
          <a:prstGeom prst="rect">
            <a:avLst/>
          </a:prstGeom>
          <a:solidFill>
            <a:srgbClr val="6A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82" name="TextBox 81"/>
          <p:cNvSpPr txBox="1"/>
          <p:nvPr/>
        </p:nvSpPr>
        <p:spPr>
          <a:xfrm rot="10052907">
            <a:off x="814360" y="7149684"/>
            <a:ext cx="1079916" cy="1079916"/>
          </a:xfrm>
          <a:prstGeom prst="rect">
            <a:avLst/>
          </a:prstGeom>
          <a:solidFill>
            <a:srgbClr val="68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83" name="TextBox 82"/>
          <p:cNvSpPr txBox="1"/>
          <p:nvPr/>
        </p:nvSpPr>
        <p:spPr>
          <a:xfrm rot="11704880">
            <a:off x="4143739" y="6947628"/>
            <a:ext cx="1281972" cy="1281972"/>
          </a:xfrm>
          <a:prstGeom prst="rect">
            <a:avLst/>
          </a:prstGeom>
          <a:solidFill>
            <a:srgbClr val="67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84" name="TextBox 83"/>
          <p:cNvSpPr txBox="1"/>
          <p:nvPr/>
        </p:nvSpPr>
        <p:spPr>
          <a:xfrm rot="11484817">
            <a:off x="964119" y="7240778"/>
            <a:ext cx="988822" cy="988822"/>
          </a:xfrm>
          <a:prstGeom prst="rect">
            <a:avLst/>
          </a:prstGeom>
          <a:solidFill>
            <a:srgbClr val="71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85" name="TextBox 84"/>
          <p:cNvSpPr txBox="1"/>
          <p:nvPr/>
        </p:nvSpPr>
        <p:spPr>
          <a:xfrm rot="1729440">
            <a:off x="8099202" y="6966723"/>
            <a:ext cx="1262877" cy="1262877"/>
          </a:xfrm>
          <a:prstGeom prst="rect">
            <a:avLst/>
          </a:prstGeom>
          <a:solidFill>
            <a:srgbClr val="6D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86" name="TextBox 85"/>
          <p:cNvSpPr txBox="1"/>
          <p:nvPr/>
        </p:nvSpPr>
        <p:spPr>
          <a:xfrm rot="4741771">
            <a:off x="8492619" y="7627086"/>
            <a:ext cx="602514" cy="602514"/>
          </a:xfrm>
          <a:prstGeom prst="rect">
            <a:avLst/>
          </a:prstGeom>
          <a:solidFill>
            <a:srgbClr val="71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87" name="TextBox 86"/>
          <p:cNvSpPr txBox="1"/>
          <p:nvPr/>
        </p:nvSpPr>
        <p:spPr>
          <a:xfrm rot="19567676">
            <a:off x="-1585564" y="7132695"/>
            <a:ext cx="1096905" cy="1096905"/>
          </a:xfrm>
          <a:prstGeom prst="rect">
            <a:avLst/>
          </a:prstGeom>
          <a:solidFill>
            <a:srgbClr val="71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88" name="TextBox 87"/>
          <p:cNvSpPr txBox="1"/>
          <p:nvPr/>
        </p:nvSpPr>
        <p:spPr>
          <a:xfrm rot="3160918">
            <a:off x="3331120" y="7652484"/>
            <a:ext cx="577116" cy="577116"/>
          </a:xfrm>
          <a:prstGeom prst="rect">
            <a:avLst/>
          </a:prstGeom>
          <a:solidFill>
            <a:srgbClr val="67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89" name="TextBox 88"/>
          <p:cNvSpPr txBox="1"/>
          <p:nvPr/>
        </p:nvSpPr>
        <p:spPr>
          <a:xfrm rot="4930598">
            <a:off x="12295484" y="6809084"/>
            <a:ext cx="1420516" cy="1420516"/>
          </a:xfrm>
          <a:prstGeom prst="rect">
            <a:avLst/>
          </a:prstGeom>
          <a:solidFill>
            <a:srgbClr val="6C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90" name="TextBox 89"/>
          <p:cNvSpPr txBox="1"/>
          <p:nvPr/>
        </p:nvSpPr>
        <p:spPr>
          <a:xfrm rot="4904157">
            <a:off x="12721294" y="7338812"/>
            <a:ext cx="890788" cy="890788"/>
          </a:xfrm>
          <a:prstGeom prst="rect">
            <a:avLst/>
          </a:prstGeom>
          <a:solidFill>
            <a:srgbClr val="68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91" name="TextBox 90"/>
          <p:cNvSpPr txBox="1"/>
          <p:nvPr/>
        </p:nvSpPr>
        <p:spPr>
          <a:xfrm rot="16143859">
            <a:off x="-1356055" y="6663589"/>
            <a:ext cx="1566011" cy="1566011"/>
          </a:xfrm>
          <a:prstGeom prst="rect">
            <a:avLst/>
          </a:prstGeom>
          <a:solidFill>
            <a:srgbClr val="66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92" name="TextBox 91"/>
          <p:cNvSpPr txBox="1"/>
          <p:nvPr/>
        </p:nvSpPr>
        <p:spPr>
          <a:xfrm rot="10441786">
            <a:off x="1535945" y="6815534"/>
            <a:ext cx="1414066" cy="1414066"/>
          </a:xfrm>
          <a:prstGeom prst="rect">
            <a:avLst/>
          </a:prstGeom>
          <a:solidFill>
            <a:srgbClr val="6B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93" name="TextBox 92"/>
          <p:cNvSpPr txBox="1"/>
          <p:nvPr/>
        </p:nvSpPr>
        <p:spPr>
          <a:xfrm rot="888976">
            <a:off x="7623214" y="6611856"/>
            <a:ext cx="1617744" cy="1617744"/>
          </a:xfrm>
          <a:prstGeom prst="rect">
            <a:avLst/>
          </a:prstGeom>
          <a:solidFill>
            <a:srgbClr val="6D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94" name="TextBox 93"/>
          <p:cNvSpPr txBox="1"/>
          <p:nvPr/>
        </p:nvSpPr>
        <p:spPr>
          <a:xfrm rot="9162901">
            <a:off x="587746" y="7553593"/>
            <a:ext cx="638696" cy="638696"/>
          </a:xfrm>
          <a:prstGeom prst="rect">
            <a:avLst/>
          </a:prstGeom>
          <a:solidFill>
            <a:srgbClr val="6A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95" name="TextBox 94"/>
          <p:cNvSpPr txBox="1"/>
          <p:nvPr/>
        </p:nvSpPr>
        <p:spPr>
          <a:xfrm rot="1422050">
            <a:off x="324939" y="7121786"/>
            <a:ext cx="1107814" cy="1107814"/>
          </a:xfrm>
          <a:prstGeom prst="rect">
            <a:avLst/>
          </a:prstGeom>
          <a:solidFill>
            <a:srgbClr val="6A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96" name="TextBox 95"/>
          <p:cNvSpPr txBox="1"/>
          <p:nvPr/>
        </p:nvSpPr>
        <p:spPr>
          <a:xfrm rot="15140623">
            <a:off x="2069300" y="7611862"/>
            <a:ext cx="617738" cy="617738"/>
          </a:xfrm>
          <a:prstGeom prst="rect">
            <a:avLst/>
          </a:prstGeom>
          <a:solidFill>
            <a:srgbClr val="65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97" name="TextBox 96"/>
          <p:cNvSpPr txBox="1"/>
          <p:nvPr/>
        </p:nvSpPr>
        <p:spPr>
          <a:xfrm rot="14094303">
            <a:off x="3493006" y="7365368"/>
            <a:ext cx="653682" cy="653682"/>
          </a:xfrm>
          <a:prstGeom prst="rect">
            <a:avLst/>
          </a:prstGeom>
          <a:solidFill>
            <a:srgbClr val="65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98" name="TextBox 97"/>
          <p:cNvSpPr txBox="1"/>
          <p:nvPr/>
        </p:nvSpPr>
        <p:spPr>
          <a:xfrm rot="17854271">
            <a:off x="8523426" y="7004848"/>
            <a:ext cx="1224752" cy="1224752"/>
          </a:xfrm>
          <a:prstGeom prst="rect">
            <a:avLst/>
          </a:prstGeom>
          <a:solidFill>
            <a:srgbClr val="6A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99" name="TextBox 98"/>
          <p:cNvSpPr txBox="1"/>
          <p:nvPr/>
        </p:nvSpPr>
        <p:spPr>
          <a:xfrm rot="13032179">
            <a:off x="2496820" y="7059323"/>
            <a:ext cx="1170277" cy="1170277"/>
          </a:xfrm>
          <a:prstGeom prst="rect">
            <a:avLst/>
          </a:prstGeom>
          <a:solidFill>
            <a:srgbClr val="6F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0" name="TextBox 99"/>
          <p:cNvSpPr txBox="1"/>
          <p:nvPr/>
        </p:nvSpPr>
        <p:spPr>
          <a:xfrm rot="9244686">
            <a:off x="12211070" y="6724670"/>
            <a:ext cx="1504930" cy="1504930"/>
          </a:xfrm>
          <a:prstGeom prst="rect">
            <a:avLst/>
          </a:prstGeom>
          <a:solidFill>
            <a:srgbClr val="70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1" name="TextBox 100"/>
          <p:cNvSpPr txBox="1"/>
          <p:nvPr/>
        </p:nvSpPr>
        <p:spPr>
          <a:xfrm rot="3615758">
            <a:off x="-1252743" y="6827036"/>
            <a:ext cx="1402564" cy="1402564"/>
          </a:xfrm>
          <a:prstGeom prst="rect">
            <a:avLst/>
          </a:prstGeom>
          <a:solidFill>
            <a:srgbClr val="6B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2" name="TextBox 10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Fargana Hoque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Bangladesh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828800" y="914400"/>
            <a:ext cx="3657600" cy="457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5" name="Picture 10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3657600" cy="45720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4389120" y="5303520"/>
            <a:ext cx="1828800" cy="914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7" name="Picture 106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5303520"/>
            <a:ext cx="1828800" cy="914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73152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DOB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 Mar 1993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100584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Birth Place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Gaibandha, Bangladesh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/>
        </p:nvGraphicFramePr>
        <p:xfrm>
          <a:off x="73152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100584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73152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Height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5'3"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100584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Marital Status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Unmarried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8686800" y="36576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Retired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8686800" y="45720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Fargana Hoque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Bangladesh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  <p:pic>
        <p:nvPicPr>
          <p:cNvPr id="5" name="Picture 4" descr="Fargana Hoque_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11201392" cy="3428995"/>
          </a:xfrm>
          <a:prstGeom prst="rect">
            <a:avLst/>
          </a:prstGeom>
        </p:spPr>
      </p:pic>
      <p:sp>
        <p:nvSpPr>
          <p:cNvPr id="6" name="Rectangle 5">
            <a:hlinkClick r:id="rId4"/>
          </p:cNvPr>
          <p:cNvSpPr/>
          <p:nvPr/>
        </p:nvSpPr>
        <p:spPr>
          <a:xfrm>
            <a:off x="228600" y="914400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argana Hoque_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43395"/>
            <a:ext cx="11201392" cy="3428995"/>
          </a:xfrm>
          <a:prstGeom prst="rect">
            <a:avLst/>
          </a:prstGeom>
        </p:spPr>
      </p:pic>
      <p:sp>
        <p:nvSpPr>
          <p:cNvPr id="8" name="Rectangle 7">
            <a:hlinkClick r:id="rId4"/>
          </p:cNvPr>
          <p:cNvSpPr/>
          <p:nvPr/>
        </p:nvSpPr>
        <p:spPr>
          <a:xfrm>
            <a:off x="228600" y="4343395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2880" y="914400"/>
          <a:ext cx="1828800" cy="548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612880" y="173736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Run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7169426">
            <a:off x="8947842" y="6911612"/>
            <a:ext cx="1317988" cy="1317988"/>
          </a:xfrm>
          <a:prstGeom prst="rect">
            <a:avLst/>
          </a:prstGeom>
          <a:solidFill>
            <a:srgbClr val="71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 rot="16786111">
            <a:off x="1925716" y="6944825"/>
            <a:ext cx="1284775" cy="1284775"/>
          </a:xfrm>
          <a:prstGeom prst="rect">
            <a:avLst/>
          </a:prstGeom>
          <a:solidFill>
            <a:srgbClr val="64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 rot="17682317">
            <a:off x="6441255" y="7652926"/>
            <a:ext cx="576674" cy="576674"/>
          </a:xfrm>
          <a:prstGeom prst="rect">
            <a:avLst/>
          </a:prstGeom>
          <a:solidFill>
            <a:srgbClr val="73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 rot="19914692">
            <a:off x="4462577" y="7743531"/>
            <a:ext cx="486069" cy="486069"/>
          </a:xfrm>
          <a:prstGeom prst="rect">
            <a:avLst/>
          </a:prstGeom>
          <a:solidFill>
            <a:srgbClr val="6D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 rot="4310877">
            <a:off x="12238585" y="7413314"/>
            <a:ext cx="816286" cy="816286"/>
          </a:xfrm>
          <a:prstGeom prst="rect">
            <a:avLst/>
          </a:prstGeom>
          <a:solidFill>
            <a:srgbClr val="66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 rot="1031032">
            <a:off x="-1135403" y="7027596"/>
            <a:ext cx="1202004" cy="1202004"/>
          </a:xfrm>
          <a:prstGeom prst="rect">
            <a:avLst/>
          </a:prstGeom>
          <a:solidFill>
            <a:srgbClr val="65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 rot="10991365">
            <a:off x="1075203" y="6564601"/>
            <a:ext cx="1664999" cy="1664999"/>
          </a:xfrm>
          <a:prstGeom prst="rect">
            <a:avLst/>
          </a:prstGeom>
          <a:solidFill>
            <a:srgbClr val="70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 rot="2298128">
            <a:off x="12017587" y="7580517"/>
            <a:ext cx="649083" cy="649083"/>
          </a:xfrm>
          <a:prstGeom prst="rect">
            <a:avLst/>
          </a:prstGeom>
          <a:solidFill>
            <a:srgbClr val="73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 rot="742799">
            <a:off x="4573486" y="6973226"/>
            <a:ext cx="1256374" cy="1256374"/>
          </a:xfrm>
          <a:prstGeom prst="rect">
            <a:avLst/>
          </a:prstGeom>
          <a:solidFill>
            <a:srgbClr val="70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 rot="21371185">
            <a:off x="7614519" y="7295663"/>
            <a:ext cx="933937" cy="933937"/>
          </a:xfrm>
          <a:prstGeom prst="rect">
            <a:avLst/>
          </a:prstGeom>
          <a:solidFill>
            <a:srgbClr val="70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 rot="9197344">
            <a:off x="10737731" y="7390151"/>
            <a:ext cx="839449" cy="839449"/>
          </a:xfrm>
          <a:prstGeom prst="rect">
            <a:avLst/>
          </a:prstGeom>
          <a:solidFill>
            <a:srgbClr val="70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 rot="6474494">
            <a:off x="10135726" y="6587093"/>
            <a:ext cx="1642507" cy="1642507"/>
          </a:xfrm>
          <a:prstGeom prst="rect">
            <a:avLst/>
          </a:prstGeom>
          <a:solidFill>
            <a:srgbClr val="69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14" name="TextBox 13"/>
          <p:cNvSpPr txBox="1"/>
          <p:nvPr/>
        </p:nvSpPr>
        <p:spPr>
          <a:xfrm rot="9285640">
            <a:off x="11757989" y="7296358"/>
            <a:ext cx="933242" cy="933242"/>
          </a:xfrm>
          <a:prstGeom prst="rect">
            <a:avLst/>
          </a:prstGeom>
          <a:solidFill>
            <a:srgbClr val="67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 rot="15981523">
            <a:off x="7055795" y="6702870"/>
            <a:ext cx="1526730" cy="1526730"/>
          </a:xfrm>
          <a:prstGeom prst="rect">
            <a:avLst/>
          </a:prstGeom>
          <a:solidFill>
            <a:srgbClr val="67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 rot="2102363">
            <a:off x="-515322" y="7081827"/>
            <a:ext cx="1147773" cy="1147773"/>
          </a:xfrm>
          <a:prstGeom prst="rect">
            <a:avLst/>
          </a:prstGeom>
          <a:solidFill>
            <a:srgbClr val="6F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 rot="9122122">
            <a:off x="11844018" y="6794729"/>
            <a:ext cx="1434871" cy="1434871"/>
          </a:xfrm>
          <a:prstGeom prst="rect">
            <a:avLst/>
          </a:prstGeom>
          <a:solidFill>
            <a:srgbClr val="66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18" name="TextBox 17"/>
          <p:cNvSpPr txBox="1"/>
          <p:nvPr/>
        </p:nvSpPr>
        <p:spPr>
          <a:xfrm rot="10691746">
            <a:off x="2140939" y="6402485"/>
            <a:ext cx="1827115" cy="1827115"/>
          </a:xfrm>
          <a:prstGeom prst="rect">
            <a:avLst/>
          </a:prstGeom>
          <a:solidFill>
            <a:srgbClr val="65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19" name="TextBox 18"/>
          <p:cNvSpPr txBox="1"/>
          <p:nvPr/>
        </p:nvSpPr>
        <p:spPr>
          <a:xfrm rot="540653">
            <a:off x="10974693" y="7042420"/>
            <a:ext cx="1187180" cy="1187180"/>
          </a:xfrm>
          <a:prstGeom prst="rect">
            <a:avLst/>
          </a:prstGeom>
          <a:solidFill>
            <a:srgbClr val="6A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 rot="5072483">
            <a:off x="1630978" y="7254451"/>
            <a:ext cx="975149" cy="975149"/>
          </a:xfrm>
          <a:prstGeom prst="rect">
            <a:avLst/>
          </a:prstGeom>
          <a:solidFill>
            <a:srgbClr val="71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 rot="12905329">
            <a:off x="-53132" y="6839541"/>
            <a:ext cx="1390059" cy="1390059"/>
          </a:xfrm>
          <a:prstGeom prst="rect">
            <a:avLst/>
          </a:prstGeom>
          <a:solidFill>
            <a:srgbClr val="68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22" name="TextBox 21"/>
          <p:cNvSpPr txBox="1"/>
          <p:nvPr/>
        </p:nvSpPr>
        <p:spPr>
          <a:xfrm rot="13764009">
            <a:off x="5334336" y="7360757"/>
            <a:ext cx="868843" cy="868843"/>
          </a:xfrm>
          <a:prstGeom prst="rect">
            <a:avLst/>
          </a:prstGeom>
          <a:solidFill>
            <a:srgbClr val="67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23" name="TextBox 22"/>
          <p:cNvSpPr txBox="1"/>
          <p:nvPr/>
        </p:nvSpPr>
        <p:spPr>
          <a:xfrm rot="2645033">
            <a:off x="-930002" y="6693433"/>
            <a:ext cx="1536167" cy="1536167"/>
          </a:xfrm>
          <a:prstGeom prst="rect">
            <a:avLst/>
          </a:prstGeom>
          <a:solidFill>
            <a:srgbClr val="68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4" name="TextBox 23"/>
          <p:cNvSpPr txBox="1"/>
          <p:nvPr/>
        </p:nvSpPr>
        <p:spPr>
          <a:xfrm rot="2263561">
            <a:off x="11826000" y="7068752"/>
            <a:ext cx="1160848" cy="1160848"/>
          </a:xfrm>
          <a:prstGeom prst="rect">
            <a:avLst/>
          </a:prstGeom>
          <a:solidFill>
            <a:srgbClr val="6D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25" name="TextBox 24"/>
          <p:cNvSpPr txBox="1"/>
          <p:nvPr/>
        </p:nvSpPr>
        <p:spPr>
          <a:xfrm rot="14256681">
            <a:off x="6583164" y="6759512"/>
            <a:ext cx="1470088" cy="1470088"/>
          </a:xfrm>
          <a:prstGeom prst="rect">
            <a:avLst/>
          </a:prstGeom>
          <a:solidFill>
            <a:srgbClr val="69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26" name="TextBox 25"/>
          <p:cNvSpPr txBox="1"/>
          <p:nvPr/>
        </p:nvSpPr>
        <p:spPr>
          <a:xfrm rot="16529703">
            <a:off x="6240563" y="7525762"/>
            <a:ext cx="595970" cy="595970"/>
          </a:xfrm>
          <a:prstGeom prst="rect">
            <a:avLst/>
          </a:prstGeom>
          <a:solidFill>
            <a:srgbClr val="68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27" name="TextBox 26"/>
          <p:cNvSpPr txBox="1"/>
          <p:nvPr/>
        </p:nvSpPr>
        <p:spPr>
          <a:xfrm rot="3936274">
            <a:off x="7773646" y="7382805"/>
            <a:ext cx="554709" cy="554709"/>
          </a:xfrm>
          <a:prstGeom prst="rect">
            <a:avLst/>
          </a:prstGeom>
          <a:solidFill>
            <a:srgbClr val="6E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28" name="TextBox 27"/>
          <p:cNvSpPr txBox="1"/>
          <p:nvPr/>
        </p:nvSpPr>
        <p:spPr>
          <a:xfrm rot="7342883">
            <a:off x="11361470" y="6784466"/>
            <a:ext cx="1445134" cy="1445134"/>
          </a:xfrm>
          <a:prstGeom prst="rect">
            <a:avLst/>
          </a:prstGeom>
          <a:solidFill>
            <a:srgbClr val="67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29" name="TextBox 28"/>
          <p:cNvSpPr txBox="1"/>
          <p:nvPr/>
        </p:nvSpPr>
        <p:spPr>
          <a:xfrm rot="5914327">
            <a:off x="11985674" y="6499274"/>
            <a:ext cx="1730326" cy="1730326"/>
          </a:xfrm>
          <a:prstGeom prst="rect">
            <a:avLst/>
          </a:prstGeom>
          <a:solidFill>
            <a:srgbClr val="69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30" name="TextBox 29"/>
          <p:cNvSpPr txBox="1"/>
          <p:nvPr/>
        </p:nvSpPr>
        <p:spPr>
          <a:xfrm rot="8732133">
            <a:off x="6196444" y="6978540"/>
            <a:ext cx="1251060" cy="1251060"/>
          </a:xfrm>
          <a:prstGeom prst="rect">
            <a:avLst/>
          </a:prstGeom>
          <a:solidFill>
            <a:srgbClr val="73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31" name="TextBox 30"/>
          <p:cNvSpPr txBox="1"/>
          <p:nvPr/>
        </p:nvSpPr>
        <p:spPr>
          <a:xfrm rot="7980405">
            <a:off x="1137751" y="7001750"/>
            <a:ext cx="1227850" cy="1227850"/>
          </a:xfrm>
          <a:prstGeom prst="rect">
            <a:avLst/>
          </a:prstGeom>
          <a:solidFill>
            <a:srgbClr val="70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32" name="TextBox 31"/>
          <p:cNvSpPr txBox="1"/>
          <p:nvPr/>
        </p:nvSpPr>
        <p:spPr>
          <a:xfrm rot="861795">
            <a:off x="7409661" y="7332366"/>
            <a:ext cx="633287" cy="633287"/>
          </a:xfrm>
          <a:prstGeom prst="rect">
            <a:avLst/>
          </a:prstGeom>
          <a:solidFill>
            <a:srgbClr val="70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33" name="TextBox 32"/>
          <p:cNvSpPr txBox="1"/>
          <p:nvPr/>
        </p:nvSpPr>
        <p:spPr>
          <a:xfrm rot="15745003">
            <a:off x="5697154" y="6797059"/>
            <a:ext cx="1432541" cy="1432541"/>
          </a:xfrm>
          <a:prstGeom prst="rect">
            <a:avLst/>
          </a:prstGeom>
          <a:solidFill>
            <a:srgbClr val="6B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34" name="TextBox 33"/>
          <p:cNvSpPr txBox="1"/>
          <p:nvPr/>
        </p:nvSpPr>
        <p:spPr>
          <a:xfrm rot="20533161">
            <a:off x="9123027" y="7595174"/>
            <a:ext cx="634426" cy="634426"/>
          </a:xfrm>
          <a:prstGeom prst="rect">
            <a:avLst/>
          </a:prstGeom>
          <a:solidFill>
            <a:srgbClr val="66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35" name="TextBox 34"/>
          <p:cNvSpPr txBox="1"/>
          <p:nvPr/>
        </p:nvSpPr>
        <p:spPr>
          <a:xfrm rot="1323758">
            <a:off x="2225864" y="7497387"/>
            <a:ext cx="732213" cy="732213"/>
          </a:xfrm>
          <a:prstGeom prst="rect">
            <a:avLst/>
          </a:prstGeom>
          <a:solidFill>
            <a:srgbClr val="6B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36" name="TextBox 35"/>
          <p:cNvSpPr txBox="1"/>
          <p:nvPr/>
        </p:nvSpPr>
        <p:spPr>
          <a:xfrm rot="17439210">
            <a:off x="10474694" y="7384182"/>
            <a:ext cx="845418" cy="845418"/>
          </a:xfrm>
          <a:prstGeom prst="rect">
            <a:avLst/>
          </a:prstGeom>
          <a:solidFill>
            <a:srgbClr val="70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37" name="TextBox 36"/>
          <p:cNvSpPr txBox="1"/>
          <p:nvPr/>
        </p:nvSpPr>
        <p:spPr>
          <a:xfrm rot="18915329">
            <a:off x="2269566" y="6983474"/>
            <a:ext cx="1246126" cy="1246126"/>
          </a:xfrm>
          <a:prstGeom prst="rect">
            <a:avLst/>
          </a:prstGeom>
          <a:solidFill>
            <a:srgbClr val="6D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38" name="TextBox 37"/>
          <p:cNvSpPr txBox="1"/>
          <p:nvPr/>
        </p:nvSpPr>
        <p:spPr>
          <a:xfrm rot="5205392">
            <a:off x="4139219" y="7309104"/>
            <a:ext cx="920496" cy="920496"/>
          </a:xfrm>
          <a:prstGeom prst="rect">
            <a:avLst/>
          </a:prstGeom>
          <a:solidFill>
            <a:srgbClr val="67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39" name="TextBox 38"/>
          <p:cNvSpPr txBox="1"/>
          <p:nvPr/>
        </p:nvSpPr>
        <p:spPr>
          <a:xfrm rot="17548591">
            <a:off x="9136870" y="7447646"/>
            <a:ext cx="781954" cy="781954"/>
          </a:xfrm>
          <a:prstGeom prst="rect">
            <a:avLst/>
          </a:prstGeom>
          <a:solidFill>
            <a:srgbClr val="69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40" name="TextBox 39"/>
          <p:cNvSpPr txBox="1"/>
          <p:nvPr/>
        </p:nvSpPr>
        <p:spPr>
          <a:xfrm rot="1344285">
            <a:off x="9782263" y="7656435"/>
            <a:ext cx="573165" cy="573165"/>
          </a:xfrm>
          <a:prstGeom prst="rect">
            <a:avLst/>
          </a:prstGeom>
          <a:solidFill>
            <a:srgbClr val="6D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41" name="TextBox 40"/>
          <p:cNvSpPr txBox="1"/>
          <p:nvPr/>
        </p:nvSpPr>
        <p:spPr>
          <a:xfrm rot="14446747">
            <a:off x="-1386869" y="7141593"/>
            <a:ext cx="1088007" cy="1088007"/>
          </a:xfrm>
          <a:prstGeom prst="rect">
            <a:avLst/>
          </a:prstGeom>
          <a:solidFill>
            <a:srgbClr val="66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42" name="TextBox 41"/>
          <p:cNvSpPr txBox="1"/>
          <p:nvPr/>
        </p:nvSpPr>
        <p:spPr>
          <a:xfrm rot="4885628">
            <a:off x="2946678" y="7584425"/>
            <a:ext cx="645175" cy="645175"/>
          </a:xfrm>
          <a:prstGeom prst="rect">
            <a:avLst/>
          </a:prstGeom>
          <a:solidFill>
            <a:srgbClr val="72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43" name="TextBox 42"/>
          <p:cNvSpPr txBox="1"/>
          <p:nvPr/>
        </p:nvSpPr>
        <p:spPr>
          <a:xfrm rot="10911713">
            <a:off x="10104933" y="7592083"/>
            <a:ext cx="637517" cy="637517"/>
          </a:xfrm>
          <a:prstGeom prst="rect">
            <a:avLst/>
          </a:prstGeom>
          <a:solidFill>
            <a:srgbClr val="66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44" name="TextBox 43"/>
          <p:cNvSpPr txBox="1"/>
          <p:nvPr/>
        </p:nvSpPr>
        <p:spPr>
          <a:xfrm rot="3434806">
            <a:off x="6582661" y="6521798"/>
            <a:ext cx="1707802" cy="1707802"/>
          </a:xfrm>
          <a:prstGeom prst="rect">
            <a:avLst/>
          </a:prstGeom>
          <a:solidFill>
            <a:srgbClr val="68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45" name="TextBox 44"/>
          <p:cNvSpPr txBox="1"/>
          <p:nvPr/>
        </p:nvSpPr>
        <p:spPr>
          <a:xfrm rot="11739981">
            <a:off x="12605015" y="7492298"/>
            <a:ext cx="737302" cy="737302"/>
          </a:xfrm>
          <a:prstGeom prst="rect">
            <a:avLst/>
          </a:prstGeom>
          <a:solidFill>
            <a:srgbClr val="73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46" name="TextBox 45"/>
          <p:cNvSpPr txBox="1"/>
          <p:nvPr/>
        </p:nvSpPr>
        <p:spPr>
          <a:xfrm rot="19436424">
            <a:off x="545807" y="7240217"/>
            <a:ext cx="989383" cy="989383"/>
          </a:xfrm>
          <a:prstGeom prst="rect">
            <a:avLst/>
          </a:prstGeom>
          <a:solidFill>
            <a:srgbClr val="65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47" name="TextBox 46"/>
          <p:cNvSpPr txBox="1"/>
          <p:nvPr/>
        </p:nvSpPr>
        <p:spPr>
          <a:xfrm rot="14374358">
            <a:off x="10262992" y="7696766"/>
            <a:ext cx="532834" cy="532834"/>
          </a:xfrm>
          <a:prstGeom prst="rect">
            <a:avLst/>
          </a:prstGeom>
          <a:solidFill>
            <a:srgbClr val="6E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48" name="TextBox 47"/>
          <p:cNvSpPr txBox="1"/>
          <p:nvPr/>
        </p:nvSpPr>
        <p:spPr>
          <a:xfrm rot="6706604">
            <a:off x="10472979" y="6948778"/>
            <a:ext cx="1280822" cy="1280822"/>
          </a:xfrm>
          <a:prstGeom prst="rect">
            <a:avLst/>
          </a:prstGeom>
          <a:solidFill>
            <a:srgbClr val="66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49" name="TextBox 48"/>
          <p:cNvSpPr txBox="1"/>
          <p:nvPr/>
        </p:nvSpPr>
        <p:spPr>
          <a:xfrm rot="14664619">
            <a:off x="2946697" y="6925780"/>
            <a:ext cx="1303820" cy="1303820"/>
          </a:xfrm>
          <a:prstGeom prst="rect">
            <a:avLst/>
          </a:prstGeom>
          <a:solidFill>
            <a:srgbClr val="67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50" name="TextBox 49"/>
          <p:cNvSpPr txBox="1"/>
          <p:nvPr/>
        </p:nvSpPr>
        <p:spPr>
          <a:xfrm rot="18003562">
            <a:off x="9511274" y="7044350"/>
            <a:ext cx="1185250" cy="1185250"/>
          </a:xfrm>
          <a:prstGeom prst="rect">
            <a:avLst/>
          </a:prstGeom>
          <a:solidFill>
            <a:srgbClr val="6C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51" name="TextBox 50"/>
          <p:cNvSpPr txBox="1"/>
          <p:nvPr/>
        </p:nvSpPr>
        <p:spPr>
          <a:xfrm rot="649121">
            <a:off x="8985678" y="6633402"/>
            <a:ext cx="1596198" cy="1596198"/>
          </a:xfrm>
          <a:prstGeom prst="rect">
            <a:avLst/>
          </a:prstGeom>
          <a:solidFill>
            <a:srgbClr val="68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52" name="TextBox 51"/>
          <p:cNvSpPr txBox="1"/>
          <p:nvPr/>
        </p:nvSpPr>
        <p:spPr>
          <a:xfrm rot="5533927">
            <a:off x="147022" y="7077133"/>
            <a:ext cx="1152467" cy="1152467"/>
          </a:xfrm>
          <a:prstGeom prst="rect">
            <a:avLst/>
          </a:prstGeom>
          <a:solidFill>
            <a:srgbClr val="70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53" name="TextBox 52"/>
          <p:cNvSpPr txBox="1"/>
          <p:nvPr/>
        </p:nvSpPr>
        <p:spPr>
          <a:xfrm rot="1911092">
            <a:off x="7987927" y="7037814"/>
            <a:ext cx="1191786" cy="1191786"/>
          </a:xfrm>
          <a:prstGeom prst="rect">
            <a:avLst/>
          </a:prstGeom>
          <a:solidFill>
            <a:srgbClr val="6F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54" name="TextBox 53"/>
          <p:cNvSpPr txBox="1"/>
          <p:nvPr/>
        </p:nvSpPr>
        <p:spPr>
          <a:xfrm rot="4575247">
            <a:off x="721890" y="7227662"/>
            <a:ext cx="1001938" cy="1001938"/>
          </a:xfrm>
          <a:prstGeom prst="rect">
            <a:avLst/>
          </a:prstGeom>
          <a:solidFill>
            <a:srgbClr val="69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55" name="TextBox 54"/>
          <p:cNvSpPr txBox="1"/>
          <p:nvPr/>
        </p:nvSpPr>
        <p:spPr>
          <a:xfrm rot="14370389">
            <a:off x="-1444700" y="7378160"/>
            <a:ext cx="776436" cy="776436"/>
          </a:xfrm>
          <a:prstGeom prst="rect">
            <a:avLst/>
          </a:prstGeom>
          <a:solidFill>
            <a:srgbClr val="70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56" name="TextBox 55"/>
          <p:cNvSpPr txBox="1"/>
          <p:nvPr/>
        </p:nvSpPr>
        <p:spPr>
          <a:xfrm rot="9805824">
            <a:off x="12789098" y="7532064"/>
            <a:ext cx="697536" cy="697536"/>
          </a:xfrm>
          <a:prstGeom prst="rect">
            <a:avLst/>
          </a:prstGeom>
          <a:solidFill>
            <a:srgbClr val="6D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57" name="TextBox 56"/>
          <p:cNvSpPr txBox="1"/>
          <p:nvPr/>
        </p:nvSpPr>
        <p:spPr>
          <a:xfrm rot="11916116">
            <a:off x="-1324342" y="7124148"/>
            <a:ext cx="1105452" cy="1105452"/>
          </a:xfrm>
          <a:prstGeom prst="rect">
            <a:avLst/>
          </a:prstGeom>
          <a:solidFill>
            <a:srgbClr val="73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58" name="TextBox 57"/>
          <p:cNvSpPr txBox="1"/>
          <p:nvPr/>
        </p:nvSpPr>
        <p:spPr>
          <a:xfrm rot="14110703">
            <a:off x="3284711" y="6519371"/>
            <a:ext cx="1710229" cy="1710229"/>
          </a:xfrm>
          <a:prstGeom prst="rect">
            <a:avLst/>
          </a:prstGeom>
          <a:solidFill>
            <a:srgbClr val="64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59" name="TextBox 58"/>
          <p:cNvSpPr txBox="1"/>
          <p:nvPr/>
        </p:nvSpPr>
        <p:spPr>
          <a:xfrm rot="20211410">
            <a:off x="9323357" y="7308880"/>
            <a:ext cx="920720" cy="920720"/>
          </a:xfrm>
          <a:prstGeom prst="rect">
            <a:avLst/>
          </a:prstGeom>
          <a:solidFill>
            <a:srgbClr val="6C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60" name="TextBox 59"/>
          <p:cNvSpPr txBox="1"/>
          <p:nvPr/>
        </p:nvSpPr>
        <p:spPr>
          <a:xfrm rot="14802543">
            <a:off x="5526769" y="7161309"/>
            <a:ext cx="1068291" cy="1068291"/>
          </a:xfrm>
          <a:prstGeom prst="rect">
            <a:avLst/>
          </a:prstGeom>
          <a:solidFill>
            <a:srgbClr val="69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61" name="TextBox 60"/>
          <p:cNvSpPr txBox="1"/>
          <p:nvPr/>
        </p:nvSpPr>
        <p:spPr>
          <a:xfrm rot="18472195">
            <a:off x="10177666" y="7556047"/>
            <a:ext cx="673553" cy="673553"/>
          </a:xfrm>
          <a:prstGeom prst="rect">
            <a:avLst/>
          </a:prstGeom>
          <a:solidFill>
            <a:srgbClr val="6C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62" name="TextBox 61"/>
          <p:cNvSpPr txBox="1"/>
          <p:nvPr/>
        </p:nvSpPr>
        <p:spPr>
          <a:xfrm rot="12012047">
            <a:off x="-543865" y="7157386"/>
            <a:ext cx="1072214" cy="1072214"/>
          </a:xfrm>
          <a:prstGeom prst="rect">
            <a:avLst/>
          </a:prstGeom>
          <a:solidFill>
            <a:srgbClr val="64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63" name="TextBox 62"/>
          <p:cNvSpPr txBox="1"/>
          <p:nvPr/>
        </p:nvSpPr>
        <p:spPr>
          <a:xfrm rot="19641172">
            <a:off x="12748476" y="7623666"/>
            <a:ext cx="605934" cy="605934"/>
          </a:xfrm>
          <a:prstGeom prst="rect">
            <a:avLst/>
          </a:prstGeom>
          <a:solidFill>
            <a:srgbClr val="71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4" name="TextBox 63"/>
          <p:cNvSpPr txBox="1"/>
          <p:nvPr/>
        </p:nvSpPr>
        <p:spPr>
          <a:xfrm rot="1288058">
            <a:off x="7592722" y="6913586"/>
            <a:ext cx="1316014" cy="1316014"/>
          </a:xfrm>
          <a:prstGeom prst="rect">
            <a:avLst/>
          </a:prstGeom>
          <a:solidFill>
            <a:srgbClr val="71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5" name="TextBox 64"/>
          <p:cNvSpPr txBox="1"/>
          <p:nvPr/>
        </p:nvSpPr>
        <p:spPr>
          <a:xfrm rot="4825138">
            <a:off x="-933483" y="6478550"/>
            <a:ext cx="1751050" cy="1751050"/>
          </a:xfrm>
          <a:prstGeom prst="rect">
            <a:avLst/>
          </a:prstGeom>
          <a:solidFill>
            <a:srgbClr val="65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66" name="TextBox 65"/>
          <p:cNvSpPr txBox="1"/>
          <p:nvPr/>
        </p:nvSpPr>
        <p:spPr>
          <a:xfrm rot="21367022">
            <a:off x="11137353" y="7525189"/>
            <a:ext cx="550860" cy="550860"/>
          </a:xfrm>
          <a:prstGeom prst="rect">
            <a:avLst/>
          </a:prstGeom>
          <a:solidFill>
            <a:srgbClr val="69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67" name="TextBox 66"/>
          <p:cNvSpPr txBox="1"/>
          <p:nvPr/>
        </p:nvSpPr>
        <p:spPr>
          <a:xfrm rot="1920480">
            <a:off x="6261352" y="7525662"/>
            <a:ext cx="703938" cy="703938"/>
          </a:xfrm>
          <a:prstGeom prst="rect">
            <a:avLst/>
          </a:prstGeom>
          <a:solidFill>
            <a:srgbClr val="6C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68" name="TextBox 67"/>
          <p:cNvSpPr txBox="1"/>
          <p:nvPr/>
        </p:nvSpPr>
        <p:spPr>
          <a:xfrm rot="12373653">
            <a:off x="-983690" y="7186595"/>
            <a:ext cx="1043005" cy="1043005"/>
          </a:xfrm>
          <a:prstGeom prst="rect">
            <a:avLst/>
          </a:prstGeom>
          <a:solidFill>
            <a:srgbClr val="64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69" name="TextBox 68"/>
          <p:cNvSpPr txBox="1"/>
          <p:nvPr/>
        </p:nvSpPr>
        <p:spPr>
          <a:xfrm rot="10893900">
            <a:off x="7623966" y="7464186"/>
            <a:ext cx="765414" cy="765414"/>
          </a:xfrm>
          <a:prstGeom prst="rect">
            <a:avLst/>
          </a:prstGeom>
          <a:solidFill>
            <a:srgbClr val="68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70" name="TextBox 69"/>
          <p:cNvSpPr txBox="1"/>
          <p:nvPr/>
        </p:nvSpPr>
        <p:spPr>
          <a:xfrm rot="798356">
            <a:off x="-31540" y="6880922"/>
            <a:ext cx="1348678" cy="1348678"/>
          </a:xfrm>
          <a:prstGeom prst="rect">
            <a:avLst/>
          </a:prstGeom>
          <a:solidFill>
            <a:srgbClr val="6C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71" name="TextBox 70"/>
          <p:cNvSpPr txBox="1"/>
          <p:nvPr/>
        </p:nvSpPr>
        <p:spPr>
          <a:xfrm rot="18435525">
            <a:off x="9776972" y="6453142"/>
            <a:ext cx="1776458" cy="1776458"/>
          </a:xfrm>
          <a:prstGeom prst="rect">
            <a:avLst/>
          </a:prstGeom>
          <a:solidFill>
            <a:srgbClr val="66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72" name="TextBox 71"/>
          <p:cNvSpPr txBox="1"/>
          <p:nvPr/>
        </p:nvSpPr>
        <p:spPr>
          <a:xfrm rot="20690170">
            <a:off x="2458887" y="7739215"/>
            <a:ext cx="490385" cy="490385"/>
          </a:xfrm>
          <a:prstGeom prst="rect">
            <a:avLst/>
          </a:prstGeom>
          <a:solidFill>
            <a:srgbClr val="70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73" name="TextBox 72"/>
          <p:cNvSpPr txBox="1"/>
          <p:nvPr/>
        </p:nvSpPr>
        <p:spPr>
          <a:xfrm rot="4511358">
            <a:off x="7455664" y="7239468"/>
            <a:ext cx="990132" cy="990132"/>
          </a:xfrm>
          <a:prstGeom prst="rect">
            <a:avLst/>
          </a:prstGeom>
          <a:solidFill>
            <a:srgbClr val="69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74" name="TextBox 73"/>
          <p:cNvSpPr txBox="1"/>
          <p:nvPr/>
        </p:nvSpPr>
        <p:spPr>
          <a:xfrm rot="11616889">
            <a:off x="1965711" y="7111739"/>
            <a:ext cx="1117861" cy="1117861"/>
          </a:xfrm>
          <a:prstGeom prst="rect">
            <a:avLst/>
          </a:prstGeom>
          <a:solidFill>
            <a:srgbClr val="72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75" name="TextBox 74"/>
          <p:cNvSpPr txBox="1"/>
          <p:nvPr/>
        </p:nvSpPr>
        <p:spPr>
          <a:xfrm rot="17179853">
            <a:off x="4942572" y="6789904"/>
            <a:ext cx="1439696" cy="1439696"/>
          </a:xfrm>
          <a:prstGeom prst="rect">
            <a:avLst/>
          </a:prstGeom>
          <a:solidFill>
            <a:srgbClr val="6C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76" name="TextBox 75"/>
          <p:cNvSpPr txBox="1"/>
          <p:nvPr/>
        </p:nvSpPr>
        <p:spPr>
          <a:xfrm rot="13169985">
            <a:off x="3139682" y="7302157"/>
            <a:ext cx="927443" cy="927443"/>
          </a:xfrm>
          <a:prstGeom prst="rect">
            <a:avLst/>
          </a:prstGeom>
          <a:solidFill>
            <a:srgbClr val="6E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77" name="TextBox 76"/>
          <p:cNvSpPr txBox="1"/>
          <p:nvPr/>
        </p:nvSpPr>
        <p:spPr>
          <a:xfrm rot="5655072">
            <a:off x="3374663" y="6888682"/>
            <a:ext cx="1340918" cy="1340918"/>
          </a:xfrm>
          <a:prstGeom prst="rect">
            <a:avLst/>
          </a:prstGeom>
          <a:solidFill>
            <a:srgbClr val="69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78" name="TextBox 77"/>
          <p:cNvSpPr txBox="1"/>
          <p:nvPr/>
        </p:nvSpPr>
        <p:spPr>
          <a:xfrm rot="14076780">
            <a:off x="5181947" y="7592547"/>
            <a:ext cx="637053" cy="637053"/>
          </a:xfrm>
          <a:prstGeom prst="rect">
            <a:avLst/>
          </a:prstGeom>
          <a:solidFill>
            <a:srgbClr val="6C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79" name="TextBox 78"/>
          <p:cNvSpPr txBox="1"/>
          <p:nvPr/>
        </p:nvSpPr>
        <p:spPr>
          <a:xfrm rot="19469687">
            <a:off x="7947459" y="6960082"/>
            <a:ext cx="1269518" cy="1269518"/>
          </a:xfrm>
          <a:prstGeom prst="rect">
            <a:avLst/>
          </a:prstGeom>
          <a:solidFill>
            <a:srgbClr val="65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0" name="TextBox 79"/>
          <p:cNvSpPr txBox="1"/>
          <p:nvPr/>
        </p:nvSpPr>
        <p:spPr>
          <a:xfrm rot="7412918">
            <a:off x="2552602" y="6607191"/>
            <a:ext cx="1622409" cy="1622409"/>
          </a:xfrm>
          <a:prstGeom prst="rect">
            <a:avLst/>
          </a:prstGeom>
          <a:solidFill>
            <a:srgbClr val="73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1" name="TextBox 80"/>
          <p:cNvSpPr txBox="1"/>
          <p:nvPr/>
        </p:nvSpPr>
        <p:spPr>
          <a:xfrm rot="7072987">
            <a:off x="6851360" y="7573229"/>
            <a:ext cx="604132" cy="604132"/>
          </a:xfrm>
          <a:prstGeom prst="rect">
            <a:avLst/>
          </a:prstGeom>
          <a:solidFill>
            <a:srgbClr val="66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82" name="TextBox 81"/>
          <p:cNvSpPr txBox="1"/>
          <p:nvPr/>
        </p:nvSpPr>
        <p:spPr>
          <a:xfrm rot="13022014">
            <a:off x="1069348" y="7003888"/>
            <a:ext cx="1225712" cy="1225712"/>
          </a:xfrm>
          <a:prstGeom prst="rect">
            <a:avLst/>
          </a:prstGeom>
          <a:solidFill>
            <a:srgbClr val="64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83" name="TextBox 82"/>
          <p:cNvSpPr txBox="1"/>
          <p:nvPr/>
        </p:nvSpPr>
        <p:spPr>
          <a:xfrm rot="4951172">
            <a:off x="5188048" y="7319486"/>
            <a:ext cx="842328" cy="842328"/>
          </a:xfrm>
          <a:prstGeom prst="rect">
            <a:avLst/>
          </a:prstGeom>
          <a:solidFill>
            <a:srgbClr val="6B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84" name="TextBox 83"/>
          <p:cNvSpPr txBox="1"/>
          <p:nvPr/>
        </p:nvSpPr>
        <p:spPr>
          <a:xfrm rot="14395675">
            <a:off x="9849278" y="6983638"/>
            <a:ext cx="1245962" cy="1245962"/>
          </a:xfrm>
          <a:prstGeom prst="rect">
            <a:avLst/>
          </a:prstGeom>
          <a:solidFill>
            <a:srgbClr val="64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85" name="TextBox 84"/>
          <p:cNvSpPr txBox="1"/>
          <p:nvPr/>
        </p:nvSpPr>
        <p:spPr>
          <a:xfrm rot="301035">
            <a:off x="8021205" y="6559540"/>
            <a:ext cx="1670060" cy="1670060"/>
          </a:xfrm>
          <a:prstGeom prst="rect">
            <a:avLst/>
          </a:prstGeom>
          <a:solidFill>
            <a:srgbClr val="67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86" name="TextBox 85"/>
          <p:cNvSpPr txBox="1"/>
          <p:nvPr/>
        </p:nvSpPr>
        <p:spPr>
          <a:xfrm rot="13916389">
            <a:off x="8608022" y="7053606"/>
            <a:ext cx="1175994" cy="1175994"/>
          </a:xfrm>
          <a:prstGeom prst="rect">
            <a:avLst/>
          </a:prstGeom>
          <a:solidFill>
            <a:srgbClr val="64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87" name="TextBox 86"/>
          <p:cNvSpPr txBox="1"/>
          <p:nvPr/>
        </p:nvSpPr>
        <p:spPr>
          <a:xfrm rot="4264793">
            <a:off x="3406715" y="7047992"/>
            <a:ext cx="1181608" cy="1181608"/>
          </a:xfrm>
          <a:prstGeom prst="rect">
            <a:avLst/>
          </a:prstGeom>
          <a:solidFill>
            <a:srgbClr val="70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88" name="TextBox 87"/>
          <p:cNvSpPr txBox="1"/>
          <p:nvPr/>
        </p:nvSpPr>
        <p:spPr>
          <a:xfrm rot="2247086">
            <a:off x="4219301" y="7690900"/>
            <a:ext cx="538700" cy="538700"/>
          </a:xfrm>
          <a:prstGeom prst="rect">
            <a:avLst/>
          </a:prstGeom>
          <a:solidFill>
            <a:srgbClr val="64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89" name="TextBox 88"/>
          <p:cNvSpPr txBox="1"/>
          <p:nvPr/>
        </p:nvSpPr>
        <p:spPr>
          <a:xfrm rot="20230054">
            <a:off x="13223749" y="7668480"/>
            <a:ext cx="492251" cy="492251"/>
          </a:xfrm>
          <a:prstGeom prst="rect">
            <a:avLst/>
          </a:prstGeom>
          <a:solidFill>
            <a:srgbClr val="6D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90" name="TextBox 89"/>
          <p:cNvSpPr txBox="1"/>
          <p:nvPr/>
        </p:nvSpPr>
        <p:spPr>
          <a:xfrm rot="20499151">
            <a:off x="10918106" y="7379695"/>
            <a:ext cx="849905" cy="849905"/>
          </a:xfrm>
          <a:prstGeom prst="rect">
            <a:avLst/>
          </a:prstGeom>
          <a:solidFill>
            <a:srgbClr val="72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91" name="TextBox 90"/>
          <p:cNvSpPr txBox="1"/>
          <p:nvPr/>
        </p:nvSpPr>
        <p:spPr>
          <a:xfrm rot="15563168">
            <a:off x="4786790" y="6735947"/>
            <a:ext cx="1493653" cy="1493653"/>
          </a:xfrm>
          <a:prstGeom prst="rect">
            <a:avLst/>
          </a:prstGeom>
          <a:solidFill>
            <a:srgbClr val="73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92" name="TextBox 91"/>
          <p:cNvSpPr txBox="1"/>
          <p:nvPr/>
        </p:nvSpPr>
        <p:spPr>
          <a:xfrm rot="17817118">
            <a:off x="5953168" y="7068969"/>
            <a:ext cx="1160631" cy="1160631"/>
          </a:xfrm>
          <a:prstGeom prst="rect">
            <a:avLst/>
          </a:prstGeom>
          <a:solidFill>
            <a:srgbClr val="68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93" name="TextBox 92"/>
          <p:cNvSpPr txBox="1"/>
          <p:nvPr/>
        </p:nvSpPr>
        <p:spPr>
          <a:xfrm rot="8887326">
            <a:off x="4085405" y="6507191"/>
            <a:ext cx="1722409" cy="1722409"/>
          </a:xfrm>
          <a:prstGeom prst="rect">
            <a:avLst/>
          </a:prstGeom>
          <a:solidFill>
            <a:srgbClr val="6E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94" name="TextBox 93"/>
          <p:cNvSpPr txBox="1"/>
          <p:nvPr/>
        </p:nvSpPr>
        <p:spPr>
          <a:xfrm rot="596437">
            <a:off x="-1429677" y="7300263"/>
            <a:ext cx="929337" cy="929337"/>
          </a:xfrm>
          <a:prstGeom prst="rect">
            <a:avLst/>
          </a:prstGeom>
          <a:solidFill>
            <a:srgbClr val="70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95" name="TextBox 94"/>
          <p:cNvSpPr txBox="1"/>
          <p:nvPr/>
        </p:nvSpPr>
        <p:spPr>
          <a:xfrm rot="20610647">
            <a:off x="1894615" y="6611370"/>
            <a:ext cx="1618230" cy="1618230"/>
          </a:xfrm>
          <a:prstGeom prst="rect">
            <a:avLst/>
          </a:prstGeom>
          <a:solidFill>
            <a:srgbClr val="66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96" name="TextBox 95"/>
          <p:cNvSpPr txBox="1"/>
          <p:nvPr/>
        </p:nvSpPr>
        <p:spPr>
          <a:xfrm rot="17266812">
            <a:off x="1092198" y="7392055"/>
            <a:ext cx="837545" cy="837545"/>
          </a:xfrm>
          <a:prstGeom prst="rect">
            <a:avLst/>
          </a:prstGeom>
          <a:solidFill>
            <a:srgbClr val="66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97" name="TextBox 96"/>
          <p:cNvSpPr txBox="1"/>
          <p:nvPr/>
        </p:nvSpPr>
        <p:spPr>
          <a:xfrm rot="9676192">
            <a:off x="11908504" y="7609751"/>
            <a:ext cx="619849" cy="619849"/>
          </a:xfrm>
          <a:prstGeom prst="rect">
            <a:avLst/>
          </a:prstGeom>
          <a:solidFill>
            <a:srgbClr val="65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98" name="TextBox 97"/>
          <p:cNvSpPr txBox="1"/>
          <p:nvPr/>
        </p:nvSpPr>
        <p:spPr>
          <a:xfrm rot="16891254">
            <a:off x="2184024" y="7317508"/>
            <a:ext cx="910258" cy="910258"/>
          </a:xfrm>
          <a:prstGeom prst="rect">
            <a:avLst/>
          </a:prstGeom>
          <a:solidFill>
            <a:srgbClr val="67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99" name="TextBox 98"/>
          <p:cNvSpPr txBox="1"/>
          <p:nvPr/>
        </p:nvSpPr>
        <p:spPr>
          <a:xfrm rot="10531878">
            <a:off x="-196974" y="6872053"/>
            <a:ext cx="1357547" cy="1357547"/>
          </a:xfrm>
          <a:prstGeom prst="rect">
            <a:avLst/>
          </a:prstGeom>
          <a:solidFill>
            <a:srgbClr val="6A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0" name="TextBox 99"/>
          <p:cNvSpPr txBox="1"/>
          <p:nvPr/>
        </p:nvSpPr>
        <p:spPr>
          <a:xfrm rot="17083892">
            <a:off x="2028563" y="7520941"/>
            <a:ext cx="708659" cy="708659"/>
          </a:xfrm>
          <a:prstGeom prst="rect">
            <a:avLst/>
          </a:prstGeom>
          <a:solidFill>
            <a:srgbClr val="6B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1" name="TextBox 100"/>
          <p:cNvSpPr txBox="1"/>
          <p:nvPr/>
        </p:nvSpPr>
        <p:spPr>
          <a:xfrm rot="21445896">
            <a:off x="8595958" y="7599918"/>
            <a:ext cx="629682" cy="629682"/>
          </a:xfrm>
          <a:prstGeom prst="rect">
            <a:avLst/>
          </a:prstGeom>
          <a:solidFill>
            <a:srgbClr val="6D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2" name="TextBox 10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Chamari Athapaththu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Sri Lanka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828800" y="914400"/>
            <a:ext cx="3657600" cy="457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5" name="Picture 10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3657600" cy="45720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4389120" y="5303520"/>
            <a:ext cx="1828800" cy="914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7" name="Picture 106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5303520"/>
            <a:ext cx="1828800" cy="914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73152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DOB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9 Feb 1990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100584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Birth Place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Kurunegala, Sri Lanka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/>
        </p:nvGraphicFramePr>
        <p:xfrm>
          <a:off x="73152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100584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73152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Height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5'5"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100584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Marital Status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Unmarried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8686800" y="36576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Retired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8686800" y="45720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Chamari Athapaththu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Sri Lanka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  <p:pic>
        <p:nvPicPr>
          <p:cNvPr id="5" name="Picture 4" descr="Chamari Athapaththu_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11201392" cy="3428995"/>
          </a:xfrm>
          <a:prstGeom prst="rect">
            <a:avLst/>
          </a:prstGeom>
        </p:spPr>
      </p:pic>
      <p:sp>
        <p:nvSpPr>
          <p:cNvPr id="6" name="Rectangle 5">
            <a:hlinkClick r:id="rId4"/>
          </p:cNvPr>
          <p:cNvSpPr/>
          <p:nvPr/>
        </p:nvSpPr>
        <p:spPr>
          <a:xfrm>
            <a:off x="228600" y="914400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Chamari Athapaththu_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43395"/>
            <a:ext cx="11201392" cy="3428995"/>
          </a:xfrm>
          <a:prstGeom prst="rect">
            <a:avLst/>
          </a:prstGeom>
        </p:spPr>
      </p:pic>
      <p:sp>
        <p:nvSpPr>
          <p:cNvPr id="8" name="Rectangle 7">
            <a:hlinkClick r:id="rId4"/>
          </p:cNvPr>
          <p:cNvSpPr/>
          <p:nvPr/>
        </p:nvSpPr>
        <p:spPr>
          <a:xfrm>
            <a:off x="228600" y="4343395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2880" y="914400"/>
          <a:ext cx="1828800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612880" y="3383279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Run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2542127">
            <a:off x="5991446" y="7010917"/>
            <a:ext cx="1218683" cy="1218683"/>
          </a:xfrm>
          <a:prstGeom prst="rect">
            <a:avLst/>
          </a:prstGeom>
          <a:solidFill>
            <a:srgbClr val="69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 rot="8141171">
            <a:off x="12224149" y="6847315"/>
            <a:ext cx="1382285" cy="1382285"/>
          </a:xfrm>
          <a:prstGeom prst="rect">
            <a:avLst/>
          </a:prstGeom>
          <a:solidFill>
            <a:srgbClr val="6A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 rot="6170790">
            <a:off x="10944624" y="6447247"/>
            <a:ext cx="1782353" cy="1782353"/>
          </a:xfrm>
          <a:prstGeom prst="rect">
            <a:avLst/>
          </a:prstGeom>
          <a:solidFill>
            <a:srgbClr val="6D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 rot="17260645">
            <a:off x="-1741125" y="7328172"/>
            <a:ext cx="901428" cy="901428"/>
          </a:xfrm>
          <a:prstGeom prst="rect">
            <a:avLst/>
          </a:prstGeom>
          <a:solidFill>
            <a:srgbClr val="71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 rot="3149077">
            <a:off x="5800757" y="6584309"/>
            <a:ext cx="1645291" cy="1645291"/>
          </a:xfrm>
          <a:prstGeom prst="rect">
            <a:avLst/>
          </a:prstGeom>
          <a:solidFill>
            <a:srgbClr val="6F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 rot="1882012">
            <a:off x="3436133" y="7168922"/>
            <a:ext cx="1060678" cy="1060678"/>
          </a:xfrm>
          <a:prstGeom prst="rect">
            <a:avLst/>
          </a:prstGeom>
          <a:solidFill>
            <a:srgbClr val="64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 rot="7969370">
            <a:off x="6634908" y="7071412"/>
            <a:ext cx="1158188" cy="1158188"/>
          </a:xfrm>
          <a:prstGeom prst="rect">
            <a:avLst/>
          </a:prstGeom>
          <a:solidFill>
            <a:srgbClr val="65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 rot="2010637">
            <a:off x="7365477" y="7351149"/>
            <a:ext cx="540728" cy="540728"/>
          </a:xfrm>
          <a:prstGeom prst="rect">
            <a:avLst/>
          </a:prstGeom>
          <a:solidFill>
            <a:srgbClr val="69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 rot="16172796">
            <a:off x="7022443" y="6443287"/>
            <a:ext cx="1786313" cy="1786313"/>
          </a:xfrm>
          <a:prstGeom prst="rect">
            <a:avLst/>
          </a:prstGeom>
          <a:solidFill>
            <a:srgbClr val="68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 rot="7567075">
            <a:off x="509550" y="6873732"/>
            <a:ext cx="1355868" cy="1355868"/>
          </a:xfrm>
          <a:prstGeom prst="rect">
            <a:avLst/>
          </a:prstGeom>
          <a:solidFill>
            <a:srgbClr val="6A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 rot="16179447">
            <a:off x="6411563" y="7184635"/>
            <a:ext cx="1044965" cy="1044965"/>
          </a:xfrm>
          <a:prstGeom prst="rect">
            <a:avLst/>
          </a:prstGeom>
          <a:solidFill>
            <a:srgbClr val="6A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 rot="10395743">
            <a:off x="1206329" y="6448999"/>
            <a:ext cx="1780601" cy="1780601"/>
          </a:xfrm>
          <a:prstGeom prst="rect">
            <a:avLst/>
          </a:prstGeom>
          <a:solidFill>
            <a:srgbClr val="67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14" name="TextBox 13"/>
          <p:cNvSpPr txBox="1"/>
          <p:nvPr/>
        </p:nvSpPr>
        <p:spPr>
          <a:xfrm rot="2850859">
            <a:off x="4280765" y="6854266"/>
            <a:ext cx="1375334" cy="1375334"/>
          </a:xfrm>
          <a:prstGeom prst="rect">
            <a:avLst/>
          </a:prstGeom>
          <a:solidFill>
            <a:srgbClr val="72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 rot="8789134">
            <a:off x="8405570" y="6482699"/>
            <a:ext cx="1746901" cy="1746901"/>
          </a:xfrm>
          <a:prstGeom prst="rect">
            <a:avLst/>
          </a:prstGeom>
          <a:solidFill>
            <a:srgbClr val="6A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 rot="9292029">
            <a:off x="931870" y="7393540"/>
            <a:ext cx="836060" cy="836060"/>
          </a:xfrm>
          <a:prstGeom prst="rect">
            <a:avLst/>
          </a:prstGeom>
          <a:solidFill>
            <a:srgbClr val="6C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 rot="4867638">
            <a:off x="5160090" y="6486193"/>
            <a:ext cx="1743407" cy="1743407"/>
          </a:xfrm>
          <a:prstGeom prst="rect">
            <a:avLst/>
          </a:prstGeom>
          <a:solidFill>
            <a:srgbClr val="69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18" name="TextBox 17"/>
          <p:cNvSpPr txBox="1"/>
          <p:nvPr/>
        </p:nvSpPr>
        <p:spPr>
          <a:xfrm rot="13770246">
            <a:off x="5587563" y="7370812"/>
            <a:ext cx="689100" cy="689100"/>
          </a:xfrm>
          <a:prstGeom prst="rect">
            <a:avLst/>
          </a:prstGeom>
          <a:solidFill>
            <a:srgbClr val="70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19" name="TextBox 18"/>
          <p:cNvSpPr txBox="1"/>
          <p:nvPr/>
        </p:nvSpPr>
        <p:spPr>
          <a:xfrm rot="16992570">
            <a:off x="6383303" y="7597906"/>
            <a:ext cx="458931" cy="458931"/>
          </a:xfrm>
          <a:prstGeom prst="rect">
            <a:avLst/>
          </a:prstGeom>
          <a:solidFill>
            <a:srgbClr val="6C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 rot="6078819">
            <a:off x="4216402" y="7224273"/>
            <a:ext cx="1005327" cy="1005327"/>
          </a:xfrm>
          <a:prstGeom prst="rect">
            <a:avLst/>
          </a:prstGeom>
          <a:solidFill>
            <a:srgbClr val="66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 rot="17641951">
            <a:off x="522549" y="6895725"/>
            <a:ext cx="1333875" cy="1333875"/>
          </a:xfrm>
          <a:prstGeom prst="rect">
            <a:avLst/>
          </a:prstGeom>
          <a:solidFill>
            <a:srgbClr val="6F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22" name="TextBox 21"/>
          <p:cNvSpPr txBox="1"/>
          <p:nvPr/>
        </p:nvSpPr>
        <p:spPr>
          <a:xfrm rot="6030926">
            <a:off x="359915" y="7048401"/>
            <a:ext cx="1181199" cy="1181199"/>
          </a:xfrm>
          <a:prstGeom prst="rect">
            <a:avLst/>
          </a:prstGeom>
          <a:solidFill>
            <a:srgbClr val="6A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23" name="TextBox 22"/>
          <p:cNvSpPr txBox="1"/>
          <p:nvPr/>
        </p:nvSpPr>
        <p:spPr>
          <a:xfrm rot="2275049">
            <a:off x="12447836" y="7765241"/>
            <a:ext cx="464359" cy="464359"/>
          </a:xfrm>
          <a:prstGeom prst="rect">
            <a:avLst/>
          </a:prstGeom>
          <a:solidFill>
            <a:srgbClr val="71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24" name="TextBox 23"/>
          <p:cNvSpPr txBox="1"/>
          <p:nvPr/>
        </p:nvSpPr>
        <p:spPr>
          <a:xfrm rot="12251642">
            <a:off x="4712465" y="7386948"/>
            <a:ext cx="842652" cy="842652"/>
          </a:xfrm>
          <a:prstGeom prst="rect">
            <a:avLst/>
          </a:prstGeom>
          <a:solidFill>
            <a:srgbClr val="70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25" name="TextBox 24"/>
          <p:cNvSpPr txBox="1"/>
          <p:nvPr/>
        </p:nvSpPr>
        <p:spPr>
          <a:xfrm rot="1732385">
            <a:off x="5915775" y="7731981"/>
            <a:ext cx="497619" cy="497619"/>
          </a:xfrm>
          <a:prstGeom prst="rect">
            <a:avLst/>
          </a:prstGeom>
          <a:solidFill>
            <a:srgbClr val="71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26" name="TextBox 25"/>
          <p:cNvSpPr txBox="1"/>
          <p:nvPr/>
        </p:nvSpPr>
        <p:spPr>
          <a:xfrm rot="19893400">
            <a:off x="9719417" y="7476549"/>
            <a:ext cx="605376" cy="605376"/>
          </a:xfrm>
          <a:prstGeom prst="rect">
            <a:avLst/>
          </a:prstGeom>
          <a:solidFill>
            <a:srgbClr val="73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27" name="TextBox 26"/>
          <p:cNvSpPr txBox="1"/>
          <p:nvPr/>
        </p:nvSpPr>
        <p:spPr>
          <a:xfrm rot="12703050">
            <a:off x="12101835" y="7335935"/>
            <a:ext cx="893665" cy="893665"/>
          </a:xfrm>
          <a:prstGeom prst="rect">
            <a:avLst/>
          </a:prstGeom>
          <a:solidFill>
            <a:srgbClr val="72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28" name="TextBox 27"/>
          <p:cNvSpPr txBox="1"/>
          <p:nvPr/>
        </p:nvSpPr>
        <p:spPr>
          <a:xfrm rot="15011059">
            <a:off x="-235018" y="7014127"/>
            <a:ext cx="1215473" cy="1215473"/>
          </a:xfrm>
          <a:prstGeom prst="rect">
            <a:avLst/>
          </a:prstGeom>
          <a:solidFill>
            <a:srgbClr val="6C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29" name="TextBox 28"/>
          <p:cNvSpPr txBox="1"/>
          <p:nvPr/>
        </p:nvSpPr>
        <p:spPr>
          <a:xfrm rot="196737">
            <a:off x="782598" y="7302589"/>
            <a:ext cx="927011" cy="927011"/>
          </a:xfrm>
          <a:prstGeom prst="rect">
            <a:avLst/>
          </a:prstGeom>
          <a:solidFill>
            <a:srgbClr val="70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30" name="TextBox 29"/>
          <p:cNvSpPr txBox="1"/>
          <p:nvPr/>
        </p:nvSpPr>
        <p:spPr>
          <a:xfrm rot="8158527">
            <a:off x="7865612" y="6838129"/>
            <a:ext cx="1391471" cy="1391471"/>
          </a:xfrm>
          <a:prstGeom prst="rect">
            <a:avLst/>
          </a:prstGeom>
          <a:solidFill>
            <a:srgbClr val="64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31" name="TextBox 30"/>
          <p:cNvSpPr txBox="1"/>
          <p:nvPr/>
        </p:nvSpPr>
        <p:spPr>
          <a:xfrm rot="10298308">
            <a:off x="10282411" y="6584918"/>
            <a:ext cx="1644682" cy="1644682"/>
          </a:xfrm>
          <a:prstGeom prst="rect">
            <a:avLst/>
          </a:prstGeom>
          <a:solidFill>
            <a:srgbClr val="71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32" name="TextBox 31"/>
          <p:cNvSpPr txBox="1"/>
          <p:nvPr/>
        </p:nvSpPr>
        <p:spPr>
          <a:xfrm rot="17349158">
            <a:off x="3262754" y="7390702"/>
            <a:ext cx="660540" cy="660540"/>
          </a:xfrm>
          <a:prstGeom prst="rect">
            <a:avLst/>
          </a:prstGeom>
          <a:solidFill>
            <a:srgbClr val="65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33" name="TextBox 32"/>
          <p:cNvSpPr txBox="1"/>
          <p:nvPr/>
        </p:nvSpPr>
        <p:spPr>
          <a:xfrm rot="16527458">
            <a:off x="11291686" y="6471868"/>
            <a:ext cx="1757732" cy="1757732"/>
          </a:xfrm>
          <a:prstGeom prst="rect">
            <a:avLst/>
          </a:prstGeom>
          <a:solidFill>
            <a:srgbClr val="68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34" name="TextBox 33"/>
          <p:cNvSpPr txBox="1"/>
          <p:nvPr/>
        </p:nvSpPr>
        <p:spPr>
          <a:xfrm rot="9665312">
            <a:off x="6045457" y="6725971"/>
            <a:ext cx="1503629" cy="1503629"/>
          </a:xfrm>
          <a:prstGeom prst="rect">
            <a:avLst/>
          </a:prstGeom>
          <a:solidFill>
            <a:srgbClr val="6B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35" name="TextBox 34"/>
          <p:cNvSpPr txBox="1"/>
          <p:nvPr/>
        </p:nvSpPr>
        <p:spPr>
          <a:xfrm rot="3663380">
            <a:off x="2576501" y="7575749"/>
            <a:ext cx="653851" cy="653851"/>
          </a:xfrm>
          <a:prstGeom prst="rect">
            <a:avLst/>
          </a:prstGeom>
          <a:solidFill>
            <a:srgbClr val="72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36" name="TextBox 35"/>
          <p:cNvSpPr txBox="1"/>
          <p:nvPr/>
        </p:nvSpPr>
        <p:spPr>
          <a:xfrm rot="3637055">
            <a:off x="13022863" y="7491343"/>
            <a:ext cx="693137" cy="693137"/>
          </a:xfrm>
          <a:prstGeom prst="rect">
            <a:avLst/>
          </a:prstGeom>
          <a:solidFill>
            <a:srgbClr val="68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37" name="TextBox 36"/>
          <p:cNvSpPr txBox="1"/>
          <p:nvPr/>
        </p:nvSpPr>
        <p:spPr>
          <a:xfrm rot="18481031">
            <a:off x="9884272" y="6525879"/>
            <a:ext cx="1703721" cy="1703721"/>
          </a:xfrm>
          <a:prstGeom prst="rect">
            <a:avLst/>
          </a:prstGeom>
          <a:solidFill>
            <a:srgbClr val="73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38" name="TextBox 37"/>
          <p:cNvSpPr txBox="1"/>
          <p:nvPr/>
        </p:nvSpPr>
        <p:spPr>
          <a:xfrm rot="6260011">
            <a:off x="42779" y="6426049"/>
            <a:ext cx="1803551" cy="1803551"/>
          </a:xfrm>
          <a:prstGeom prst="rect">
            <a:avLst/>
          </a:prstGeom>
          <a:solidFill>
            <a:srgbClr val="6D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39" name="TextBox 38"/>
          <p:cNvSpPr txBox="1"/>
          <p:nvPr/>
        </p:nvSpPr>
        <p:spPr>
          <a:xfrm rot="20231484">
            <a:off x="-849177" y="7463062"/>
            <a:ext cx="766538" cy="766538"/>
          </a:xfrm>
          <a:prstGeom prst="rect">
            <a:avLst/>
          </a:prstGeom>
          <a:solidFill>
            <a:srgbClr val="6C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40" name="TextBox 39"/>
          <p:cNvSpPr txBox="1"/>
          <p:nvPr/>
        </p:nvSpPr>
        <p:spPr>
          <a:xfrm rot="3350924">
            <a:off x="-619102" y="7392191"/>
            <a:ext cx="837409" cy="837409"/>
          </a:xfrm>
          <a:prstGeom prst="rect">
            <a:avLst/>
          </a:prstGeom>
          <a:solidFill>
            <a:srgbClr val="6C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41" name="TextBox 40"/>
          <p:cNvSpPr txBox="1"/>
          <p:nvPr/>
        </p:nvSpPr>
        <p:spPr>
          <a:xfrm rot="2105448">
            <a:off x="12258967" y="6772567"/>
            <a:ext cx="1457033" cy="1457033"/>
          </a:xfrm>
          <a:prstGeom prst="rect">
            <a:avLst/>
          </a:prstGeom>
          <a:solidFill>
            <a:srgbClr val="72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42" name="TextBox 41"/>
          <p:cNvSpPr txBox="1"/>
          <p:nvPr/>
        </p:nvSpPr>
        <p:spPr>
          <a:xfrm rot="7712442">
            <a:off x="-1495132" y="7194230"/>
            <a:ext cx="1035370" cy="1035370"/>
          </a:xfrm>
          <a:prstGeom prst="rect">
            <a:avLst/>
          </a:prstGeom>
          <a:solidFill>
            <a:srgbClr val="64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43" name="TextBox 42"/>
          <p:cNvSpPr txBox="1"/>
          <p:nvPr/>
        </p:nvSpPr>
        <p:spPr>
          <a:xfrm rot="9175664">
            <a:off x="5704019" y="6889204"/>
            <a:ext cx="1340396" cy="1340396"/>
          </a:xfrm>
          <a:prstGeom prst="rect">
            <a:avLst/>
          </a:prstGeom>
          <a:solidFill>
            <a:srgbClr val="6A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44" name="TextBox 43"/>
          <p:cNvSpPr txBox="1"/>
          <p:nvPr/>
        </p:nvSpPr>
        <p:spPr>
          <a:xfrm rot="11752467">
            <a:off x="7841097" y="7368108"/>
            <a:ext cx="861492" cy="861492"/>
          </a:xfrm>
          <a:prstGeom prst="rect">
            <a:avLst/>
          </a:prstGeom>
          <a:solidFill>
            <a:srgbClr val="73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45" name="TextBox 44"/>
          <p:cNvSpPr txBox="1"/>
          <p:nvPr/>
        </p:nvSpPr>
        <p:spPr>
          <a:xfrm rot="5546044">
            <a:off x="4709635" y="6701054"/>
            <a:ext cx="1528546" cy="1528546"/>
          </a:xfrm>
          <a:prstGeom prst="rect">
            <a:avLst/>
          </a:prstGeom>
          <a:solidFill>
            <a:srgbClr val="6D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46" name="TextBox 45"/>
          <p:cNvSpPr txBox="1"/>
          <p:nvPr/>
        </p:nvSpPr>
        <p:spPr>
          <a:xfrm rot="20657523">
            <a:off x="1076665" y="6540152"/>
            <a:ext cx="1689448" cy="1689448"/>
          </a:xfrm>
          <a:prstGeom prst="rect">
            <a:avLst/>
          </a:prstGeom>
          <a:solidFill>
            <a:srgbClr val="69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47" name="TextBox 46"/>
          <p:cNvSpPr txBox="1"/>
          <p:nvPr/>
        </p:nvSpPr>
        <p:spPr>
          <a:xfrm rot="87350">
            <a:off x="8158579" y="7155253"/>
            <a:ext cx="1074347" cy="1074347"/>
          </a:xfrm>
          <a:prstGeom prst="rect">
            <a:avLst/>
          </a:prstGeom>
          <a:solidFill>
            <a:srgbClr val="70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48" name="TextBox 47"/>
          <p:cNvSpPr txBox="1"/>
          <p:nvPr/>
        </p:nvSpPr>
        <p:spPr>
          <a:xfrm rot="2307517">
            <a:off x="2944937" y="6530678"/>
            <a:ext cx="1698922" cy="1698922"/>
          </a:xfrm>
          <a:prstGeom prst="rect">
            <a:avLst/>
          </a:prstGeom>
          <a:solidFill>
            <a:srgbClr val="72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49" name="TextBox 48"/>
          <p:cNvSpPr txBox="1"/>
          <p:nvPr/>
        </p:nvSpPr>
        <p:spPr>
          <a:xfrm rot="14356131">
            <a:off x="1365018" y="6545505"/>
            <a:ext cx="1684095" cy="1684095"/>
          </a:xfrm>
          <a:prstGeom prst="rect">
            <a:avLst/>
          </a:prstGeom>
          <a:solidFill>
            <a:srgbClr val="6C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50" name="TextBox 49"/>
          <p:cNvSpPr txBox="1"/>
          <p:nvPr/>
        </p:nvSpPr>
        <p:spPr>
          <a:xfrm rot="10943594">
            <a:off x="-1686672" y="7493422"/>
            <a:ext cx="529721" cy="529721"/>
          </a:xfrm>
          <a:prstGeom prst="rect">
            <a:avLst/>
          </a:prstGeom>
          <a:solidFill>
            <a:srgbClr val="70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51" name="TextBox 50"/>
          <p:cNvSpPr txBox="1"/>
          <p:nvPr/>
        </p:nvSpPr>
        <p:spPr>
          <a:xfrm rot="17824274">
            <a:off x="5097154" y="7194070"/>
            <a:ext cx="1035530" cy="1035530"/>
          </a:xfrm>
          <a:prstGeom prst="rect">
            <a:avLst/>
          </a:prstGeom>
          <a:solidFill>
            <a:srgbClr val="6B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52" name="TextBox 51"/>
          <p:cNvSpPr txBox="1"/>
          <p:nvPr/>
        </p:nvSpPr>
        <p:spPr>
          <a:xfrm rot="17573316">
            <a:off x="13027933" y="7541533"/>
            <a:ext cx="688067" cy="688067"/>
          </a:xfrm>
          <a:prstGeom prst="rect">
            <a:avLst/>
          </a:prstGeom>
          <a:solidFill>
            <a:srgbClr val="67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53" name="TextBox 52"/>
          <p:cNvSpPr txBox="1"/>
          <p:nvPr/>
        </p:nvSpPr>
        <p:spPr>
          <a:xfrm rot="13978832">
            <a:off x="13255594" y="7642719"/>
            <a:ext cx="460406" cy="460406"/>
          </a:xfrm>
          <a:prstGeom prst="rect">
            <a:avLst/>
          </a:prstGeom>
          <a:solidFill>
            <a:srgbClr val="68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54" name="TextBox 53"/>
          <p:cNvSpPr txBox="1"/>
          <p:nvPr/>
        </p:nvSpPr>
        <p:spPr>
          <a:xfrm rot="2944948">
            <a:off x="3090672" y="6481474"/>
            <a:ext cx="1748126" cy="1748126"/>
          </a:xfrm>
          <a:prstGeom prst="rect">
            <a:avLst/>
          </a:prstGeom>
          <a:solidFill>
            <a:srgbClr val="66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55" name="TextBox 54"/>
          <p:cNvSpPr txBox="1"/>
          <p:nvPr/>
        </p:nvSpPr>
        <p:spPr>
          <a:xfrm rot="16321629">
            <a:off x="8375818" y="7299898"/>
            <a:ext cx="929702" cy="929702"/>
          </a:xfrm>
          <a:prstGeom prst="rect">
            <a:avLst/>
          </a:prstGeom>
          <a:solidFill>
            <a:srgbClr val="72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56" name="TextBox 55"/>
          <p:cNvSpPr txBox="1"/>
          <p:nvPr/>
        </p:nvSpPr>
        <p:spPr>
          <a:xfrm rot="17570722">
            <a:off x="4113890" y="7646695"/>
            <a:ext cx="582905" cy="582905"/>
          </a:xfrm>
          <a:prstGeom prst="rect">
            <a:avLst/>
          </a:prstGeom>
          <a:solidFill>
            <a:srgbClr val="70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57" name="TextBox 56"/>
          <p:cNvSpPr txBox="1"/>
          <p:nvPr/>
        </p:nvSpPr>
        <p:spPr>
          <a:xfrm rot="9646594">
            <a:off x="6136031" y="6925107"/>
            <a:ext cx="1304493" cy="1304493"/>
          </a:xfrm>
          <a:prstGeom prst="rect">
            <a:avLst/>
          </a:prstGeom>
          <a:solidFill>
            <a:srgbClr val="69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58" name="TextBox 57"/>
          <p:cNvSpPr txBox="1"/>
          <p:nvPr/>
        </p:nvSpPr>
        <p:spPr>
          <a:xfrm rot="10184661">
            <a:off x="9303391" y="7265923"/>
            <a:ext cx="963677" cy="963677"/>
          </a:xfrm>
          <a:prstGeom prst="rect">
            <a:avLst/>
          </a:prstGeom>
          <a:solidFill>
            <a:srgbClr val="72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59" name="TextBox 58"/>
          <p:cNvSpPr txBox="1"/>
          <p:nvPr/>
        </p:nvSpPr>
        <p:spPr>
          <a:xfrm rot="7425288">
            <a:off x="12495817" y="7130469"/>
            <a:ext cx="1099131" cy="1099131"/>
          </a:xfrm>
          <a:prstGeom prst="rect">
            <a:avLst/>
          </a:prstGeom>
          <a:solidFill>
            <a:srgbClr val="6E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60" name="TextBox 59"/>
          <p:cNvSpPr txBox="1"/>
          <p:nvPr/>
        </p:nvSpPr>
        <p:spPr>
          <a:xfrm rot="18128872">
            <a:off x="11737823" y="7255228"/>
            <a:ext cx="974372" cy="974372"/>
          </a:xfrm>
          <a:prstGeom prst="rect">
            <a:avLst/>
          </a:prstGeom>
          <a:solidFill>
            <a:srgbClr val="68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1" name="TextBox 60"/>
          <p:cNvSpPr txBox="1"/>
          <p:nvPr/>
        </p:nvSpPr>
        <p:spPr>
          <a:xfrm rot="18645551">
            <a:off x="12371143" y="6884743"/>
            <a:ext cx="1344857" cy="1344857"/>
          </a:xfrm>
          <a:prstGeom prst="rect">
            <a:avLst/>
          </a:prstGeom>
          <a:solidFill>
            <a:srgbClr val="72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62" name="TextBox 61"/>
          <p:cNvSpPr txBox="1"/>
          <p:nvPr/>
        </p:nvSpPr>
        <p:spPr>
          <a:xfrm rot="8629659">
            <a:off x="6880767" y="6457040"/>
            <a:ext cx="1772560" cy="1772560"/>
          </a:xfrm>
          <a:prstGeom prst="rect">
            <a:avLst/>
          </a:prstGeom>
          <a:solidFill>
            <a:srgbClr val="69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63" name="TextBox 62"/>
          <p:cNvSpPr txBox="1"/>
          <p:nvPr/>
        </p:nvSpPr>
        <p:spPr>
          <a:xfrm rot="18612701">
            <a:off x="12286189" y="6799789"/>
            <a:ext cx="1429811" cy="1429811"/>
          </a:xfrm>
          <a:prstGeom prst="rect">
            <a:avLst/>
          </a:prstGeom>
          <a:solidFill>
            <a:srgbClr val="73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64" name="TextBox 63"/>
          <p:cNvSpPr txBox="1"/>
          <p:nvPr/>
        </p:nvSpPr>
        <p:spPr>
          <a:xfrm rot="18353586">
            <a:off x="1108367" y="6916943"/>
            <a:ext cx="1312657" cy="1312657"/>
          </a:xfrm>
          <a:prstGeom prst="rect">
            <a:avLst/>
          </a:prstGeom>
          <a:solidFill>
            <a:srgbClr val="6A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65" name="TextBox 64"/>
          <p:cNvSpPr txBox="1"/>
          <p:nvPr/>
        </p:nvSpPr>
        <p:spPr>
          <a:xfrm rot="7483953">
            <a:off x="1782846" y="6650988"/>
            <a:ext cx="1578612" cy="1578612"/>
          </a:xfrm>
          <a:prstGeom prst="rect">
            <a:avLst/>
          </a:prstGeom>
          <a:solidFill>
            <a:srgbClr val="70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66" name="TextBox 65"/>
          <p:cNvSpPr txBox="1"/>
          <p:nvPr/>
        </p:nvSpPr>
        <p:spPr>
          <a:xfrm rot="10345781">
            <a:off x="12456523" y="6970123"/>
            <a:ext cx="1259477" cy="1259477"/>
          </a:xfrm>
          <a:prstGeom prst="rect">
            <a:avLst/>
          </a:prstGeom>
          <a:solidFill>
            <a:srgbClr val="68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67" name="TextBox 66"/>
          <p:cNvSpPr txBox="1"/>
          <p:nvPr/>
        </p:nvSpPr>
        <p:spPr>
          <a:xfrm rot="13473453">
            <a:off x="8519006" y="6707076"/>
            <a:ext cx="1522524" cy="1522524"/>
          </a:xfrm>
          <a:prstGeom prst="rect">
            <a:avLst/>
          </a:prstGeom>
          <a:solidFill>
            <a:srgbClr val="70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68" name="TextBox 67"/>
          <p:cNvSpPr txBox="1"/>
          <p:nvPr/>
        </p:nvSpPr>
        <p:spPr>
          <a:xfrm rot="18334769">
            <a:off x="5877745" y="7628000"/>
            <a:ext cx="601600" cy="601600"/>
          </a:xfrm>
          <a:prstGeom prst="rect">
            <a:avLst/>
          </a:prstGeom>
          <a:solidFill>
            <a:srgbClr val="73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69" name="TextBox 68"/>
          <p:cNvSpPr txBox="1"/>
          <p:nvPr/>
        </p:nvSpPr>
        <p:spPr>
          <a:xfrm rot="15922048">
            <a:off x="1967664" y="7724373"/>
            <a:ext cx="505227" cy="505227"/>
          </a:xfrm>
          <a:prstGeom prst="rect">
            <a:avLst/>
          </a:prstGeom>
          <a:solidFill>
            <a:srgbClr val="69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70" name="TextBox 69"/>
          <p:cNvSpPr txBox="1"/>
          <p:nvPr/>
        </p:nvSpPr>
        <p:spPr>
          <a:xfrm rot="515925">
            <a:off x="8576291" y="6971668"/>
            <a:ext cx="1257932" cy="1257932"/>
          </a:xfrm>
          <a:prstGeom prst="rect">
            <a:avLst/>
          </a:prstGeom>
          <a:solidFill>
            <a:srgbClr val="72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71" name="TextBox 70"/>
          <p:cNvSpPr txBox="1"/>
          <p:nvPr/>
        </p:nvSpPr>
        <p:spPr>
          <a:xfrm rot="16810509">
            <a:off x="12134588" y="7367189"/>
            <a:ext cx="862411" cy="862411"/>
          </a:xfrm>
          <a:prstGeom prst="rect">
            <a:avLst/>
          </a:prstGeom>
          <a:solidFill>
            <a:srgbClr val="71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72" name="TextBox 71"/>
          <p:cNvSpPr txBox="1"/>
          <p:nvPr/>
        </p:nvSpPr>
        <p:spPr>
          <a:xfrm rot="12977190">
            <a:off x="12756786" y="7669253"/>
            <a:ext cx="560347" cy="560347"/>
          </a:xfrm>
          <a:prstGeom prst="rect">
            <a:avLst/>
          </a:prstGeom>
          <a:solidFill>
            <a:srgbClr val="6F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73" name="TextBox 72"/>
          <p:cNvSpPr txBox="1"/>
          <p:nvPr/>
        </p:nvSpPr>
        <p:spPr>
          <a:xfrm rot="19065704">
            <a:off x="8421003" y="6962393"/>
            <a:ext cx="1267207" cy="1267207"/>
          </a:xfrm>
          <a:prstGeom prst="rect">
            <a:avLst/>
          </a:prstGeom>
          <a:solidFill>
            <a:srgbClr val="70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74" name="TextBox 73"/>
          <p:cNvSpPr txBox="1"/>
          <p:nvPr/>
        </p:nvSpPr>
        <p:spPr>
          <a:xfrm rot="17795268">
            <a:off x="8553776" y="7072710"/>
            <a:ext cx="1156890" cy="1156890"/>
          </a:xfrm>
          <a:prstGeom prst="rect">
            <a:avLst/>
          </a:prstGeom>
          <a:solidFill>
            <a:srgbClr val="6D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75" name="TextBox 74"/>
          <p:cNvSpPr txBox="1"/>
          <p:nvPr/>
        </p:nvSpPr>
        <p:spPr>
          <a:xfrm rot="3677929">
            <a:off x="4642568" y="7030866"/>
            <a:ext cx="1198734" cy="1198734"/>
          </a:xfrm>
          <a:prstGeom prst="rect">
            <a:avLst/>
          </a:prstGeom>
          <a:solidFill>
            <a:srgbClr val="6D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76" name="TextBox 75"/>
          <p:cNvSpPr txBox="1"/>
          <p:nvPr/>
        </p:nvSpPr>
        <p:spPr>
          <a:xfrm rot="3239352">
            <a:off x="12011836" y="6525436"/>
            <a:ext cx="1704164" cy="1704164"/>
          </a:xfrm>
          <a:prstGeom prst="rect">
            <a:avLst/>
          </a:prstGeom>
          <a:solidFill>
            <a:srgbClr val="73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77" name="TextBox 76"/>
          <p:cNvSpPr txBox="1"/>
          <p:nvPr/>
        </p:nvSpPr>
        <p:spPr>
          <a:xfrm rot="16503484">
            <a:off x="4963492" y="6962229"/>
            <a:ext cx="1267371" cy="1267371"/>
          </a:xfrm>
          <a:prstGeom prst="rect">
            <a:avLst/>
          </a:prstGeom>
          <a:solidFill>
            <a:srgbClr val="6E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78" name="TextBox 77"/>
          <p:cNvSpPr txBox="1"/>
          <p:nvPr/>
        </p:nvSpPr>
        <p:spPr>
          <a:xfrm rot="6104726">
            <a:off x="9391469" y="6483815"/>
            <a:ext cx="1745785" cy="1745785"/>
          </a:xfrm>
          <a:prstGeom prst="rect">
            <a:avLst/>
          </a:prstGeom>
          <a:solidFill>
            <a:srgbClr val="6D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9" name="TextBox 78"/>
          <p:cNvSpPr txBox="1"/>
          <p:nvPr/>
        </p:nvSpPr>
        <p:spPr>
          <a:xfrm rot="17671420">
            <a:off x="8052136" y="6891901"/>
            <a:ext cx="1337699" cy="1337699"/>
          </a:xfrm>
          <a:prstGeom prst="rect">
            <a:avLst/>
          </a:prstGeom>
          <a:solidFill>
            <a:srgbClr val="71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80" name="TextBox 79"/>
          <p:cNvSpPr txBox="1"/>
          <p:nvPr/>
        </p:nvSpPr>
        <p:spPr>
          <a:xfrm rot="8872796">
            <a:off x="-1795013" y="6991717"/>
            <a:ext cx="1237883" cy="1237883"/>
          </a:xfrm>
          <a:prstGeom prst="rect">
            <a:avLst/>
          </a:prstGeom>
          <a:solidFill>
            <a:srgbClr val="64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81" name="TextBox 80"/>
          <p:cNvSpPr txBox="1"/>
          <p:nvPr/>
        </p:nvSpPr>
        <p:spPr>
          <a:xfrm rot="7798948">
            <a:off x="6356496" y="7481622"/>
            <a:ext cx="747978" cy="747978"/>
          </a:xfrm>
          <a:prstGeom prst="rect">
            <a:avLst/>
          </a:prstGeom>
          <a:solidFill>
            <a:srgbClr val="66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82" name="TextBox 81"/>
          <p:cNvSpPr txBox="1"/>
          <p:nvPr/>
        </p:nvSpPr>
        <p:spPr>
          <a:xfrm rot="11426497">
            <a:off x="1643121" y="7405371"/>
            <a:ext cx="824229" cy="824229"/>
          </a:xfrm>
          <a:prstGeom prst="rect">
            <a:avLst/>
          </a:prstGeom>
          <a:solidFill>
            <a:srgbClr val="6D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83" name="TextBox 82"/>
          <p:cNvSpPr txBox="1"/>
          <p:nvPr/>
        </p:nvSpPr>
        <p:spPr>
          <a:xfrm rot="8589424">
            <a:off x="10573961" y="7074268"/>
            <a:ext cx="1155332" cy="1155332"/>
          </a:xfrm>
          <a:prstGeom prst="rect">
            <a:avLst/>
          </a:prstGeom>
          <a:solidFill>
            <a:srgbClr val="6A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84" name="TextBox 83"/>
          <p:cNvSpPr txBox="1"/>
          <p:nvPr/>
        </p:nvSpPr>
        <p:spPr>
          <a:xfrm rot="7730400">
            <a:off x="4536705" y="7034949"/>
            <a:ext cx="1194651" cy="1194651"/>
          </a:xfrm>
          <a:prstGeom prst="rect">
            <a:avLst/>
          </a:prstGeom>
          <a:solidFill>
            <a:srgbClr val="6B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85" name="TextBox 84"/>
          <p:cNvSpPr txBox="1"/>
          <p:nvPr/>
        </p:nvSpPr>
        <p:spPr>
          <a:xfrm rot="13038810">
            <a:off x="4903599" y="7192824"/>
            <a:ext cx="1036776" cy="1036776"/>
          </a:xfrm>
          <a:prstGeom prst="rect">
            <a:avLst/>
          </a:prstGeom>
          <a:solidFill>
            <a:srgbClr val="72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86" name="TextBox 85"/>
          <p:cNvSpPr txBox="1"/>
          <p:nvPr/>
        </p:nvSpPr>
        <p:spPr>
          <a:xfrm rot="20090713">
            <a:off x="7041695" y="7415451"/>
            <a:ext cx="672807" cy="672807"/>
          </a:xfrm>
          <a:prstGeom prst="rect">
            <a:avLst/>
          </a:prstGeom>
          <a:solidFill>
            <a:srgbClr val="6E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87" name="TextBox 86"/>
          <p:cNvSpPr txBox="1"/>
          <p:nvPr/>
        </p:nvSpPr>
        <p:spPr>
          <a:xfrm rot="11442789">
            <a:off x="6018039" y="7207811"/>
            <a:ext cx="1021789" cy="1021789"/>
          </a:xfrm>
          <a:prstGeom prst="rect">
            <a:avLst/>
          </a:prstGeom>
          <a:solidFill>
            <a:srgbClr val="65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88" name="TextBox 87"/>
          <p:cNvSpPr txBox="1"/>
          <p:nvPr/>
        </p:nvSpPr>
        <p:spPr>
          <a:xfrm rot="13370905">
            <a:off x="4259810" y="7092152"/>
            <a:ext cx="1137448" cy="1137448"/>
          </a:xfrm>
          <a:prstGeom prst="rect">
            <a:avLst/>
          </a:prstGeom>
          <a:solidFill>
            <a:srgbClr val="65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89" name="TextBox 88"/>
          <p:cNvSpPr txBox="1"/>
          <p:nvPr/>
        </p:nvSpPr>
        <p:spPr>
          <a:xfrm rot="17546069">
            <a:off x="-1718202" y="7508775"/>
            <a:ext cx="584949" cy="584949"/>
          </a:xfrm>
          <a:prstGeom prst="rect">
            <a:avLst/>
          </a:prstGeom>
          <a:solidFill>
            <a:srgbClr val="67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90" name="TextBox 89"/>
          <p:cNvSpPr txBox="1"/>
          <p:nvPr/>
        </p:nvSpPr>
        <p:spPr>
          <a:xfrm rot="11248687">
            <a:off x="4296643" y="7528103"/>
            <a:ext cx="701497" cy="701497"/>
          </a:xfrm>
          <a:prstGeom prst="rect">
            <a:avLst/>
          </a:prstGeom>
          <a:solidFill>
            <a:srgbClr val="73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91" name="TextBox 90"/>
          <p:cNvSpPr txBox="1"/>
          <p:nvPr/>
        </p:nvSpPr>
        <p:spPr>
          <a:xfrm rot="4552155">
            <a:off x="11201914" y="6475606"/>
            <a:ext cx="1753994" cy="1753994"/>
          </a:xfrm>
          <a:prstGeom prst="rect">
            <a:avLst/>
          </a:prstGeom>
          <a:solidFill>
            <a:srgbClr val="6D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92" name="TextBox 91"/>
          <p:cNvSpPr txBox="1"/>
          <p:nvPr/>
        </p:nvSpPr>
        <p:spPr>
          <a:xfrm rot="19453683">
            <a:off x="10729892" y="7142352"/>
            <a:ext cx="1087248" cy="1087248"/>
          </a:xfrm>
          <a:prstGeom prst="rect">
            <a:avLst/>
          </a:prstGeom>
          <a:solidFill>
            <a:srgbClr val="69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93" name="TextBox 92"/>
          <p:cNvSpPr txBox="1"/>
          <p:nvPr/>
        </p:nvSpPr>
        <p:spPr>
          <a:xfrm rot="11240623">
            <a:off x="1182488" y="7489760"/>
            <a:ext cx="739840" cy="739840"/>
          </a:xfrm>
          <a:prstGeom prst="rect">
            <a:avLst/>
          </a:prstGeom>
          <a:solidFill>
            <a:srgbClr val="6F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94" name="TextBox 93"/>
          <p:cNvSpPr txBox="1"/>
          <p:nvPr/>
        </p:nvSpPr>
        <p:spPr>
          <a:xfrm rot="16134495">
            <a:off x="2230340" y="6871322"/>
            <a:ext cx="1358278" cy="1358278"/>
          </a:xfrm>
          <a:prstGeom prst="rect">
            <a:avLst/>
          </a:prstGeom>
          <a:solidFill>
            <a:srgbClr val="67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95" name="TextBox 94"/>
          <p:cNvSpPr txBox="1"/>
          <p:nvPr/>
        </p:nvSpPr>
        <p:spPr>
          <a:xfrm rot="783891">
            <a:off x="4671711" y="6694407"/>
            <a:ext cx="1535193" cy="1535193"/>
          </a:xfrm>
          <a:prstGeom prst="rect">
            <a:avLst/>
          </a:prstGeom>
          <a:solidFill>
            <a:srgbClr val="65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96" name="TextBox 95"/>
          <p:cNvSpPr txBox="1"/>
          <p:nvPr/>
        </p:nvSpPr>
        <p:spPr>
          <a:xfrm rot="2391798">
            <a:off x="7171372" y="7354537"/>
            <a:ext cx="875063" cy="875063"/>
          </a:xfrm>
          <a:prstGeom prst="rect">
            <a:avLst/>
          </a:prstGeom>
          <a:solidFill>
            <a:srgbClr val="6B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97" name="TextBox 96"/>
          <p:cNvSpPr txBox="1"/>
          <p:nvPr/>
        </p:nvSpPr>
        <p:spPr>
          <a:xfrm rot="1021707">
            <a:off x="6006089" y="6787221"/>
            <a:ext cx="1442379" cy="1442379"/>
          </a:xfrm>
          <a:prstGeom prst="rect">
            <a:avLst/>
          </a:prstGeom>
          <a:solidFill>
            <a:srgbClr val="73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98" name="TextBox 97"/>
          <p:cNvSpPr txBox="1"/>
          <p:nvPr/>
        </p:nvSpPr>
        <p:spPr>
          <a:xfrm rot="21341759">
            <a:off x="12674721" y="7434563"/>
            <a:ext cx="795037" cy="795037"/>
          </a:xfrm>
          <a:prstGeom prst="rect">
            <a:avLst/>
          </a:prstGeom>
          <a:solidFill>
            <a:srgbClr val="6C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99" name="TextBox 98"/>
          <p:cNvSpPr txBox="1"/>
          <p:nvPr/>
        </p:nvSpPr>
        <p:spPr>
          <a:xfrm rot="12796700">
            <a:off x="13090836" y="7604436"/>
            <a:ext cx="625164" cy="625164"/>
          </a:xfrm>
          <a:prstGeom prst="rect">
            <a:avLst/>
          </a:prstGeom>
          <a:solidFill>
            <a:srgbClr val="6B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0" name="TextBox 99"/>
          <p:cNvSpPr txBox="1"/>
          <p:nvPr/>
        </p:nvSpPr>
        <p:spPr>
          <a:xfrm rot="13600638">
            <a:off x="1765257" y="7638118"/>
            <a:ext cx="547970" cy="547970"/>
          </a:xfrm>
          <a:prstGeom prst="rect">
            <a:avLst/>
          </a:prstGeom>
          <a:solidFill>
            <a:srgbClr val="68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1" name="TextBox 100"/>
          <p:cNvSpPr txBox="1"/>
          <p:nvPr/>
        </p:nvSpPr>
        <p:spPr>
          <a:xfrm rot="10166781">
            <a:off x="4647191" y="7378587"/>
            <a:ext cx="851013" cy="851013"/>
          </a:xfrm>
          <a:prstGeom prst="rect">
            <a:avLst/>
          </a:prstGeom>
          <a:solidFill>
            <a:srgbClr val="68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2" name="TextBox 10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Javeria Khan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Pakistan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828800" y="914400"/>
            <a:ext cx="3657600" cy="457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5" name="Picture 10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3657600" cy="45720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4389120" y="5303520"/>
            <a:ext cx="1828800" cy="914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7" name="Picture 106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5303520"/>
            <a:ext cx="1828800" cy="914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73152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DOB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14 May 1988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100584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Birth Place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Karachi, Pakistan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/>
        </p:nvGraphicFramePr>
        <p:xfrm>
          <a:off x="73152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100584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73152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Height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5'3"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100584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Marital Status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Married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8686800" y="36576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Retired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8686800" y="45720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Javeria Khan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Pakistan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  <p:pic>
        <p:nvPicPr>
          <p:cNvPr id="5" name="Picture 4" descr="Javeria Khan_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11201392" cy="3428995"/>
          </a:xfrm>
          <a:prstGeom prst="rect">
            <a:avLst/>
          </a:prstGeom>
        </p:spPr>
      </p:pic>
      <p:sp>
        <p:nvSpPr>
          <p:cNvPr id="6" name="Rectangle 5">
            <a:hlinkClick r:id="rId4"/>
          </p:cNvPr>
          <p:cNvSpPr/>
          <p:nvPr/>
        </p:nvSpPr>
        <p:spPr>
          <a:xfrm>
            <a:off x="228600" y="914400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Javeria Khan_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43395"/>
            <a:ext cx="11201392" cy="3428995"/>
          </a:xfrm>
          <a:prstGeom prst="rect">
            <a:avLst/>
          </a:prstGeom>
        </p:spPr>
      </p:pic>
      <p:sp>
        <p:nvSpPr>
          <p:cNvPr id="8" name="Rectangle 7">
            <a:hlinkClick r:id="rId4"/>
          </p:cNvPr>
          <p:cNvSpPr/>
          <p:nvPr/>
        </p:nvSpPr>
        <p:spPr>
          <a:xfrm>
            <a:off x="228600" y="4343395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2880" y="914400"/>
          <a:ext cx="1828800" cy="548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612880" y="173736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Run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133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4053807">
            <a:off x="-1682578" y="6776026"/>
            <a:ext cx="1453574" cy="1453574"/>
          </a:xfrm>
          <a:prstGeom prst="rect">
            <a:avLst/>
          </a:prstGeom>
          <a:solidFill>
            <a:srgbClr val="66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 rot="5366676">
            <a:off x="10993707" y="7462903"/>
            <a:ext cx="628596" cy="628596"/>
          </a:xfrm>
          <a:prstGeom prst="rect">
            <a:avLst/>
          </a:prstGeom>
          <a:solidFill>
            <a:srgbClr val="6C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 rot="890413">
            <a:off x="10577852" y="7592968"/>
            <a:ext cx="636632" cy="636632"/>
          </a:xfrm>
          <a:prstGeom prst="rect">
            <a:avLst/>
          </a:prstGeom>
          <a:solidFill>
            <a:srgbClr val="68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 rot="4253232">
            <a:off x="4575820" y="6491125"/>
            <a:ext cx="1738475" cy="1738475"/>
          </a:xfrm>
          <a:prstGeom prst="rect">
            <a:avLst/>
          </a:prstGeom>
          <a:solidFill>
            <a:srgbClr val="73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 rot="6120936">
            <a:off x="3669404" y="6804030"/>
            <a:ext cx="1425570" cy="1425570"/>
          </a:xfrm>
          <a:prstGeom prst="rect">
            <a:avLst/>
          </a:prstGeom>
          <a:solidFill>
            <a:srgbClr val="6F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 rot="7590454">
            <a:off x="5801310" y="7518586"/>
            <a:ext cx="711014" cy="711014"/>
          </a:xfrm>
          <a:prstGeom prst="rect">
            <a:avLst/>
          </a:prstGeom>
          <a:solidFill>
            <a:srgbClr val="6D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 rot="13115823">
            <a:off x="3890950" y="7269244"/>
            <a:ext cx="960356" cy="960356"/>
          </a:xfrm>
          <a:prstGeom prst="rect">
            <a:avLst/>
          </a:prstGeom>
          <a:solidFill>
            <a:srgbClr val="6C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 rot="9928241">
            <a:off x="12583949" y="7097549"/>
            <a:ext cx="1132051" cy="1132051"/>
          </a:xfrm>
          <a:prstGeom prst="rect">
            <a:avLst/>
          </a:prstGeom>
          <a:solidFill>
            <a:srgbClr val="68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 rot="15452508">
            <a:off x="4999" y="7353328"/>
            <a:ext cx="876272" cy="876272"/>
          </a:xfrm>
          <a:prstGeom prst="rect">
            <a:avLst/>
          </a:prstGeom>
          <a:solidFill>
            <a:srgbClr val="6D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 rot="4799697">
            <a:off x="9013007" y="6938526"/>
            <a:ext cx="1291074" cy="1291074"/>
          </a:xfrm>
          <a:prstGeom prst="rect">
            <a:avLst/>
          </a:prstGeom>
          <a:solidFill>
            <a:srgbClr val="6E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 rot="4648847">
            <a:off x="2669508" y="7365762"/>
            <a:ext cx="863838" cy="863838"/>
          </a:xfrm>
          <a:prstGeom prst="rect">
            <a:avLst/>
          </a:prstGeom>
          <a:solidFill>
            <a:srgbClr val="6D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 rot="3674342">
            <a:off x="-1522680" y="6461262"/>
            <a:ext cx="1768338" cy="1768338"/>
          </a:xfrm>
          <a:prstGeom prst="rect">
            <a:avLst/>
          </a:prstGeom>
          <a:solidFill>
            <a:srgbClr val="73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14" name="TextBox 13"/>
          <p:cNvSpPr txBox="1"/>
          <p:nvPr/>
        </p:nvSpPr>
        <p:spPr>
          <a:xfrm rot="4545264">
            <a:off x="8276071" y="7731211"/>
            <a:ext cx="498389" cy="498389"/>
          </a:xfrm>
          <a:prstGeom prst="rect">
            <a:avLst/>
          </a:prstGeom>
          <a:solidFill>
            <a:srgbClr val="71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 rot="13588592">
            <a:off x="11519017" y="7559239"/>
            <a:ext cx="670361" cy="670361"/>
          </a:xfrm>
          <a:prstGeom prst="rect">
            <a:avLst/>
          </a:prstGeom>
          <a:solidFill>
            <a:srgbClr val="6E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 rot="20081816">
            <a:off x="7921990" y="6700027"/>
            <a:ext cx="1529573" cy="1529573"/>
          </a:xfrm>
          <a:prstGeom prst="rect">
            <a:avLst/>
          </a:prstGeom>
          <a:solidFill>
            <a:srgbClr val="68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 rot="4606626">
            <a:off x="6224072" y="7013685"/>
            <a:ext cx="1215915" cy="1215915"/>
          </a:xfrm>
          <a:prstGeom prst="rect">
            <a:avLst/>
          </a:prstGeom>
          <a:solidFill>
            <a:srgbClr val="73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8" name="TextBox 17"/>
          <p:cNvSpPr txBox="1"/>
          <p:nvPr/>
        </p:nvSpPr>
        <p:spPr>
          <a:xfrm rot="13785280">
            <a:off x="12372204" y="6885804"/>
            <a:ext cx="1343796" cy="1343796"/>
          </a:xfrm>
          <a:prstGeom prst="rect">
            <a:avLst/>
          </a:prstGeom>
          <a:solidFill>
            <a:srgbClr val="73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9" name="TextBox 18"/>
          <p:cNvSpPr txBox="1"/>
          <p:nvPr/>
        </p:nvSpPr>
        <p:spPr>
          <a:xfrm rot="6964771">
            <a:off x="4773249" y="6701994"/>
            <a:ext cx="1527606" cy="1527606"/>
          </a:xfrm>
          <a:prstGeom prst="rect">
            <a:avLst/>
          </a:prstGeom>
          <a:solidFill>
            <a:srgbClr val="70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 rot="786232">
            <a:off x="10038573" y="7221420"/>
            <a:ext cx="1008180" cy="1008180"/>
          </a:xfrm>
          <a:prstGeom prst="rect">
            <a:avLst/>
          </a:prstGeom>
          <a:solidFill>
            <a:srgbClr val="6B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 rot="20819946">
            <a:off x="88160" y="6969019"/>
            <a:ext cx="1260581" cy="1260581"/>
          </a:xfrm>
          <a:prstGeom prst="rect">
            <a:avLst/>
          </a:prstGeom>
          <a:solidFill>
            <a:srgbClr val="70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22" name="TextBox 21"/>
          <p:cNvSpPr txBox="1"/>
          <p:nvPr/>
        </p:nvSpPr>
        <p:spPr>
          <a:xfrm rot="9388771">
            <a:off x="11374952" y="6418321"/>
            <a:ext cx="1811279" cy="1811279"/>
          </a:xfrm>
          <a:prstGeom prst="rect">
            <a:avLst/>
          </a:prstGeom>
          <a:solidFill>
            <a:srgbClr val="6A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23" name="TextBox 22"/>
          <p:cNvSpPr txBox="1"/>
          <p:nvPr/>
        </p:nvSpPr>
        <p:spPr>
          <a:xfrm rot="510282">
            <a:off x="2602073" y="6511460"/>
            <a:ext cx="1718140" cy="1718140"/>
          </a:xfrm>
          <a:prstGeom prst="rect">
            <a:avLst/>
          </a:prstGeom>
          <a:solidFill>
            <a:srgbClr val="64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4" name="TextBox 23"/>
          <p:cNvSpPr txBox="1"/>
          <p:nvPr/>
        </p:nvSpPr>
        <p:spPr>
          <a:xfrm rot="5564599">
            <a:off x="-1388068" y="6582966"/>
            <a:ext cx="1646634" cy="1646634"/>
          </a:xfrm>
          <a:prstGeom prst="rect">
            <a:avLst/>
          </a:prstGeom>
          <a:solidFill>
            <a:srgbClr val="71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25" name="TextBox 24"/>
          <p:cNvSpPr txBox="1"/>
          <p:nvPr/>
        </p:nvSpPr>
        <p:spPr>
          <a:xfrm rot="6776933">
            <a:off x="12264777" y="6778377"/>
            <a:ext cx="1451223" cy="1451223"/>
          </a:xfrm>
          <a:prstGeom prst="rect">
            <a:avLst/>
          </a:prstGeom>
          <a:solidFill>
            <a:srgbClr val="6E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26" name="TextBox 25"/>
          <p:cNvSpPr txBox="1"/>
          <p:nvPr/>
        </p:nvSpPr>
        <p:spPr>
          <a:xfrm rot="4648724">
            <a:off x="-212707" y="6777395"/>
            <a:ext cx="1452205" cy="1452205"/>
          </a:xfrm>
          <a:prstGeom prst="rect">
            <a:avLst/>
          </a:prstGeom>
          <a:solidFill>
            <a:srgbClr val="71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27" name="TextBox 26"/>
          <p:cNvSpPr txBox="1"/>
          <p:nvPr/>
        </p:nvSpPr>
        <p:spPr>
          <a:xfrm rot="7130593">
            <a:off x="5573715" y="7350628"/>
            <a:ext cx="878972" cy="878972"/>
          </a:xfrm>
          <a:prstGeom prst="rect">
            <a:avLst/>
          </a:prstGeom>
          <a:solidFill>
            <a:srgbClr val="70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28" name="TextBox 27"/>
          <p:cNvSpPr txBox="1"/>
          <p:nvPr/>
        </p:nvSpPr>
        <p:spPr>
          <a:xfrm rot="1008741">
            <a:off x="7527400" y="7649562"/>
            <a:ext cx="580038" cy="580038"/>
          </a:xfrm>
          <a:prstGeom prst="rect">
            <a:avLst/>
          </a:prstGeom>
          <a:solidFill>
            <a:srgbClr val="64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29" name="TextBox 28"/>
          <p:cNvSpPr txBox="1"/>
          <p:nvPr/>
        </p:nvSpPr>
        <p:spPr>
          <a:xfrm rot="8860966">
            <a:off x="12328972" y="6944930"/>
            <a:ext cx="1284670" cy="1284670"/>
          </a:xfrm>
          <a:prstGeom prst="rect">
            <a:avLst/>
          </a:prstGeom>
          <a:solidFill>
            <a:srgbClr val="71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30" name="TextBox 29"/>
          <p:cNvSpPr txBox="1"/>
          <p:nvPr/>
        </p:nvSpPr>
        <p:spPr>
          <a:xfrm rot="11654800">
            <a:off x="283654" y="7218658"/>
            <a:ext cx="1010942" cy="1010942"/>
          </a:xfrm>
          <a:prstGeom prst="rect">
            <a:avLst/>
          </a:prstGeom>
          <a:solidFill>
            <a:srgbClr val="67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31" name="TextBox 30"/>
          <p:cNvSpPr txBox="1"/>
          <p:nvPr/>
        </p:nvSpPr>
        <p:spPr>
          <a:xfrm rot="174302">
            <a:off x="586673" y="6855794"/>
            <a:ext cx="1373806" cy="1373806"/>
          </a:xfrm>
          <a:prstGeom prst="rect">
            <a:avLst/>
          </a:prstGeom>
          <a:solidFill>
            <a:srgbClr val="6D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32" name="TextBox 31"/>
          <p:cNvSpPr txBox="1"/>
          <p:nvPr/>
        </p:nvSpPr>
        <p:spPr>
          <a:xfrm rot="19634006">
            <a:off x="9558963" y="6857790"/>
            <a:ext cx="1371810" cy="1371810"/>
          </a:xfrm>
          <a:prstGeom prst="rect">
            <a:avLst/>
          </a:prstGeom>
          <a:solidFill>
            <a:srgbClr val="6B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33" name="TextBox 32"/>
          <p:cNvSpPr txBox="1"/>
          <p:nvPr/>
        </p:nvSpPr>
        <p:spPr>
          <a:xfrm rot="14602258">
            <a:off x="10499931" y="7483900"/>
            <a:ext cx="745700" cy="745700"/>
          </a:xfrm>
          <a:prstGeom prst="rect">
            <a:avLst/>
          </a:prstGeom>
          <a:solidFill>
            <a:srgbClr val="6F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34" name="TextBox 33"/>
          <p:cNvSpPr txBox="1"/>
          <p:nvPr/>
        </p:nvSpPr>
        <p:spPr>
          <a:xfrm rot="16062475">
            <a:off x="3586935" y="6925974"/>
            <a:ext cx="1303626" cy="1303626"/>
          </a:xfrm>
          <a:prstGeom prst="rect">
            <a:avLst/>
          </a:prstGeom>
          <a:solidFill>
            <a:srgbClr val="6D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35" name="TextBox 34"/>
          <p:cNvSpPr txBox="1"/>
          <p:nvPr/>
        </p:nvSpPr>
        <p:spPr>
          <a:xfrm rot="19513319">
            <a:off x="-1367215" y="6880836"/>
            <a:ext cx="1348764" cy="1348764"/>
          </a:xfrm>
          <a:prstGeom prst="rect">
            <a:avLst/>
          </a:prstGeom>
          <a:solidFill>
            <a:srgbClr val="73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36" name="TextBox 35"/>
          <p:cNvSpPr txBox="1"/>
          <p:nvPr/>
        </p:nvSpPr>
        <p:spPr>
          <a:xfrm rot="11767364">
            <a:off x="3404366" y="7353342"/>
            <a:ext cx="722596" cy="722596"/>
          </a:xfrm>
          <a:prstGeom prst="rect">
            <a:avLst/>
          </a:prstGeom>
          <a:solidFill>
            <a:srgbClr val="6A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37" name="TextBox 36"/>
          <p:cNvSpPr txBox="1"/>
          <p:nvPr/>
        </p:nvSpPr>
        <p:spPr>
          <a:xfrm rot="4479354">
            <a:off x="7712305" y="6426345"/>
            <a:ext cx="1803255" cy="1803255"/>
          </a:xfrm>
          <a:prstGeom prst="rect">
            <a:avLst/>
          </a:prstGeom>
          <a:solidFill>
            <a:srgbClr val="6D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38" name="TextBox 37"/>
          <p:cNvSpPr txBox="1"/>
          <p:nvPr/>
        </p:nvSpPr>
        <p:spPr>
          <a:xfrm rot="13192349">
            <a:off x="443467" y="7326157"/>
            <a:ext cx="903443" cy="903443"/>
          </a:xfrm>
          <a:prstGeom prst="rect">
            <a:avLst/>
          </a:prstGeom>
          <a:solidFill>
            <a:srgbClr val="66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39" name="TextBox 38"/>
          <p:cNvSpPr txBox="1"/>
          <p:nvPr/>
        </p:nvSpPr>
        <p:spPr>
          <a:xfrm rot="14437743">
            <a:off x="11277782" y="7414271"/>
            <a:ext cx="484395" cy="484395"/>
          </a:xfrm>
          <a:prstGeom prst="rect">
            <a:avLst/>
          </a:prstGeom>
          <a:solidFill>
            <a:srgbClr val="6A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40" name="TextBox 39"/>
          <p:cNvSpPr txBox="1"/>
          <p:nvPr/>
        </p:nvSpPr>
        <p:spPr>
          <a:xfrm rot="14497388">
            <a:off x="3708055" y="7059294"/>
            <a:ext cx="1170306" cy="1170306"/>
          </a:xfrm>
          <a:prstGeom prst="rect">
            <a:avLst/>
          </a:prstGeom>
          <a:solidFill>
            <a:srgbClr val="67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41" name="TextBox 40"/>
          <p:cNvSpPr txBox="1"/>
          <p:nvPr/>
        </p:nvSpPr>
        <p:spPr>
          <a:xfrm rot="13225416">
            <a:off x="2132239" y="7306884"/>
            <a:ext cx="922716" cy="922716"/>
          </a:xfrm>
          <a:prstGeom prst="rect">
            <a:avLst/>
          </a:prstGeom>
          <a:solidFill>
            <a:srgbClr val="6C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42" name="TextBox 41"/>
          <p:cNvSpPr txBox="1"/>
          <p:nvPr/>
        </p:nvSpPr>
        <p:spPr>
          <a:xfrm rot="18493980">
            <a:off x="12180346" y="6693946"/>
            <a:ext cx="1535654" cy="1535654"/>
          </a:xfrm>
          <a:prstGeom prst="rect">
            <a:avLst/>
          </a:prstGeom>
          <a:solidFill>
            <a:srgbClr val="64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43" name="TextBox 42"/>
          <p:cNvSpPr txBox="1"/>
          <p:nvPr/>
        </p:nvSpPr>
        <p:spPr>
          <a:xfrm rot="8003330">
            <a:off x="11652751" y="6435274"/>
            <a:ext cx="1794326" cy="1794326"/>
          </a:xfrm>
          <a:prstGeom prst="rect">
            <a:avLst/>
          </a:prstGeom>
          <a:solidFill>
            <a:srgbClr val="66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44" name="TextBox 43"/>
          <p:cNvSpPr txBox="1"/>
          <p:nvPr/>
        </p:nvSpPr>
        <p:spPr>
          <a:xfrm rot="17796121">
            <a:off x="6680646" y="7426906"/>
            <a:ext cx="802694" cy="802694"/>
          </a:xfrm>
          <a:prstGeom prst="rect">
            <a:avLst/>
          </a:prstGeom>
          <a:solidFill>
            <a:srgbClr val="66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45" name="TextBox 44"/>
          <p:cNvSpPr txBox="1"/>
          <p:nvPr/>
        </p:nvSpPr>
        <p:spPr>
          <a:xfrm rot="9071297">
            <a:off x="709937" y="6977537"/>
            <a:ext cx="1252063" cy="1252063"/>
          </a:xfrm>
          <a:prstGeom prst="rect">
            <a:avLst/>
          </a:prstGeom>
          <a:solidFill>
            <a:srgbClr val="68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46" name="TextBox 45"/>
          <p:cNvSpPr txBox="1"/>
          <p:nvPr/>
        </p:nvSpPr>
        <p:spPr>
          <a:xfrm rot="17962">
            <a:off x="1573107" y="7705949"/>
            <a:ext cx="523651" cy="523651"/>
          </a:xfrm>
          <a:prstGeom prst="rect">
            <a:avLst/>
          </a:prstGeom>
          <a:solidFill>
            <a:srgbClr val="68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47" name="TextBox 46"/>
          <p:cNvSpPr txBox="1"/>
          <p:nvPr/>
        </p:nvSpPr>
        <p:spPr>
          <a:xfrm rot="20385355">
            <a:off x="9943902" y="7358167"/>
            <a:ext cx="871433" cy="871433"/>
          </a:xfrm>
          <a:prstGeom prst="rect">
            <a:avLst/>
          </a:prstGeom>
          <a:solidFill>
            <a:srgbClr val="6A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48" name="TextBox 47"/>
          <p:cNvSpPr txBox="1"/>
          <p:nvPr/>
        </p:nvSpPr>
        <p:spPr>
          <a:xfrm rot="15273310">
            <a:off x="10096528" y="6903226"/>
            <a:ext cx="1326374" cy="1326374"/>
          </a:xfrm>
          <a:prstGeom prst="rect">
            <a:avLst/>
          </a:prstGeom>
          <a:solidFill>
            <a:srgbClr val="6F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49" name="TextBox 48"/>
          <p:cNvSpPr txBox="1"/>
          <p:nvPr/>
        </p:nvSpPr>
        <p:spPr>
          <a:xfrm rot="2014245">
            <a:off x="8110580" y="7376614"/>
            <a:ext cx="852986" cy="852986"/>
          </a:xfrm>
          <a:prstGeom prst="rect">
            <a:avLst/>
          </a:prstGeom>
          <a:solidFill>
            <a:srgbClr val="73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50" name="TextBox 49"/>
          <p:cNvSpPr txBox="1"/>
          <p:nvPr/>
        </p:nvSpPr>
        <p:spPr>
          <a:xfrm rot="18424224">
            <a:off x="7358536" y="6436111"/>
            <a:ext cx="1793489" cy="1793489"/>
          </a:xfrm>
          <a:prstGeom prst="rect">
            <a:avLst/>
          </a:prstGeom>
          <a:solidFill>
            <a:srgbClr val="6E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51" name="TextBox 50"/>
          <p:cNvSpPr txBox="1"/>
          <p:nvPr/>
        </p:nvSpPr>
        <p:spPr>
          <a:xfrm rot="10089364">
            <a:off x="12234716" y="6748316"/>
            <a:ext cx="1481284" cy="1481284"/>
          </a:xfrm>
          <a:prstGeom prst="rect">
            <a:avLst/>
          </a:prstGeom>
          <a:solidFill>
            <a:srgbClr val="73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52" name="TextBox 51"/>
          <p:cNvSpPr txBox="1"/>
          <p:nvPr/>
        </p:nvSpPr>
        <p:spPr>
          <a:xfrm rot="8962875">
            <a:off x="7128002" y="6639897"/>
            <a:ext cx="1589703" cy="1589703"/>
          </a:xfrm>
          <a:prstGeom prst="rect">
            <a:avLst/>
          </a:prstGeom>
          <a:solidFill>
            <a:srgbClr val="69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53" name="TextBox 52"/>
          <p:cNvSpPr txBox="1"/>
          <p:nvPr/>
        </p:nvSpPr>
        <p:spPr>
          <a:xfrm rot="2153002">
            <a:off x="1577475" y="7582688"/>
            <a:ext cx="646912" cy="646912"/>
          </a:xfrm>
          <a:prstGeom prst="rect">
            <a:avLst/>
          </a:prstGeom>
          <a:solidFill>
            <a:srgbClr val="69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54" name="TextBox 53"/>
          <p:cNvSpPr txBox="1"/>
          <p:nvPr/>
        </p:nvSpPr>
        <p:spPr>
          <a:xfrm rot="3275616">
            <a:off x="4030603" y="6413226"/>
            <a:ext cx="1816374" cy="1816374"/>
          </a:xfrm>
          <a:prstGeom prst="rect">
            <a:avLst/>
          </a:prstGeom>
          <a:solidFill>
            <a:srgbClr val="6D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55" name="TextBox 54"/>
          <p:cNvSpPr txBox="1"/>
          <p:nvPr/>
        </p:nvSpPr>
        <p:spPr>
          <a:xfrm rot="15016875">
            <a:off x="10896078" y="7547823"/>
            <a:ext cx="681777" cy="681777"/>
          </a:xfrm>
          <a:prstGeom prst="rect">
            <a:avLst/>
          </a:prstGeom>
          <a:solidFill>
            <a:srgbClr val="65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56" name="TextBox 55"/>
          <p:cNvSpPr txBox="1"/>
          <p:nvPr/>
        </p:nvSpPr>
        <p:spPr>
          <a:xfrm rot="1549539">
            <a:off x="9674806" y="7658555"/>
            <a:ext cx="571045" cy="571045"/>
          </a:xfrm>
          <a:prstGeom prst="rect">
            <a:avLst/>
          </a:prstGeom>
          <a:solidFill>
            <a:srgbClr val="6B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57" name="TextBox 56"/>
          <p:cNvSpPr txBox="1"/>
          <p:nvPr/>
        </p:nvSpPr>
        <p:spPr>
          <a:xfrm rot="15061436">
            <a:off x="9234232" y="6972036"/>
            <a:ext cx="1257564" cy="1257564"/>
          </a:xfrm>
          <a:prstGeom prst="rect">
            <a:avLst/>
          </a:prstGeom>
          <a:solidFill>
            <a:srgbClr val="6B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58" name="TextBox 57"/>
          <p:cNvSpPr txBox="1"/>
          <p:nvPr/>
        </p:nvSpPr>
        <p:spPr>
          <a:xfrm rot="18867147">
            <a:off x="9623492" y="7474262"/>
            <a:ext cx="755338" cy="755338"/>
          </a:xfrm>
          <a:prstGeom prst="rect">
            <a:avLst/>
          </a:prstGeom>
          <a:solidFill>
            <a:srgbClr val="71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59" name="TextBox 58"/>
          <p:cNvSpPr txBox="1"/>
          <p:nvPr/>
        </p:nvSpPr>
        <p:spPr>
          <a:xfrm rot="232304">
            <a:off x="138577" y="6778786"/>
            <a:ext cx="1450814" cy="1450814"/>
          </a:xfrm>
          <a:prstGeom prst="rect">
            <a:avLst/>
          </a:prstGeom>
          <a:solidFill>
            <a:srgbClr val="73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60" name="TextBox 59"/>
          <p:cNvSpPr txBox="1"/>
          <p:nvPr/>
        </p:nvSpPr>
        <p:spPr>
          <a:xfrm rot="914183">
            <a:off x="3244378" y="6478729"/>
            <a:ext cx="1750871" cy="1750871"/>
          </a:xfrm>
          <a:prstGeom prst="rect">
            <a:avLst/>
          </a:prstGeom>
          <a:solidFill>
            <a:srgbClr val="68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61" name="TextBox 60"/>
          <p:cNvSpPr txBox="1"/>
          <p:nvPr/>
        </p:nvSpPr>
        <p:spPr>
          <a:xfrm rot="18717556">
            <a:off x="4715984" y="7150737"/>
            <a:ext cx="1078863" cy="1078863"/>
          </a:xfrm>
          <a:prstGeom prst="rect">
            <a:avLst/>
          </a:prstGeom>
          <a:solidFill>
            <a:srgbClr val="6B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2" name="TextBox 61"/>
          <p:cNvSpPr txBox="1"/>
          <p:nvPr/>
        </p:nvSpPr>
        <p:spPr>
          <a:xfrm rot="19347970">
            <a:off x="6076862" y="6521296"/>
            <a:ext cx="1708304" cy="1708304"/>
          </a:xfrm>
          <a:prstGeom prst="rect">
            <a:avLst/>
          </a:prstGeom>
          <a:solidFill>
            <a:srgbClr val="6F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63" name="TextBox 62"/>
          <p:cNvSpPr txBox="1"/>
          <p:nvPr/>
        </p:nvSpPr>
        <p:spPr>
          <a:xfrm rot="7072677">
            <a:off x="10555208" y="7276632"/>
            <a:ext cx="952968" cy="952968"/>
          </a:xfrm>
          <a:prstGeom prst="rect">
            <a:avLst/>
          </a:prstGeom>
          <a:solidFill>
            <a:srgbClr val="6C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64" name="TextBox 63"/>
          <p:cNvSpPr txBox="1"/>
          <p:nvPr/>
        </p:nvSpPr>
        <p:spPr>
          <a:xfrm rot="20409303">
            <a:off x="11344341" y="6982539"/>
            <a:ext cx="1247061" cy="1247061"/>
          </a:xfrm>
          <a:prstGeom prst="rect">
            <a:avLst/>
          </a:prstGeom>
          <a:solidFill>
            <a:srgbClr val="65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65" name="TextBox 64"/>
          <p:cNvSpPr txBox="1"/>
          <p:nvPr/>
        </p:nvSpPr>
        <p:spPr>
          <a:xfrm rot="20363459">
            <a:off x="9183885" y="6635026"/>
            <a:ext cx="1594574" cy="1594574"/>
          </a:xfrm>
          <a:prstGeom prst="rect">
            <a:avLst/>
          </a:prstGeom>
          <a:solidFill>
            <a:srgbClr val="6B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66" name="TextBox 65"/>
          <p:cNvSpPr txBox="1"/>
          <p:nvPr/>
        </p:nvSpPr>
        <p:spPr>
          <a:xfrm rot="8011525">
            <a:off x="8698175" y="7645168"/>
            <a:ext cx="584432" cy="584432"/>
          </a:xfrm>
          <a:prstGeom prst="rect">
            <a:avLst/>
          </a:prstGeom>
          <a:solidFill>
            <a:srgbClr val="66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67" name="TextBox 66"/>
          <p:cNvSpPr txBox="1"/>
          <p:nvPr/>
        </p:nvSpPr>
        <p:spPr>
          <a:xfrm rot="6506974">
            <a:off x="12689466" y="7203066"/>
            <a:ext cx="1026534" cy="1026534"/>
          </a:xfrm>
          <a:prstGeom prst="rect">
            <a:avLst/>
          </a:prstGeom>
          <a:solidFill>
            <a:srgbClr val="6A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68" name="TextBox 67"/>
          <p:cNvSpPr txBox="1"/>
          <p:nvPr/>
        </p:nvSpPr>
        <p:spPr>
          <a:xfrm rot="9722325">
            <a:off x="742696" y="6407308"/>
            <a:ext cx="1822292" cy="1822292"/>
          </a:xfrm>
          <a:prstGeom prst="rect">
            <a:avLst/>
          </a:prstGeom>
          <a:solidFill>
            <a:srgbClr val="64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69" name="TextBox 68"/>
          <p:cNvSpPr txBox="1"/>
          <p:nvPr/>
        </p:nvSpPr>
        <p:spPr>
          <a:xfrm rot="11418030">
            <a:off x="4434737" y="7167768"/>
            <a:ext cx="1061832" cy="1061832"/>
          </a:xfrm>
          <a:prstGeom prst="rect">
            <a:avLst/>
          </a:prstGeom>
          <a:solidFill>
            <a:srgbClr val="6D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0" name="TextBox 69"/>
          <p:cNvSpPr txBox="1"/>
          <p:nvPr/>
        </p:nvSpPr>
        <p:spPr>
          <a:xfrm rot="3044099">
            <a:off x="12727792" y="7241392"/>
            <a:ext cx="988208" cy="988208"/>
          </a:xfrm>
          <a:prstGeom prst="rect">
            <a:avLst/>
          </a:prstGeom>
          <a:solidFill>
            <a:srgbClr val="69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71" name="TextBox 70"/>
          <p:cNvSpPr txBox="1"/>
          <p:nvPr/>
        </p:nvSpPr>
        <p:spPr>
          <a:xfrm rot="7143344">
            <a:off x="5178230" y="6702483"/>
            <a:ext cx="1527117" cy="1527117"/>
          </a:xfrm>
          <a:prstGeom prst="rect">
            <a:avLst/>
          </a:prstGeom>
          <a:solidFill>
            <a:srgbClr val="67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72" name="TextBox 71"/>
          <p:cNvSpPr txBox="1"/>
          <p:nvPr/>
        </p:nvSpPr>
        <p:spPr>
          <a:xfrm rot="16009534">
            <a:off x="1101553" y="6421917"/>
            <a:ext cx="1807683" cy="1807683"/>
          </a:xfrm>
          <a:prstGeom prst="rect">
            <a:avLst/>
          </a:prstGeom>
          <a:solidFill>
            <a:srgbClr val="67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73" name="TextBox 72"/>
          <p:cNvSpPr txBox="1"/>
          <p:nvPr/>
        </p:nvSpPr>
        <p:spPr>
          <a:xfrm rot="11149410">
            <a:off x="4806014" y="7376965"/>
            <a:ext cx="852635" cy="852635"/>
          </a:xfrm>
          <a:prstGeom prst="rect">
            <a:avLst/>
          </a:prstGeom>
          <a:solidFill>
            <a:srgbClr val="64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74" name="TextBox 73"/>
          <p:cNvSpPr txBox="1"/>
          <p:nvPr/>
        </p:nvSpPr>
        <p:spPr>
          <a:xfrm rot="17448839">
            <a:off x="12675920" y="7189520"/>
            <a:ext cx="1040080" cy="1040080"/>
          </a:xfrm>
          <a:prstGeom prst="rect">
            <a:avLst/>
          </a:prstGeom>
          <a:solidFill>
            <a:srgbClr val="6D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75" name="TextBox 74"/>
          <p:cNvSpPr txBox="1"/>
          <p:nvPr/>
        </p:nvSpPr>
        <p:spPr>
          <a:xfrm rot="12450935">
            <a:off x="3697166" y="7408663"/>
            <a:ext cx="820937" cy="820937"/>
          </a:xfrm>
          <a:prstGeom prst="rect">
            <a:avLst/>
          </a:prstGeom>
          <a:solidFill>
            <a:srgbClr val="6C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76" name="TextBox 75"/>
          <p:cNvSpPr txBox="1"/>
          <p:nvPr/>
        </p:nvSpPr>
        <p:spPr>
          <a:xfrm rot="11983019">
            <a:off x="7230925" y="6554294"/>
            <a:ext cx="1675306" cy="1675306"/>
          </a:xfrm>
          <a:prstGeom prst="rect">
            <a:avLst/>
          </a:prstGeom>
          <a:solidFill>
            <a:srgbClr val="68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77" name="TextBox 76"/>
          <p:cNvSpPr txBox="1"/>
          <p:nvPr/>
        </p:nvSpPr>
        <p:spPr>
          <a:xfrm rot="21019954">
            <a:off x="6431463" y="7192652"/>
            <a:ext cx="1036948" cy="1036948"/>
          </a:xfrm>
          <a:prstGeom prst="rect">
            <a:avLst/>
          </a:prstGeom>
          <a:solidFill>
            <a:srgbClr val="73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78" name="TextBox 77"/>
          <p:cNvSpPr txBox="1"/>
          <p:nvPr/>
        </p:nvSpPr>
        <p:spPr>
          <a:xfrm rot="16120026">
            <a:off x="-137014" y="6713982"/>
            <a:ext cx="1515618" cy="1515618"/>
          </a:xfrm>
          <a:prstGeom prst="rect">
            <a:avLst/>
          </a:prstGeom>
          <a:solidFill>
            <a:srgbClr val="71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79" name="TextBox 78"/>
          <p:cNvSpPr txBox="1"/>
          <p:nvPr/>
        </p:nvSpPr>
        <p:spPr>
          <a:xfrm rot="17434685">
            <a:off x="1403258" y="6533118"/>
            <a:ext cx="1696482" cy="1696482"/>
          </a:xfrm>
          <a:prstGeom prst="rect">
            <a:avLst/>
          </a:prstGeom>
          <a:solidFill>
            <a:srgbClr val="73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80" name="TextBox 79"/>
          <p:cNvSpPr txBox="1"/>
          <p:nvPr/>
        </p:nvSpPr>
        <p:spPr>
          <a:xfrm rot="1931624">
            <a:off x="9177662" y="6523208"/>
            <a:ext cx="1706392" cy="1706392"/>
          </a:xfrm>
          <a:prstGeom prst="rect">
            <a:avLst/>
          </a:prstGeom>
          <a:solidFill>
            <a:srgbClr val="64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81" name="TextBox 80"/>
          <p:cNvSpPr txBox="1"/>
          <p:nvPr/>
        </p:nvSpPr>
        <p:spPr>
          <a:xfrm rot="4248170">
            <a:off x="11940622" y="6454222"/>
            <a:ext cx="1775378" cy="1775378"/>
          </a:xfrm>
          <a:prstGeom prst="rect">
            <a:avLst/>
          </a:prstGeom>
          <a:solidFill>
            <a:srgbClr val="66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82" name="TextBox 81"/>
          <p:cNvSpPr txBox="1"/>
          <p:nvPr/>
        </p:nvSpPr>
        <p:spPr>
          <a:xfrm rot="6016170">
            <a:off x="814210" y="7406143"/>
            <a:ext cx="823457" cy="823457"/>
          </a:xfrm>
          <a:prstGeom prst="rect">
            <a:avLst/>
          </a:prstGeom>
          <a:solidFill>
            <a:srgbClr val="6A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83" name="TextBox 82"/>
          <p:cNvSpPr txBox="1"/>
          <p:nvPr/>
        </p:nvSpPr>
        <p:spPr>
          <a:xfrm rot="17554917">
            <a:off x="-567711" y="7129884"/>
            <a:ext cx="1099716" cy="1099716"/>
          </a:xfrm>
          <a:prstGeom prst="rect">
            <a:avLst/>
          </a:prstGeom>
          <a:solidFill>
            <a:srgbClr val="64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84" name="TextBox 83"/>
          <p:cNvSpPr txBox="1"/>
          <p:nvPr/>
        </p:nvSpPr>
        <p:spPr>
          <a:xfrm rot="10182468">
            <a:off x="8702992" y="6763910"/>
            <a:ext cx="1465690" cy="1465690"/>
          </a:xfrm>
          <a:prstGeom prst="rect">
            <a:avLst/>
          </a:prstGeom>
          <a:solidFill>
            <a:srgbClr val="70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85" name="TextBox 84"/>
          <p:cNvSpPr txBox="1"/>
          <p:nvPr/>
        </p:nvSpPr>
        <p:spPr>
          <a:xfrm rot="10085642">
            <a:off x="1515464" y="7212973"/>
            <a:ext cx="1016627" cy="1016627"/>
          </a:xfrm>
          <a:prstGeom prst="rect">
            <a:avLst/>
          </a:prstGeom>
          <a:solidFill>
            <a:srgbClr val="6F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86" name="TextBox 85"/>
          <p:cNvSpPr txBox="1"/>
          <p:nvPr/>
        </p:nvSpPr>
        <p:spPr>
          <a:xfrm rot="3077859">
            <a:off x="3388524" y="7483772"/>
            <a:ext cx="745828" cy="745828"/>
          </a:xfrm>
          <a:prstGeom prst="rect">
            <a:avLst/>
          </a:prstGeom>
          <a:solidFill>
            <a:srgbClr val="64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87" name="TextBox 86"/>
          <p:cNvSpPr txBox="1"/>
          <p:nvPr/>
        </p:nvSpPr>
        <p:spPr>
          <a:xfrm rot="18372977">
            <a:off x="-1339082" y="7396754"/>
            <a:ext cx="832846" cy="832846"/>
          </a:xfrm>
          <a:prstGeom prst="rect">
            <a:avLst/>
          </a:prstGeom>
          <a:solidFill>
            <a:srgbClr val="6B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8" name="TextBox 87"/>
          <p:cNvSpPr txBox="1"/>
          <p:nvPr/>
        </p:nvSpPr>
        <p:spPr>
          <a:xfrm rot="5163386">
            <a:off x="7656235" y="7176930"/>
            <a:ext cx="1052670" cy="1052670"/>
          </a:xfrm>
          <a:prstGeom prst="rect">
            <a:avLst/>
          </a:prstGeom>
          <a:solidFill>
            <a:srgbClr val="68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89" name="TextBox 88"/>
          <p:cNvSpPr txBox="1"/>
          <p:nvPr/>
        </p:nvSpPr>
        <p:spPr>
          <a:xfrm rot="11005280">
            <a:off x="2306657" y="6567786"/>
            <a:ext cx="1661814" cy="1661814"/>
          </a:xfrm>
          <a:prstGeom prst="rect">
            <a:avLst/>
          </a:prstGeom>
          <a:solidFill>
            <a:srgbClr val="71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90" name="TextBox 89"/>
          <p:cNvSpPr txBox="1"/>
          <p:nvPr/>
        </p:nvSpPr>
        <p:spPr>
          <a:xfrm rot="7817365">
            <a:off x="4017983" y="7502550"/>
            <a:ext cx="727050" cy="727050"/>
          </a:xfrm>
          <a:prstGeom prst="rect">
            <a:avLst/>
          </a:prstGeom>
          <a:solidFill>
            <a:srgbClr val="68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91" name="TextBox 90"/>
          <p:cNvSpPr txBox="1"/>
          <p:nvPr/>
        </p:nvSpPr>
        <p:spPr>
          <a:xfrm rot="17651873">
            <a:off x="112356" y="6796581"/>
            <a:ext cx="1433019" cy="1433019"/>
          </a:xfrm>
          <a:prstGeom prst="rect">
            <a:avLst/>
          </a:prstGeom>
          <a:solidFill>
            <a:srgbClr val="67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92" name="TextBox 91"/>
          <p:cNvSpPr txBox="1"/>
          <p:nvPr/>
        </p:nvSpPr>
        <p:spPr>
          <a:xfrm rot="20366928">
            <a:off x="6489415" y="6801486"/>
            <a:ext cx="1428114" cy="1428114"/>
          </a:xfrm>
          <a:prstGeom prst="rect">
            <a:avLst/>
          </a:prstGeom>
          <a:solidFill>
            <a:srgbClr val="6F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93" name="TextBox 92"/>
          <p:cNvSpPr txBox="1"/>
          <p:nvPr/>
        </p:nvSpPr>
        <p:spPr>
          <a:xfrm rot="9938153">
            <a:off x="1072903" y="7255913"/>
            <a:ext cx="973687" cy="973687"/>
          </a:xfrm>
          <a:prstGeom prst="rect">
            <a:avLst/>
          </a:prstGeom>
          <a:solidFill>
            <a:srgbClr val="69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94" name="TextBox 93"/>
          <p:cNvSpPr txBox="1"/>
          <p:nvPr/>
        </p:nvSpPr>
        <p:spPr>
          <a:xfrm rot="21393689">
            <a:off x="6250952" y="6657560"/>
            <a:ext cx="1572040" cy="1572040"/>
          </a:xfrm>
          <a:prstGeom prst="rect">
            <a:avLst/>
          </a:prstGeom>
          <a:solidFill>
            <a:srgbClr val="65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95" name="TextBox 94"/>
          <p:cNvSpPr txBox="1"/>
          <p:nvPr/>
        </p:nvSpPr>
        <p:spPr>
          <a:xfrm rot="1993241">
            <a:off x="3476719" y="7477535"/>
            <a:ext cx="752065" cy="752065"/>
          </a:xfrm>
          <a:prstGeom prst="rect">
            <a:avLst/>
          </a:prstGeom>
          <a:solidFill>
            <a:srgbClr val="65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96" name="TextBox 95"/>
          <p:cNvSpPr txBox="1"/>
          <p:nvPr/>
        </p:nvSpPr>
        <p:spPr>
          <a:xfrm rot="4685769">
            <a:off x="1348762" y="6708614"/>
            <a:ext cx="1520986" cy="1520986"/>
          </a:xfrm>
          <a:prstGeom prst="rect">
            <a:avLst/>
          </a:prstGeom>
          <a:solidFill>
            <a:srgbClr val="6C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97" name="TextBox 96"/>
          <p:cNvSpPr txBox="1"/>
          <p:nvPr/>
        </p:nvSpPr>
        <p:spPr>
          <a:xfrm rot="9525445">
            <a:off x="8638377" y="7464901"/>
            <a:ext cx="764699" cy="764699"/>
          </a:xfrm>
          <a:prstGeom prst="rect">
            <a:avLst/>
          </a:prstGeom>
          <a:solidFill>
            <a:srgbClr val="66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98" name="TextBox 97"/>
          <p:cNvSpPr txBox="1"/>
          <p:nvPr/>
        </p:nvSpPr>
        <p:spPr>
          <a:xfrm rot="10971211">
            <a:off x="9327647" y="6445527"/>
            <a:ext cx="1784073" cy="1784073"/>
          </a:xfrm>
          <a:prstGeom prst="rect">
            <a:avLst/>
          </a:prstGeom>
          <a:solidFill>
            <a:srgbClr val="66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99" name="TextBox 98"/>
          <p:cNvSpPr txBox="1"/>
          <p:nvPr/>
        </p:nvSpPr>
        <p:spPr>
          <a:xfrm rot="20146622">
            <a:off x="7006218" y="7301894"/>
            <a:ext cx="927706" cy="927706"/>
          </a:xfrm>
          <a:prstGeom prst="rect">
            <a:avLst/>
          </a:prstGeom>
          <a:solidFill>
            <a:srgbClr val="6E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0" name="TextBox 99"/>
          <p:cNvSpPr txBox="1"/>
          <p:nvPr/>
        </p:nvSpPr>
        <p:spPr>
          <a:xfrm rot="11549720">
            <a:off x="-1670124" y="6690705"/>
            <a:ext cx="1538895" cy="1538895"/>
          </a:xfrm>
          <a:prstGeom prst="rect">
            <a:avLst/>
          </a:prstGeom>
          <a:solidFill>
            <a:srgbClr val="6E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1" name="TextBox 100"/>
          <p:cNvSpPr txBox="1"/>
          <p:nvPr/>
        </p:nvSpPr>
        <p:spPr>
          <a:xfrm rot="13165457">
            <a:off x="12387487" y="6901087"/>
            <a:ext cx="1328513" cy="1328513"/>
          </a:xfrm>
          <a:prstGeom prst="rect">
            <a:avLst/>
          </a:prstGeom>
          <a:solidFill>
            <a:srgbClr val="68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2" name="TextBox 10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Meg Lanning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Australia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828800" y="914400"/>
            <a:ext cx="3657600" cy="457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5" name="Picture 10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3657600" cy="45720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4389120" y="5303520"/>
            <a:ext cx="1828800" cy="914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7" name="Picture 106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5303520"/>
            <a:ext cx="1828800" cy="914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73152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DOB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25 Mar 1992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100584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Birth Place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Singapore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/>
        </p:nvGraphicFramePr>
        <p:xfrm>
          <a:off x="73152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Sue Lanning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100584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Wayne Lanning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73152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Height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5'7"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100584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Marital Status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Unmarried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8686800" y="36576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Retired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8686800" y="45720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17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18347179">
            <a:off x="-1405632" y="7633292"/>
            <a:ext cx="596308" cy="596308"/>
          </a:xfrm>
          <a:prstGeom prst="rect">
            <a:avLst/>
          </a:prstGeom>
          <a:solidFill>
            <a:srgbClr val="6C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 rot="7401860">
            <a:off x="3928824" y="6629714"/>
            <a:ext cx="1599886" cy="1599886"/>
          </a:xfrm>
          <a:prstGeom prst="rect">
            <a:avLst/>
          </a:prstGeom>
          <a:solidFill>
            <a:srgbClr val="73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 rot="21474207">
            <a:off x="6702375" y="7480728"/>
            <a:ext cx="748872" cy="748872"/>
          </a:xfrm>
          <a:prstGeom prst="rect">
            <a:avLst/>
          </a:prstGeom>
          <a:solidFill>
            <a:srgbClr val="6F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 rot="4160370">
            <a:off x="3493029" y="6589596"/>
            <a:ext cx="1640004" cy="1640004"/>
          </a:xfrm>
          <a:prstGeom prst="rect">
            <a:avLst/>
          </a:prstGeom>
          <a:solidFill>
            <a:srgbClr val="6E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 rot="20894738">
            <a:off x="3626990" y="7234187"/>
            <a:ext cx="995413" cy="995413"/>
          </a:xfrm>
          <a:prstGeom prst="rect">
            <a:avLst/>
          </a:prstGeom>
          <a:solidFill>
            <a:srgbClr val="66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 rot="16352297">
            <a:off x="1561592" y="6872293"/>
            <a:ext cx="1357307" cy="1357307"/>
          </a:xfrm>
          <a:prstGeom prst="rect">
            <a:avLst/>
          </a:prstGeom>
          <a:solidFill>
            <a:srgbClr val="72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 rot="10809047">
            <a:off x="11301010" y="6489601"/>
            <a:ext cx="1739999" cy="1739999"/>
          </a:xfrm>
          <a:prstGeom prst="rect">
            <a:avLst/>
          </a:prstGeom>
          <a:solidFill>
            <a:srgbClr val="6D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 rot="17401362">
            <a:off x="-826879" y="7159076"/>
            <a:ext cx="1070524" cy="1070524"/>
          </a:xfrm>
          <a:prstGeom prst="rect">
            <a:avLst/>
          </a:prstGeom>
          <a:solidFill>
            <a:srgbClr val="73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 rot="39242">
            <a:off x="5937876" y="7549542"/>
            <a:ext cx="635363" cy="635363"/>
          </a:xfrm>
          <a:prstGeom prst="rect">
            <a:avLst/>
          </a:prstGeom>
          <a:solidFill>
            <a:srgbClr val="69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 rot="3798609">
            <a:off x="-245689" y="6833043"/>
            <a:ext cx="1396557" cy="1396557"/>
          </a:xfrm>
          <a:prstGeom prst="rect">
            <a:avLst/>
          </a:prstGeom>
          <a:solidFill>
            <a:srgbClr val="64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 rot="11913218">
            <a:off x="9177402" y="6540542"/>
            <a:ext cx="1689058" cy="1689058"/>
          </a:xfrm>
          <a:prstGeom prst="rect">
            <a:avLst/>
          </a:prstGeom>
          <a:solidFill>
            <a:srgbClr val="70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 rot="2239137">
            <a:off x="1601350" y="7227223"/>
            <a:ext cx="1002377" cy="1002377"/>
          </a:xfrm>
          <a:prstGeom prst="rect">
            <a:avLst/>
          </a:prstGeom>
          <a:solidFill>
            <a:srgbClr val="6A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14" name="TextBox 13"/>
          <p:cNvSpPr txBox="1"/>
          <p:nvPr/>
        </p:nvSpPr>
        <p:spPr>
          <a:xfrm rot="10550743">
            <a:off x="6226844" y="7339861"/>
            <a:ext cx="469805" cy="469805"/>
          </a:xfrm>
          <a:prstGeom prst="rect">
            <a:avLst/>
          </a:prstGeom>
          <a:solidFill>
            <a:srgbClr val="71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 rot="9465036">
            <a:off x="672658" y="6724611"/>
            <a:ext cx="1504989" cy="1504989"/>
          </a:xfrm>
          <a:prstGeom prst="rect">
            <a:avLst/>
          </a:prstGeom>
          <a:solidFill>
            <a:srgbClr val="6E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 rot="5044658">
            <a:off x="9442928" y="7475194"/>
            <a:ext cx="754406" cy="754406"/>
          </a:xfrm>
          <a:prstGeom prst="rect">
            <a:avLst/>
          </a:prstGeom>
          <a:solidFill>
            <a:srgbClr val="6A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 rot="8034246">
            <a:off x="8526187" y="6707046"/>
            <a:ext cx="1522554" cy="1522554"/>
          </a:xfrm>
          <a:prstGeom prst="rect">
            <a:avLst/>
          </a:prstGeom>
          <a:solidFill>
            <a:srgbClr val="65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18" name="TextBox 17"/>
          <p:cNvSpPr txBox="1"/>
          <p:nvPr/>
        </p:nvSpPr>
        <p:spPr>
          <a:xfrm rot="4968494">
            <a:off x="8018588" y="7071244"/>
            <a:ext cx="1158356" cy="1158356"/>
          </a:xfrm>
          <a:prstGeom prst="rect">
            <a:avLst/>
          </a:prstGeom>
          <a:solidFill>
            <a:srgbClr val="6F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19" name="TextBox 18"/>
          <p:cNvSpPr txBox="1"/>
          <p:nvPr/>
        </p:nvSpPr>
        <p:spPr>
          <a:xfrm rot="14499614">
            <a:off x="9016991" y="7699159"/>
            <a:ext cx="530441" cy="530441"/>
          </a:xfrm>
          <a:prstGeom prst="rect">
            <a:avLst/>
          </a:prstGeom>
          <a:solidFill>
            <a:srgbClr val="71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 rot="8837945">
            <a:off x="3051180" y="6664767"/>
            <a:ext cx="1564833" cy="1564833"/>
          </a:xfrm>
          <a:prstGeom prst="rect">
            <a:avLst/>
          </a:prstGeom>
          <a:solidFill>
            <a:srgbClr val="71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 rot="5742243">
            <a:off x="4677871" y="7346698"/>
            <a:ext cx="882902" cy="882902"/>
          </a:xfrm>
          <a:prstGeom prst="rect">
            <a:avLst/>
          </a:prstGeom>
          <a:solidFill>
            <a:srgbClr val="6B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2" name="TextBox 21"/>
          <p:cNvSpPr txBox="1"/>
          <p:nvPr/>
        </p:nvSpPr>
        <p:spPr>
          <a:xfrm rot="18261017">
            <a:off x="9320472" y="6578277"/>
            <a:ext cx="1651323" cy="1651323"/>
          </a:xfrm>
          <a:prstGeom prst="rect">
            <a:avLst/>
          </a:prstGeom>
          <a:solidFill>
            <a:srgbClr val="6C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23" name="TextBox 22"/>
          <p:cNvSpPr txBox="1"/>
          <p:nvPr/>
        </p:nvSpPr>
        <p:spPr>
          <a:xfrm rot="13400466">
            <a:off x="4443987" y="7445236"/>
            <a:ext cx="779211" cy="779211"/>
          </a:xfrm>
          <a:prstGeom prst="rect">
            <a:avLst/>
          </a:prstGeom>
          <a:solidFill>
            <a:srgbClr val="6D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24" name="TextBox 23"/>
          <p:cNvSpPr txBox="1"/>
          <p:nvPr/>
        </p:nvSpPr>
        <p:spPr>
          <a:xfrm rot="11055680">
            <a:off x="11211505" y="6434450"/>
            <a:ext cx="1795150" cy="1795150"/>
          </a:xfrm>
          <a:prstGeom prst="rect">
            <a:avLst/>
          </a:prstGeom>
          <a:solidFill>
            <a:srgbClr val="64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25" name="TextBox 24"/>
          <p:cNvSpPr txBox="1"/>
          <p:nvPr/>
        </p:nvSpPr>
        <p:spPr>
          <a:xfrm rot="16154339">
            <a:off x="-2083" y="7736518"/>
            <a:ext cx="493082" cy="493082"/>
          </a:xfrm>
          <a:prstGeom prst="rect">
            <a:avLst/>
          </a:prstGeom>
          <a:solidFill>
            <a:srgbClr val="73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26" name="TextBox 25"/>
          <p:cNvSpPr txBox="1"/>
          <p:nvPr/>
        </p:nvSpPr>
        <p:spPr>
          <a:xfrm rot="8532901">
            <a:off x="-109155" y="7133100"/>
            <a:ext cx="1096500" cy="1096500"/>
          </a:xfrm>
          <a:prstGeom prst="rect">
            <a:avLst/>
          </a:prstGeom>
          <a:solidFill>
            <a:srgbClr val="6F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7" name="TextBox 26"/>
          <p:cNvSpPr txBox="1"/>
          <p:nvPr/>
        </p:nvSpPr>
        <p:spPr>
          <a:xfrm rot="15969005">
            <a:off x="8815783" y="6624507"/>
            <a:ext cx="1605093" cy="1605093"/>
          </a:xfrm>
          <a:prstGeom prst="rect">
            <a:avLst/>
          </a:prstGeom>
          <a:solidFill>
            <a:srgbClr val="6D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28" name="TextBox 27"/>
          <p:cNvSpPr txBox="1"/>
          <p:nvPr/>
        </p:nvSpPr>
        <p:spPr>
          <a:xfrm rot="2652291">
            <a:off x="8206805" y="7256803"/>
            <a:ext cx="972797" cy="972797"/>
          </a:xfrm>
          <a:prstGeom prst="rect">
            <a:avLst/>
          </a:prstGeom>
          <a:solidFill>
            <a:srgbClr val="72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9" name="TextBox 28"/>
          <p:cNvSpPr txBox="1"/>
          <p:nvPr/>
        </p:nvSpPr>
        <p:spPr>
          <a:xfrm rot="20730621">
            <a:off x="1669727" y="6636116"/>
            <a:ext cx="1593484" cy="1593484"/>
          </a:xfrm>
          <a:prstGeom prst="rect">
            <a:avLst/>
          </a:prstGeom>
          <a:solidFill>
            <a:srgbClr val="73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30" name="TextBox 29"/>
          <p:cNvSpPr txBox="1"/>
          <p:nvPr/>
        </p:nvSpPr>
        <p:spPr>
          <a:xfrm rot="21180728">
            <a:off x="10702029" y="6944861"/>
            <a:ext cx="1284739" cy="1284739"/>
          </a:xfrm>
          <a:prstGeom prst="rect">
            <a:avLst/>
          </a:prstGeom>
          <a:solidFill>
            <a:srgbClr val="72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31" name="TextBox 30"/>
          <p:cNvSpPr txBox="1"/>
          <p:nvPr/>
        </p:nvSpPr>
        <p:spPr>
          <a:xfrm rot="15941975">
            <a:off x="1286881" y="6507048"/>
            <a:ext cx="1722552" cy="1722552"/>
          </a:xfrm>
          <a:prstGeom prst="rect">
            <a:avLst/>
          </a:prstGeom>
          <a:solidFill>
            <a:srgbClr val="6D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32" name="TextBox 31"/>
          <p:cNvSpPr txBox="1"/>
          <p:nvPr/>
        </p:nvSpPr>
        <p:spPr>
          <a:xfrm rot="11352399">
            <a:off x="9705693" y="6442483"/>
            <a:ext cx="1787117" cy="1787117"/>
          </a:xfrm>
          <a:prstGeom prst="rect">
            <a:avLst/>
          </a:prstGeom>
          <a:solidFill>
            <a:srgbClr val="70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33" name="TextBox 32"/>
          <p:cNvSpPr txBox="1"/>
          <p:nvPr/>
        </p:nvSpPr>
        <p:spPr>
          <a:xfrm rot="11154222">
            <a:off x="-1529859" y="7015900"/>
            <a:ext cx="1213700" cy="1213700"/>
          </a:xfrm>
          <a:prstGeom prst="rect">
            <a:avLst/>
          </a:prstGeom>
          <a:solidFill>
            <a:srgbClr val="65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34" name="TextBox 33"/>
          <p:cNvSpPr txBox="1"/>
          <p:nvPr/>
        </p:nvSpPr>
        <p:spPr>
          <a:xfrm rot="12360519">
            <a:off x="4053697" y="6964590"/>
            <a:ext cx="1265010" cy="1265010"/>
          </a:xfrm>
          <a:prstGeom prst="rect">
            <a:avLst/>
          </a:prstGeom>
          <a:solidFill>
            <a:srgbClr val="69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35" name="TextBox 34"/>
          <p:cNvSpPr txBox="1"/>
          <p:nvPr/>
        </p:nvSpPr>
        <p:spPr>
          <a:xfrm rot="2484205">
            <a:off x="12082806" y="6596406"/>
            <a:ext cx="1633194" cy="1633194"/>
          </a:xfrm>
          <a:prstGeom prst="rect">
            <a:avLst/>
          </a:prstGeom>
          <a:solidFill>
            <a:srgbClr val="69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36" name="TextBox 35"/>
          <p:cNvSpPr txBox="1"/>
          <p:nvPr/>
        </p:nvSpPr>
        <p:spPr>
          <a:xfrm rot="3723925">
            <a:off x="11900621" y="6414221"/>
            <a:ext cx="1815379" cy="1815379"/>
          </a:xfrm>
          <a:prstGeom prst="rect">
            <a:avLst/>
          </a:prstGeom>
          <a:solidFill>
            <a:srgbClr val="6F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37" name="TextBox 36"/>
          <p:cNvSpPr txBox="1"/>
          <p:nvPr/>
        </p:nvSpPr>
        <p:spPr>
          <a:xfrm rot="1185097">
            <a:off x="5900950" y="6542734"/>
            <a:ext cx="1686866" cy="1686866"/>
          </a:xfrm>
          <a:prstGeom prst="rect">
            <a:avLst/>
          </a:prstGeom>
          <a:solidFill>
            <a:srgbClr val="68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38" name="TextBox 37"/>
          <p:cNvSpPr txBox="1"/>
          <p:nvPr/>
        </p:nvSpPr>
        <p:spPr>
          <a:xfrm rot="5978748">
            <a:off x="4353184" y="7454787"/>
            <a:ext cx="774813" cy="774813"/>
          </a:xfrm>
          <a:prstGeom prst="rect">
            <a:avLst/>
          </a:prstGeom>
          <a:solidFill>
            <a:srgbClr val="72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39" name="TextBox 38"/>
          <p:cNvSpPr txBox="1"/>
          <p:nvPr/>
        </p:nvSpPr>
        <p:spPr>
          <a:xfrm rot="15941772">
            <a:off x="4690175" y="7467072"/>
            <a:ext cx="661108" cy="661108"/>
          </a:xfrm>
          <a:prstGeom prst="rect">
            <a:avLst/>
          </a:prstGeom>
          <a:solidFill>
            <a:srgbClr val="6F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40" name="TextBox 39"/>
          <p:cNvSpPr txBox="1"/>
          <p:nvPr/>
        </p:nvSpPr>
        <p:spPr>
          <a:xfrm rot="8123238">
            <a:off x="12128563" y="6813910"/>
            <a:ext cx="1415690" cy="1415690"/>
          </a:xfrm>
          <a:prstGeom prst="rect">
            <a:avLst/>
          </a:prstGeom>
          <a:solidFill>
            <a:srgbClr val="6E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41" name="TextBox 40"/>
          <p:cNvSpPr txBox="1"/>
          <p:nvPr/>
        </p:nvSpPr>
        <p:spPr>
          <a:xfrm rot="16651745">
            <a:off x="6572896" y="6803583"/>
            <a:ext cx="1426017" cy="1426017"/>
          </a:xfrm>
          <a:prstGeom prst="rect">
            <a:avLst/>
          </a:prstGeom>
          <a:solidFill>
            <a:srgbClr val="6D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42" name="TextBox 41"/>
          <p:cNvSpPr txBox="1"/>
          <p:nvPr/>
        </p:nvSpPr>
        <p:spPr>
          <a:xfrm rot="11158989">
            <a:off x="11975986" y="6489586"/>
            <a:ext cx="1740014" cy="1740014"/>
          </a:xfrm>
          <a:prstGeom prst="rect">
            <a:avLst/>
          </a:prstGeom>
          <a:solidFill>
            <a:srgbClr val="67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43" name="TextBox 42"/>
          <p:cNvSpPr txBox="1"/>
          <p:nvPr/>
        </p:nvSpPr>
        <p:spPr>
          <a:xfrm rot="14296455">
            <a:off x="-1322962" y="7035106"/>
            <a:ext cx="1194494" cy="1194494"/>
          </a:xfrm>
          <a:prstGeom prst="rect">
            <a:avLst/>
          </a:prstGeom>
          <a:solidFill>
            <a:srgbClr val="67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44" name="TextBox 43"/>
          <p:cNvSpPr txBox="1"/>
          <p:nvPr/>
        </p:nvSpPr>
        <p:spPr>
          <a:xfrm rot="11729042">
            <a:off x="5600367" y="7366366"/>
            <a:ext cx="526366" cy="526366"/>
          </a:xfrm>
          <a:prstGeom prst="rect">
            <a:avLst/>
          </a:prstGeom>
          <a:solidFill>
            <a:srgbClr val="64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45" name="TextBox 44"/>
          <p:cNvSpPr txBox="1"/>
          <p:nvPr/>
        </p:nvSpPr>
        <p:spPr>
          <a:xfrm rot="1937048">
            <a:off x="3317878" y="6657283"/>
            <a:ext cx="1572317" cy="1572317"/>
          </a:xfrm>
          <a:prstGeom prst="rect">
            <a:avLst/>
          </a:prstGeom>
          <a:solidFill>
            <a:srgbClr val="65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46" name="TextBox 45"/>
          <p:cNvSpPr txBox="1"/>
          <p:nvPr/>
        </p:nvSpPr>
        <p:spPr>
          <a:xfrm rot="9265538">
            <a:off x="9330597" y="7577573"/>
            <a:ext cx="652027" cy="652027"/>
          </a:xfrm>
          <a:prstGeom prst="rect">
            <a:avLst/>
          </a:prstGeom>
          <a:solidFill>
            <a:srgbClr val="67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47" name="TextBox 46"/>
          <p:cNvSpPr txBox="1"/>
          <p:nvPr/>
        </p:nvSpPr>
        <p:spPr>
          <a:xfrm rot="12619393">
            <a:off x="12238636" y="6752236"/>
            <a:ext cx="1477364" cy="1477364"/>
          </a:xfrm>
          <a:prstGeom prst="rect">
            <a:avLst/>
          </a:prstGeom>
          <a:solidFill>
            <a:srgbClr val="6C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48" name="TextBox 47"/>
          <p:cNvSpPr txBox="1"/>
          <p:nvPr/>
        </p:nvSpPr>
        <p:spPr>
          <a:xfrm rot="6578712">
            <a:off x="5022518" y="7176691"/>
            <a:ext cx="1052909" cy="1052909"/>
          </a:xfrm>
          <a:prstGeom prst="rect">
            <a:avLst/>
          </a:prstGeom>
          <a:solidFill>
            <a:srgbClr val="6C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49" name="TextBox 48"/>
          <p:cNvSpPr txBox="1"/>
          <p:nvPr/>
        </p:nvSpPr>
        <p:spPr>
          <a:xfrm rot="5440414">
            <a:off x="3942256" y="7180086"/>
            <a:ext cx="1049514" cy="1049514"/>
          </a:xfrm>
          <a:prstGeom prst="rect">
            <a:avLst/>
          </a:prstGeom>
          <a:solidFill>
            <a:srgbClr val="71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50" name="TextBox 49"/>
          <p:cNvSpPr txBox="1"/>
          <p:nvPr/>
        </p:nvSpPr>
        <p:spPr>
          <a:xfrm rot="15390687">
            <a:off x="7593851" y="6759809"/>
            <a:ext cx="1469791" cy="1469791"/>
          </a:xfrm>
          <a:prstGeom prst="rect">
            <a:avLst/>
          </a:prstGeom>
          <a:solidFill>
            <a:srgbClr val="65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51" name="TextBox 50"/>
          <p:cNvSpPr txBox="1"/>
          <p:nvPr/>
        </p:nvSpPr>
        <p:spPr>
          <a:xfrm rot="3962812">
            <a:off x="-1478540" y="6709860"/>
            <a:ext cx="1519740" cy="1519740"/>
          </a:xfrm>
          <a:prstGeom prst="rect">
            <a:avLst/>
          </a:prstGeom>
          <a:solidFill>
            <a:srgbClr val="67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52" name="TextBox 51"/>
          <p:cNvSpPr txBox="1"/>
          <p:nvPr/>
        </p:nvSpPr>
        <p:spPr>
          <a:xfrm rot="14572593">
            <a:off x="397760" y="6872125"/>
            <a:ext cx="1357475" cy="1357475"/>
          </a:xfrm>
          <a:prstGeom prst="rect">
            <a:avLst/>
          </a:prstGeom>
          <a:solidFill>
            <a:srgbClr val="71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53" name="TextBox 52"/>
          <p:cNvSpPr txBox="1"/>
          <p:nvPr/>
        </p:nvSpPr>
        <p:spPr>
          <a:xfrm rot="72293">
            <a:off x="10766622" y="7667186"/>
            <a:ext cx="562414" cy="562414"/>
          </a:xfrm>
          <a:prstGeom prst="rect">
            <a:avLst/>
          </a:prstGeom>
          <a:solidFill>
            <a:srgbClr val="67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54" name="TextBox 53"/>
          <p:cNvSpPr txBox="1"/>
          <p:nvPr/>
        </p:nvSpPr>
        <p:spPr>
          <a:xfrm rot="19770892">
            <a:off x="10748699" y="7453733"/>
            <a:ext cx="739268" cy="739268"/>
          </a:xfrm>
          <a:prstGeom prst="rect">
            <a:avLst/>
          </a:prstGeom>
          <a:solidFill>
            <a:srgbClr val="6E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55" name="TextBox 54"/>
          <p:cNvSpPr txBox="1"/>
          <p:nvPr/>
        </p:nvSpPr>
        <p:spPr>
          <a:xfrm rot="7763886">
            <a:off x="12190330" y="6703930"/>
            <a:ext cx="1525670" cy="1525670"/>
          </a:xfrm>
          <a:prstGeom prst="rect">
            <a:avLst/>
          </a:prstGeom>
          <a:solidFill>
            <a:srgbClr val="67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56" name="TextBox 55"/>
          <p:cNvSpPr txBox="1"/>
          <p:nvPr/>
        </p:nvSpPr>
        <p:spPr>
          <a:xfrm rot="1685164">
            <a:off x="10625793" y="6758907"/>
            <a:ext cx="1470693" cy="1470693"/>
          </a:xfrm>
          <a:prstGeom prst="rect">
            <a:avLst/>
          </a:prstGeom>
          <a:solidFill>
            <a:srgbClr val="67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57" name="TextBox 56"/>
          <p:cNvSpPr txBox="1"/>
          <p:nvPr/>
        </p:nvSpPr>
        <p:spPr>
          <a:xfrm rot="12229927">
            <a:off x="-1345144" y="7069961"/>
            <a:ext cx="1159639" cy="1159639"/>
          </a:xfrm>
          <a:prstGeom prst="rect">
            <a:avLst/>
          </a:prstGeom>
          <a:solidFill>
            <a:srgbClr val="68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58" name="TextBox 57"/>
          <p:cNvSpPr txBox="1"/>
          <p:nvPr/>
        </p:nvSpPr>
        <p:spPr>
          <a:xfrm rot="19578980">
            <a:off x="10034032" y="7486784"/>
            <a:ext cx="742816" cy="742816"/>
          </a:xfrm>
          <a:prstGeom prst="rect">
            <a:avLst/>
          </a:prstGeom>
          <a:solidFill>
            <a:srgbClr val="6A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59" name="TextBox 58"/>
          <p:cNvSpPr txBox="1"/>
          <p:nvPr/>
        </p:nvSpPr>
        <p:spPr>
          <a:xfrm rot="13010868">
            <a:off x="3546883" y="7604833"/>
            <a:ext cx="483471" cy="483471"/>
          </a:xfrm>
          <a:prstGeom prst="rect">
            <a:avLst/>
          </a:prstGeom>
          <a:solidFill>
            <a:srgbClr val="6A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60" name="TextBox 59"/>
          <p:cNvSpPr txBox="1"/>
          <p:nvPr/>
        </p:nvSpPr>
        <p:spPr>
          <a:xfrm rot="17720350">
            <a:off x="-795336" y="6842700"/>
            <a:ext cx="1386900" cy="1386900"/>
          </a:xfrm>
          <a:prstGeom prst="rect">
            <a:avLst/>
          </a:prstGeom>
          <a:solidFill>
            <a:srgbClr val="70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61" name="TextBox 60"/>
          <p:cNvSpPr txBox="1"/>
          <p:nvPr/>
        </p:nvSpPr>
        <p:spPr>
          <a:xfrm rot="8113909">
            <a:off x="6266898" y="7461385"/>
            <a:ext cx="768215" cy="768215"/>
          </a:xfrm>
          <a:prstGeom prst="rect">
            <a:avLst/>
          </a:prstGeom>
          <a:solidFill>
            <a:srgbClr val="6C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62" name="TextBox 61"/>
          <p:cNvSpPr txBox="1"/>
          <p:nvPr/>
        </p:nvSpPr>
        <p:spPr>
          <a:xfrm rot="15603970">
            <a:off x="714718" y="6449274"/>
            <a:ext cx="1780326" cy="1780326"/>
          </a:xfrm>
          <a:prstGeom prst="rect">
            <a:avLst/>
          </a:prstGeom>
          <a:solidFill>
            <a:srgbClr val="67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63" name="TextBox 62"/>
          <p:cNvSpPr txBox="1"/>
          <p:nvPr/>
        </p:nvSpPr>
        <p:spPr>
          <a:xfrm rot="810163">
            <a:off x="-1479395" y="7193901"/>
            <a:ext cx="1035699" cy="1035699"/>
          </a:xfrm>
          <a:prstGeom prst="rect">
            <a:avLst/>
          </a:prstGeom>
          <a:solidFill>
            <a:srgbClr val="65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64" name="TextBox 63"/>
          <p:cNvSpPr txBox="1"/>
          <p:nvPr/>
        </p:nvSpPr>
        <p:spPr>
          <a:xfrm rot="14090367">
            <a:off x="12875601" y="7710331"/>
            <a:ext cx="519269" cy="519269"/>
          </a:xfrm>
          <a:prstGeom prst="rect">
            <a:avLst/>
          </a:prstGeom>
          <a:solidFill>
            <a:srgbClr val="73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65" name="TextBox 64"/>
          <p:cNvSpPr txBox="1"/>
          <p:nvPr/>
        </p:nvSpPr>
        <p:spPr>
          <a:xfrm rot="10321248">
            <a:off x="7931219" y="7446044"/>
            <a:ext cx="584728" cy="584728"/>
          </a:xfrm>
          <a:prstGeom prst="rect">
            <a:avLst/>
          </a:prstGeom>
          <a:solidFill>
            <a:srgbClr val="67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66" name="TextBox 65"/>
          <p:cNvSpPr txBox="1"/>
          <p:nvPr/>
        </p:nvSpPr>
        <p:spPr>
          <a:xfrm rot="17516756">
            <a:off x="11417032" y="6924861"/>
            <a:ext cx="1304739" cy="1304739"/>
          </a:xfrm>
          <a:prstGeom prst="rect">
            <a:avLst/>
          </a:prstGeom>
          <a:solidFill>
            <a:srgbClr val="6E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67" name="TextBox 66"/>
          <p:cNvSpPr txBox="1"/>
          <p:nvPr/>
        </p:nvSpPr>
        <p:spPr>
          <a:xfrm rot="14859307">
            <a:off x="735919" y="7659147"/>
            <a:ext cx="570453" cy="570453"/>
          </a:xfrm>
          <a:prstGeom prst="rect">
            <a:avLst/>
          </a:prstGeom>
          <a:solidFill>
            <a:srgbClr val="6C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68" name="TextBox 67"/>
          <p:cNvSpPr txBox="1"/>
          <p:nvPr/>
        </p:nvSpPr>
        <p:spPr>
          <a:xfrm rot="8660497">
            <a:off x="9741183" y="7292603"/>
            <a:ext cx="936997" cy="936997"/>
          </a:xfrm>
          <a:prstGeom prst="rect">
            <a:avLst/>
          </a:prstGeom>
          <a:solidFill>
            <a:srgbClr val="6F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69" name="TextBox 68"/>
          <p:cNvSpPr txBox="1"/>
          <p:nvPr/>
        </p:nvSpPr>
        <p:spPr>
          <a:xfrm rot="13840678">
            <a:off x="8655975" y="7097976"/>
            <a:ext cx="1131624" cy="1131624"/>
          </a:xfrm>
          <a:prstGeom prst="rect">
            <a:avLst/>
          </a:prstGeom>
          <a:solidFill>
            <a:srgbClr val="6B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70" name="TextBox 69"/>
          <p:cNvSpPr txBox="1"/>
          <p:nvPr/>
        </p:nvSpPr>
        <p:spPr>
          <a:xfrm rot="8126306">
            <a:off x="4948476" y="7556970"/>
            <a:ext cx="528001" cy="528001"/>
          </a:xfrm>
          <a:prstGeom prst="rect">
            <a:avLst/>
          </a:prstGeom>
          <a:solidFill>
            <a:srgbClr val="6B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71" name="TextBox 70"/>
          <p:cNvSpPr txBox="1"/>
          <p:nvPr/>
        </p:nvSpPr>
        <p:spPr>
          <a:xfrm rot="8532102">
            <a:off x="6370540" y="7246533"/>
            <a:ext cx="983067" cy="983067"/>
          </a:xfrm>
          <a:prstGeom prst="rect">
            <a:avLst/>
          </a:prstGeom>
          <a:solidFill>
            <a:srgbClr val="6E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72" name="TextBox 71"/>
          <p:cNvSpPr txBox="1"/>
          <p:nvPr/>
        </p:nvSpPr>
        <p:spPr>
          <a:xfrm rot="15159576">
            <a:off x="-1734537" y="6838106"/>
            <a:ext cx="1391494" cy="1391494"/>
          </a:xfrm>
          <a:prstGeom prst="rect">
            <a:avLst/>
          </a:prstGeom>
          <a:solidFill>
            <a:srgbClr val="6C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73" name="TextBox 72"/>
          <p:cNvSpPr txBox="1"/>
          <p:nvPr/>
        </p:nvSpPr>
        <p:spPr>
          <a:xfrm rot="9077979">
            <a:off x="9135372" y="7736144"/>
            <a:ext cx="493456" cy="493456"/>
          </a:xfrm>
          <a:prstGeom prst="rect">
            <a:avLst/>
          </a:prstGeom>
          <a:solidFill>
            <a:srgbClr val="72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74" name="TextBox 73"/>
          <p:cNvSpPr txBox="1"/>
          <p:nvPr/>
        </p:nvSpPr>
        <p:spPr>
          <a:xfrm rot="75726">
            <a:off x="4174189" y="6544030"/>
            <a:ext cx="1685570" cy="1685570"/>
          </a:xfrm>
          <a:prstGeom prst="rect">
            <a:avLst/>
          </a:prstGeom>
          <a:solidFill>
            <a:srgbClr val="73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75" name="TextBox 74"/>
          <p:cNvSpPr txBox="1"/>
          <p:nvPr/>
        </p:nvSpPr>
        <p:spPr>
          <a:xfrm rot="491456">
            <a:off x="6275551" y="7287855"/>
            <a:ext cx="941745" cy="941745"/>
          </a:xfrm>
          <a:prstGeom prst="rect">
            <a:avLst/>
          </a:prstGeom>
          <a:solidFill>
            <a:srgbClr val="6D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76" name="TextBox 75"/>
          <p:cNvSpPr txBox="1"/>
          <p:nvPr/>
        </p:nvSpPr>
        <p:spPr>
          <a:xfrm rot="15682814">
            <a:off x="-64055" y="7427448"/>
            <a:ext cx="543556" cy="543556"/>
          </a:xfrm>
          <a:prstGeom prst="rect">
            <a:avLst/>
          </a:prstGeom>
          <a:solidFill>
            <a:srgbClr val="6B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77" name="TextBox 76"/>
          <p:cNvSpPr txBox="1"/>
          <p:nvPr/>
        </p:nvSpPr>
        <p:spPr>
          <a:xfrm rot="8936763">
            <a:off x="3669573" y="6443408"/>
            <a:ext cx="1786192" cy="1786192"/>
          </a:xfrm>
          <a:prstGeom prst="rect">
            <a:avLst/>
          </a:prstGeom>
          <a:solidFill>
            <a:srgbClr val="6F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78" name="TextBox 77"/>
          <p:cNvSpPr txBox="1"/>
          <p:nvPr/>
        </p:nvSpPr>
        <p:spPr>
          <a:xfrm rot="21057969">
            <a:off x="12495946" y="7011144"/>
            <a:ext cx="1218456" cy="1218456"/>
          </a:xfrm>
          <a:prstGeom prst="rect">
            <a:avLst/>
          </a:prstGeom>
          <a:solidFill>
            <a:srgbClr val="6C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79" name="TextBox 78"/>
          <p:cNvSpPr txBox="1"/>
          <p:nvPr/>
        </p:nvSpPr>
        <p:spPr>
          <a:xfrm rot="5824047">
            <a:off x="9200040" y="6537588"/>
            <a:ext cx="1692012" cy="1692012"/>
          </a:xfrm>
          <a:prstGeom prst="rect">
            <a:avLst/>
          </a:prstGeom>
          <a:solidFill>
            <a:srgbClr val="72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80" name="TextBox 79"/>
          <p:cNvSpPr txBox="1"/>
          <p:nvPr/>
        </p:nvSpPr>
        <p:spPr>
          <a:xfrm rot="9895397">
            <a:off x="9167604" y="7481124"/>
            <a:ext cx="748476" cy="748476"/>
          </a:xfrm>
          <a:prstGeom prst="rect">
            <a:avLst/>
          </a:prstGeom>
          <a:solidFill>
            <a:srgbClr val="73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81" name="TextBox 80"/>
          <p:cNvSpPr txBox="1"/>
          <p:nvPr/>
        </p:nvSpPr>
        <p:spPr>
          <a:xfrm rot="15882838">
            <a:off x="-499617" y="7456585"/>
            <a:ext cx="773015" cy="773015"/>
          </a:xfrm>
          <a:prstGeom prst="rect">
            <a:avLst/>
          </a:prstGeom>
          <a:solidFill>
            <a:srgbClr val="6F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82" name="TextBox 81"/>
          <p:cNvSpPr txBox="1"/>
          <p:nvPr/>
        </p:nvSpPr>
        <p:spPr>
          <a:xfrm rot="10857818">
            <a:off x="4479062" y="7469348"/>
            <a:ext cx="760252" cy="760252"/>
          </a:xfrm>
          <a:prstGeom prst="rect">
            <a:avLst/>
          </a:prstGeom>
          <a:solidFill>
            <a:srgbClr val="68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83" name="TextBox 82"/>
          <p:cNvSpPr txBox="1"/>
          <p:nvPr/>
        </p:nvSpPr>
        <p:spPr>
          <a:xfrm rot="6752300">
            <a:off x="5796411" y="7497840"/>
            <a:ext cx="731760" cy="731760"/>
          </a:xfrm>
          <a:prstGeom prst="rect">
            <a:avLst/>
          </a:prstGeom>
          <a:solidFill>
            <a:srgbClr val="69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4" name="TextBox 83"/>
          <p:cNvSpPr txBox="1"/>
          <p:nvPr/>
        </p:nvSpPr>
        <p:spPr>
          <a:xfrm rot="3777691">
            <a:off x="10181049" y="6789591"/>
            <a:ext cx="1440009" cy="1440009"/>
          </a:xfrm>
          <a:prstGeom prst="rect">
            <a:avLst/>
          </a:prstGeom>
          <a:solidFill>
            <a:srgbClr val="6B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5" name="TextBox 84"/>
          <p:cNvSpPr txBox="1"/>
          <p:nvPr/>
        </p:nvSpPr>
        <p:spPr>
          <a:xfrm rot="15764710">
            <a:off x="4248052" y="6949938"/>
            <a:ext cx="1279662" cy="1279662"/>
          </a:xfrm>
          <a:prstGeom prst="rect">
            <a:avLst/>
          </a:prstGeom>
          <a:solidFill>
            <a:srgbClr val="69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6" name="TextBox 85"/>
          <p:cNvSpPr txBox="1"/>
          <p:nvPr/>
        </p:nvSpPr>
        <p:spPr>
          <a:xfrm rot="19476196">
            <a:off x="5849352" y="6452657"/>
            <a:ext cx="1776943" cy="1776943"/>
          </a:xfrm>
          <a:prstGeom prst="rect">
            <a:avLst/>
          </a:prstGeom>
          <a:solidFill>
            <a:srgbClr val="68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87" name="TextBox 86"/>
          <p:cNvSpPr txBox="1"/>
          <p:nvPr/>
        </p:nvSpPr>
        <p:spPr>
          <a:xfrm rot="10238028">
            <a:off x="11870938" y="6474786"/>
            <a:ext cx="1754814" cy="1754814"/>
          </a:xfrm>
          <a:prstGeom prst="rect">
            <a:avLst/>
          </a:prstGeom>
          <a:solidFill>
            <a:srgbClr val="6C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88" name="TextBox 87"/>
          <p:cNvSpPr txBox="1"/>
          <p:nvPr/>
        </p:nvSpPr>
        <p:spPr>
          <a:xfrm rot="10122210">
            <a:off x="12227329" y="6740929"/>
            <a:ext cx="1488671" cy="1488671"/>
          </a:xfrm>
          <a:prstGeom prst="rect">
            <a:avLst/>
          </a:prstGeom>
          <a:solidFill>
            <a:srgbClr val="68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9" name="TextBox 88"/>
          <p:cNvSpPr txBox="1"/>
          <p:nvPr/>
        </p:nvSpPr>
        <p:spPr>
          <a:xfrm rot="9331035">
            <a:off x="4931599" y="7562903"/>
            <a:ext cx="621395" cy="621395"/>
          </a:xfrm>
          <a:prstGeom prst="rect">
            <a:avLst/>
          </a:prstGeom>
          <a:solidFill>
            <a:srgbClr val="68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90" name="TextBox 89"/>
          <p:cNvSpPr txBox="1"/>
          <p:nvPr/>
        </p:nvSpPr>
        <p:spPr>
          <a:xfrm rot="18252916">
            <a:off x="1978626" y="7522782"/>
            <a:ext cx="706818" cy="706818"/>
          </a:xfrm>
          <a:prstGeom prst="rect">
            <a:avLst/>
          </a:prstGeom>
          <a:solidFill>
            <a:srgbClr val="70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91" name="TextBox 90"/>
          <p:cNvSpPr txBox="1"/>
          <p:nvPr/>
        </p:nvSpPr>
        <p:spPr>
          <a:xfrm rot="6845960">
            <a:off x="5708848" y="6692315"/>
            <a:ext cx="1537285" cy="1537285"/>
          </a:xfrm>
          <a:prstGeom prst="rect">
            <a:avLst/>
          </a:prstGeom>
          <a:solidFill>
            <a:srgbClr val="6C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92" name="TextBox 91"/>
          <p:cNvSpPr txBox="1"/>
          <p:nvPr/>
        </p:nvSpPr>
        <p:spPr>
          <a:xfrm rot="17442474">
            <a:off x="6042176" y="6489395"/>
            <a:ext cx="1740205" cy="1740205"/>
          </a:xfrm>
          <a:prstGeom prst="rect">
            <a:avLst/>
          </a:prstGeom>
          <a:solidFill>
            <a:srgbClr val="64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93" name="TextBox 92"/>
          <p:cNvSpPr txBox="1"/>
          <p:nvPr/>
        </p:nvSpPr>
        <p:spPr>
          <a:xfrm rot="7462359">
            <a:off x="8582506" y="7399711"/>
            <a:ext cx="829889" cy="829889"/>
          </a:xfrm>
          <a:prstGeom prst="rect">
            <a:avLst/>
          </a:prstGeom>
          <a:solidFill>
            <a:srgbClr val="6A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94" name="TextBox 93"/>
          <p:cNvSpPr txBox="1"/>
          <p:nvPr/>
        </p:nvSpPr>
        <p:spPr>
          <a:xfrm rot="9023993">
            <a:off x="756787" y="6621192"/>
            <a:ext cx="1608408" cy="1608408"/>
          </a:xfrm>
          <a:prstGeom prst="rect">
            <a:avLst/>
          </a:prstGeom>
          <a:solidFill>
            <a:srgbClr val="6A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95" name="TextBox 94"/>
          <p:cNvSpPr txBox="1"/>
          <p:nvPr/>
        </p:nvSpPr>
        <p:spPr>
          <a:xfrm rot="14972271">
            <a:off x="-532890" y="6667385"/>
            <a:ext cx="1562215" cy="1562215"/>
          </a:xfrm>
          <a:prstGeom prst="rect">
            <a:avLst/>
          </a:prstGeom>
          <a:solidFill>
            <a:srgbClr val="72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96" name="TextBox 95"/>
          <p:cNvSpPr txBox="1"/>
          <p:nvPr/>
        </p:nvSpPr>
        <p:spPr>
          <a:xfrm rot="8237136">
            <a:off x="10675873" y="7136695"/>
            <a:ext cx="1092905" cy="1092905"/>
          </a:xfrm>
          <a:prstGeom prst="rect">
            <a:avLst/>
          </a:prstGeom>
          <a:solidFill>
            <a:srgbClr val="70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97" name="TextBox 96"/>
          <p:cNvSpPr txBox="1"/>
          <p:nvPr/>
        </p:nvSpPr>
        <p:spPr>
          <a:xfrm rot="16161988">
            <a:off x="10700792" y="6605568"/>
            <a:ext cx="1624032" cy="1624032"/>
          </a:xfrm>
          <a:prstGeom prst="rect">
            <a:avLst/>
          </a:prstGeom>
          <a:solidFill>
            <a:srgbClr val="65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98" name="TextBox 97"/>
          <p:cNvSpPr txBox="1"/>
          <p:nvPr/>
        </p:nvSpPr>
        <p:spPr>
          <a:xfrm rot="19224558">
            <a:off x="5199669" y="6888333"/>
            <a:ext cx="1341267" cy="1341267"/>
          </a:xfrm>
          <a:prstGeom prst="rect">
            <a:avLst/>
          </a:prstGeom>
          <a:solidFill>
            <a:srgbClr val="68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99" name="TextBox 98"/>
          <p:cNvSpPr txBox="1"/>
          <p:nvPr/>
        </p:nvSpPr>
        <p:spPr>
          <a:xfrm rot="19699200">
            <a:off x="1942138" y="7299507"/>
            <a:ext cx="930093" cy="930093"/>
          </a:xfrm>
          <a:prstGeom prst="rect">
            <a:avLst/>
          </a:prstGeom>
          <a:solidFill>
            <a:srgbClr val="6D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0" name="TextBox 99"/>
          <p:cNvSpPr txBox="1"/>
          <p:nvPr/>
        </p:nvSpPr>
        <p:spPr>
          <a:xfrm rot="17770974">
            <a:off x="107441" y="6475011"/>
            <a:ext cx="1754589" cy="1754589"/>
          </a:xfrm>
          <a:prstGeom prst="rect">
            <a:avLst/>
          </a:prstGeom>
          <a:solidFill>
            <a:srgbClr val="72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1" name="TextBox 100"/>
          <p:cNvSpPr txBox="1"/>
          <p:nvPr/>
        </p:nvSpPr>
        <p:spPr>
          <a:xfrm rot="16075104">
            <a:off x="9633993" y="7427074"/>
            <a:ext cx="802526" cy="802526"/>
          </a:xfrm>
          <a:prstGeom prst="rect">
            <a:avLst/>
          </a:prstGeom>
          <a:solidFill>
            <a:srgbClr val="72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2" name="TextBox 10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Gaby Lewis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Ireland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828800" y="914400"/>
            <a:ext cx="3657600" cy="457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5" name="Picture 10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3657600" cy="45720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4389120" y="5303520"/>
            <a:ext cx="1828800" cy="914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7" name="Picture 106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5303520"/>
            <a:ext cx="1828800" cy="914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73152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DOB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27 Mar 2001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100584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Birth Place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Dublin, Ireland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/>
        </p:nvGraphicFramePr>
        <p:xfrm>
          <a:off x="73152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100584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Alan Lewis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73152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Height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5'5"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100584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Marital Status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Unmarried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8686800" y="36576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Retired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8686800" y="45720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Gaby Lewis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Ireland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  <p:pic>
        <p:nvPicPr>
          <p:cNvPr id="5" name="Picture 4" descr="Gaby Lewis_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11201392" cy="3428995"/>
          </a:xfrm>
          <a:prstGeom prst="rect">
            <a:avLst/>
          </a:prstGeom>
        </p:spPr>
      </p:pic>
      <p:sp>
        <p:nvSpPr>
          <p:cNvPr id="6" name="Rectangle 5">
            <a:hlinkClick r:id="rId4"/>
          </p:cNvPr>
          <p:cNvSpPr/>
          <p:nvPr/>
        </p:nvSpPr>
        <p:spPr>
          <a:xfrm>
            <a:off x="228600" y="914400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Gaby Lewis_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43395"/>
            <a:ext cx="11201392" cy="3428995"/>
          </a:xfrm>
          <a:prstGeom prst="rect">
            <a:avLst/>
          </a:prstGeom>
        </p:spPr>
      </p:pic>
      <p:sp>
        <p:nvSpPr>
          <p:cNvPr id="8" name="Rectangle 7">
            <a:hlinkClick r:id="rId4"/>
          </p:cNvPr>
          <p:cNvSpPr/>
          <p:nvPr/>
        </p:nvSpPr>
        <p:spPr>
          <a:xfrm>
            <a:off x="228600" y="4343395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2880" y="914400"/>
          <a:ext cx="1828800" cy="548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612880" y="173736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Run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1286063">
            <a:off x="11519449" y="6914438"/>
            <a:ext cx="1315162" cy="1315162"/>
          </a:xfrm>
          <a:prstGeom prst="rect">
            <a:avLst/>
          </a:prstGeom>
          <a:solidFill>
            <a:srgbClr val="64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 rot="15770419">
            <a:off x="-1273330" y="7658458"/>
            <a:ext cx="571142" cy="571142"/>
          </a:xfrm>
          <a:prstGeom prst="rect">
            <a:avLst/>
          </a:prstGeom>
          <a:solidFill>
            <a:srgbClr val="6D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 rot="6982803">
            <a:off x="-773612" y="6834524"/>
            <a:ext cx="1395076" cy="1395076"/>
          </a:xfrm>
          <a:prstGeom prst="rect">
            <a:avLst/>
          </a:prstGeom>
          <a:solidFill>
            <a:srgbClr val="6A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 rot="18027774">
            <a:off x="6625602" y="7114382"/>
            <a:ext cx="1115218" cy="1115218"/>
          </a:xfrm>
          <a:prstGeom prst="rect">
            <a:avLst/>
          </a:prstGeom>
          <a:solidFill>
            <a:srgbClr val="72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 rot="12248573">
            <a:off x="3619473" y="6670492"/>
            <a:ext cx="1559108" cy="1559108"/>
          </a:xfrm>
          <a:prstGeom prst="rect">
            <a:avLst/>
          </a:prstGeom>
          <a:solidFill>
            <a:srgbClr val="68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 rot="6554239">
            <a:off x="3292718" y="6958092"/>
            <a:ext cx="1271508" cy="1271508"/>
          </a:xfrm>
          <a:prstGeom prst="rect">
            <a:avLst/>
          </a:prstGeom>
          <a:solidFill>
            <a:srgbClr val="72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 rot="7650521">
            <a:off x="5178478" y="7233086"/>
            <a:ext cx="996514" cy="996514"/>
          </a:xfrm>
          <a:prstGeom prst="rect">
            <a:avLst/>
          </a:prstGeom>
          <a:solidFill>
            <a:srgbClr val="6E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 rot="10402012">
            <a:off x="10374807" y="7506613"/>
            <a:ext cx="722987" cy="722987"/>
          </a:xfrm>
          <a:prstGeom prst="rect">
            <a:avLst/>
          </a:prstGeom>
          <a:solidFill>
            <a:srgbClr val="6A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 rot="4465607">
            <a:off x="1344682" y="7167156"/>
            <a:ext cx="1062444" cy="1062444"/>
          </a:xfrm>
          <a:prstGeom prst="rect">
            <a:avLst/>
          </a:prstGeom>
          <a:solidFill>
            <a:srgbClr val="64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 rot="20762588">
            <a:off x="-495212" y="6674074"/>
            <a:ext cx="1555526" cy="1555526"/>
          </a:xfrm>
          <a:prstGeom prst="rect">
            <a:avLst/>
          </a:prstGeom>
          <a:solidFill>
            <a:srgbClr val="64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 rot="16544049">
            <a:off x="7935919" y="6511186"/>
            <a:ext cx="1718414" cy="1718414"/>
          </a:xfrm>
          <a:prstGeom prst="rect">
            <a:avLst/>
          </a:prstGeom>
          <a:solidFill>
            <a:srgbClr val="70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 rot="1408880">
            <a:off x="10366212" y="7665409"/>
            <a:ext cx="564191" cy="564191"/>
          </a:xfrm>
          <a:prstGeom prst="rect">
            <a:avLst/>
          </a:prstGeom>
          <a:solidFill>
            <a:srgbClr val="70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14" name="TextBox 13"/>
          <p:cNvSpPr txBox="1"/>
          <p:nvPr/>
        </p:nvSpPr>
        <p:spPr>
          <a:xfrm rot="16701235">
            <a:off x="11220319" y="7361001"/>
            <a:ext cx="868599" cy="868599"/>
          </a:xfrm>
          <a:prstGeom prst="rect">
            <a:avLst/>
          </a:prstGeom>
          <a:solidFill>
            <a:srgbClr val="67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 rot="5670692">
            <a:off x="-1482065" y="7176742"/>
            <a:ext cx="1052858" cy="1052858"/>
          </a:xfrm>
          <a:prstGeom prst="rect">
            <a:avLst/>
          </a:prstGeom>
          <a:solidFill>
            <a:srgbClr val="6B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 rot="9193635">
            <a:off x="11987496" y="6501096"/>
            <a:ext cx="1728504" cy="1728504"/>
          </a:xfrm>
          <a:prstGeom prst="rect">
            <a:avLst/>
          </a:prstGeom>
          <a:solidFill>
            <a:srgbClr val="73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 rot="21467394">
            <a:off x="8646448" y="7411747"/>
            <a:ext cx="817853" cy="817853"/>
          </a:xfrm>
          <a:prstGeom prst="rect">
            <a:avLst/>
          </a:prstGeom>
          <a:solidFill>
            <a:srgbClr val="6E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18" name="TextBox 17"/>
          <p:cNvSpPr txBox="1"/>
          <p:nvPr/>
        </p:nvSpPr>
        <p:spPr>
          <a:xfrm rot="17582106">
            <a:off x="9936229" y="7562100"/>
            <a:ext cx="667500" cy="667500"/>
          </a:xfrm>
          <a:prstGeom prst="rect">
            <a:avLst/>
          </a:prstGeom>
          <a:solidFill>
            <a:srgbClr val="64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19" name="TextBox 18"/>
          <p:cNvSpPr txBox="1"/>
          <p:nvPr/>
        </p:nvSpPr>
        <p:spPr>
          <a:xfrm rot="10805262">
            <a:off x="1563836" y="6946271"/>
            <a:ext cx="1283329" cy="1283329"/>
          </a:xfrm>
          <a:prstGeom prst="rect">
            <a:avLst/>
          </a:prstGeom>
          <a:solidFill>
            <a:srgbClr val="73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 rot="9287284">
            <a:off x="7183344" y="7131075"/>
            <a:ext cx="1098525" cy="1098525"/>
          </a:xfrm>
          <a:prstGeom prst="rect">
            <a:avLst/>
          </a:prstGeom>
          <a:solidFill>
            <a:srgbClr val="69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 rot="4907866">
            <a:off x="9189544" y="7219446"/>
            <a:ext cx="1010154" cy="1010154"/>
          </a:xfrm>
          <a:prstGeom prst="rect">
            <a:avLst/>
          </a:prstGeom>
          <a:solidFill>
            <a:srgbClr val="6D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2" name="TextBox 21"/>
          <p:cNvSpPr txBox="1"/>
          <p:nvPr/>
        </p:nvSpPr>
        <p:spPr>
          <a:xfrm rot="20820541">
            <a:off x="4409144" y="7077924"/>
            <a:ext cx="1151676" cy="1151676"/>
          </a:xfrm>
          <a:prstGeom prst="rect">
            <a:avLst/>
          </a:prstGeom>
          <a:solidFill>
            <a:srgbClr val="64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23" name="TextBox 22"/>
          <p:cNvSpPr txBox="1"/>
          <p:nvPr/>
        </p:nvSpPr>
        <p:spPr>
          <a:xfrm rot="13364161">
            <a:off x="5931018" y="6518098"/>
            <a:ext cx="1711502" cy="1711502"/>
          </a:xfrm>
          <a:prstGeom prst="rect">
            <a:avLst/>
          </a:prstGeom>
          <a:solidFill>
            <a:srgbClr val="66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24" name="TextBox 23"/>
          <p:cNvSpPr txBox="1"/>
          <p:nvPr/>
        </p:nvSpPr>
        <p:spPr>
          <a:xfrm rot="5570117">
            <a:off x="2298220" y="6944104"/>
            <a:ext cx="1285496" cy="1285496"/>
          </a:xfrm>
          <a:prstGeom prst="rect">
            <a:avLst/>
          </a:prstGeom>
          <a:solidFill>
            <a:srgbClr val="6F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25" name="TextBox 24"/>
          <p:cNvSpPr txBox="1"/>
          <p:nvPr/>
        </p:nvSpPr>
        <p:spPr>
          <a:xfrm rot="13680363">
            <a:off x="11954963" y="6468563"/>
            <a:ext cx="1761037" cy="1761037"/>
          </a:xfrm>
          <a:prstGeom prst="rect">
            <a:avLst/>
          </a:prstGeom>
          <a:solidFill>
            <a:srgbClr val="73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26" name="TextBox 25"/>
          <p:cNvSpPr txBox="1"/>
          <p:nvPr/>
        </p:nvSpPr>
        <p:spPr>
          <a:xfrm rot="11792921">
            <a:off x="11458501" y="7588483"/>
            <a:ext cx="641117" cy="641117"/>
          </a:xfrm>
          <a:prstGeom prst="rect">
            <a:avLst/>
          </a:prstGeom>
          <a:solidFill>
            <a:srgbClr val="6C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7" name="TextBox 26"/>
          <p:cNvSpPr txBox="1"/>
          <p:nvPr/>
        </p:nvSpPr>
        <p:spPr>
          <a:xfrm rot="15561965">
            <a:off x="2633950" y="6548114"/>
            <a:ext cx="1681486" cy="1681486"/>
          </a:xfrm>
          <a:prstGeom prst="rect">
            <a:avLst/>
          </a:prstGeom>
          <a:solidFill>
            <a:srgbClr val="6F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28" name="TextBox 27"/>
          <p:cNvSpPr txBox="1"/>
          <p:nvPr/>
        </p:nvSpPr>
        <p:spPr>
          <a:xfrm rot="18138484">
            <a:off x="7886614" y="7260590"/>
            <a:ext cx="969010" cy="969010"/>
          </a:xfrm>
          <a:prstGeom prst="rect">
            <a:avLst/>
          </a:prstGeom>
          <a:solidFill>
            <a:srgbClr val="6C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29" name="TextBox 28"/>
          <p:cNvSpPr txBox="1"/>
          <p:nvPr/>
        </p:nvSpPr>
        <p:spPr>
          <a:xfrm rot="19997752">
            <a:off x="4313190" y="7445988"/>
            <a:ext cx="783612" cy="783612"/>
          </a:xfrm>
          <a:prstGeom prst="rect">
            <a:avLst/>
          </a:prstGeom>
          <a:solidFill>
            <a:srgbClr val="66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30" name="TextBox 29"/>
          <p:cNvSpPr txBox="1"/>
          <p:nvPr/>
        </p:nvSpPr>
        <p:spPr>
          <a:xfrm rot="10786199">
            <a:off x="5885502" y="7421429"/>
            <a:ext cx="808171" cy="808171"/>
          </a:xfrm>
          <a:prstGeom prst="rect">
            <a:avLst/>
          </a:prstGeom>
          <a:solidFill>
            <a:srgbClr val="66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31" name="TextBox 30"/>
          <p:cNvSpPr txBox="1"/>
          <p:nvPr/>
        </p:nvSpPr>
        <p:spPr>
          <a:xfrm rot="9014936">
            <a:off x="6749524" y="6704967"/>
            <a:ext cx="1524633" cy="1524633"/>
          </a:xfrm>
          <a:prstGeom prst="rect">
            <a:avLst/>
          </a:prstGeom>
          <a:solidFill>
            <a:srgbClr val="72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32" name="TextBox 31"/>
          <p:cNvSpPr txBox="1"/>
          <p:nvPr/>
        </p:nvSpPr>
        <p:spPr>
          <a:xfrm rot="12955538">
            <a:off x="5623725" y="6571702"/>
            <a:ext cx="1657898" cy="1657898"/>
          </a:xfrm>
          <a:prstGeom prst="rect">
            <a:avLst/>
          </a:prstGeom>
          <a:solidFill>
            <a:srgbClr val="67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33" name="TextBox 32"/>
          <p:cNvSpPr txBox="1"/>
          <p:nvPr/>
        </p:nvSpPr>
        <p:spPr>
          <a:xfrm rot="18936607">
            <a:off x="7202759" y="6649590"/>
            <a:ext cx="1580010" cy="1580010"/>
          </a:xfrm>
          <a:prstGeom prst="rect">
            <a:avLst/>
          </a:prstGeom>
          <a:solidFill>
            <a:srgbClr val="6C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34" name="TextBox 33"/>
          <p:cNvSpPr txBox="1"/>
          <p:nvPr/>
        </p:nvSpPr>
        <p:spPr>
          <a:xfrm rot="114855">
            <a:off x="8448381" y="6415625"/>
            <a:ext cx="1813975" cy="1813975"/>
          </a:xfrm>
          <a:prstGeom prst="rect">
            <a:avLst/>
          </a:prstGeom>
          <a:solidFill>
            <a:srgbClr val="6C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35" name="TextBox 34"/>
          <p:cNvSpPr txBox="1"/>
          <p:nvPr/>
        </p:nvSpPr>
        <p:spPr>
          <a:xfrm rot="6025899">
            <a:off x="7314471" y="7083679"/>
            <a:ext cx="1145921" cy="1145921"/>
          </a:xfrm>
          <a:prstGeom prst="rect">
            <a:avLst/>
          </a:prstGeom>
          <a:solidFill>
            <a:srgbClr val="6A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36" name="TextBox 35"/>
          <p:cNvSpPr txBox="1"/>
          <p:nvPr/>
        </p:nvSpPr>
        <p:spPr>
          <a:xfrm rot="18377358">
            <a:off x="-1103227" y="7366337"/>
            <a:ext cx="863263" cy="863263"/>
          </a:xfrm>
          <a:prstGeom prst="rect">
            <a:avLst/>
          </a:prstGeom>
          <a:solidFill>
            <a:srgbClr val="71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37" name="TextBox 36"/>
          <p:cNvSpPr txBox="1"/>
          <p:nvPr/>
        </p:nvSpPr>
        <p:spPr>
          <a:xfrm rot="20472160">
            <a:off x="10903978" y="7383872"/>
            <a:ext cx="845728" cy="845728"/>
          </a:xfrm>
          <a:prstGeom prst="rect">
            <a:avLst/>
          </a:prstGeom>
          <a:solidFill>
            <a:srgbClr val="71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38" name="TextBox 37"/>
          <p:cNvSpPr txBox="1"/>
          <p:nvPr/>
        </p:nvSpPr>
        <p:spPr>
          <a:xfrm rot="13332840">
            <a:off x="2557335" y="6945084"/>
            <a:ext cx="1284516" cy="1284516"/>
          </a:xfrm>
          <a:prstGeom prst="rect">
            <a:avLst/>
          </a:prstGeom>
          <a:solidFill>
            <a:srgbClr val="6E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39" name="TextBox 38"/>
          <p:cNvSpPr txBox="1"/>
          <p:nvPr/>
        </p:nvSpPr>
        <p:spPr>
          <a:xfrm rot="11219245">
            <a:off x="12293422" y="6807022"/>
            <a:ext cx="1422578" cy="1422578"/>
          </a:xfrm>
          <a:prstGeom prst="rect">
            <a:avLst/>
          </a:prstGeom>
          <a:solidFill>
            <a:srgbClr val="6D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40" name="TextBox 39"/>
          <p:cNvSpPr txBox="1"/>
          <p:nvPr/>
        </p:nvSpPr>
        <p:spPr>
          <a:xfrm rot="17370840">
            <a:off x="959076" y="6792803"/>
            <a:ext cx="1436797" cy="1436797"/>
          </a:xfrm>
          <a:prstGeom prst="rect">
            <a:avLst/>
          </a:prstGeom>
          <a:solidFill>
            <a:srgbClr val="65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41" name="TextBox 40"/>
          <p:cNvSpPr txBox="1"/>
          <p:nvPr/>
        </p:nvSpPr>
        <p:spPr>
          <a:xfrm rot="18239585">
            <a:off x="112608" y="6522298"/>
            <a:ext cx="1707302" cy="1707302"/>
          </a:xfrm>
          <a:prstGeom prst="rect">
            <a:avLst/>
          </a:prstGeom>
          <a:solidFill>
            <a:srgbClr val="69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42" name="TextBox 41"/>
          <p:cNvSpPr txBox="1"/>
          <p:nvPr/>
        </p:nvSpPr>
        <p:spPr>
          <a:xfrm rot="14594417">
            <a:off x="25386" y="6649793"/>
            <a:ext cx="1579807" cy="1579807"/>
          </a:xfrm>
          <a:prstGeom prst="rect">
            <a:avLst/>
          </a:prstGeom>
          <a:solidFill>
            <a:srgbClr val="72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43" name="TextBox 42"/>
          <p:cNvSpPr txBox="1"/>
          <p:nvPr/>
        </p:nvSpPr>
        <p:spPr>
          <a:xfrm rot="3460109">
            <a:off x="2480544" y="6879454"/>
            <a:ext cx="1350146" cy="1350146"/>
          </a:xfrm>
          <a:prstGeom prst="rect">
            <a:avLst/>
          </a:prstGeom>
          <a:solidFill>
            <a:srgbClr val="67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44" name="TextBox 43"/>
          <p:cNvSpPr txBox="1"/>
          <p:nvPr/>
        </p:nvSpPr>
        <p:spPr>
          <a:xfrm rot="12308420">
            <a:off x="9878022" y="7156035"/>
            <a:ext cx="1073565" cy="1073565"/>
          </a:xfrm>
          <a:prstGeom prst="rect">
            <a:avLst/>
          </a:prstGeom>
          <a:solidFill>
            <a:srgbClr val="67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45" name="TextBox 44"/>
          <p:cNvSpPr txBox="1"/>
          <p:nvPr/>
        </p:nvSpPr>
        <p:spPr>
          <a:xfrm rot="12469545">
            <a:off x="11070933" y="7093983"/>
            <a:ext cx="1135617" cy="1135617"/>
          </a:xfrm>
          <a:prstGeom prst="rect">
            <a:avLst/>
          </a:prstGeom>
          <a:solidFill>
            <a:srgbClr val="65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46" name="TextBox 45"/>
          <p:cNvSpPr txBox="1"/>
          <p:nvPr/>
        </p:nvSpPr>
        <p:spPr>
          <a:xfrm rot="5724930">
            <a:off x="11276189" y="7380133"/>
            <a:ext cx="849467" cy="849467"/>
          </a:xfrm>
          <a:prstGeom prst="rect">
            <a:avLst/>
          </a:prstGeom>
          <a:solidFill>
            <a:srgbClr val="6D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47" name="TextBox 46"/>
          <p:cNvSpPr txBox="1"/>
          <p:nvPr/>
        </p:nvSpPr>
        <p:spPr>
          <a:xfrm rot="9607709">
            <a:off x="-20088" y="6625892"/>
            <a:ext cx="1603708" cy="1603708"/>
          </a:xfrm>
          <a:prstGeom prst="rect">
            <a:avLst/>
          </a:prstGeom>
          <a:solidFill>
            <a:srgbClr val="6B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48" name="TextBox 47"/>
          <p:cNvSpPr txBox="1"/>
          <p:nvPr/>
        </p:nvSpPr>
        <p:spPr>
          <a:xfrm rot="8086463">
            <a:off x="3029800" y="6931314"/>
            <a:ext cx="1298286" cy="1298286"/>
          </a:xfrm>
          <a:prstGeom prst="rect">
            <a:avLst/>
          </a:prstGeom>
          <a:solidFill>
            <a:srgbClr val="69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49" name="TextBox 48"/>
          <p:cNvSpPr txBox="1"/>
          <p:nvPr/>
        </p:nvSpPr>
        <p:spPr>
          <a:xfrm rot="19389274">
            <a:off x="2375219" y="6525381"/>
            <a:ext cx="1704219" cy="1704219"/>
          </a:xfrm>
          <a:prstGeom prst="rect">
            <a:avLst/>
          </a:prstGeom>
          <a:solidFill>
            <a:srgbClr val="64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50" name="TextBox 49"/>
          <p:cNvSpPr txBox="1"/>
          <p:nvPr/>
        </p:nvSpPr>
        <p:spPr>
          <a:xfrm rot="14248333">
            <a:off x="6552393" y="6752872"/>
            <a:ext cx="1476728" cy="1476728"/>
          </a:xfrm>
          <a:prstGeom prst="rect">
            <a:avLst/>
          </a:prstGeom>
          <a:solidFill>
            <a:srgbClr val="6A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51" name="TextBox 50"/>
          <p:cNvSpPr txBox="1"/>
          <p:nvPr/>
        </p:nvSpPr>
        <p:spPr>
          <a:xfrm rot="17430524">
            <a:off x="11325376" y="7374475"/>
            <a:ext cx="855125" cy="855125"/>
          </a:xfrm>
          <a:prstGeom prst="rect">
            <a:avLst/>
          </a:prstGeom>
          <a:solidFill>
            <a:srgbClr val="6D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52" name="TextBox 51"/>
          <p:cNvSpPr txBox="1"/>
          <p:nvPr/>
        </p:nvSpPr>
        <p:spPr>
          <a:xfrm rot="333634">
            <a:off x="4769047" y="7512751"/>
            <a:ext cx="524340" cy="524340"/>
          </a:xfrm>
          <a:prstGeom prst="rect">
            <a:avLst/>
          </a:prstGeom>
          <a:solidFill>
            <a:srgbClr val="69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53" name="TextBox 52"/>
          <p:cNvSpPr txBox="1"/>
          <p:nvPr/>
        </p:nvSpPr>
        <p:spPr>
          <a:xfrm rot="14837854">
            <a:off x="5174745" y="7669070"/>
            <a:ext cx="560530" cy="560530"/>
          </a:xfrm>
          <a:prstGeom prst="rect">
            <a:avLst/>
          </a:prstGeom>
          <a:solidFill>
            <a:srgbClr val="65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54" name="TextBox 53"/>
          <p:cNvSpPr txBox="1"/>
          <p:nvPr/>
        </p:nvSpPr>
        <p:spPr>
          <a:xfrm rot="2613718">
            <a:off x="7674374" y="6428336"/>
            <a:ext cx="1801264" cy="1801264"/>
          </a:xfrm>
          <a:prstGeom prst="rect">
            <a:avLst/>
          </a:prstGeom>
          <a:solidFill>
            <a:srgbClr val="72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55" name="TextBox 54"/>
          <p:cNvSpPr txBox="1"/>
          <p:nvPr/>
        </p:nvSpPr>
        <p:spPr>
          <a:xfrm rot="11421960">
            <a:off x="1956000" y="7234818"/>
            <a:ext cx="994782" cy="994782"/>
          </a:xfrm>
          <a:prstGeom prst="rect">
            <a:avLst/>
          </a:prstGeom>
          <a:solidFill>
            <a:srgbClr val="65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56" name="TextBox 55"/>
          <p:cNvSpPr txBox="1"/>
          <p:nvPr/>
        </p:nvSpPr>
        <p:spPr>
          <a:xfrm rot="1348530">
            <a:off x="8666960" y="7714239"/>
            <a:ext cx="515361" cy="515361"/>
          </a:xfrm>
          <a:prstGeom prst="rect">
            <a:avLst/>
          </a:prstGeom>
          <a:solidFill>
            <a:srgbClr val="68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57" name="TextBox 56"/>
          <p:cNvSpPr txBox="1"/>
          <p:nvPr/>
        </p:nvSpPr>
        <p:spPr>
          <a:xfrm rot="11550147">
            <a:off x="8982807" y="7488514"/>
            <a:ext cx="741086" cy="741086"/>
          </a:xfrm>
          <a:prstGeom prst="rect">
            <a:avLst/>
          </a:prstGeom>
          <a:solidFill>
            <a:srgbClr val="67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58" name="TextBox 57"/>
          <p:cNvSpPr txBox="1"/>
          <p:nvPr/>
        </p:nvSpPr>
        <p:spPr>
          <a:xfrm rot="14651127">
            <a:off x="11844837" y="6834072"/>
            <a:ext cx="1395528" cy="1395528"/>
          </a:xfrm>
          <a:prstGeom prst="rect">
            <a:avLst/>
          </a:prstGeom>
          <a:solidFill>
            <a:srgbClr val="66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59" name="TextBox 58"/>
          <p:cNvSpPr txBox="1"/>
          <p:nvPr/>
        </p:nvSpPr>
        <p:spPr>
          <a:xfrm rot="12787733">
            <a:off x="1235692" y="6918846"/>
            <a:ext cx="1310754" cy="1310754"/>
          </a:xfrm>
          <a:prstGeom prst="rect">
            <a:avLst/>
          </a:prstGeom>
          <a:solidFill>
            <a:srgbClr val="69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60" name="TextBox 59"/>
          <p:cNvSpPr txBox="1"/>
          <p:nvPr/>
        </p:nvSpPr>
        <p:spPr>
          <a:xfrm rot="12805417">
            <a:off x="4909458" y="6815208"/>
            <a:ext cx="1414392" cy="1414392"/>
          </a:xfrm>
          <a:prstGeom prst="rect">
            <a:avLst/>
          </a:prstGeom>
          <a:solidFill>
            <a:srgbClr val="65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61" name="TextBox 60"/>
          <p:cNvSpPr txBox="1"/>
          <p:nvPr/>
        </p:nvSpPr>
        <p:spPr>
          <a:xfrm rot="20860978">
            <a:off x="1048250" y="6987549"/>
            <a:ext cx="1242051" cy="1242051"/>
          </a:xfrm>
          <a:prstGeom prst="rect">
            <a:avLst/>
          </a:prstGeom>
          <a:solidFill>
            <a:srgbClr val="6F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62" name="TextBox 61"/>
          <p:cNvSpPr txBox="1"/>
          <p:nvPr/>
        </p:nvSpPr>
        <p:spPr>
          <a:xfrm rot="6600342">
            <a:off x="7589222" y="6869627"/>
            <a:ext cx="1359973" cy="1359973"/>
          </a:xfrm>
          <a:prstGeom prst="rect">
            <a:avLst/>
          </a:prstGeom>
          <a:solidFill>
            <a:srgbClr val="6A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63" name="TextBox 62"/>
          <p:cNvSpPr txBox="1"/>
          <p:nvPr/>
        </p:nvSpPr>
        <p:spPr>
          <a:xfrm rot="1944226">
            <a:off x="12094641" y="7491273"/>
            <a:ext cx="738327" cy="738327"/>
          </a:xfrm>
          <a:prstGeom prst="rect">
            <a:avLst/>
          </a:prstGeom>
          <a:solidFill>
            <a:srgbClr val="72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64" name="TextBox 63"/>
          <p:cNvSpPr txBox="1"/>
          <p:nvPr/>
        </p:nvSpPr>
        <p:spPr>
          <a:xfrm rot="7433372">
            <a:off x="-46596" y="7564706"/>
            <a:ext cx="664894" cy="664894"/>
          </a:xfrm>
          <a:prstGeom prst="rect">
            <a:avLst/>
          </a:prstGeom>
          <a:solidFill>
            <a:srgbClr val="72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65" name="TextBox 64"/>
          <p:cNvSpPr txBox="1"/>
          <p:nvPr/>
        </p:nvSpPr>
        <p:spPr>
          <a:xfrm rot="17336937">
            <a:off x="12843551" y="7357151"/>
            <a:ext cx="872449" cy="872449"/>
          </a:xfrm>
          <a:prstGeom prst="rect">
            <a:avLst/>
          </a:prstGeom>
          <a:solidFill>
            <a:srgbClr val="73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66" name="TextBox 65"/>
          <p:cNvSpPr txBox="1"/>
          <p:nvPr/>
        </p:nvSpPr>
        <p:spPr>
          <a:xfrm rot="18542256">
            <a:off x="12045230" y="6558830"/>
            <a:ext cx="1670770" cy="1670770"/>
          </a:xfrm>
          <a:prstGeom prst="rect">
            <a:avLst/>
          </a:prstGeom>
          <a:solidFill>
            <a:srgbClr val="68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67" name="TextBox 66"/>
          <p:cNvSpPr txBox="1"/>
          <p:nvPr/>
        </p:nvSpPr>
        <p:spPr>
          <a:xfrm rot="21415600">
            <a:off x="5791130" y="6664086"/>
            <a:ext cx="1565514" cy="1565514"/>
          </a:xfrm>
          <a:prstGeom prst="rect">
            <a:avLst/>
          </a:prstGeom>
          <a:solidFill>
            <a:srgbClr val="6A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68" name="TextBox 67"/>
          <p:cNvSpPr txBox="1"/>
          <p:nvPr/>
        </p:nvSpPr>
        <p:spPr>
          <a:xfrm rot="9638341">
            <a:off x="3186038" y="6754043"/>
            <a:ext cx="1475557" cy="1475557"/>
          </a:xfrm>
          <a:prstGeom prst="rect">
            <a:avLst/>
          </a:prstGeom>
          <a:solidFill>
            <a:srgbClr val="6E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9" name="TextBox 68"/>
          <p:cNvSpPr txBox="1"/>
          <p:nvPr/>
        </p:nvSpPr>
        <p:spPr>
          <a:xfrm rot="9583632">
            <a:off x="10420822" y="7262535"/>
            <a:ext cx="967065" cy="967065"/>
          </a:xfrm>
          <a:prstGeom prst="rect">
            <a:avLst/>
          </a:prstGeom>
          <a:solidFill>
            <a:srgbClr val="66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70" name="TextBox 69"/>
          <p:cNvSpPr txBox="1"/>
          <p:nvPr/>
        </p:nvSpPr>
        <p:spPr>
          <a:xfrm rot="8137253">
            <a:off x="12672713" y="7186313"/>
            <a:ext cx="1043287" cy="1043287"/>
          </a:xfrm>
          <a:prstGeom prst="rect">
            <a:avLst/>
          </a:prstGeom>
          <a:solidFill>
            <a:srgbClr val="66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71" name="TextBox 70"/>
          <p:cNvSpPr txBox="1"/>
          <p:nvPr/>
        </p:nvSpPr>
        <p:spPr>
          <a:xfrm rot="14018894">
            <a:off x="384571" y="7350663"/>
            <a:ext cx="565094" cy="565094"/>
          </a:xfrm>
          <a:prstGeom prst="rect">
            <a:avLst/>
          </a:prstGeom>
          <a:solidFill>
            <a:srgbClr val="71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72" name="TextBox 71"/>
          <p:cNvSpPr txBox="1"/>
          <p:nvPr/>
        </p:nvSpPr>
        <p:spPr>
          <a:xfrm rot="4310542">
            <a:off x="12039205" y="6552805"/>
            <a:ext cx="1676795" cy="1676795"/>
          </a:xfrm>
          <a:prstGeom prst="rect">
            <a:avLst/>
          </a:prstGeom>
          <a:solidFill>
            <a:srgbClr val="70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73" name="TextBox 72"/>
          <p:cNvSpPr txBox="1"/>
          <p:nvPr/>
        </p:nvSpPr>
        <p:spPr>
          <a:xfrm rot="18088978">
            <a:off x="1670794" y="7127507"/>
            <a:ext cx="1102093" cy="1102093"/>
          </a:xfrm>
          <a:prstGeom prst="rect">
            <a:avLst/>
          </a:prstGeom>
          <a:solidFill>
            <a:srgbClr val="66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74" name="TextBox 73"/>
          <p:cNvSpPr txBox="1"/>
          <p:nvPr/>
        </p:nvSpPr>
        <p:spPr>
          <a:xfrm rot="4405479">
            <a:off x="11256535" y="6848940"/>
            <a:ext cx="1380660" cy="1380660"/>
          </a:xfrm>
          <a:prstGeom prst="rect">
            <a:avLst/>
          </a:prstGeom>
          <a:solidFill>
            <a:srgbClr val="6C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75" name="TextBox 74"/>
          <p:cNvSpPr txBox="1"/>
          <p:nvPr/>
        </p:nvSpPr>
        <p:spPr>
          <a:xfrm rot="14842605">
            <a:off x="1048738" y="7273271"/>
            <a:ext cx="956329" cy="956329"/>
          </a:xfrm>
          <a:prstGeom prst="rect">
            <a:avLst/>
          </a:prstGeom>
          <a:solidFill>
            <a:srgbClr val="66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76" name="TextBox 75"/>
          <p:cNvSpPr txBox="1"/>
          <p:nvPr/>
        </p:nvSpPr>
        <p:spPr>
          <a:xfrm rot="18705261">
            <a:off x="6045497" y="6680745"/>
            <a:ext cx="1548855" cy="1548855"/>
          </a:xfrm>
          <a:prstGeom prst="rect">
            <a:avLst/>
          </a:prstGeom>
          <a:solidFill>
            <a:srgbClr val="69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77" name="TextBox 76"/>
          <p:cNvSpPr txBox="1"/>
          <p:nvPr/>
        </p:nvSpPr>
        <p:spPr>
          <a:xfrm rot="1994199">
            <a:off x="3913706" y="6424157"/>
            <a:ext cx="1805443" cy="1805443"/>
          </a:xfrm>
          <a:prstGeom prst="rect">
            <a:avLst/>
          </a:prstGeom>
          <a:solidFill>
            <a:srgbClr val="64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78" name="TextBox 77"/>
          <p:cNvSpPr txBox="1"/>
          <p:nvPr/>
        </p:nvSpPr>
        <p:spPr>
          <a:xfrm rot="6184833">
            <a:off x="1826909" y="6901153"/>
            <a:ext cx="1328447" cy="1328447"/>
          </a:xfrm>
          <a:prstGeom prst="rect">
            <a:avLst/>
          </a:prstGeom>
          <a:solidFill>
            <a:srgbClr val="69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79" name="TextBox 78"/>
          <p:cNvSpPr txBox="1"/>
          <p:nvPr/>
        </p:nvSpPr>
        <p:spPr>
          <a:xfrm rot="15656811">
            <a:off x="561311" y="7055128"/>
            <a:ext cx="1174472" cy="1174472"/>
          </a:xfrm>
          <a:prstGeom prst="rect">
            <a:avLst/>
          </a:prstGeom>
          <a:solidFill>
            <a:srgbClr val="70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80" name="TextBox 79"/>
          <p:cNvSpPr txBox="1"/>
          <p:nvPr/>
        </p:nvSpPr>
        <p:spPr>
          <a:xfrm rot="9352738">
            <a:off x="-1783145" y="7255362"/>
            <a:ext cx="974238" cy="974238"/>
          </a:xfrm>
          <a:prstGeom prst="rect">
            <a:avLst/>
          </a:prstGeom>
          <a:solidFill>
            <a:srgbClr val="6D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81" name="TextBox 80"/>
          <p:cNvSpPr txBox="1"/>
          <p:nvPr/>
        </p:nvSpPr>
        <p:spPr>
          <a:xfrm rot="112779">
            <a:off x="7318955" y="7242463"/>
            <a:ext cx="987137" cy="987137"/>
          </a:xfrm>
          <a:prstGeom prst="rect">
            <a:avLst/>
          </a:prstGeom>
          <a:solidFill>
            <a:srgbClr val="6C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82" name="TextBox 81"/>
          <p:cNvSpPr txBox="1"/>
          <p:nvPr/>
        </p:nvSpPr>
        <p:spPr>
          <a:xfrm rot="7326952">
            <a:off x="6162599" y="7542449"/>
            <a:ext cx="687151" cy="687151"/>
          </a:xfrm>
          <a:prstGeom prst="rect">
            <a:avLst/>
          </a:prstGeom>
          <a:solidFill>
            <a:srgbClr val="64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83" name="TextBox 82"/>
          <p:cNvSpPr txBox="1"/>
          <p:nvPr/>
        </p:nvSpPr>
        <p:spPr>
          <a:xfrm rot="10790011">
            <a:off x="7870094" y="6705346"/>
            <a:ext cx="1524254" cy="1524254"/>
          </a:xfrm>
          <a:prstGeom prst="rect">
            <a:avLst/>
          </a:prstGeom>
          <a:solidFill>
            <a:srgbClr val="67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84" name="TextBox 83"/>
          <p:cNvSpPr txBox="1"/>
          <p:nvPr/>
        </p:nvSpPr>
        <p:spPr>
          <a:xfrm rot="3219890">
            <a:off x="988269" y="6717403"/>
            <a:ext cx="1512197" cy="1512197"/>
          </a:xfrm>
          <a:prstGeom prst="rect">
            <a:avLst/>
          </a:prstGeom>
          <a:solidFill>
            <a:srgbClr val="6B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85" name="TextBox 84"/>
          <p:cNvSpPr txBox="1"/>
          <p:nvPr/>
        </p:nvSpPr>
        <p:spPr>
          <a:xfrm rot="743614">
            <a:off x="4629617" y="7656472"/>
            <a:ext cx="573128" cy="573128"/>
          </a:xfrm>
          <a:prstGeom prst="rect">
            <a:avLst/>
          </a:prstGeom>
          <a:solidFill>
            <a:srgbClr val="64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86" name="TextBox 85"/>
          <p:cNvSpPr txBox="1"/>
          <p:nvPr/>
        </p:nvSpPr>
        <p:spPr>
          <a:xfrm rot="13655049">
            <a:off x="7089082" y="7362455"/>
            <a:ext cx="867145" cy="867145"/>
          </a:xfrm>
          <a:prstGeom prst="rect">
            <a:avLst/>
          </a:prstGeom>
          <a:solidFill>
            <a:srgbClr val="73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87" name="TextBox 86"/>
          <p:cNvSpPr txBox="1"/>
          <p:nvPr/>
        </p:nvSpPr>
        <p:spPr>
          <a:xfrm rot="6197498">
            <a:off x="1861778" y="7179287"/>
            <a:ext cx="1050313" cy="1050313"/>
          </a:xfrm>
          <a:prstGeom prst="rect">
            <a:avLst/>
          </a:prstGeom>
          <a:solidFill>
            <a:srgbClr val="70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8" name="TextBox 87"/>
          <p:cNvSpPr txBox="1"/>
          <p:nvPr/>
        </p:nvSpPr>
        <p:spPr>
          <a:xfrm rot="18327465">
            <a:off x="3845152" y="6836343"/>
            <a:ext cx="1393257" cy="1393257"/>
          </a:xfrm>
          <a:prstGeom prst="rect">
            <a:avLst/>
          </a:prstGeom>
          <a:solidFill>
            <a:srgbClr val="73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89" name="TextBox 88"/>
          <p:cNvSpPr txBox="1"/>
          <p:nvPr/>
        </p:nvSpPr>
        <p:spPr>
          <a:xfrm rot="4902806">
            <a:off x="-87168" y="7565924"/>
            <a:ext cx="663676" cy="663676"/>
          </a:xfrm>
          <a:prstGeom prst="rect">
            <a:avLst/>
          </a:prstGeom>
          <a:solidFill>
            <a:srgbClr val="68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90" name="TextBox 89"/>
          <p:cNvSpPr txBox="1"/>
          <p:nvPr/>
        </p:nvSpPr>
        <p:spPr>
          <a:xfrm rot="13280208">
            <a:off x="8543179" y="7339299"/>
            <a:ext cx="890301" cy="890301"/>
          </a:xfrm>
          <a:prstGeom prst="rect">
            <a:avLst/>
          </a:prstGeom>
          <a:solidFill>
            <a:srgbClr val="65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91" name="TextBox 90"/>
          <p:cNvSpPr txBox="1"/>
          <p:nvPr/>
        </p:nvSpPr>
        <p:spPr>
          <a:xfrm rot="13661637">
            <a:off x="3603162" y="7631320"/>
            <a:ext cx="598280" cy="598280"/>
          </a:xfrm>
          <a:prstGeom prst="rect">
            <a:avLst/>
          </a:prstGeom>
          <a:solidFill>
            <a:srgbClr val="6F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92" name="TextBox 91"/>
          <p:cNvSpPr txBox="1"/>
          <p:nvPr/>
        </p:nvSpPr>
        <p:spPr>
          <a:xfrm rot="1208215">
            <a:off x="6929831" y="6683723"/>
            <a:ext cx="1545877" cy="1545877"/>
          </a:xfrm>
          <a:prstGeom prst="rect">
            <a:avLst/>
          </a:prstGeom>
          <a:solidFill>
            <a:srgbClr val="64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93" name="TextBox 92"/>
          <p:cNvSpPr txBox="1"/>
          <p:nvPr/>
        </p:nvSpPr>
        <p:spPr>
          <a:xfrm rot="5035017">
            <a:off x="-296846" y="6674199"/>
            <a:ext cx="1555401" cy="1555401"/>
          </a:xfrm>
          <a:prstGeom prst="rect">
            <a:avLst/>
          </a:prstGeom>
          <a:solidFill>
            <a:srgbClr val="71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94" name="TextBox 93"/>
          <p:cNvSpPr txBox="1"/>
          <p:nvPr/>
        </p:nvSpPr>
        <p:spPr>
          <a:xfrm rot="15048619">
            <a:off x="4024613" y="7537612"/>
            <a:ext cx="509874" cy="509874"/>
          </a:xfrm>
          <a:prstGeom prst="rect">
            <a:avLst/>
          </a:prstGeom>
          <a:solidFill>
            <a:srgbClr val="71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95" name="TextBox 94"/>
          <p:cNvSpPr txBox="1"/>
          <p:nvPr/>
        </p:nvSpPr>
        <p:spPr>
          <a:xfrm rot="1941967">
            <a:off x="1556112" y="6938395"/>
            <a:ext cx="1291205" cy="1291205"/>
          </a:xfrm>
          <a:prstGeom prst="rect">
            <a:avLst/>
          </a:prstGeom>
          <a:solidFill>
            <a:srgbClr val="72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96" name="TextBox 95"/>
          <p:cNvSpPr txBox="1"/>
          <p:nvPr/>
        </p:nvSpPr>
        <p:spPr>
          <a:xfrm rot="14073673">
            <a:off x="307322" y="6753185"/>
            <a:ext cx="1476415" cy="1476415"/>
          </a:xfrm>
          <a:prstGeom prst="rect">
            <a:avLst/>
          </a:prstGeom>
          <a:solidFill>
            <a:srgbClr val="6B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97" name="TextBox 96"/>
          <p:cNvSpPr txBox="1"/>
          <p:nvPr/>
        </p:nvSpPr>
        <p:spPr>
          <a:xfrm rot="18026368">
            <a:off x="-281312" y="6842543"/>
            <a:ext cx="1387057" cy="1387057"/>
          </a:xfrm>
          <a:prstGeom prst="rect">
            <a:avLst/>
          </a:prstGeom>
          <a:solidFill>
            <a:srgbClr val="6A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98" name="TextBox 97"/>
          <p:cNvSpPr txBox="1"/>
          <p:nvPr/>
        </p:nvSpPr>
        <p:spPr>
          <a:xfrm rot="7958437">
            <a:off x="2837377" y="7427666"/>
            <a:ext cx="801934" cy="801934"/>
          </a:xfrm>
          <a:prstGeom prst="rect">
            <a:avLst/>
          </a:prstGeom>
          <a:solidFill>
            <a:srgbClr val="6D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99" name="TextBox 98"/>
          <p:cNvSpPr txBox="1"/>
          <p:nvPr/>
        </p:nvSpPr>
        <p:spPr>
          <a:xfrm rot="21179625">
            <a:off x="6296802" y="6450989"/>
            <a:ext cx="1778611" cy="1778611"/>
          </a:xfrm>
          <a:prstGeom prst="rect">
            <a:avLst/>
          </a:prstGeom>
          <a:solidFill>
            <a:srgbClr val="66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0" name="TextBox 99"/>
          <p:cNvSpPr txBox="1"/>
          <p:nvPr/>
        </p:nvSpPr>
        <p:spPr>
          <a:xfrm rot="18258480">
            <a:off x="1333370" y="7349823"/>
            <a:ext cx="879777" cy="879777"/>
          </a:xfrm>
          <a:prstGeom prst="rect">
            <a:avLst/>
          </a:prstGeom>
          <a:solidFill>
            <a:srgbClr val="68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1" name="TextBox 100"/>
          <p:cNvSpPr txBox="1"/>
          <p:nvPr/>
        </p:nvSpPr>
        <p:spPr>
          <a:xfrm rot="6068573">
            <a:off x="9979555" y="7496977"/>
            <a:ext cx="732623" cy="732623"/>
          </a:xfrm>
          <a:prstGeom prst="rect">
            <a:avLst/>
          </a:prstGeom>
          <a:solidFill>
            <a:srgbClr val="72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2" name="TextBox 101"/>
          <p:cNvSpPr txBox="1"/>
          <p:nvPr/>
        </p:nvSpPr>
        <p:spPr>
          <a:xfrm>
            <a:off x="45720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Female - Player Centuries Scored Analysis</a:t>
            </a:r>
          </a:p>
        </p:txBody>
      </p:sp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3200400" y="914400"/>
          <a:ext cx="6858000" cy="201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86000"/>
                <a:gridCol w="2286000"/>
                <a:gridCol w="2286000"/>
              </a:tblGrid>
              <a:tr h="18288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600"/>
                      </a:pPr>
                      <a:r>
                        <a:t>Total 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Meg 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Australia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17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Charlotte Edwards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Mithali 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Laura Wolvaardt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South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Suzie Bates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New Zealand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12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Hayley Matthews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West Indies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10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Fargana Hoque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Chamari Athapaththu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Sri Lanka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12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Javeria Khan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Pakistan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Gaby Lewis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Ireland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1400"/>
                      </a:pPr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4" name="Picture 10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3478"/>
            </a:gs>
            <a:gs pos="100000">
              <a:srgbClr val="0089C4"/>
            </a:gs>
          </a:gsLst>
          <a:lin scaled="0" ang="210000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0" y="1885950"/>
            <a:ext cx="77597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Meg Lanning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Australia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  <p:pic>
        <p:nvPicPr>
          <p:cNvPr id="5" name="Picture 4" descr="Meg Lanning_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11201392" cy="3428995"/>
          </a:xfrm>
          <a:prstGeom prst="rect">
            <a:avLst/>
          </a:prstGeom>
        </p:spPr>
      </p:pic>
      <p:sp>
        <p:nvSpPr>
          <p:cNvPr id="6" name="Rectangle 5">
            <a:hlinkClick r:id="rId4"/>
          </p:cNvPr>
          <p:cNvSpPr/>
          <p:nvPr/>
        </p:nvSpPr>
        <p:spPr>
          <a:xfrm>
            <a:off x="228600" y="914400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Meg Lanning_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43395"/>
            <a:ext cx="11201392" cy="3428995"/>
          </a:xfrm>
          <a:prstGeom prst="rect">
            <a:avLst/>
          </a:prstGeom>
        </p:spPr>
      </p:pic>
      <p:sp>
        <p:nvSpPr>
          <p:cNvPr id="8" name="Rectangle 7">
            <a:hlinkClick r:id="rId4"/>
          </p:cNvPr>
          <p:cNvSpPr/>
          <p:nvPr/>
        </p:nvSpPr>
        <p:spPr>
          <a:xfrm>
            <a:off x="228600" y="4343395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2880" y="914400"/>
          <a:ext cx="182880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612880" y="420624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Run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152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3442148">
            <a:off x="9579698" y="6776640"/>
            <a:ext cx="1452960" cy="1452960"/>
          </a:xfrm>
          <a:prstGeom prst="rect">
            <a:avLst/>
          </a:prstGeom>
          <a:solidFill>
            <a:srgbClr val="70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 rot="4843349">
            <a:off x="3839558" y="6455136"/>
            <a:ext cx="1774464" cy="1774464"/>
          </a:xfrm>
          <a:prstGeom prst="rect">
            <a:avLst/>
          </a:prstGeom>
          <a:solidFill>
            <a:srgbClr val="72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 rot="4777560">
            <a:off x="386620" y="7752306"/>
            <a:ext cx="477294" cy="477294"/>
          </a:xfrm>
          <a:prstGeom prst="rect">
            <a:avLst/>
          </a:prstGeom>
          <a:solidFill>
            <a:srgbClr val="70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 rot="12462393">
            <a:off x="6823007" y="7227841"/>
            <a:ext cx="1001759" cy="1001759"/>
          </a:xfrm>
          <a:prstGeom prst="rect">
            <a:avLst/>
          </a:prstGeom>
          <a:solidFill>
            <a:srgbClr val="65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 rot="17721454">
            <a:off x="12372566" y="6886166"/>
            <a:ext cx="1343434" cy="1343434"/>
          </a:xfrm>
          <a:prstGeom prst="rect">
            <a:avLst/>
          </a:prstGeom>
          <a:solidFill>
            <a:srgbClr val="6E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 rot="3390497">
            <a:off x="8199750" y="6673852"/>
            <a:ext cx="1555748" cy="1555748"/>
          </a:xfrm>
          <a:prstGeom prst="rect">
            <a:avLst/>
          </a:prstGeom>
          <a:solidFill>
            <a:srgbClr val="64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 rot="5971740">
            <a:off x="165957" y="7250057"/>
            <a:ext cx="979543" cy="979543"/>
          </a:xfrm>
          <a:prstGeom prst="rect">
            <a:avLst/>
          </a:prstGeom>
          <a:solidFill>
            <a:srgbClr val="68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 rot="2001728">
            <a:off x="9998883" y="6759650"/>
            <a:ext cx="1469950" cy="1469950"/>
          </a:xfrm>
          <a:prstGeom prst="rect">
            <a:avLst/>
          </a:prstGeom>
          <a:solidFill>
            <a:srgbClr val="72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 rot="16724788">
            <a:off x="3614424" y="7299297"/>
            <a:ext cx="930303" cy="930303"/>
          </a:xfrm>
          <a:prstGeom prst="rect">
            <a:avLst/>
          </a:prstGeom>
          <a:solidFill>
            <a:srgbClr val="6C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 rot="21549282">
            <a:off x="8134940" y="7323246"/>
            <a:ext cx="906354" cy="906354"/>
          </a:xfrm>
          <a:prstGeom prst="rect">
            <a:avLst/>
          </a:prstGeom>
          <a:solidFill>
            <a:srgbClr val="6F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 rot="4727986">
            <a:off x="281668" y="7714829"/>
            <a:ext cx="514771" cy="514771"/>
          </a:xfrm>
          <a:prstGeom prst="rect">
            <a:avLst/>
          </a:prstGeom>
          <a:solidFill>
            <a:srgbClr val="6D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 rot="11770127">
            <a:off x="12750188" y="7263788"/>
            <a:ext cx="965812" cy="965812"/>
          </a:xfrm>
          <a:prstGeom prst="rect">
            <a:avLst/>
          </a:prstGeom>
          <a:solidFill>
            <a:srgbClr val="73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14" name="TextBox 13"/>
          <p:cNvSpPr txBox="1"/>
          <p:nvPr/>
        </p:nvSpPr>
        <p:spPr>
          <a:xfrm rot="10953340">
            <a:off x="2747393" y="7031600"/>
            <a:ext cx="1198000" cy="1198000"/>
          </a:xfrm>
          <a:prstGeom prst="rect">
            <a:avLst/>
          </a:prstGeom>
          <a:solidFill>
            <a:srgbClr val="66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 rot="1446370">
            <a:off x="7499136" y="7282701"/>
            <a:ext cx="946899" cy="946899"/>
          </a:xfrm>
          <a:prstGeom prst="rect">
            <a:avLst/>
          </a:prstGeom>
          <a:solidFill>
            <a:srgbClr val="6F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 rot="17489674">
            <a:off x="-137223" y="7510540"/>
            <a:ext cx="468368" cy="468368"/>
          </a:xfrm>
          <a:prstGeom prst="rect">
            <a:avLst/>
          </a:prstGeom>
          <a:solidFill>
            <a:srgbClr val="6F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 rot="12410340">
            <a:off x="12247078" y="6760678"/>
            <a:ext cx="1468922" cy="1468922"/>
          </a:xfrm>
          <a:prstGeom prst="rect">
            <a:avLst/>
          </a:prstGeom>
          <a:solidFill>
            <a:srgbClr val="65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18" name="TextBox 17"/>
          <p:cNvSpPr txBox="1"/>
          <p:nvPr/>
        </p:nvSpPr>
        <p:spPr>
          <a:xfrm rot="14963602">
            <a:off x="9317362" y="6927225"/>
            <a:ext cx="1302375" cy="1302375"/>
          </a:xfrm>
          <a:prstGeom prst="rect">
            <a:avLst/>
          </a:prstGeom>
          <a:solidFill>
            <a:srgbClr val="70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19" name="TextBox 18"/>
          <p:cNvSpPr txBox="1"/>
          <p:nvPr/>
        </p:nvSpPr>
        <p:spPr>
          <a:xfrm rot="13645985">
            <a:off x="7624686" y="7202934"/>
            <a:ext cx="1026666" cy="1026666"/>
          </a:xfrm>
          <a:prstGeom prst="rect">
            <a:avLst/>
          </a:prstGeom>
          <a:solidFill>
            <a:srgbClr val="6F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 rot="4779087">
            <a:off x="-850455" y="7462386"/>
            <a:ext cx="767214" cy="767214"/>
          </a:xfrm>
          <a:prstGeom prst="rect">
            <a:avLst/>
          </a:prstGeom>
          <a:solidFill>
            <a:srgbClr val="6A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 rot="15026124">
            <a:off x="2330917" y="7299436"/>
            <a:ext cx="930164" cy="930164"/>
          </a:xfrm>
          <a:prstGeom prst="rect">
            <a:avLst/>
          </a:prstGeom>
          <a:solidFill>
            <a:srgbClr val="6C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22" name="TextBox 21"/>
          <p:cNvSpPr txBox="1"/>
          <p:nvPr/>
        </p:nvSpPr>
        <p:spPr>
          <a:xfrm rot="6824365">
            <a:off x="3545448" y="7208803"/>
            <a:ext cx="1020797" cy="1020797"/>
          </a:xfrm>
          <a:prstGeom prst="rect">
            <a:avLst/>
          </a:prstGeom>
          <a:solidFill>
            <a:srgbClr val="69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23" name="TextBox 22"/>
          <p:cNvSpPr txBox="1"/>
          <p:nvPr/>
        </p:nvSpPr>
        <p:spPr>
          <a:xfrm rot="13589943">
            <a:off x="4128799" y="6509484"/>
            <a:ext cx="1720116" cy="1720116"/>
          </a:xfrm>
          <a:prstGeom prst="rect">
            <a:avLst/>
          </a:prstGeom>
          <a:solidFill>
            <a:srgbClr val="72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24" name="TextBox 23"/>
          <p:cNvSpPr txBox="1"/>
          <p:nvPr/>
        </p:nvSpPr>
        <p:spPr>
          <a:xfrm rot="5033724">
            <a:off x="12748216" y="7261816"/>
            <a:ext cx="967784" cy="967784"/>
          </a:xfrm>
          <a:prstGeom prst="rect">
            <a:avLst/>
          </a:prstGeom>
          <a:solidFill>
            <a:srgbClr val="6D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5" name="TextBox 24"/>
          <p:cNvSpPr txBox="1"/>
          <p:nvPr/>
        </p:nvSpPr>
        <p:spPr>
          <a:xfrm rot="12820147">
            <a:off x="5260718" y="7111577"/>
            <a:ext cx="1118023" cy="1118023"/>
          </a:xfrm>
          <a:prstGeom prst="rect">
            <a:avLst/>
          </a:prstGeom>
          <a:solidFill>
            <a:srgbClr val="6A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26" name="TextBox 25"/>
          <p:cNvSpPr txBox="1"/>
          <p:nvPr/>
        </p:nvSpPr>
        <p:spPr>
          <a:xfrm rot="16415739">
            <a:off x="7501358" y="7037168"/>
            <a:ext cx="1192432" cy="1192432"/>
          </a:xfrm>
          <a:prstGeom prst="rect">
            <a:avLst/>
          </a:prstGeom>
          <a:solidFill>
            <a:srgbClr val="71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27" name="TextBox 26"/>
          <p:cNvSpPr txBox="1"/>
          <p:nvPr/>
        </p:nvSpPr>
        <p:spPr>
          <a:xfrm rot="1560330">
            <a:off x="3070876" y="7054515"/>
            <a:ext cx="1175085" cy="1175085"/>
          </a:xfrm>
          <a:prstGeom prst="rect">
            <a:avLst/>
          </a:prstGeom>
          <a:solidFill>
            <a:srgbClr val="6A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28" name="TextBox 27"/>
          <p:cNvSpPr txBox="1"/>
          <p:nvPr/>
        </p:nvSpPr>
        <p:spPr>
          <a:xfrm rot="9076898">
            <a:off x="11479364" y="7252737"/>
            <a:ext cx="976863" cy="976863"/>
          </a:xfrm>
          <a:prstGeom prst="rect">
            <a:avLst/>
          </a:prstGeom>
          <a:solidFill>
            <a:srgbClr val="67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9" name="TextBox 28"/>
          <p:cNvSpPr txBox="1"/>
          <p:nvPr/>
        </p:nvSpPr>
        <p:spPr>
          <a:xfrm rot="3388927">
            <a:off x="5298222" y="6560180"/>
            <a:ext cx="1669420" cy="1669420"/>
          </a:xfrm>
          <a:prstGeom prst="rect">
            <a:avLst/>
          </a:prstGeom>
          <a:solidFill>
            <a:srgbClr val="6C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30" name="TextBox 29"/>
          <p:cNvSpPr txBox="1"/>
          <p:nvPr/>
        </p:nvSpPr>
        <p:spPr>
          <a:xfrm rot="4128932">
            <a:off x="1069742" y="6609442"/>
            <a:ext cx="1620158" cy="1620158"/>
          </a:xfrm>
          <a:prstGeom prst="rect">
            <a:avLst/>
          </a:prstGeom>
          <a:solidFill>
            <a:srgbClr val="68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31" name="TextBox 30"/>
          <p:cNvSpPr txBox="1"/>
          <p:nvPr/>
        </p:nvSpPr>
        <p:spPr>
          <a:xfrm rot="18513728">
            <a:off x="8920869" y="6811267"/>
            <a:ext cx="1418333" cy="1418333"/>
          </a:xfrm>
          <a:prstGeom prst="rect">
            <a:avLst/>
          </a:prstGeom>
          <a:solidFill>
            <a:srgbClr val="6C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32" name="TextBox 31"/>
          <p:cNvSpPr txBox="1"/>
          <p:nvPr/>
        </p:nvSpPr>
        <p:spPr>
          <a:xfrm rot="3688210">
            <a:off x="11621030" y="6888169"/>
            <a:ext cx="1341431" cy="1341431"/>
          </a:xfrm>
          <a:prstGeom prst="rect">
            <a:avLst/>
          </a:prstGeom>
          <a:solidFill>
            <a:srgbClr val="6C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33" name="TextBox 32"/>
          <p:cNvSpPr txBox="1"/>
          <p:nvPr/>
        </p:nvSpPr>
        <p:spPr>
          <a:xfrm rot="3583120">
            <a:off x="10074731" y="7333980"/>
            <a:ext cx="895620" cy="895620"/>
          </a:xfrm>
          <a:prstGeom prst="rect">
            <a:avLst/>
          </a:prstGeom>
          <a:solidFill>
            <a:srgbClr val="72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34" name="TextBox 33"/>
          <p:cNvSpPr txBox="1"/>
          <p:nvPr/>
        </p:nvSpPr>
        <p:spPr>
          <a:xfrm rot="18494556">
            <a:off x="4345359" y="6434695"/>
            <a:ext cx="1794905" cy="1794905"/>
          </a:xfrm>
          <a:prstGeom prst="rect">
            <a:avLst/>
          </a:prstGeom>
          <a:solidFill>
            <a:srgbClr val="6D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35" name="TextBox 34"/>
          <p:cNvSpPr txBox="1"/>
          <p:nvPr/>
        </p:nvSpPr>
        <p:spPr>
          <a:xfrm rot="16475940">
            <a:off x="-1401505" y="7236631"/>
            <a:ext cx="992969" cy="992969"/>
          </a:xfrm>
          <a:prstGeom prst="rect">
            <a:avLst/>
          </a:prstGeom>
          <a:solidFill>
            <a:srgbClr val="72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36" name="TextBox 35"/>
          <p:cNvSpPr txBox="1"/>
          <p:nvPr/>
        </p:nvSpPr>
        <p:spPr>
          <a:xfrm rot="8637337">
            <a:off x="8540725" y="7591999"/>
            <a:ext cx="637601" cy="637601"/>
          </a:xfrm>
          <a:prstGeom prst="rect">
            <a:avLst/>
          </a:prstGeom>
          <a:solidFill>
            <a:srgbClr val="6F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37" name="TextBox 36"/>
          <p:cNvSpPr txBox="1"/>
          <p:nvPr/>
        </p:nvSpPr>
        <p:spPr>
          <a:xfrm rot="18649231">
            <a:off x="8465162" y="7570608"/>
            <a:ext cx="658992" cy="658992"/>
          </a:xfrm>
          <a:prstGeom prst="rect">
            <a:avLst/>
          </a:prstGeom>
          <a:solidFill>
            <a:srgbClr val="6B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38" name="TextBox 37"/>
          <p:cNvSpPr txBox="1"/>
          <p:nvPr/>
        </p:nvSpPr>
        <p:spPr>
          <a:xfrm rot="2895647">
            <a:off x="4904787" y="7307448"/>
            <a:ext cx="922152" cy="922152"/>
          </a:xfrm>
          <a:prstGeom prst="rect">
            <a:avLst/>
          </a:prstGeom>
          <a:solidFill>
            <a:srgbClr val="65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39" name="TextBox 38"/>
          <p:cNvSpPr txBox="1"/>
          <p:nvPr/>
        </p:nvSpPr>
        <p:spPr>
          <a:xfrm rot="6504821">
            <a:off x="6358104" y="6930363"/>
            <a:ext cx="1299237" cy="1299237"/>
          </a:xfrm>
          <a:prstGeom prst="rect">
            <a:avLst/>
          </a:prstGeom>
          <a:solidFill>
            <a:srgbClr val="68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40" name="TextBox 39"/>
          <p:cNvSpPr txBox="1"/>
          <p:nvPr/>
        </p:nvSpPr>
        <p:spPr>
          <a:xfrm rot="4271967">
            <a:off x="5994411" y="7079376"/>
            <a:ext cx="1150224" cy="1150224"/>
          </a:xfrm>
          <a:prstGeom prst="rect">
            <a:avLst/>
          </a:prstGeom>
          <a:solidFill>
            <a:srgbClr val="66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41" name="TextBox 40"/>
          <p:cNvSpPr txBox="1"/>
          <p:nvPr/>
        </p:nvSpPr>
        <p:spPr>
          <a:xfrm rot="11432914">
            <a:off x="2697175" y="6618317"/>
            <a:ext cx="1611283" cy="1611283"/>
          </a:xfrm>
          <a:prstGeom prst="rect">
            <a:avLst/>
          </a:prstGeom>
          <a:solidFill>
            <a:srgbClr val="6E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42" name="TextBox 41"/>
          <p:cNvSpPr txBox="1"/>
          <p:nvPr/>
        </p:nvSpPr>
        <p:spPr>
          <a:xfrm rot="20660611">
            <a:off x="3700163" y="7038576"/>
            <a:ext cx="1191024" cy="1191024"/>
          </a:xfrm>
          <a:prstGeom prst="rect">
            <a:avLst/>
          </a:prstGeom>
          <a:solidFill>
            <a:srgbClr val="65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43" name="TextBox 42"/>
          <p:cNvSpPr txBox="1"/>
          <p:nvPr/>
        </p:nvSpPr>
        <p:spPr>
          <a:xfrm rot="5676268">
            <a:off x="4966643" y="7617077"/>
            <a:ext cx="612523" cy="612523"/>
          </a:xfrm>
          <a:prstGeom prst="rect">
            <a:avLst/>
          </a:prstGeom>
          <a:solidFill>
            <a:srgbClr val="6B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44" name="TextBox 43"/>
          <p:cNvSpPr txBox="1"/>
          <p:nvPr/>
        </p:nvSpPr>
        <p:spPr>
          <a:xfrm rot="13102193">
            <a:off x="12020569" y="7287308"/>
            <a:ext cx="942292" cy="942292"/>
          </a:xfrm>
          <a:prstGeom prst="rect">
            <a:avLst/>
          </a:prstGeom>
          <a:solidFill>
            <a:srgbClr val="6E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45" name="TextBox 44"/>
          <p:cNvSpPr txBox="1"/>
          <p:nvPr/>
        </p:nvSpPr>
        <p:spPr>
          <a:xfrm rot="5012615">
            <a:off x="5058613" y="6755525"/>
            <a:ext cx="1474075" cy="1474075"/>
          </a:xfrm>
          <a:prstGeom prst="rect">
            <a:avLst/>
          </a:prstGeom>
          <a:solidFill>
            <a:srgbClr val="6A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46" name="TextBox 45"/>
          <p:cNvSpPr txBox="1"/>
          <p:nvPr/>
        </p:nvSpPr>
        <p:spPr>
          <a:xfrm rot="1840029">
            <a:off x="6150647" y="7071387"/>
            <a:ext cx="1158213" cy="1158213"/>
          </a:xfrm>
          <a:prstGeom prst="rect">
            <a:avLst/>
          </a:prstGeom>
          <a:solidFill>
            <a:srgbClr val="69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47" name="TextBox 46"/>
          <p:cNvSpPr txBox="1"/>
          <p:nvPr/>
        </p:nvSpPr>
        <p:spPr>
          <a:xfrm rot="3294856">
            <a:off x="4291782" y="7126007"/>
            <a:ext cx="1103593" cy="1103593"/>
          </a:xfrm>
          <a:prstGeom prst="rect">
            <a:avLst/>
          </a:prstGeom>
          <a:solidFill>
            <a:srgbClr val="6C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48" name="TextBox 47"/>
          <p:cNvSpPr txBox="1"/>
          <p:nvPr/>
        </p:nvSpPr>
        <p:spPr>
          <a:xfrm rot="8721196">
            <a:off x="-768833" y="7227563"/>
            <a:ext cx="1002037" cy="1002037"/>
          </a:xfrm>
          <a:prstGeom prst="rect">
            <a:avLst/>
          </a:prstGeom>
          <a:solidFill>
            <a:srgbClr val="69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49" name="TextBox 48"/>
          <p:cNvSpPr txBox="1"/>
          <p:nvPr/>
        </p:nvSpPr>
        <p:spPr>
          <a:xfrm rot="11216463">
            <a:off x="3044917" y="7351859"/>
            <a:ext cx="662071" cy="662071"/>
          </a:xfrm>
          <a:prstGeom prst="rect">
            <a:avLst/>
          </a:prstGeom>
          <a:solidFill>
            <a:srgbClr val="6D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50" name="TextBox 49"/>
          <p:cNvSpPr txBox="1"/>
          <p:nvPr/>
        </p:nvSpPr>
        <p:spPr>
          <a:xfrm rot="12225935">
            <a:off x="11152293" y="6501066"/>
            <a:ext cx="1728534" cy="1728534"/>
          </a:xfrm>
          <a:prstGeom prst="rect">
            <a:avLst/>
          </a:prstGeom>
          <a:solidFill>
            <a:srgbClr val="72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51" name="TextBox 50"/>
          <p:cNvSpPr txBox="1"/>
          <p:nvPr/>
        </p:nvSpPr>
        <p:spPr>
          <a:xfrm rot="7144421">
            <a:off x="413250" y="6718790"/>
            <a:ext cx="1510810" cy="1510810"/>
          </a:xfrm>
          <a:prstGeom prst="rect">
            <a:avLst/>
          </a:prstGeom>
          <a:solidFill>
            <a:srgbClr val="65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52" name="TextBox 51"/>
          <p:cNvSpPr txBox="1"/>
          <p:nvPr/>
        </p:nvSpPr>
        <p:spPr>
          <a:xfrm rot="11397142">
            <a:off x="262251" y="7373306"/>
            <a:ext cx="552440" cy="552440"/>
          </a:xfrm>
          <a:prstGeom prst="rect">
            <a:avLst/>
          </a:prstGeom>
          <a:solidFill>
            <a:srgbClr val="68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53" name="TextBox 52"/>
          <p:cNvSpPr txBox="1"/>
          <p:nvPr/>
        </p:nvSpPr>
        <p:spPr>
          <a:xfrm rot="12159866">
            <a:off x="11066374" y="6694884"/>
            <a:ext cx="1534716" cy="1534716"/>
          </a:xfrm>
          <a:prstGeom prst="rect">
            <a:avLst/>
          </a:prstGeom>
          <a:solidFill>
            <a:srgbClr val="65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54" name="TextBox 53"/>
          <p:cNvSpPr txBox="1"/>
          <p:nvPr/>
        </p:nvSpPr>
        <p:spPr>
          <a:xfrm rot="7621374">
            <a:off x="10029059" y="7397758"/>
            <a:ext cx="831842" cy="831842"/>
          </a:xfrm>
          <a:prstGeom prst="rect">
            <a:avLst/>
          </a:prstGeom>
          <a:solidFill>
            <a:srgbClr val="67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55" name="TextBox 54"/>
          <p:cNvSpPr txBox="1"/>
          <p:nvPr/>
        </p:nvSpPr>
        <p:spPr>
          <a:xfrm rot="2757959">
            <a:off x="3429375" y="7594882"/>
            <a:ext cx="634718" cy="634718"/>
          </a:xfrm>
          <a:prstGeom prst="rect">
            <a:avLst/>
          </a:prstGeom>
          <a:solidFill>
            <a:srgbClr val="64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56" name="TextBox 55"/>
          <p:cNvSpPr txBox="1"/>
          <p:nvPr/>
        </p:nvSpPr>
        <p:spPr>
          <a:xfrm rot="4640885">
            <a:off x="12257947" y="7336469"/>
            <a:ext cx="604823" cy="604823"/>
          </a:xfrm>
          <a:prstGeom prst="rect">
            <a:avLst/>
          </a:prstGeom>
          <a:solidFill>
            <a:srgbClr val="70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57" name="TextBox 56"/>
          <p:cNvSpPr txBox="1"/>
          <p:nvPr/>
        </p:nvSpPr>
        <p:spPr>
          <a:xfrm rot="8946551">
            <a:off x="12870778" y="7384378"/>
            <a:ext cx="845222" cy="845222"/>
          </a:xfrm>
          <a:prstGeom prst="rect">
            <a:avLst/>
          </a:prstGeom>
          <a:solidFill>
            <a:srgbClr val="70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58" name="TextBox 57"/>
          <p:cNvSpPr txBox="1"/>
          <p:nvPr/>
        </p:nvSpPr>
        <p:spPr>
          <a:xfrm rot="6079326">
            <a:off x="6838718" y="7704906"/>
            <a:ext cx="524694" cy="524694"/>
          </a:xfrm>
          <a:prstGeom prst="rect">
            <a:avLst/>
          </a:prstGeom>
          <a:solidFill>
            <a:srgbClr val="6E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59" name="TextBox 58"/>
          <p:cNvSpPr txBox="1"/>
          <p:nvPr/>
        </p:nvSpPr>
        <p:spPr>
          <a:xfrm rot="6997959">
            <a:off x="1164061" y="7457342"/>
            <a:ext cx="772258" cy="772258"/>
          </a:xfrm>
          <a:prstGeom prst="rect">
            <a:avLst/>
          </a:prstGeom>
          <a:solidFill>
            <a:srgbClr val="6C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60" name="TextBox 59"/>
          <p:cNvSpPr txBox="1"/>
          <p:nvPr/>
        </p:nvSpPr>
        <p:spPr>
          <a:xfrm rot="298600">
            <a:off x="5730417" y="6975841"/>
            <a:ext cx="1253759" cy="1253759"/>
          </a:xfrm>
          <a:prstGeom prst="rect">
            <a:avLst/>
          </a:prstGeom>
          <a:solidFill>
            <a:srgbClr val="64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61" name="TextBox 60"/>
          <p:cNvSpPr txBox="1"/>
          <p:nvPr/>
        </p:nvSpPr>
        <p:spPr>
          <a:xfrm rot="15363271">
            <a:off x="306348" y="7454191"/>
            <a:ext cx="775409" cy="775409"/>
          </a:xfrm>
          <a:prstGeom prst="rect">
            <a:avLst/>
          </a:prstGeom>
          <a:solidFill>
            <a:srgbClr val="67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62" name="TextBox 61"/>
          <p:cNvSpPr txBox="1"/>
          <p:nvPr/>
        </p:nvSpPr>
        <p:spPr>
          <a:xfrm rot="14899921">
            <a:off x="5915594" y="7097351"/>
            <a:ext cx="1132249" cy="1132249"/>
          </a:xfrm>
          <a:prstGeom prst="rect">
            <a:avLst/>
          </a:prstGeom>
          <a:solidFill>
            <a:srgbClr val="66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63" name="TextBox 62"/>
          <p:cNvSpPr txBox="1"/>
          <p:nvPr/>
        </p:nvSpPr>
        <p:spPr>
          <a:xfrm rot="8910527">
            <a:off x="6913967" y="6758378"/>
            <a:ext cx="1471222" cy="1471222"/>
          </a:xfrm>
          <a:prstGeom prst="rect">
            <a:avLst/>
          </a:prstGeom>
          <a:solidFill>
            <a:srgbClr val="6F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64" name="TextBox 63"/>
          <p:cNvSpPr txBox="1"/>
          <p:nvPr/>
        </p:nvSpPr>
        <p:spPr>
          <a:xfrm rot="506862">
            <a:off x="2432790" y="7149097"/>
            <a:ext cx="1080503" cy="1080503"/>
          </a:xfrm>
          <a:prstGeom prst="rect">
            <a:avLst/>
          </a:prstGeom>
          <a:solidFill>
            <a:srgbClr val="6A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65" name="TextBox 64"/>
          <p:cNvSpPr txBox="1"/>
          <p:nvPr/>
        </p:nvSpPr>
        <p:spPr>
          <a:xfrm rot="17453979">
            <a:off x="5647233" y="6877069"/>
            <a:ext cx="1352531" cy="1352531"/>
          </a:xfrm>
          <a:prstGeom prst="rect">
            <a:avLst/>
          </a:prstGeom>
          <a:solidFill>
            <a:srgbClr val="65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66" name="TextBox 65"/>
          <p:cNvSpPr txBox="1"/>
          <p:nvPr/>
        </p:nvSpPr>
        <p:spPr>
          <a:xfrm rot="10094004">
            <a:off x="11435577" y="7563710"/>
            <a:ext cx="665890" cy="665890"/>
          </a:xfrm>
          <a:prstGeom prst="rect">
            <a:avLst/>
          </a:prstGeom>
          <a:solidFill>
            <a:srgbClr val="6C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67" name="TextBox 66"/>
          <p:cNvSpPr txBox="1"/>
          <p:nvPr/>
        </p:nvSpPr>
        <p:spPr>
          <a:xfrm rot="2373934">
            <a:off x="11525997" y="7765680"/>
            <a:ext cx="463920" cy="463920"/>
          </a:xfrm>
          <a:prstGeom prst="rect">
            <a:avLst/>
          </a:prstGeom>
          <a:solidFill>
            <a:srgbClr val="6B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68" name="TextBox 67"/>
          <p:cNvSpPr txBox="1"/>
          <p:nvPr/>
        </p:nvSpPr>
        <p:spPr>
          <a:xfrm rot="17054024">
            <a:off x="6397099" y="7026600"/>
            <a:ext cx="1203000" cy="1203000"/>
          </a:xfrm>
          <a:prstGeom prst="rect">
            <a:avLst/>
          </a:prstGeom>
          <a:solidFill>
            <a:srgbClr val="68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69" name="TextBox 68"/>
          <p:cNvSpPr txBox="1"/>
          <p:nvPr/>
        </p:nvSpPr>
        <p:spPr>
          <a:xfrm rot="651306">
            <a:off x="6397298" y="7568681"/>
            <a:ext cx="660919" cy="660919"/>
          </a:xfrm>
          <a:prstGeom prst="rect">
            <a:avLst/>
          </a:prstGeom>
          <a:solidFill>
            <a:srgbClr val="6D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70" name="TextBox 69"/>
          <p:cNvSpPr txBox="1"/>
          <p:nvPr/>
        </p:nvSpPr>
        <p:spPr>
          <a:xfrm rot="13560510">
            <a:off x="5332800" y="7364229"/>
            <a:ext cx="865371" cy="865371"/>
          </a:xfrm>
          <a:prstGeom prst="rect">
            <a:avLst/>
          </a:prstGeom>
          <a:solidFill>
            <a:srgbClr val="66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71" name="TextBox 70"/>
          <p:cNvSpPr txBox="1"/>
          <p:nvPr/>
        </p:nvSpPr>
        <p:spPr>
          <a:xfrm rot="1576694">
            <a:off x="3746980" y="7709286"/>
            <a:ext cx="520314" cy="520314"/>
          </a:xfrm>
          <a:prstGeom prst="rect">
            <a:avLst/>
          </a:prstGeom>
          <a:solidFill>
            <a:srgbClr val="67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72" name="TextBox 71"/>
          <p:cNvSpPr txBox="1"/>
          <p:nvPr/>
        </p:nvSpPr>
        <p:spPr>
          <a:xfrm rot="5264726">
            <a:off x="4824031" y="6873556"/>
            <a:ext cx="1356044" cy="1356044"/>
          </a:xfrm>
          <a:prstGeom prst="rect">
            <a:avLst/>
          </a:prstGeom>
          <a:solidFill>
            <a:srgbClr val="6C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73" name="TextBox 72"/>
          <p:cNvSpPr txBox="1"/>
          <p:nvPr/>
        </p:nvSpPr>
        <p:spPr>
          <a:xfrm rot="14521004">
            <a:off x="9360631" y="7424238"/>
            <a:ext cx="473711" cy="473711"/>
          </a:xfrm>
          <a:prstGeom prst="rect">
            <a:avLst/>
          </a:prstGeom>
          <a:solidFill>
            <a:srgbClr val="72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74" name="TextBox 73"/>
          <p:cNvSpPr txBox="1"/>
          <p:nvPr/>
        </p:nvSpPr>
        <p:spPr>
          <a:xfrm rot="10455666">
            <a:off x="9978483" y="7216364"/>
            <a:ext cx="1013236" cy="1013236"/>
          </a:xfrm>
          <a:prstGeom prst="rect">
            <a:avLst/>
          </a:prstGeom>
          <a:solidFill>
            <a:srgbClr val="71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75" name="TextBox 74"/>
          <p:cNvSpPr txBox="1"/>
          <p:nvPr/>
        </p:nvSpPr>
        <p:spPr>
          <a:xfrm rot="11929533">
            <a:off x="8372817" y="7635863"/>
            <a:ext cx="505099" cy="505099"/>
          </a:xfrm>
          <a:prstGeom prst="rect">
            <a:avLst/>
          </a:prstGeom>
          <a:solidFill>
            <a:srgbClr val="67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76" name="TextBox 75"/>
          <p:cNvSpPr txBox="1"/>
          <p:nvPr/>
        </p:nvSpPr>
        <p:spPr>
          <a:xfrm rot="4310488">
            <a:off x="11322107" y="7353543"/>
            <a:ext cx="876057" cy="876057"/>
          </a:xfrm>
          <a:prstGeom prst="rect">
            <a:avLst/>
          </a:prstGeom>
          <a:solidFill>
            <a:srgbClr val="73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77" name="TextBox 76"/>
          <p:cNvSpPr txBox="1"/>
          <p:nvPr/>
        </p:nvSpPr>
        <p:spPr>
          <a:xfrm rot="19674827">
            <a:off x="3367597" y="6980155"/>
            <a:ext cx="1249445" cy="1249445"/>
          </a:xfrm>
          <a:prstGeom prst="rect">
            <a:avLst/>
          </a:prstGeom>
          <a:solidFill>
            <a:srgbClr val="67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78" name="TextBox 77"/>
          <p:cNvSpPr txBox="1"/>
          <p:nvPr/>
        </p:nvSpPr>
        <p:spPr>
          <a:xfrm rot="3724066">
            <a:off x="2609751" y="7466431"/>
            <a:ext cx="763169" cy="763169"/>
          </a:xfrm>
          <a:prstGeom prst="rect">
            <a:avLst/>
          </a:prstGeom>
          <a:solidFill>
            <a:srgbClr val="6E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79" name="TextBox 78"/>
          <p:cNvSpPr txBox="1"/>
          <p:nvPr/>
        </p:nvSpPr>
        <p:spPr>
          <a:xfrm rot="3791870">
            <a:off x="2427909" y="7327648"/>
            <a:ext cx="901952" cy="901952"/>
          </a:xfrm>
          <a:prstGeom prst="rect">
            <a:avLst/>
          </a:prstGeom>
          <a:solidFill>
            <a:srgbClr val="72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80" name="TextBox 79"/>
          <p:cNvSpPr txBox="1"/>
          <p:nvPr/>
        </p:nvSpPr>
        <p:spPr>
          <a:xfrm rot="5598115">
            <a:off x="1684235" y="7212523"/>
            <a:ext cx="1017077" cy="1017077"/>
          </a:xfrm>
          <a:prstGeom prst="rect">
            <a:avLst/>
          </a:prstGeom>
          <a:solidFill>
            <a:srgbClr val="72CCFB"/>
          </a:solidFill>
        </p:spPr>
        <p:txBody>
          <a:bodyPr wrap="none">
            <a:spAutoFit/>
          </a:bodyPr>
          <a:lstStyle/>
          <a:p/>
        </p:txBody>
      </p:sp>
      <p:sp>
        <p:nvSpPr>
          <p:cNvPr id="81" name="TextBox 80"/>
          <p:cNvSpPr txBox="1"/>
          <p:nvPr/>
        </p:nvSpPr>
        <p:spPr>
          <a:xfrm rot="18504551">
            <a:off x="3702867" y="7133259"/>
            <a:ext cx="1096341" cy="1096341"/>
          </a:xfrm>
          <a:prstGeom prst="rect">
            <a:avLst/>
          </a:prstGeom>
          <a:solidFill>
            <a:srgbClr val="6D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82" name="TextBox 81"/>
          <p:cNvSpPr txBox="1"/>
          <p:nvPr/>
        </p:nvSpPr>
        <p:spPr>
          <a:xfrm rot="4405693">
            <a:off x="12440708" y="6954308"/>
            <a:ext cx="1275292" cy="1275292"/>
          </a:xfrm>
          <a:prstGeom prst="rect">
            <a:avLst/>
          </a:prstGeom>
          <a:solidFill>
            <a:srgbClr val="6A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83" name="TextBox 82"/>
          <p:cNvSpPr txBox="1"/>
          <p:nvPr/>
        </p:nvSpPr>
        <p:spPr>
          <a:xfrm rot="1965905">
            <a:off x="9750870" y="6922432"/>
            <a:ext cx="1307168" cy="1307168"/>
          </a:xfrm>
          <a:prstGeom prst="rect">
            <a:avLst/>
          </a:prstGeom>
          <a:solidFill>
            <a:srgbClr val="6D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84" name="TextBox 83"/>
          <p:cNvSpPr txBox="1"/>
          <p:nvPr/>
        </p:nvSpPr>
        <p:spPr>
          <a:xfrm rot="15762871">
            <a:off x="8123460" y="7072234"/>
            <a:ext cx="1157366" cy="1157366"/>
          </a:xfrm>
          <a:prstGeom prst="rect">
            <a:avLst/>
          </a:prstGeom>
          <a:solidFill>
            <a:srgbClr val="69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85" name="TextBox 84"/>
          <p:cNvSpPr txBox="1"/>
          <p:nvPr/>
        </p:nvSpPr>
        <p:spPr>
          <a:xfrm rot="9354911">
            <a:off x="7138290" y="7375360"/>
            <a:ext cx="645139" cy="645139"/>
          </a:xfrm>
          <a:prstGeom prst="rect">
            <a:avLst/>
          </a:prstGeom>
          <a:solidFill>
            <a:srgbClr val="6D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86" name="TextBox 85"/>
          <p:cNvSpPr txBox="1"/>
          <p:nvPr/>
        </p:nvSpPr>
        <p:spPr>
          <a:xfrm rot="7651445">
            <a:off x="13001033" y="7503833"/>
            <a:ext cx="576131" cy="576131"/>
          </a:xfrm>
          <a:prstGeom prst="rect">
            <a:avLst/>
          </a:prstGeom>
          <a:solidFill>
            <a:srgbClr val="70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87" name="TextBox 86"/>
          <p:cNvSpPr txBox="1"/>
          <p:nvPr/>
        </p:nvSpPr>
        <p:spPr>
          <a:xfrm rot="3108284">
            <a:off x="8196112" y="7152430"/>
            <a:ext cx="1077170" cy="1077170"/>
          </a:xfrm>
          <a:prstGeom prst="rect">
            <a:avLst/>
          </a:prstGeom>
          <a:solidFill>
            <a:srgbClr val="72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88" name="TextBox 87"/>
          <p:cNvSpPr txBox="1"/>
          <p:nvPr/>
        </p:nvSpPr>
        <p:spPr>
          <a:xfrm rot="17503185">
            <a:off x="12911065" y="7424665"/>
            <a:ext cx="804935" cy="804935"/>
          </a:xfrm>
          <a:prstGeom prst="rect">
            <a:avLst/>
          </a:prstGeom>
          <a:solidFill>
            <a:srgbClr val="6F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9" name="TextBox 88"/>
          <p:cNvSpPr txBox="1"/>
          <p:nvPr/>
        </p:nvSpPr>
        <p:spPr>
          <a:xfrm rot="874783">
            <a:off x="11618690" y="7117378"/>
            <a:ext cx="1112222" cy="1112222"/>
          </a:xfrm>
          <a:prstGeom prst="rect">
            <a:avLst/>
          </a:prstGeom>
          <a:solidFill>
            <a:srgbClr val="65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90" name="TextBox 89"/>
          <p:cNvSpPr txBox="1"/>
          <p:nvPr/>
        </p:nvSpPr>
        <p:spPr>
          <a:xfrm rot="16746009">
            <a:off x="2561125" y="7468192"/>
            <a:ext cx="513794" cy="513794"/>
          </a:xfrm>
          <a:prstGeom prst="rect">
            <a:avLst/>
          </a:prstGeom>
          <a:solidFill>
            <a:srgbClr val="6D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91" name="TextBox 90"/>
          <p:cNvSpPr txBox="1"/>
          <p:nvPr/>
        </p:nvSpPr>
        <p:spPr>
          <a:xfrm rot="21372843">
            <a:off x="8567406" y="7361208"/>
            <a:ext cx="868392" cy="868392"/>
          </a:xfrm>
          <a:prstGeom prst="rect">
            <a:avLst/>
          </a:prstGeom>
          <a:solidFill>
            <a:srgbClr val="6C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92" name="TextBox 91"/>
          <p:cNvSpPr txBox="1"/>
          <p:nvPr/>
        </p:nvSpPr>
        <p:spPr>
          <a:xfrm rot="14450508">
            <a:off x="5674901" y="6905742"/>
            <a:ext cx="1323858" cy="1323858"/>
          </a:xfrm>
          <a:prstGeom prst="rect">
            <a:avLst/>
          </a:prstGeom>
          <a:solidFill>
            <a:srgbClr val="67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93" name="TextBox 92"/>
          <p:cNvSpPr txBox="1"/>
          <p:nvPr/>
        </p:nvSpPr>
        <p:spPr>
          <a:xfrm rot="20282488">
            <a:off x="5769219" y="7525829"/>
            <a:ext cx="627124" cy="627124"/>
          </a:xfrm>
          <a:prstGeom prst="rect">
            <a:avLst/>
          </a:prstGeom>
          <a:solidFill>
            <a:srgbClr val="6F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94" name="TextBox 93"/>
          <p:cNvSpPr txBox="1"/>
          <p:nvPr/>
        </p:nvSpPr>
        <p:spPr>
          <a:xfrm rot="5731201">
            <a:off x="506938" y="6902379"/>
            <a:ext cx="1327221" cy="1327221"/>
          </a:xfrm>
          <a:prstGeom prst="rect">
            <a:avLst/>
          </a:prstGeom>
          <a:solidFill>
            <a:srgbClr val="65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95" name="TextBox 94"/>
          <p:cNvSpPr txBox="1"/>
          <p:nvPr/>
        </p:nvSpPr>
        <p:spPr>
          <a:xfrm rot="12491850">
            <a:off x="604417" y="7652934"/>
            <a:ext cx="576666" cy="576666"/>
          </a:xfrm>
          <a:prstGeom prst="rect">
            <a:avLst/>
          </a:prstGeom>
          <a:solidFill>
            <a:srgbClr val="64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96" name="TextBox 95"/>
          <p:cNvSpPr txBox="1"/>
          <p:nvPr/>
        </p:nvSpPr>
        <p:spPr>
          <a:xfrm rot="13051309">
            <a:off x="5180809" y="7385761"/>
            <a:ext cx="843839" cy="843839"/>
          </a:xfrm>
          <a:prstGeom prst="rect">
            <a:avLst/>
          </a:prstGeom>
          <a:solidFill>
            <a:srgbClr val="66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97" name="TextBox 96"/>
          <p:cNvSpPr txBox="1"/>
          <p:nvPr/>
        </p:nvSpPr>
        <p:spPr>
          <a:xfrm rot="14181181">
            <a:off x="983993" y="7055663"/>
            <a:ext cx="1173937" cy="1173937"/>
          </a:xfrm>
          <a:prstGeom prst="rect">
            <a:avLst/>
          </a:prstGeom>
          <a:solidFill>
            <a:srgbClr val="6A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98" name="TextBox 97"/>
          <p:cNvSpPr txBox="1"/>
          <p:nvPr/>
        </p:nvSpPr>
        <p:spPr>
          <a:xfrm rot="3118454">
            <a:off x="9535534" y="7316578"/>
            <a:ext cx="913022" cy="913022"/>
          </a:xfrm>
          <a:prstGeom prst="rect">
            <a:avLst/>
          </a:prstGeom>
          <a:solidFill>
            <a:srgbClr val="65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99" name="TextBox 98"/>
          <p:cNvSpPr txBox="1"/>
          <p:nvPr/>
        </p:nvSpPr>
        <p:spPr>
          <a:xfrm rot="10768903">
            <a:off x="4605691" y="6970899"/>
            <a:ext cx="1258701" cy="1258701"/>
          </a:xfrm>
          <a:prstGeom prst="rect">
            <a:avLst/>
          </a:prstGeom>
          <a:solidFill>
            <a:srgbClr val="66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0" name="TextBox 99"/>
          <p:cNvSpPr txBox="1"/>
          <p:nvPr/>
        </p:nvSpPr>
        <p:spPr>
          <a:xfrm rot="784214">
            <a:off x="9364738" y="7290067"/>
            <a:ext cx="939533" cy="939533"/>
          </a:xfrm>
          <a:prstGeom prst="rect">
            <a:avLst/>
          </a:prstGeom>
          <a:solidFill>
            <a:srgbClr val="6A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1" name="TextBox 100"/>
          <p:cNvSpPr txBox="1"/>
          <p:nvPr/>
        </p:nvSpPr>
        <p:spPr>
          <a:xfrm rot="9415811">
            <a:off x="6739494" y="6520295"/>
            <a:ext cx="1709305" cy="1709305"/>
          </a:xfrm>
          <a:prstGeom prst="rect">
            <a:avLst/>
          </a:prstGeom>
          <a:solidFill>
            <a:srgbClr val="6E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2" name="TextBox 10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Charlotte Edwards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England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828800" y="914400"/>
            <a:ext cx="3657600" cy="457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5" name="Picture 10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3657600" cy="45720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4389120" y="5303520"/>
            <a:ext cx="1828800" cy="914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7" name="Picture 106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5303520"/>
            <a:ext cx="1828800" cy="914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73152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DOB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17 Dec 1979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100584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Birth Place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Huntingdon, England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/>
        </p:nvGraphicFramePr>
        <p:xfrm>
          <a:off x="73152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100584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Clive Edwards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73152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Height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5'7"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100584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Marital Status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Married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8686800" y="36576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Retired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8686800" y="45720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Charlotte Edwards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England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  <p:pic>
        <p:nvPicPr>
          <p:cNvPr id="5" name="Picture 4" descr="Charlotte Edwards_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11201392" cy="3428995"/>
          </a:xfrm>
          <a:prstGeom prst="rect">
            <a:avLst/>
          </a:prstGeom>
        </p:spPr>
      </p:pic>
      <p:sp>
        <p:nvSpPr>
          <p:cNvPr id="6" name="Rectangle 5">
            <a:hlinkClick r:id="rId4"/>
          </p:cNvPr>
          <p:cNvSpPr/>
          <p:nvPr/>
        </p:nvSpPr>
        <p:spPr>
          <a:xfrm>
            <a:off x="228600" y="914400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Charlotte Edwards_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43395"/>
            <a:ext cx="11201392" cy="3428995"/>
          </a:xfrm>
          <a:prstGeom prst="rect">
            <a:avLst/>
          </a:prstGeom>
        </p:spPr>
      </p:pic>
      <p:sp>
        <p:nvSpPr>
          <p:cNvPr id="8" name="Rectangle 7">
            <a:hlinkClick r:id="rId4"/>
          </p:cNvPr>
          <p:cNvSpPr/>
          <p:nvPr/>
        </p:nvSpPr>
        <p:spPr>
          <a:xfrm>
            <a:off x="228600" y="4343395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2880" y="914400"/>
          <a:ext cx="1828800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612880" y="36576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Run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173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17319687">
            <a:off x="3321556" y="6593114"/>
            <a:ext cx="1636486" cy="1636486"/>
          </a:xfrm>
          <a:prstGeom prst="rect">
            <a:avLst/>
          </a:prstGeom>
          <a:solidFill>
            <a:srgbClr val="70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 rot="1533117">
            <a:off x="8167047" y="7230406"/>
            <a:ext cx="999194" cy="999194"/>
          </a:xfrm>
          <a:prstGeom prst="rect">
            <a:avLst/>
          </a:prstGeom>
          <a:solidFill>
            <a:srgbClr val="6F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 rot="3686247">
            <a:off x="8027522" y="7316153"/>
            <a:ext cx="676511" cy="676511"/>
          </a:xfrm>
          <a:prstGeom prst="rect">
            <a:avLst/>
          </a:prstGeom>
          <a:solidFill>
            <a:srgbClr val="70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 rot="3263228">
            <a:off x="718157" y="6761391"/>
            <a:ext cx="1468209" cy="1468209"/>
          </a:xfrm>
          <a:prstGeom prst="rect">
            <a:avLst/>
          </a:prstGeom>
          <a:solidFill>
            <a:srgbClr val="6C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 rot="15417609">
            <a:off x="12706508" y="7220108"/>
            <a:ext cx="1009492" cy="1009492"/>
          </a:xfrm>
          <a:prstGeom prst="rect">
            <a:avLst/>
          </a:prstGeom>
          <a:solidFill>
            <a:srgbClr val="67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 rot="6847930">
            <a:off x="8344872" y="7320399"/>
            <a:ext cx="909201" cy="909201"/>
          </a:xfrm>
          <a:prstGeom prst="rect">
            <a:avLst/>
          </a:prstGeom>
          <a:solidFill>
            <a:srgbClr val="65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 rot="2820703">
            <a:off x="11431983" y="6487745"/>
            <a:ext cx="1741855" cy="1741855"/>
          </a:xfrm>
          <a:prstGeom prst="rect">
            <a:avLst/>
          </a:prstGeom>
          <a:solidFill>
            <a:srgbClr val="69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 rot="20880252">
            <a:off x="11485574" y="7459007"/>
            <a:ext cx="733057" cy="733057"/>
          </a:xfrm>
          <a:prstGeom prst="rect">
            <a:avLst/>
          </a:prstGeom>
          <a:solidFill>
            <a:srgbClr val="72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 rot="11782306">
            <a:off x="7935038" y="7546686"/>
            <a:ext cx="682914" cy="682914"/>
          </a:xfrm>
          <a:prstGeom prst="rect">
            <a:avLst/>
          </a:prstGeom>
          <a:solidFill>
            <a:srgbClr val="67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 rot="7733743">
            <a:off x="12035871" y="7054560"/>
            <a:ext cx="1175040" cy="1175040"/>
          </a:xfrm>
          <a:prstGeom prst="rect">
            <a:avLst/>
          </a:prstGeom>
          <a:solidFill>
            <a:srgbClr val="73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 rot="19853295">
            <a:off x="6376661" y="6450775"/>
            <a:ext cx="1778825" cy="1778825"/>
          </a:xfrm>
          <a:prstGeom prst="rect">
            <a:avLst/>
          </a:prstGeom>
          <a:solidFill>
            <a:srgbClr val="65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 rot="13151283">
            <a:off x="6764845" y="6626143"/>
            <a:ext cx="1603457" cy="1603457"/>
          </a:xfrm>
          <a:prstGeom prst="rect">
            <a:avLst/>
          </a:prstGeom>
          <a:solidFill>
            <a:srgbClr val="6C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14" name="TextBox 13"/>
          <p:cNvSpPr txBox="1"/>
          <p:nvPr/>
        </p:nvSpPr>
        <p:spPr>
          <a:xfrm rot="17547128">
            <a:off x="-1136398" y="6488688"/>
            <a:ext cx="1740912" cy="1740912"/>
          </a:xfrm>
          <a:prstGeom prst="rect">
            <a:avLst/>
          </a:prstGeom>
          <a:solidFill>
            <a:srgbClr val="65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 rot="12084389">
            <a:off x="9695338" y="6594080"/>
            <a:ext cx="1635520" cy="1635520"/>
          </a:xfrm>
          <a:prstGeom prst="rect">
            <a:avLst/>
          </a:prstGeom>
          <a:solidFill>
            <a:srgbClr val="72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 rot="16006510">
            <a:off x="-1474855" y="6541894"/>
            <a:ext cx="1687706" cy="1687706"/>
          </a:xfrm>
          <a:prstGeom prst="rect">
            <a:avLst/>
          </a:prstGeom>
          <a:solidFill>
            <a:srgbClr val="67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 rot="4134560">
            <a:off x="11887905" y="6754535"/>
            <a:ext cx="1475065" cy="1475065"/>
          </a:xfrm>
          <a:prstGeom prst="rect">
            <a:avLst/>
          </a:prstGeom>
          <a:solidFill>
            <a:srgbClr val="69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18" name="TextBox 17"/>
          <p:cNvSpPr txBox="1"/>
          <p:nvPr/>
        </p:nvSpPr>
        <p:spPr>
          <a:xfrm rot="4154151">
            <a:off x="11576434" y="7413789"/>
            <a:ext cx="592902" cy="592902"/>
          </a:xfrm>
          <a:prstGeom prst="rect">
            <a:avLst/>
          </a:prstGeom>
          <a:solidFill>
            <a:srgbClr val="72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19" name="TextBox 18"/>
          <p:cNvSpPr txBox="1"/>
          <p:nvPr/>
        </p:nvSpPr>
        <p:spPr>
          <a:xfrm rot="8379030">
            <a:off x="958502" y="6789452"/>
            <a:ext cx="1440148" cy="1440148"/>
          </a:xfrm>
          <a:prstGeom prst="rect">
            <a:avLst/>
          </a:prstGeom>
          <a:solidFill>
            <a:srgbClr val="70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 rot="4294676">
            <a:off x="11408354" y="7053392"/>
            <a:ext cx="1176208" cy="1176208"/>
          </a:xfrm>
          <a:prstGeom prst="rect">
            <a:avLst/>
          </a:prstGeom>
          <a:solidFill>
            <a:srgbClr val="65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 rot="20312032">
            <a:off x="6191411" y="7510878"/>
            <a:ext cx="718722" cy="718722"/>
          </a:xfrm>
          <a:prstGeom prst="rect">
            <a:avLst/>
          </a:prstGeom>
          <a:solidFill>
            <a:srgbClr val="6B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22" name="TextBox 21"/>
          <p:cNvSpPr txBox="1"/>
          <p:nvPr/>
        </p:nvSpPr>
        <p:spPr>
          <a:xfrm rot="16381447">
            <a:off x="288343" y="6923550"/>
            <a:ext cx="1306050" cy="1306050"/>
          </a:xfrm>
          <a:prstGeom prst="rect">
            <a:avLst/>
          </a:prstGeom>
          <a:solidFill>
            <a:srgbClr val="71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23" name="TextBox 22"/>
          <p:cNvSpPr txBox="1"/>
          <p:nvPr/>
        </p:nvSpPr>
        <p:spPr>
          <a:xfrm rot="3665020">
            <a:off x="4092020" y="6434958"/>
            <a:ext cx="1794642" cy="1794642"/>
          </a:xfrm>
          <a:prstGeom prst="rect">
            <a:avLst/>
          </a:prstGeom>
          <a:solidFill>
            <a:srgbClr val="6C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24" name="TextBox 23"/>
          <p:cNvSpPr txBox="1"/>
          <p:nvPr/>
        </p:nvSpPr>
        <p:spPr>
          <a:xfrm rot="8121065">
            <a:off x="11810616" y="7307145"/>
            <a:ext cx="922455" cy="922455"/>
          </a:xfrm>
          <a:prstGeom prst="rect">
            <a:avLst/>
          </a:prstGeom>
          <a:solidFill>
            <a:srgbClr val="72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5" name="TextBox 24"/>
          <p:cNvSpPr txBox="1"/>
          <p:nvPr/>
        </p:nvSpPr>
        <p:spPr>
          <a:xfrm rot="19504176">
            <a:off x="9990223" y="7129030"/>
            <a:ext cx="1100570" cy="1100570"/>
          </a:xfrm>
          <a:prstGeom prst="rect">
            <a:avLst/>
          </a:prstGeom>
          <a:solidFill>
            <a:srgbClr val="67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26" name="TextBox 25"/>
          <p:cNvSpPr txBox="1"/>
          <p:nvPr/>
        </p:nvSpPr>
        <p:spPr>
          <a:xfrm rot="13461449">
            <a:off x="11469341" y="7687343"/>
            <a:ext cx="542257" cy="542257"/>
          </a:xfrm>
          <a:prstGeom prst="rect">
            <a:avLst/>
          </a:prstGeom>
          <a:solidFill>
            <a:srgbClr val="66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7" name="TextBox 26"/>
          <p:cNvSpPr txBox="1"/>
          <p:nvPr/>
        </p:nvSpPr>
        <p:spPr>
          <a:xfrm rot="20245106">
            <a:off x="2590747" y="6484364"/>
            <a:ext cx="1745236" cy="1745236"/>
          </a:xfrm>
          <a:prstGeom prst="rect">
            <a:avLst/>
          </a:prstGeom>
          <a:solidFill>
            <a:srgbClr val="73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28" name="TextBox 27"/>
          <p:cNvSpPr txBox="1"/>
          <p:nvPr/>
        </p:nvSpPr>
        <p:spPr>
          <a:xfrm rot="400820">
            <a:off x="2009883" y="7355123"/>
            <a:ext cx="874477" cy="874477"/>
          </a:xfrm>
          <a:prstGeom prst="rect">
            <a:avLst/>
          </a:prstGeom>
          <a:solidFill>
            <a:srgbClr val="68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29" name="TextBox 28"/>
          <p:cNvSpPr txBox="1"/>
          <p:nvPr/>
        </p:nvSpPr>
        <p:spPr>
          <a:xfrm rot="816487">
            <a:off x="7938925" y="7258527"/>
            <a:ext cx="971073" cy="971073"/>
          </a:xfrm>
          <a:prstGeom prst="rect">
            <a:avLst/>
          </a:prstGeom>
          <a:solidFill>
            <a:srgbClr val="67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30" name="TextBox 29"/>
          <p:cNvSpPr txBox="1"/>
          <p:nvPr/>
        </p:nvSpPr>
        <p:spPr>
          <a:xfrm rot="16904811">
            <a:off x="-1029298" y="6841172"/>
            <a:ext cx="1388428" cy="1388428"/>
          </a:xfrm>
          <a:prstGeom prst="rect">
            <a:avLst/>
          </a:prstGeom>
          <a:solidFill>
            <a:srgbClr val="68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31" name="TextBox 30"/>
          <p:cNvSpPr txBox="1"/>
          <p:nvPr/>
        </p:nvSpPr>
        <p:spPr>
          <a:xfrm rot="18507627">
            <a:off x="2769686" y="6879727"/>
            <a:ext cx="1349873" cy="1349873"/>
          </a:xfrm>
          <a:prstGeom prst="rect">
            <a:avLst/>
          </a:prstGeom>
          <a:solidFill>
            <a:srgbClr val="64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32" name="TextBox 31"/>
          <p:cNvSpPr txBox="1"/>
          <p:nvPr/>
        </p:nvSpPr>
        <p:spPr>
          <a:xfrm rot="15544058">
            <a:off x="9426333" y="6501789"/>
            <a:ext cx="1727811" cy="1727811"/>
          </a:xfrm>
          <a:prstGeom prst="rect">
            <a:avLst/>
          </a:prstGeom>
          <a:solidFill>
            <a:srgbClr val="6C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33" name="TextBox 32"/>
          <p:cNvSpPr txBox="1"/>
          <p:nvPr/>
        </p:nvSpPr>
        <p:spPr>
          <a:xfrm rot="13528835">
            <a:off x="8517725" y="6474295"/>
            <a:ext cx="1755305" cy="1755305"/>
          </a:xfrm>
          <a:prstGeom prst="rect">
            <a:avLst/>
          </a:prstGeom>
          <a:solidFill>
            <a:srgbClr val="71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34" name="TextBox 33"/>
          <p:cNvSpPr txBox="1"/>
          <p:nvPr/>
        </p:nvSpPr>
        <p:spPr>
          <a:xfrm rot="10693971">
            <a:off x="6518006" y="6771270"/>
            <a:ext cx="1458330" cy="1458330"/>
          </a:xfrm>
          <a:prstGeom prst="rect">
            <a:avLst/>
          </a:prstGeom>
          <a:solidFill>
            <a:srgbClr val="68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35" name="TextBox 34"/>
          <p:cNvSpPr txBox="1"/>
          <p:nvPr/>
        </p:nvSpPr>
        <p:spPr>
          <a:xfrm rot="1341332">
            <a:off x="-379774" y="6524964"/>
            <a:ext cx="1704636" cy="1704636"/>
          </a:xfrm>
          <a:prstGeom prst="rect">
            <a:avLst/>
          </a:prstGeom>
          <a:solidFill>
            <a:srgbClr val="73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36" name="TextBox 35"/>
          <p:cNvSpPr txBox="1"/>
          <p:nvPr/>
        </p:nvSpPr>
        <p:spPr>
          <a:xfrm rot="5239797">
            <a:off x="6299522" y="6988863"/>
            <a:ext cx="1240737" cy="1240737"/>
          </a:xfrm>
          <a:prstGeom prst="rect">
            <a:avLst/>
          </a:prstGeom>
          <a:solidFill>
            <a:srgbClr val="6DCCE8"/>
          </a:solidFill>
        </p:spPr>
        <p:txBody>
          <a:bodyPr wrap="none">
            <a:spAutoFit/>
          </a:bodyPr>
          <a:lstStyle/>
          <a:p/>
        </p:txBody>
      </p:sp>
      <p:sp>
        <p:nvSpPr>
          <p:cNvPr id="37" name="TextBox 36"/>
          <p:cNvSpPr txBox="1"/>
          <p:nvPr/>
        </p:nvSpPr>
        <p:spPr>
          <a:xfrm rot="9590970">
            <a:off x="240385" y="6816183"/>
            <a:ext cx="1413417" cy="1413417"/>
          </a:xfrm>
          <a:prstGeom prst="rect">
            <a:avLst/>
          </a:prstGeom>
          <a:solidFill>
            <a:srgbClr val="6B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38" name="TextBox 37"/>
          <p:cNvSpPr txBox="1"/>
          <p:nvPr/>
        </p:nvSpPr>
        <p:spPr>
          <a:xfrm rot="9198713">
            <a:off x="-36781" y="7403839"/>
            <a:ext cx="825761" cy="825761"/>
          </a:xfrm>
          <a:prstGeom prst="rect">
            <a:avLst/>
          </a:prstGeom>
          <a:solidFill>
            <a:srgbClr val="66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39" name="TextBox 38"/>
          <p:cNvSpPr txBox="1"/>
          <p:nvPr/>
        </p:nvSpPr>
        <p:spPr>
          <a:xfrm rot="19334612">
            <a:off x="7345007" y="6887102"/>
            <a:ext cx="1342498" cy="1342498"/>
          </a:xfrm>
          <a:prstGeom prst="rect">
            <a:avLst/>
          </a:prstGeom>
          <a:solidFill>
            <a:srgbClr val="71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40" name="TextBox 39"/>
          <p:cNvSpPr txBox="1"/>
          <p:nvPr/>
        </p:nvSpPr>
        <p:spPr>
          <a:xfrm rot="380158">
            <a:off x="7649613" y="7455964"/>
            <a:ext cx="773636" cy="773636"/>
          </a:xfrm>
          <a:prstGeom prst="rect">
            <a:avLst/>
          </a:prstGeom>
          <a:solidFill>
            <a:srgbClr val="72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41" name="TextBox 40"/>
          <p:cNvSpPr txBox="1"/>
          <p:nvPr/>
        </p:nvSpPr>
        <p:spPr>
          <a:xfrm rot="17503764">
            <a:off x="8972157" y="7151244"/>
            <a:ext cx="1078356" cy="1078356"/>
          </a:xfrm>
          <a:prstGeom prst="rect">
            <a:avLst/>
          </a:prstGeom>
          <a:solidFill>
            <a:srgbClr val="67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42" name="TextBox 41"/>
          <p:cNvSpPr txBox="1"/>
          <p:nvPr/>
        </p:nvSpPr>
        <p:spPr>
          <a:xfrm rot="9954869">
            <a:off x="290294" y="6655881"/>
            <a:ext cx="1573719" cy="1573719"/>
          </a:xfrm>
          <a:prstGeom prst="rect">
            <a:avLst/>
          </a:prstGeom>
          <a:solidFill>
            <a:srgbClr val="71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43" name="TextBox 42"/>
          <p:cNvSpPr txBox="1"/>
          <p:nvPr/>
        </p:nvSpPr>
        <p:spPr>
          <a:xfrm rot="12806079">
            <a:off x="11233337" y="7620830"/>
            <a:ext cx="608770" cy="608770"/>
          </a:xfrm>
          <a:prstGeom prst="rect">
            <a:avLst/>
          </a:prstGeom>
          <a:solidFill>
            <a:srgbClr val="6A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44" name="TextBox 43"/>
          <p:cNvSpPr txBox="1"/>
          <p:nvPr/>
        </p:nvSpPr>
        <p:spPr>
          <a:xfrm rot="15390435">
            <a:off x="12729602" y="7243202"/>
            <a:ext cx="986398" cy="986398"/>
          </a:xfrm>
          <a:prstGeom prst="rect">
            <a:avLst/>
          </a:prstGeom>
          <a:solidFill>
            <a:srgbClr val="70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45" name="TextBox 44"/>
          <p:cNvSpPr txBox="1"/>
          <p:nvPr/>
        </p:nvSpPr>
        <p:spPr>
          <a:xfrm rot="9630665">
            <a:off x="11399726" y="7657595"/>
            <a:ext cx="572005" cy="572005"/>
          </a:xfrm>
          <a:prstGeom prst="rect">
            <a:avLst/>
          </a:prstGeom>
          <a:solidFill>
            <a:srgbClr val="67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46" name="TextBox 45"/>
          <p:cNvSpPr txBox="1"/>
          <p:nvPr/>
        </p:nvSpPr>
        <p:spPr>
          <a:xfrm rot="4309536">
            <a:off x="2295718" y="7429115"/>
            <a:ext cx="800485" cy="800485"/>
          </a:xfrm>
          <a:prstGeom prst="rect">
            <a:avLst/>
          </a:prstGeom>
          <a:solidFill>
            <a:srgbClr val="69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47" name="TextBox 46"/>
          <p:cNvSpPr txBox="1"/>
          <p:nvPr/>
        </p:nvSpPr>
        <p:spPr>
          <a:xfrm rot="2973072">
            <a:off x="7150180" y="7562299"/>
            <a:ext cx="667301" cy="667301"/>
          </a:xfrm>
          <a:prstGeom prst="rect">
            <a:avLst/>
          </a:prstGeom>
          <a:solidFill>
            <a:srgbClr val="71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48" name="TextBox 47"/>
          <p:cNvSpPr txBox="1"/>
          <p:nvPr/>
        </p:nvSpPr>
        <p:spPr>
          <a:xfrm rot="18864243">
            <a:off x="4743973" y="7755834"/>
            <a:ext cx="473766" cy="473766"/>
          </a:xfrm>
          <a:prstGeom prst="rect">
            <a:avLst/>
          </a:prstGeom>
          <a:solidFill>
            <a:srgbClr val="64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49" name="TextBox 48"/>
          <p:cNvSpPr txBox="1"/>
          <p:nvPr/>
        </p:nvSpPr>
        <p:spPr>
          <a:xfrm rot="1042668">
            <a:off x="6773050" y="7682482"/>
            <a:ext cx="547118" cy="547118"/>
          </a:xfrm>
          <a:prstGeom prst="rect">
            <a:avLst/>
          </a:prstGeom>
          <a:solidFill>
            <a:srgbClr val="6A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50" name="TextBox 49"/>
          <p:cNvSpPr txBox="1"/>
          <p:nvPr/>
        </p:nvSpPr>
        <p:spPr>
          <a:xfrm rot="395889">
            <a:off x="-861637" y="7470692"/>
            <a:ext cx="758908" cy="758908"/>
          </a:xfrm>
          <a:prstGeom prst="rect">
            <a:avLst/>
          </a:prstGeom>
          <a:solidFill>
            <a:srgbClr val="6B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51" name="TextBox 50"/>
          <p:cNvSpPr txBox="1"/>
          <p:nvPr/>
        </p:nvSpPr>
        <p:spPr>
          <a:xfrm rot="2175613">
            <a:off x="12016330" y="6529930"/>
            <a:ext cx="1699670" cy="1699670"/>
          </a:xfrm>
          <a:prstGeom prst="rect">
            <a:avLst/>
          </a:prstGeom>
          <a:solidFill>
            <a:srgbClr val="66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52" name="TextBox 51"/>
          <p:cNvSpPr txBox="1"/>
          <p:nvPr/>
        </p:nvSpPr>
        <p:spPr>
          <a:xfrm rot="13859208">
            <a:off x="12023044" y="7181841"/>
            <a:ext cx="1047759" cy="1047759"/>
          </a:xfrm>
          <a:prstGeom prst="rect">
            <a:avLst/>
          </a:prstGeom>
          <a:solidFill>
            <a:srgbClr val="65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53" name="TextBox 52"/>
          <p:cNvSpPr txBox="1"/>
          <p:nvPr/>
        </p:nvSpPr>
        <p:spPr>
          <a:xfrm rot="12561756">
            <a:off x="7063700" y="7674744"/>
            <a:ext cx="554856" cy="554856"/>
          </a:xfrm>
          <a:prstGeom prst="rect">
            <a:avLst/>
          </a:prstGeom>
          <a:solidFill>
            <a:srgbClr val="6E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54" name="TextBox 53"/>
          <p:cNvSpPr txBox="1"/>
          <p:nvPr/>
        </p:nvSpPr>
        <p:spPr>
          <a:xfrm rot="5984245">
            <a:off x="7974969" y="6494706"/>
            <a:ext cx="1734894" cy="1734894"/>
          </a:xfrm>
          <a:prstGeom prst="rect">
            <a:avLst/>
          </a:prstGeom>
          <a:solidFill>
            <a:srgbClr val="67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55" name="TextBox 54"/>
          <p:cNvSpPr txBox="1"/>
          <p:nvPr/>
        </p:nvSpPr>
        <p:spPr>
          <a:xfrm rot="6353816">
            <a:off x="11871691" y="6579004"/>
            <a:ext cx="1650596" cy="1650596"/>
          </a:xfrm>
          <a:prstGeom prst="rect">
            <a:avLst/>
          </a:prstGeom>
          <a:solidFill>
            <a:srgbClr val="64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56" name="TextBox 55"/>
          <p:cNvSpPr txBox="1"/>
          <p:nvPr/>
        </p:nvSpPr>
        <p:spPr>
          <a:xfrm rot="14907615">
            <a:off x="-962814" y="6666624"/>
            <a:ext cx="1562976" cy="1562976"/>
          </a:xfrm>
          <a:prstGeom prst="rect">
            <a:avLst/>
          </a:prstGeom>
          <a:solidFill>
            <a:srgbClr val="64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57" name="TextBox 56"/>
          <p:cNvSpPr txBox="1"/>
          <p:nvPr/>
        </p:nvSpPr>
        <p:spPr>
          <a:xfrm rot="14951927">
            <a:off x="7653476" y="7163463"/>
            <a:ext cx="1066137" cy="1066137"/>
          </a:xfrm>
          <a:prstGeom prst="rect">
            <a:avLst/>
          </a:prstGeom>
          <a:solidFill>
            <a:srgbClr val="65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58" name="TextBox 57"/>
          <p:cNvSpPr txBox="1"/>
          <p:nvPr/>
        </p:nvSpPr>
        <p:spPr>
          <a:xfrm rot="5840811">
            <a:off x="8226674" y="7662552"/>
            <a:ext cx="530669" cy="530669"/>
          </a:xfrm>
          <a:prstGeom prst="rect">
            <a:avLst/>
          </a:prstGeom>
          <a:solidFill>
            <a:srgbClr val="70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59" name="TextBox 58"/>
          <p:cNvSpPr txBox="1"/>
          <p:nvPr/>
        </p:nvSpPr>
        <p:spPr>
          <a:xfrm rot="2994532">
            <a:off x="-381349" y="7019599"/>
            <a:ext cx="1210001" cy="1210001"/>
          </a:xfrm>
          <a:prstGeom prst="rect">
            <a:avLst/>
          </a:prstGeom>
          <a:solidFill>
            <a:srgbClr val="6D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60" name="TextBox 59"/>
          <p:cNvSpPr txBox="1"/>
          <p:nvPr/>
        </p:nvSpPr>
        <p:spPr>
          <a:xfrm rot="17936021">
            <a:off x="10424982" y="6494788"/>
            <a:ext cx="1734812" cy="1734812"/>
          </a:xfrm>
          <a:prstGeom prst="rect">
            <a:avLst/>
          </a:prstGeom>
          <a:solidFill>
            <a:srgbClr val="6D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61" name="TextBox 60"/>
          <p:cNvSpPr txBox="1"/>
          <p:nvPr/>
        </p:nvSpPr>
        <p:spPr>
          <a:xfrm rot="2808083">
            <a:off x="436388" y="7751560"/>
            <a:ext cx="458943" cy="458943"/>
          </a:xfrm>
          <a:prstGeom prst="rect">
            <a:avLst/>
          </a:prstGeom>
          <a:solidFill>
            <a:srgbClr val="69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62" name="TextBox 61"/>
          <p:cNvSpPr txBox="1"/>
          <p:nvPr/>
        </p:nvSpPr>
        <p:spPr>
          <a:xfrm rot="10426953">
            <a:off x="12987272" y="7500872"/>
            <a:ext cx="728728" cy="728728"/>
          </a:xfrm>
          <a:prstGeom prst="rect">
            <a:avLst/>
          </a:prstGeom>
          <a:solidFill>
            <a:srgbClr val="6C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63" name="TextBox 62"/>
          <p:cNvSpPr txBox="1"/>
          <p:nvPr/>
        </p:nvSpPr>
        <p:spPr>
          <a:xfrm rot="30800">
            <a:off x="7269827" y="6642715"/>
            <a:ext cx="1586885" cy="1586885"/>
          </a:xfrm>
          <a:prstGeom prst="rect">
            <a:avLst/>
          </a:prstGeom>
          <a:solidFill>
            <a:srgbClr val="6E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64" name="TextBox 63"/>
          <p:cNvSpPr txBox="1"/>
          <p:nvPr/>
        </p:nvSpPr>
        <p:spPr>
          <a:xfrm rot="5052905">
            <a:off x="9710430" y="7737555"/>
            <a:ext cx="492045" cy="492045"/>
          </a:xfrm>
          <a:prstGeom prst="rect">
            <a:avLst/>
          </a:prstGeom>
          <a:solidFill>
            <a:srgbClr val="6F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65" name="TextBox 64"/>
          <p:cNvSpPr txBox="1"/>
          <p:nvPr/>
        </p:nvSpPr>
        <p:spPr>
          <a:xfrm rot="2678643">
            <a:off x="3315346" y="7198021"/>
            <a:ext cx="1031579" cy="1031579"/>
          </a:xfrm>
          <a:prstGeom prst="rect">
            <a:avLst/>
          </a:prstGeom>
          <a:solidFill>
            <a:srgbClr val="71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66" name="TextBox 65"/>
          <p:cNvSpPr txBox="1"/>
          <p:nvPr/>
        </p:nvSpPr>
        <p:spPr>
          <a:xfrm rot="5455578">
            <a:off x="13077791" y="7352456"/>
            <a:ext cx="638209" cy="638209"/>
          </a:xfrm>
          <a:prstGeom prst="rect">
            <a:avLst/>
          </a:prstGeom>
          <a:solidFill>
            <a:srgbClr val="64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67" name="TextBox 66"/>
          <p:cNvSpPr txBox="1"/>
          <p:nvPr/>
        </p:nvSpPr>
        <p:spPr>
          <a:xfrm rot="3046549">
            <a:off x="10975081" y="7575186"/>
            <a:ext cx="654414" cy="654414"/>
          </a:xfrm>
          <a:prstGeom prst="rect">
            <a:avLst/>
          </a:prstGeom>
          <a:solidFill>
            <a:srgbClr val="71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68" name="TextBox 67"/>
          <p:cNvSpPr txBox="1"/>
          <p:nvPr/>
        </p:nvSpPr>
        <p:spPr>
          <a:xfrm rot="12809053">
            <a:off x="2957012" y="7330059"/>
            <a:ext cx="899541" cy="899541"/>
          </a:xfrm>
          <a:prstGeom prst="rect">
            <a:avLst/>
          </a:prstGeom>
          <a:solidFill>
            <a:srgbClr val="73CC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69" name="TextBox 68"/>
          <p:cNvSpPr txBox="1"/>
          <p:nvPr/>
        </p:nvSpPr>
        <p:spPr>
          <a:xfrm rot="20464151">
            <a:off x="328601" y="6921094"/>
            <a:ext cx="1308506" cy="1308506"/>
          </a:xfrm>
          <a:prstGeom prst="rect">
            <a:avLst/>
          </a:prstGeom>
          <a:solidFill>
            <a:srgbClr val="6A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70" name="TextBox 69"/>
          <p:cNvSpPr txBox="1"/>
          <p:nvPr/>
        </p:nvSpPr>
        <p:spPr>
          <a:xfrm rot="11684158">
            <a:off x="3970784" y="7137932"/>
            <a:ext cx="1091668" cy="1091668"/>
          </a:xfrm>
          <a:prstGeom prst="rect">
            <a:avLst/>
          </a:prstGeom>
          <a:solidFill>
            <a:srgbClr val="65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71" name="TextBox 70"/>
          <p:cNvSpPr txBox="1"/>
          <p:nvPr/>
        </p:nvSpPr>
        <p:spPr>
          <a:xfrm rot="9996705">
            <a:off x="10493092" y="7400248"/>
            <a:ext cx="829352" cy="829352"/>
          </a:xfrm>
          <a:prstGeom prst="rect">
            <a:avLst/>
          </a:prstGeom>
          <a:solidFill>
            <a:srgbClr val="73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72" name="TextBox 71"/>
          <p:cNvSpPr txBox="1"/>
          <p:nvPr/>
        </p:nvSpPr>
        <p:spPr>
          <a:xfrm rot="13605686">
            <a:off x="4833381" y="6869016"/>
            <a:ext cx="1360584" cy="1360584"/>
          </a:xfrm>
          <a:prstGeom prst="rect">
            <a:avLst/>
          </a:prstGeom>
          <a:solidFill>
            <a:srgbClr val="6E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3" name="TextBox 72"/>
          <p:cNvSpPr txBox="1"/>
          <p:nvPr/>
        </p:nvSpPr>
        <p:spPr>
          <a:xfrm rot="18518278">
            <a:off x="12147863" y="6661463"/>
            <a:ext cx="1568137" cy="1568137"/>
          </a:xfrm>
          <a:prstGeom prst="rect">
            <a:avLst/>
          </a:prstGeom>
          <a:solidFill>
            <a:srgbClr val="71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74" name="TextBox 73"/>
          <p:cNvSpPr txBox="1"/>
          <p:nvPr/>
        </p:nvSpPr>
        <p:spPr>
          <a:xfrm rot="6564674">
            <a:off x="2611098" y="7301606"/>
            <a:ext cx="927994" cy="927994"/>
          </a:xfrm>
          <a:prstGeom prst="rect">
            <a:avLst/>
          </a:prstGeom>
          <a:solidFill>
            <a:srgbClr val="6C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75" name="TextBox 74"/>
          <p:cNvSpPr txBox="1"/>
          <p:nvPr/>
        </p:nvSpPr>
        <p:spPr>
          <a:xfrm rot="1686656">
            <a:off x="2190744" y="6631972"/>
            <a:ext cx="1597628" cy="1597628"/>
          </a:xfrm>
          <a:prstGeom prst="rect">
            <a:avLst/>
          </a:prstGeom>
          <a:solidFill>
            <a:srgbClr val="70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76" name="TextBox 75"/>
          <p:cNvSpPr txBox="1"/>
          <p:nvPr/>
        </p:nvSpPr>
        <p:spPr>
          <a:xfrm rot="7101388">
            <a:off x="-1160206" y="7508393"/>
            <a:ext cx="721207" cy="721207"/>
          </a:xfrm>
          <a:prstGeom prst="rect">
            <a:avLst/>
          </a:prstGeom>
          <a:solidFill>
            <a:srgbClr val="70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7" name="TextBox 76"/>
          <p:cNvSpPr txBox="1"/>
          <p:nvPr/>
        </p:nvSpPr>
        <p:spPr>
          <a:xfrm rot="9731511">
            <a:off x="377791" y="7124242"/>
            <a:ext cx="1105358" cy="1105358"/>
          </a:xfrm>
          <a:prstGeom prst="rect">
            <a:avLst/>
          </a:prstGeom>
          <a:solidFill>
            <a:srgbClr val="6CCCD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8" name="TextBox 77"/>
          <p:cNvSpPr txBox="1"/>
          <p:nvPr/>
        </p:nvSpPr>
        <p:spPr>
          <a:xfrm rot="3369294">
            <a:off x="-723381" y="7025925"/>
            <a:ext cx="1203675" cy="1203675"/>
          </a:xfrm>
          <a:prstGeom prst="rect">
            <a:avLst/>
          </a:prstGeom>
          <a:solidFill>
            <a:srgbClr val="65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79" name="TextBox 78"/>
          <p:cNvSpPr txBox="1"/>
          <p:nvPr/>
        </p:nvSpPr>
        <p:spPr>
          <a:xfrm rot="11925673">
            <a:off x="351212" y="7107543"/>
            <a:ext cx="1122057" cy="1122057"/>
          </a:xfrm>
          <a:prstGeom prst="rect">
            <a:avLst/>
          </a:prstGeom>
          <a:solidFill>
            <a:srgbClr val="66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80" name="TextBox 79"/>
          <p:cNvSpPr txBox="1"/>
          <p:nvPr/>
        </p:nvSpPr>
        <p:spPr>
          <a:xfrm rot="21254887">
            <a:off x="4194541" y="7050451"/>
            <a:ext cx="1179149" cy="1179149"/>
          </a:xfrm>
          <a:prstGeom prst="rect">
            <a:avLst/>
          </a:prstGeom>
          <a:solidFill>
            <a:srgbClr val="66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81" name="TextBox 80"/>
          <p:cNvSpPr txBox="1"/>
          <p:nvPr/>
        </p:nvSpPr>
        <p:spPr>
          <a:xfrm rot="3916326">
            <a:off x="10011191" y="6941129"/>
            <a:ext cx="1288471" cy="1288471"/>
          </a:xfrm>
          <a:prstGeom prst="rect">
            <a:avLst/>
          </a:prstGeom>
          <a:solidFill>
            <a:srgbClr val="65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82" name="TextBox 81"/>
          <p:cNvSpPr txBox="1"/>
          <p:nvPr/>
        </p:nvSpPr>
        <p:spPr>
          <a:xfrm rot="11969815">
            <a:off x="-1086066" y="6700200"/>
            <a:ext cx="1529400" cy="1529400"/>
          </a:xfrm>
          <a:prstGeom prst="rect">
            <a:avLst/>
          </a:prstGeom>
          <a:solidFill>
            <a:srgbClr val="73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83" name="TextBox 82"/>
          <p:cNvSpPr txBox="1"/>
          <p:nvPr/>
        </p:nvSpPr>
        <p:spPr>
          <a:xfrm rot="12419570">
            <a:off x="7355553" y="7253610"/>
            <a:ext cx="975990" cy="975990"/>
          </a:xfrm>
          <a:prstGeom prst="rect">
            <a:avLst/>
          </a:prstGeom>
          <a:solidFill>
            <a:srgbClr val="6C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84" name="TextBox 83"/>
          <p:cNvSpPr txBox="1"/>
          <p:nvPr/>
        </p:nvSpPr>
        <p:spPr>
          <a:xfrm rot="6529327">
            <a:off x="6839091" y="7646351"/>
            <a:ext cx="583249" cy="583249"/>
          </a:xfrm>
          <a:prstGeom prst="rect">
            <a:avLst/>
          </a:prstGeom>
          <a:solidFill>
            <a:srgbClr val="69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85" name="TextBox 84"/>
          <p:cNvSpPr txBox="1"/>
          <p:nvPr/>
        </p:nvSpPr>
        <p:spPr>
          <a:xfrm rot="8099155">
            <a:off x="12248653" y="6762253"/>
            <a:ext cx="1467347" cy="1467347"/>
          </a:xfrm>
          <a:prstGeom prst="rect">
            <a:avLst/>
          </a:prstGeom>
          <a:solidFill>
            <a:srgbClr val="6C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86" name="TextBox 85"/>
          <p:cNvSpPr txBox="1"/>
          <p:nvPr/>
        </p:nvSpPr>
        <p:spPr>
          <a:xfrm rot="16917279">
            <a:off x="5129123" y="6702721"/>
            <a:ext cx="1526879" cy="1526879"/>
          </a:xfrm>
          <a:prstGeom prst="rect">
            <a:avLst/>
          </a:prstGeom>
          <a:solidFill>
            <a:srgbClr val="70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87" name="TextBox 86"/>
          <p:cNvSpPr txBox="1"/>
          <p:nvPr/>
        </p:nvSpPr>
        <p:spPr>
          <a:xfrm rot="11735598">
            <a:off x="5555611" y="6631923"/>
            <a:ext cx="1597677" cy="1597677"/>
          </a:xfrm>
          <a:prstGeom prst="rect">
            <a:avLst/>
          </a:prstGeom>
          <a:solidFill>
            <a:srgbClr val="67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88" name="TextBox 87"/>
          <p:cNvSpPr txBox="1"/>
          <p:nvPr/>
        </p:nvSpPr>
        <p:spPr>
          <a:xfrm rot="3365791">
            <a:off x="9091014" y="6688323"/>
            <a:ext cx="1541277" cy="1541277"/>
          </a:xfrm>
          <a:prstGeom prst="rect">
            <a:avLst/>
          </a:prstGeom>
          <a:solidFill>
            <a:srgbClr val="72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89" name="TextBox 88"/>
          <p:cNvSpPr txBox="1"/>
          <p:nvPr/>
        </p:nvSpPr>
        <p:spPr>
          <a:xfrm rot="3507647">
            <a:off x="2063382" y="6553731"/>
            <a:ext cx="1675869" cy="1675869"/>
          </a:xfrm>
          <a:prstGeom prst="rect">
            <a:avLst/>
          </a:prstGeom>
          <a:solidFill>
            <a:srgbClr val="68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90" name="TextBox 89"/>
          <p:cNvSpPr txBox="1"/>
          <p:nvPr/>
        </p:nvSpPr>
        <p:spPr>
          <a:xfrm rot="146233">
            <a:off x="12138321" y="6651921"/>
            <a:ext cx="1577679" cy="1577679"/>
          </a:xfrm>
          <a:prstGeom prst="rect">
            <a:avLst/>
          </a:prstGeom>
          <a:solidFill>
            <a:srgbClr val="68CCEF"/>
          </a:solidFill>
        </p:spPr>
        <p:txBody>
          <a:bodyPr wrap="none">
            <a:spAutoFit/>
          </a:bodyPr>
          <a:lstStyle/>
          <a:p/>
        </p:txBody>
      </p:sp>
      <p:sp>
        <p:nvSpPr>
          <p:cNvPr id="91" name="TextBox 90"/>
          <p:cNvSpPr txBox="1"/>
          <p:nvPr/>
        </p:nvSpPr>
        <p:spPr>
          <a:xfrm rot="16268126">
            <a:off x="1650630" y="7252085"/>
            <a:ext cx="977515" cy="977515"/>
          </a:xfrm>
          <a:prstGeom prst="rect">
            <a:avLst/>
          </a:prstGeom>
          <a:solidFill>
            <a:srgbClr val="72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92" name="TextBox 91"/>
          <p:cNvSpPr txBox="1"/>
          <p:nvPr/>
        </p:nvSpPr>
        <p:spPr>
          <a:xfrm rot="13420342">
            <a:off x="12360247" y="7055937"/>
            <a:ext cx="1173663" cy="1173663"/>
          </a:xfrm>
          <a:prstGeom prst="rect">
            <a:avLst/>
          </a:prstGeom>
          <a:solidFill>
            <a:srgbClr val="6A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93" name="TextBox 92"/>
          <p:cNvSpPr txBox="1"/>
          <p:nvPr/>
        </p:nvSpPr>
        <p:spPr>
          <a:xfrm rot="1090777">
            <a:off x="2440488" y="6609253"/>
            <a:ext cx="1620347" cy="1620347"/>
          </a:xfrm>
          <a:prstGeom prst="rect">
            <a:avLst/>
          </a:prstGeom>
          <a:solidFill>
            <a:srgbClr val="68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94" name="TextBox 93"/>
          <p:cNvSpPr txBox="1"/>
          <p:nvPr/>
        </p:nvSpPr>
        <p:spPr>
          <a:xfrm rot="5872960">
            <a:off x="12062771" y="7259740"/>
            <a:ext cx="969860" cy="969860"/>
          </a:xfrm>
          <a:prstGeom prst="rect">
            <a:avLst/>
          </a:prstGeom>
          <a:solidFill>
            <a:srgbClr val="65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95" name="TextBox 94"/>
          <p:cNvSpPr txBox="1"/>
          <p:nvPr/>
        </p:nvSpPr>
        <p:spPr>
          <a:xfrm rot="18274461">
            <a:off x="1692248" y="6476914"/>
            <a:ext cx="1752686" cy="1752686"/>
          </a:xfrm>
          <a:prstGeom prst="rect">
            <a:avLst/>
          </a:prstGeom>
          <a:solidFill>
            <a:srgbClr val="66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96" name="TextBox 95"/>
          <p:cNvSpPr txBox="1"/>
          <p:nvPr/>
        </p:nvSpPr>
        <p:spPr>
          <a:xfrm rot="11201082">
            <a:off x="10399495" y="6630253"/>
            <a:ext cx="1599347" cy="1599347"/>
          </a:xfrm>
          <a:prstGeom prst="rect">
            <a:avLst/>
          </a:prstGeom>
          <a:solidFill>
            <a:srgbClr val="72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97" name="TextBox 96"/>
          <p:cNvSpPr txBox="1"/>
          <p:nvPr/>
        </p:nvSpPr>
        <p:spPr>
          <a:xfrm rot="13425743">
            <a:off x="6245523" y="7459776"/>
            <a:ext cx="496726" cy="496726"/>
          </a:xfrm>
          <a:prstGeom prst="rect">
            <a:avLst/>
          </a:prstGeom>
          <a:solidFill>
            <a:srgbClr val="6FCCCE"/>
          </a:solidFill>
        </p:spPr>
        <p:txBody>
          <a:bodyPr wrap="none">
            <a:spAutoFit/>
          </a:bodyPr>
          <a:lstStyle/>
          <a:p/>
        </p:txBody>
      </p:sp>
      <p:sp>
        <p:nvSpPr>
          <p:cNvPr id="98" name="TextBox 97"/>
          <p:cNvSpPr txBox="1"/>
          <p:nvPr/>
        </p:nvSpPr>
        <p:spPr>
          <a:xfrm rot="2826317">
            <a:off x="3690750" y="7647568"/>
            <a:ext cx="582032" cy="582032"/>
          </a:xfrm>
          <a:prstGeom prst="rect">
            <a:avLst/>
          </a:prstGeom>
          <a:solidFill>
            <a:srgbClr val="6FCCF7"/>
          </a:solidFill>
        </p:spPr>
        <p:txBody>
          <a:bodyPr wrap="none">
            <a:spAutoFit/>
          </a:bodyPr>
          <a:lstStyle/>
          <a:p/>
        </p:txBody>
      </p:sp>
      <p:sp>
        <p:nvSpPr>
          <p:cNvPr id="99" name="TextBox 98"/>
          <p:cNvSpPr txBox="1"/>
          <p:nvPr/>
        </p:nvSpPr>
        <p:spPr>
          <a:xfrm rot="12486232">
            <a:off x="-644839" y="7665038"/>
            <a:ext cx="564562" cy="564562"/>
          </a:xfrm>
          <a:prstGeom prst="rect">
            <a:avLst/>
          </a:prstGeom>
          <a:solidFill>
            <a:srgbClr val="67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0" name="TextBox 99"/>
          <p:cNvSpPr txBox="1"/>
          <p:nvPr/>
        </p:nvSpPr>
        <p:spPr>
          <a:xfrm rot="20391825">
            <a:off x="8745085" y="6689215"/>
            <a:ext cx="1540385" cy="1540385"/>
          </a:xfrm>
          <a:prstGeom prst="rect">
            <a:avLst/>
          </a:prstGeom>
          <a:solidFill>
            <a:srgbClr val="68CCF8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1" name="TextBox 100"/>
          <p:cNvSpPr txBox="1"/>
          <p:nvPr/>
        </p:nvSpPr>
        <p:spPr>
          <a:xfrm rot="16262646">
            <a:off x="12454380" y="6967980"/>
            <a:ext cx="1261620" cy="1261620"/>
          </a:xfrm>
          <a:prstGeom prst="rect">
            <a:avLst/>
          </a:prstGeom>
          <a:solidFill>
            <a:srgbClr val="6E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2" name="TextBox 10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Mithali Raj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India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828800" y="914400"/>
            <a:ext cx="3657600" cy="457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5" name="Picture 10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3657600" cy="45720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4389120" y="5303520"/>
            <a:ext cx="1828800" cy="914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7" name="Picture 106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5303520"/>
            <a:ext cx="1828800" cy="914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73152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DOB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 Dec 1982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100584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Birth Place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Jodhpur, India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/>
        </p:nvGraphicFramePr>
        <p:xfrm>
          <a:off x="73152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Leela Raj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100584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Dorai Raj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73152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Height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5'4"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100584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Marital Status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Unmarried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8686800" y="36576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Retired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8686800" y="45720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Mithali Raj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India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  <p:pic>
        <p:nvPicPr>
          <p:cNvPr id="5" name="Picture 4" descr="Mithali Raj_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11201392" cy="3428995"/>
          </a:xfrm>
          <a:prstGeom prst="rect">
            <a:avLst/>
          </a:prstGeom>
        </p:spPr>
      </p:pic>
      <p:sp>
        <p:nvSpPr>
          <p:cNvPr id="6" name="Rectangle 5">
            <a:hlinkClick r:id="rId4"/>
          </p:cNvPr>
          <p:cNvSpPr/>
          <p:nvPr/>
        </p:nvSpPr>
        <p:spPr>
          <a:xfrm>
            <a:off x="228600" y="914400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Mithali Raj_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43395"/>
            <a:ext cx="11201392" cy="3428995"/>
          </a:xfrm>
          <a:prstGeom prst="rect">
            <a:avLst/>
          </a:prstGeom>
        </p:spPr>
      </p:pic>
      <p:sp>
        <p:nvSpPr>
          <p:cNvPr id="8" name="Rectangle 7">
            <a:hlinkClick r:id="rId4"/>
          </p:cNvPr>
          <p:cNvSpPr/>
          <p:nvPr/>
        </p:nvSpPr>
        <p:spPr>
          <a:xfrm>
            <a:off x="228600" y="4343395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2880" y="914400"/>
          <a:ext cx="1828800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612880" y="3383279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Run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214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 rot="17773026">
            <a:off x="2178109" y="7636851"/>
            <a:ext cx="592749" cy="592749"/>
          </a:xfrm>
          <a:prstGeom prst="rect">
            <a:avLst/>
          </a:prstGeom>
          <a:solidFill>
            <a:srgbClr val="73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 rot="4583811">
            <a:off x="-344163" y="6550101"/>
            <a:ext cx="1679499" cy="1679499"/>
          </a:xfrm>
          <a:prstGeom prst="rect">
            <a:avLst/>
          </a:prstGeom>
          <a:solidFill>
            <a:srgbClr val="71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 rot="2189069">
            <a:off x="12311845" y="6825445"/>
            <a:ext cx="1404155" cy="1404155"/>
          </a:xfrm>
          <a:prstGeom prst="rect">
            <a:avLst/>
          </a:prstGeom>
          <a:solidFill>
            <a:srgbClr val="70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 rot="7215945">
            <a:off x="9598496" y="6639534"/>
            <a:ext cx="1590066" cy="1590066"/>
          </a:xfrm>
          <a:prstGeom prst="rect">
            <a:avLst/>
          </a:prstGeom>
          <a:solidFill>
            <a:srgbClr val="70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 rot="16114521">
            <a:off x="1959323" y="6603608"/>
            <a:ext cx="1625992" cy="1625992"/>
          </a:xfrm>
          <a:prstGeom prst="rect">
            <a:avLst/>
          </a:prstGeom>
          <a:solidFill>
            <a:srgbClr val="67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 rot="21497903">
            <a:off x="688979" y="6725488"/>
            <a:ext cx="1504112" cy="1504112"/>
          </a:xfrm>
          <a:prstGeom prst="rect">
            <a:avLst/>
          </a:prstGeom>
          <a:solidFill>
            <a:srgbClr val="69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 rot="17111148">
            <a:off x="693268" y="7176896"/>
            <a:ext cx="1052704" cy="1052704"/>
          </a:xfrm>
          <a:prstGeom prst="rect">
            <a:avLst/>
          </a:prstGeom>
          <a:solidFill>
            <a:srgbClr val="73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 rot="11290536">
            <a:off x="5127292" y="6435611"/>
            <a:ext cx="1793989" cy="1793989"/>
          </a:xfrm>
          <a:prstGeom prst="rect">
            <a:avLst/>
          </a:prstGeom>
          <a:solidFill>
            <a:srgbClr val="6C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 rot="1998647">
            <a:off x="11539422" y="6655630"/>
            <a:ext cx="1573970" cy="1573970"/>
          </a:xfrm>
          <a:prstGeom prst="rect">
            <a:avLst/>
          </a:prstGeom>
          <a:solidFill>
            <a:srgbClr val="6B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 rot="11941336">
            <a:off x="-1618267" y="6831959"/>
            <a:ext cx="1397641" cy="1397641"/>
          </a:xfrm>
          <a:prstGeom prst="rect">
            <a:avLst/>
          </a:prstGeom>
          <a:solidFill>
            <a:srgbClr val="73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 rot="9785709">
            <a:off x="10425687" y="6508962"/>
            <a:ext cx="1720638" cy="1720638"/>
          </a:xfrm>
          <a:prstGeom prst="rect">
            <a:avLst/>
          </a:prstGeom>
          <a:solidFill>
            <a:srgbClr val="70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 rot="422253">
            <a:off x="734291" y="6451362"/>
            <a:ext cx="1778238" cy="1778238"/>
          </a:xfrm>
          <a:prstGeom prst="rect">
            <a:avLst/>
          </a:prstGeom>
          <a:solidFill>
            <a:srgbClr val="6D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14" name="TextBox 13"/>
          <p:cNvSpPr txBox="1"/>
          <p:nvPr/>
        </p:nvSpPr>
        <p:spPr>
          <a:xfrm rot="9434880">
            <a:off x="802716" y="6492288"/>
            <a:ext cx="1737312" cy="1737312"/>
          </a:xfrm>
          <a:prstGeom prst="rect">
            <a:avLst/>
          </a:prstGeom>
          <a:solidFill>
            <a:srgbClr val="69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 rot="11438259">
            <a:off x="-1381383" y="7028985"/>
            <a:ext cx="1200615" cy="1200615"/>
          </a:xfrm>
          <a:prstGeom prst="rect">
            <a:avLst/>
          </a:prstGeom>
          <a:solidFill>
            <a:srgbClr val="72CCEB"/>
          </a:solidFill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 rot="9280942">
            <a:off x="1001631" y="7190415"/>
            <a:ext cx="1039185" cy="1039185"/>
          </a:xfrm>
          <a:prstGeom prst="rect">
            <a:avLst/>
          </a:prstGeom>
          <a:solidFill>
            <a:srgbClr val="6A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 rot="8031168">
            <a:off x="12646164" y="7159764"/>
            <a:ext cx="1069836" cy="1069836"/>
          </a:xfrm>
          <a:prstGeom prst="rect">
            <a:avLst/>
          </a:prstGeom>
          <a:solidFill>
            <a:srgbClr val="68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18" name="TextBox 17"/>
          <p:cNvSpPr txBox="1"/>
          <p:nvPr/>
        </p:nvSpPr>
        <p:spPr>
          <a:xfrm rot="21221566">
            <a:off x="2467484" y="6766646"/>
            <a:ext cx="1462954" cy="1462954"/>
          </a:xfrm>
          <a:prstGeom prst="rect">
            <a:avLst/>
          </a:prstGeom>
          <a:solidFill>
            <a:srgbClr val="72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19" name="TextBox 18"/>
          <p:cNvSpPr txBox="1"/>
          <p:nvPr/>
        </p:nvSpPr>
        <p:spPr>
          <a:xfrm rot="11442964">
            <a:off x="5032862" y="6753390"/>
            <a:ext cx="1476210" cy="1476210"/>
          </a:xfrm>
          <a:prstGeom prst="rect">
            <a:avLst/>
          </a:prstGeom>
          <a:solidFill>
            <a:srgbClr val="6C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 rot="16648371">
            <a:off x="8513893" y="6778644"/>
            <a:ext cx="1450956" cy="1450956"/>
          </a:xfrm>
          <a:prstGeom prst="rect">
            <a:avLst/>
          </a:prstGeom>
          <a:solidFill>
            <a:srgbClr val="6F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 rot="4607131">
            <a:off x="1757358" y="6409611"/>
            <a:ext cx="1819989" cy="1819989"/>
          </a:xfrm>
          <a:prstGeom prst="rect">
            <a:avLst/>
          </a:prstGeom>
          <a:solidFill>
            <a:srgbClr val="73CCC8"/>
          </a:solidFill>
        </p:spPr>
        <p:txBody>
          <a:bodyPr wrap="none">
            <a:spAutoFit/>
          </a:bodyPr>
          <a:lstStyle/>
          <a:p/>
        </p:txBody>
      </p:sp>
      <p:sp>
        <p:nvSpPr>
          <p:cNvPr id="22" name="TextBox 21"/>
          <p:cNvSpPr txBox="1"/>
          <p:nvPr/>
        </p:nvSpPr>
        <p:spPr>
          <a:xfrm rot="21579123">
            <a:off x="9846908" y="7055626"/>
            <a:ext cx="1173974" cy="1173974"/>
          </a:xfrm>
          <a:prstGeom prst="rect">
            <a:avLst/>
          </a:prstGeom>
          <a:solidFill>
            <a:srgbClr val="6E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23" name="TextBox 22"/>
          <p:cNvSpPr txBox="1"/>
          <p:nvPr/>
        </p:nvSpPr>
        <p:spPr>
          <a:xfrm rot="20212557">
            <a:off x="12520453" y="7034053"/>
            <a:ext cx="1195547" cy="1195547"/>
          </a:xfrm>
          <a:prstGeom prst="rect">
            <a:avLst/>
          </a:prstGeom>
          <a:solidFill>
            <a:srgbClr val="6B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24" name="TextBox 23"/>
          <p:cNvSpPr txBox="1"/>
          <p:nvPr/>
        </p:nvSpPr>
        <p:spPr>
          <a:xfrm rot="18778844">
            <a:off x="4994817" y="6894789"/>
            <a:ext cx="1334811" cy="1334811"/>
          </a:xfrm>
          <a:prstGeom prst="rect">
            <a:avLst/>
          </a:prstGeom>
          <a:solidFill>
            <a:srgbClr val="69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25" name="TextBox 24"/>
          <p:cNvSpPr txBox="1"/>
          <p:nvPr/>
        </p:nvSpPr>
        <p:spPr>
          <a:xfrm rot="15086534">
            <a:off x="-1741912" y="6910719"/>
            <a:ext cx="1318881" cy="1318881"/>
          </a:xfrm>
          <a:prstGeom prst="rect">
            <a:avLst/>
          </a:prstGeom>
          <a:solidFill>
            <a:srgbClr val="68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26" name="TextBox 25"/>
          <p:cNvSpPr txBox="1"/>
          <p:nvPr/>
        </p:nvSpPr>
        <p:spPr>
          <a:xfrm rot="12387383">
            <a:off x="6873553" y="7068023"/>
            <a:ext cx="1161577" cy="1161577"/>
          </a:xfrm>
          <a:prstGeom prst="rect">
            <a:avLst/>
          </a:prstGeom>
          <a:solidFill>
            <a:srgbClr val="66CCD3"/>
          </a:solidFill>
        </p:spPr>
        <p:txBody>
          <a:bodyPr wrap="none">
            <a:spAutoFit/>
          </a:bodyPr>
          <a:lstStyle/>
          <a:p/>
        </p:txBody>
      </p:sp>
      <p:sp>
        <p:nvSpPr>
          <p:cNvPr id="27" name="TextBox 26"/>
          <p:cNvSpPr txBox="1"/>
          <p:nvPr/>
        </p:nvSpPr>
        <p:spPr>
          <a:xfrm rot="18797606">
            <a:off x="11559564" y="6413619"/>
            <a:ext cx="1815981" cy="1815981"/>
          </a:xfrm>
          <a:prstGeom prst="rect">
            <a:avLst/>
          </a:prstGeom>
          <a:solidFill>
            <a:srgbClr val="73CCCC"/>
          </a:solidFill>
        </p:spPr>
        <p:txBody>
          <a:bodyPr wrap="none">
            <a:spAutoFit/>
          </a:bodyPr>
          <a:lstStyle/>
          <a:p/>
        </p:txBody>
      </p:sp>
      <p:sp>
        <p:nvSpPr>
          <p:cNvPr id="28" name="TextBox 27"/>
          <p:cNvSpPr txBox="1"/>
          <p:nvPr/>
        </p:nvSpPr>
        <p:spPr>
          <a:xfrm rot="17809738">
            <a:off x="-140235" y="7358005"/>
            <a:ext cx="713421" cy="713421"/>
          </a:xfrm>
          <a:prstGeom prst="rect">
            <a:avLst/>
          </a:prstGeom>
          <a:solidFill>
            <a:srgbClr val="66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29" name="TextBox 28"/>
          <p:cNvSpPr txBox="1"/>
          <p:nvPr/>
        </p:nvSpPr>
        <p:spPr>
          <a:xfrm rot="2852712">
            <a:off x="3373779" y="6460835"/>
            <a:ext cx="1768765" cy="1768765"/>
          </a:xfrm>
          <a:prstGeom prst="rect">
            <a:avLst/>
          </a:prstGeom>
          <a:solidFill>
            <a:srgbClr val="6ECCF2"/>
          </a:solidFill>
        </p:spPr>
        <p:txBody>
          <a:bodyPr wrap="none">
            <a:spAutoFit/>
          </a:bodyPr>
          <a:lstStyle/>
          <a:p/>
        </p:txBody>
      </p:sp>
      <p:sp>
        <p:nvSpPr>
          <p:cNvPr id="30" name="TextBox 29"/>
          <p:cNvSpPr txBox="1"/>
          <p:nvPr/>
        </p:nvSpPr>
        <p:spPr>
          <a:xfrm rot="12024567">
            <a:off x="1847408" y="6503484"/>
            <a:ext cx="1726116" cy="1726116"/>
          </a:xfrm>
          <a:prstGeom prst="rect">
            <a:avLst/>
          </a:prstGeom>
          <a:solidFill>
            <a:srgbClr val="73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31" name="TextBox 30"/>
          <p:cNvSpPr txBox="1"/>
          <p:nvPr/>
        </p:nvSpPr>
        <p:spPr>
          <a:xfrm rot="3947275">
            <a:off x="3477526" y="6610906"/>
            <a:ext cx="1618694" cy="1618694"/>
          </a:xfrm>
          <a:prstGeom prst="rect">
            <a:avLst/>
          </a:prstGeom>
          <a:solidFill>
            <a:srgbClr val="69CCE2"/>
          </a:solidFill>
        </p:spPr>
        <p:txBody>
          <a:bodyPr wrap="none">
            <a:spAutoFit/>
          </a:bodyPr>
          <a:lstStyle/>
          <a:p/>
        </p:txBody>
      </p:sp>
      <p:sp>
        <p:nvSpPr>
          <p:cNvPr id="32" name="TextBox 31"/>
          <p:cNvSpPr txBox="1"/>
          <p:nvPr/>
        </p:nvSpPr>
        <p:spPr>
          <a:xfrm rot="8990944">
            <a:off x="832104" y="7221229"/>
            <a:ext cx="1008371" cy="1008371"/>
          </a:xfrm>
          <a:prstGeom prst="rect">
            <a:avLst/>
          </a:prstGeom>
          <a:solidFill>
            <a:srgbClr val="6C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33" name="TextBox 32"/>
          <p:cNvSpPr txBox="1"/>
          <p:nvPr/>
        </p:nvSpPr>
        <p:spPr>
          <a:xfrm rot="17936116">
            <a:off x="7633596" y="7448315"/>
            <a:ext cx="781285" cy="781285"/>
          </a:xfrm>
          <a:prstGeom prst="rect">
            <a:avLst/>
          </a:prstGeom>
          <a:solidFill>
            <a:srgbClr val="66CCD5"/>
          </a:solidFill>
        </p:spPr>
        <p:txBody>
          <a:bodyPr wrap="none">
            <a:spAutoFit/>
          </a:bodyPr>
          <a:lstStyle/>
          <a:p/>
        </p:txBody>
      </p:sp>
      <p:sp>
        <p:nvSpPr>
          <p:cNvPr id="34" name="TextBox 33"/>
          <p:cNvSpPr txBox="1"/>
          <p:nvPr/>
        </p:nvSpPr>
        <p:spPr>
          <a:xfrm rot="12804705">
            <a:off x="5599755" y="6976139"/>
            <a:ext cx="1253461" cy="1253461"/>
          </a:xfrm>
          <a:prstGeom prst="rect">
            <a:avLst/>
          </a:prstGeom>
          <a:solidFill>
            <a:srgbClr val="69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35" name="TextBox 34"/>
          <p:cNvSpPr txBox="1"/>
          <p:nvPr/>
        </p:nvSpPr>
        <p:spPr>
          <a:xfrm rot="13021525">
            <a:off x="9439397" y="7048775"/>
            <a:ext cx="1180825" cy="1180825"/>
          </a:xfrm>
          <a:prstGeom prst="rect">
            <a:avLst/>
          </a:prstGeom>
          <a:solidFill>
            <a:srgbClr val="69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36" name="TextBox 35"/>
          <p:cNvSpPr txBox="1"/>
          <p:nvPr/>
        </p:nvSpPr>
        <p:spPr>
          <a:xfrm rot="96590">
            <a:off x="-1694578" y="7406554"/>
            <a:ext cx="823046" cy="823046"/>
          </a:xfrm>
          <a:prstGeom prst="rect">
            <a:avLst/>
          </a:prstGeom>
          <a:solidFill>
            <a:srgbClr val="70CCED"/>
          </a:solidFill>
        </p:spPr>
        <p:txBody>
          <a:bodyPr wrap="none">
            <a:spAutoFit/>
          </a:bodyPr>
          <a:lstStyle/>
          <a:p/>
        </p:txBody>
      </p:sp>
      <p:sp>
        <p:nvSpPr>
          <p:cNvPr id="37" name="TextBox 36"/>
          <p:cNvSpPr txBox="1"/>
          <p:nvPr/>
        </p:nvSpPr>
        <p:spPr>
          <a:xfrm rot="119956">
            <a:off x="-1267506" y="6588793"/>
            <a:ext cx="1640807" cy="1640807"/>
          </a:xfrm>
          <a:prstGeom prst="rect">
            <a:avLst/>
          </a:prstGeom>
          <a:solidFill>
            <a:srgbClr val="70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38" name="TextBox 37"/>
          <p:cNvSpPr txBox="1"/>
          <p:nvPr/>
        </p:nvSpPr>
        <p:spPr>
          <a:xfrm rot="19651402">
            <a:off x="1589915" y="7049331"/>
            <a:ext cx="1180269" cy="1180269"/>
          </a:xfrm>
          <a:prstGeom prst="rect">
            <a:avLst/>
          </a:prstGeom>
          <a:solidFill>
            <a:srgbClr val="65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39" name="TextBox 38"/>
          <p:cNvSpPr txBox="1"/>
          <p:nvPr/>
        </p:nvSpPr>
        <p:spPr>
          <a:xfrm rot="19581923">
            <a:off x="3415070" y="7286000"/>
            <a:ext cx="943600" cy="943600"/>
          </a:xfrm>
          <a:prstGeom prst="rect">
            <a:avLst/>
          </a:prstGeom>
          <a:solidFill>
            <a:srgbClr val="6DCCDD"/>
          </a:solidFill>
        </p:spPr>
        <p:txBody>
          <a:bodyPr wrap="none">
            <a:spAutoFit/>
          </a:bodyPr>
          <a:lstStyle/>
          <a:p/>
        </p:txBody>
      </p:sp>
      <p:sp>
        <p:nvSpPr>
          <p:cNvPr id="40" name="TextBox 39"/>
          <p:cNvSpPr txBox="1"/>
          <p:nvPr/>
        </p:nvSpPr>
        <p:spPr>
          <a:xfrm rot="6004092">
            <a:off x="6523786" y="6550482"/>
            <a:ext cx="1679118" cy="1679118"/>
          </a:xfrm>
          <a:prstGeom prst="rect">
            <a:avLst/>
          </a:prstGeom>
          <a:solidFill>
            <a:srgbClr val="69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41" name="TextBox 40"/>
          <p:cNvSpPr txBox="1"/>
          <p:nvPr/>
        </p:nvSpPr>
        <p:spPr>
          <a:xfrm rot="3627697">
            <a:off x="11641890" y="6519072"/>
            <a:ext cx="1710528" cy="1710528"/>
          </a:xfrm>
          <a:prstGeom prst="rect">
            <a:avLst/>
          </a:prstGeom>
          <a:solidFill>
            <a:srgbClr val="64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42" name="TextBox 41"/>
          <p:cNvSpPr txBox="1"/>
          <p:nvPr/>
        </p:nvSpPr>
        <p:spPr>
          <a:xfrm rot="17852788">
            <a:off x="7208212" y="7292302"/>
            <a:ext cx="937298" cy="937298"/>
          </a:xfrm>
          <a:prstGeom prst="rect">
            <a:avLst/>
          </a:prstGeom>
          <a:solidFill>
            <a:srgbClr val="6CCCF6"/>
          </a:solidFill>
        </p:spPr>
        <p:txBody>
          <a:bodyPr wrap="none">
            <a:spAutoFit/>
          </a:bodyPr>
          <a:lstStyle/>
          <a:p/>
        </p:txBody>
      </p:sp>
      <p:sp>
        <p:nvSpPr>
          <p:cNvPr id="43" name="TextBox 42"/>
          <p:cNvSpPr txBox="1"/>
          <p:nvPr/>
        </p:nvSpPr>
        <p:spPr>
          <a:xfrm rot="15838284">
            <a:off x="2448558" y="7071258"/>
            <a:ext cx="1158342" cy="1158342"/>
          </a:xfrm>
          <a:prstGeom prst="rect">
            <a:avLst/>
          </a:prstGeom>
          <a:solidFill>
            <a:srgbClr val="66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44" name="TextBox 43"/>
          <p:cNvSpPr txBox="1"/>
          <p:nvPr/>
        </p:nvSpPr>
        <p:spPr>
          <a:xfrm rot="16846556">
            <a:off x="3158565" y="7413949"/>
            <a:ext cx="815651" cy="815651"/>
          </a:xfrm>
          <a:prstGeom prst="rect">
            <a:avLst/>
          </a:prstGeom>
          <a:solidFill>
            <a:srgbClr val="6D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45" name="TextBox 44"/>
          <p:cNvSpPr txBox="1"/>
          <p:nvPr/>
        </p:nvSpPr>
        <p:spPr>
          <a:xfrm rot="18208">
            <a:off x="1328418" y="6709310"/>
            <a:ext cx="1520290" cy="1520290"/>
          </a:xfrm>
          <a:prstGeom prst="rect">
            <a:avLst/>
          </a:prstGeom>
          <a:solidFill>
            <a:srgbClr val="66CCE9"/>
          </a:solidFill>
        </p:spPr>
        <p:txBody>
          <a:bodyPr wrap="none">
            <a:spAutoFit/>
          </a:bodyPr>
          <a:lstStyle/>
          <a:p/>
        </p:txBody>
      </p:sp>
      <p:sp>
        <p:nvSpPr>
          <p:cNvPr id="46" name="TextBox 45"/>
          <p:cNvSpPr txBox="1"/>
          <p:nvPr/>
        </p:nvSpPr>
        <p:spPr>
          <a:xfrm rot="17924423">
            <a:off x="2597796" y="7361480"/>
            <a:ext cx="469157" cy="469157"/>
          </a:xfrm>
          <a:prstGeom prst="rect">
            <a:avLst/>
          </a:prstGeom>
          <a:solidFill>
            <a:srgbClr val="68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47" name="TextBox 46"/>
          <p:cNvSpPr txBox="1"/>
          <p:nvPr/>
        </p:nvSpPr>
        <p:spPr>
          <a:xfrm rot="11419791">
            <a:off x="11679520" y="6647506"/>
            <a:ext cx="1582094" cy="1582094"/>
          </a:xfrm>
          <a:prstGeom prst="rect">
            <a:avLst/>
          </a:prstGeom>
          <a:solidFill>
            <a:srgbClr val="66CCE7"/>
          </a:solidFill>
        </p:spPr>
        <p:txBody>
          <a:bodyPr wrap="none">
            <a:spAutoFit/>
          </a:bodyPr>
          <a:lstStyle/>
          <a:p/>
        </p:txBody>
      </p:sp>
      <p:sp>
        <p:nvSpPr>
          <p:cNvPr id="48" name="TextBox 47"/>
          <p:cNvSpPr txBox="1"/>
          <p:nvPr/>
        </p:nvSpPr>
        <p:spPr>
          <a:xfrm rot="947120">
            <a:off x="2187407" y="7344463"/>
            <a:ext cx="885137" cy="885137"/>
          </a:xfrm>
          <a:prstGeom prst="rect">
            <a:avLst/>
          </a:prstGeom>
          <a:solidFill>
            <a:srgbClr val="73CCCA"/>
          </a:solidFill>
        </p:spPr>
        <p:txBody>
          <a:bodyPr wrap="none">
            <a:spAutoFit/>
          </a:bodyPr>
          <a:lstStyle/>
          <a:p/>
        </p:txBody>
      </p:sp>
      <p:sp>
        <p:nvSpPr>
          <p:cNvPr id="49" name="TextBox 48"/>
          <p:cNvSpPr txBox="1"/>
          <p:nvPr/>
        </p:nvSpPr>
        <p:spPr>
          <a:xfrm rot="15490753">
            <a:off x="8337313" y="6755087"/>
            <a:ext cx="1474513" cy="1474513"/>
          </a:xfrm>
          <a:prstGeom prst="rect">
            <a:avLst/>
          </a:prstGeom>
          <a:solidFill>
            <a:srgbClr val="65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50" name="TextBox 49"/>
          <p:cNvSpPr txBox="1"/>
          <p:nvPr/>
        </p:nvSpPr>
        <p:spPr>
          <a:xfrm rot="8326559">
            <a:off x="5507469" y="7103663"/>
            <a:ext cx="1125937" cy="1125937"/>
          </a:xfrm>
          <a:prstGeom prst="rect">
            <a:avLst/>
          </a:prstGeom>
          <a:solidFill>
            <a:srgbClr val="72CCC9"/>
          </a:solidFill>
        </p:spPr>
        <p:txBody>
          <a:bodyPr wrap="none">
            <a:spAutoFit/>
          </a:bodyPr>
          <a:lstStyle/>
          <a:p/>
        </p:txBody>
      </p:sp>
      <p:sp>
        <p:nvSpPr>
          <p:cNvPr id="51" name="TextBox 50"/>
          <p:cNvSpPr txBox="1"/>
          <p:nvPr/>
        </p:nvSpPr>
        <p:spPr>
          <a:xfrm rot="5949471">
            <a:off x="5634309" y="6672301"/>
            <a:ext cx="1557299" cy="1557299"/>
          </a:xfrm>
          <a:prstGeom prst="rect">
            <a:avLst/>
          </a:prstGeom>
          <a:solidFill>
            <a:srgbClr val="6F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52" name="TextBox 51"/>
          <p:cNvSpPr txBox="1"/>
          <p:nvPr/>
        </p:nvSpPr>
        <p:spPr>
          <a:xfrm rot="4384547">
            <a:off x="9097554" y="7462860"/>
            <a:ext cx="766740" cy="766740"/>
          </a:xfrm>
          <a:prstGeom prst="rect">
            <a:avLst/>
          </a:prstGeom>
          <a:solidFill>
            <a:srgbClr val="6C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53" name="TextBox 52"/>
          <p:cNvSpPr txBox="1"/>
          <p:nvPr/>
        </p:nvSpPr>
        <p:spPr>
          <a:xfrm rot="20155530">
            <a:off x="174971" y="7323617"/>
            <a:ext cx="905983" cy="905983"/>
          </a:xfrm>
          <a:prstGeom prst="rect">
            <a:avLst/>
          </a:prstGeom>
          <a:solidFill>
            <a:srgbClr val="6B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54" name="TextBox 53"/>
          <p:cNvSpPr txBox="1"/>
          <p:nvPr/>
        </p:nvSpPr>
        <p:spPr>
          <a:xfrm rot="1152776">
            <a:off x="12162948" y="6676548"/>
            <a:ext cx="1553052" cy="1553052"/>
          </a:xfrm>
          <a:prstGeom prst="rect">
            <a:avLst/>
          </a:prstGeom>
          <a:solidFill>
            <a:srgbClr val="67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55" name="TextBox 54"/>
          <p:cNvSpPr txBox="1"/>
          <p:nvPr/>
        </p:nvSpPr>
        <p:spPr>
          <a:xfrm rot="17163972">
            <a:off x="4083515" y="6530289"/>
            <a:ext cx="1699311" cy="1699311"/>
          </a:xfrm>
          <a:prstGeom prst="rect">
            <a:avLst/>
          </a:prstGeom>
          <a:solidFill>
            <a:srgbClr val="73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56" name="TextBox 55"/>
          <p:cNvSpPr txBox="1"/>
          <p:nvPr/>
        </p:nvSpPr>
        <p:spPr>
          <a:xfrm rot="20893599">
            <a:off x="11948942" y="6633845"/>
            <a:ext cx="1595755" cy="1595755"/>
          </a:xfrm>
          <a:prstGeom prst="rect">
            <a:avLst/>
          </a:prstGeom>
          <a:solidFill>
            <a:srgbClr val="67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57" name="TextBox 56"/>
          <p:cNvSpPr txBox="1"/>
          <p:nvPr/>
        </p:nvSpPr>
        <p:spPr>
          <a:xfrm rot="9215529">
            <a:off x="10621692" y="7367497"/>
            <a:ext cx="862103" cy="862103"/>
          </a:xfrm>
          <a:prstGeom prst="rect">
            <a:avLst/>
          </a:prstGeom>
          <a:solidFill>
            <a:srgbClr val="73CCEA"/>
          </a:solidFill>
        </p:spPr>
        <p:txBody>
          <a:bodyPr wrap="none">
            <a:spAutoFit/>
          </a:bodyPr>
          <a:lstStyle/>
          <a:p/>
        </p:txBody>
      </p:sp>
      <p:sp>
        <p:nvSpPr>
          <p:cNvPr id="58" name="TextBox 57"/>
          <p:cNvSpPr txBox="1"/>
          <p:nvPr/>
        </p:nvSpPr>
        <p:spPr>
          <a:xfrm rot="3482474">
            <a:off x="8104998" y="6932603"/>
            <a:ext cx="1296997" cy="1296997"/>
          </a:xfrm>
          <a:prstGeom prst="rect">
            <a:avLst/>
          </a:prstGeom>
          <a:solidFill>
            <a:srgbClr val="73CCD8"/>
          </a:solidFill>
        </p:spPr>
        <p:txBody>
          <a:bodyPr wrap="none">
            <a:spAutoFit/>
          </a:bodyPr>
          <a:lstStyle/>
          <a:p/>
        </p:txBody>
      </p:sp>
      <p:sp>
        <p:nvSpPr>
          <p:cNvPr id="59" name="TextBox 58"/>
          <p:cNvSpPr txBox="1"/>
          <p:nvPr/>
        </p:nvSpPr>
        <p:spPr>
          <a:xfrm rot="13445072">
            <a:off x="12279277" y="6836565"/>
            <a:ext cx="1393035" cy="1393035"/>
          </a:xfrm>
          <a:prstGeom prst="rect">
            <a:avLst/>
          </a:prstGeom>
          <a:solidFill>
            <a:srgbClr val="73CCEC"/>
          </a:solidFill>
        </p:spPr>
        <p:txBody>
          <a:bodyPr wrap="none">
            <a:spAutoFit/>
          </a:bodyPr>
          <a:lstStyle/>
          <a:p/>
        </p:txBody>
      </p:sp>
      <p:sp>
        <p:nvSpPr>
          <p:cNvPr id="60" name="TextBox 59"/>
          <p:cNvSpPr txBox="1"/>
          <p:nvPr/>
        </p:nvSpPr>
        <p:spPr>
          <a:xfrm rot="7012234">
            <a:off x="7059119" y="7310476"/>
            <a:ext cx="919124" cy="919124"/>
          </a:xfrm>
          <a:prstGeom prst="rect">
            <a:avLst/>
          </a:prstGeom>
          <a:solidFill>
            <a:srgbClr val="6F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61" name="TextBox 60"/>
          <p:cNvSpPr txBox="1"/>
          <p:nvPr/>
        </p:nvSpPr>
        <p:spPr>
          <a:xfrm rot="11157721">
            <a:off x="6709507" y="7707501"/>
            <a:ext cx="522099" cy="522099"/>
          </a:xfrm>
          <a:prstGeom prst="rect">
            <a:avLst/>
          </a:prstGeom>
          <a:solidFill>
            <a:srgbClr val="68CCD7"/>
          </a:solidFill>
        </p:spPr>
        <p:txBody>
          <a:bodyPr wrap="none">
            <a:spAutoFit/>
          </a:bodyPr>
          <a:lstStyle/>
          <a:p/>
        </p:txBody>
      </p:sp>
      <p:sp>
        <p:nvSpPr>
          <p:cNvPr id="62" name="TextBox 61"/>
          <p:cNvSpPr txBox="1"/>
          <p:nvPr/>
        </p:nvSpPr>
        <p:spPr>
          <a:xfrm rot="17811477">
            <a:off x="6453609" y="6773958"/>
            <a:ext cx="1455642" cy="1455642"/>
          </a:xfrm>
          <a:prstGeom prst="rect">
            <a:avLst/>
          </a:prstGeom>
          <a:solidFill>
            <a:srgbClr val="6ACCD6"/>
          </a:solidFill>
        </p:spPr>
        <p:txBody>
          <a:bodyPr wrap="none">
            <a:spAutoFit/>
          </a:bodyPr>
          <a:lstStyle/>
          <a:p/>
        </p:txBody>
      </p:sp>
      <p:sp>
        <p:nvSpPr>
          <p:cNvPr id="63" name="TextBox 62"/>
          <p:cNvSpPr txBox="1"/>
          <p:nvPr/>
        </p:nvSpPr>
        <p:spPr>
          <a:xfrm rot="647072">
            <a:off x="6017914" y="7588412"/>
            <a:ext cx="641188" cy="641188"/>
          </a:xfrm>
          <a:prstGeom prst="rect">
            <a:avLst/>
          </a:prstGeom>
          <a:solidFill>
            <a:srgbClr val="6F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64" name="TextBox 63"/>
          <p:cNvSpPr txBox="1"/>
          <p:nvPr/>
        </p:nvSpPr>
        <p:spPr>
          <a:xfrm rot="6631419">
            <a:off x="4110453" y="7488469"/>
            <a:ext cx="601660" cy="601660"/>
          </a:xfrm>
          <a:prstGeom prst="rect">
            <a:avLst/>
          </a:prstGeom>
          <a:solidFill>
            <a:srgbClr val="71CCD2"/>
          </a:solidFill>
        </p:spPr>
        <p:txBody>
          <a:bodyPr wrap="none">
            <a:spAutoFit/>
          </a:bodyPr>
          <a:lstStyle/>
          <a:p/>
        </p:txBody>
      </p:sp>
      <p:sp>
        <p:nvSpPr>
          <p:cNvPr id="65" name="TextBox 64"/>
          <p:cNvSpPr txBox="1"/>
          <p:nvPr/>
        </p:nvSpPr>
        <p:spPr>
          <a:xfrm rot="1340740">
            <a:off x="11182995" y="6764215"/>
            <a:ext cx="1465385" cy="1465385"/>
          </a:xfrm>
          <a:prstGeom prst="rect">
            <a:avLst/>
          </a:prstGeom>
          <a:solidFill>
            <a:srgbClr val="6ECCDC"/>
          </a:solidFill>
        </p:spPr>
        <p:txBody>
          <a:bodyPr wrap="none">
            <a:spAutoFit/>
          </a:bodyPr>
          <a:lstStyle/>
          <a:p/>
        </p:txBody>
      </p:sp>
      <p:sp>
        <p:nvSpPr>
          <p:cNvPr id="66" name="TextBox 65"/>
          <p:cNvSpPr txBox="1"/>
          <p:nvPr/>
        </p:nvSpPr>
        <p:spPr>
          <a:xfrm rot="11578130">
            <a:off x="6213174" y="6710327"/>
            <a:ext cx="1519273" cy="1519273"/>
          </a:xfrm>
          <a:prstGeom prst="rect">
            <a:avLst/>
          </a:prstGeom>
          <a:solidFill>
            <a:srgbClr val="67CCEE"/>
          </a:solidFill>
        </p:spPr>
        <p:txBody>
          <a:bodyPr wrap="none">
            <a:spAutoFit/>
          </a:bodyPr>
          <a:lstStyle/>
          <a:p/>
        </p:txBody>
      </p:sp>
      <p:sp>
        <p:nvSpPr>
          <p:cNvPr id="67" name="TextBox 66"/>
          <p:cNvSpPr txBox="1"/>
          <p:nvPr/>
        </p:nvSpPr>
        <p:spPr>
          <a:xfrm rot="143510">
            <a:off x="2250583" y="6763850"/>
            <a:ext cx="1465750" cy="1465750"/>
          </a:xfrm>
          <a:prstGeom prst="rect">
            <a:avLst/>
          </a:prstGeom>
          <a:solidFill>
            <a:srgbClr val="6BCCDE"/>
          </a:solidFill>
        </p:spPr>
        <p:txBody>
          <a:bodyPr wrap="none">
            <a:spAutoFit/>
          </a:bodyPr>
          <a:lstStyle/>
          <a:p/>
        </p:txBody>
      </p:sp>
      <p:sp>
        <p:nvSpPr>
          <p:cNvPr id="68" name="TextBox 67"/>
          <p:cNvSpPr txBox="1"/>
          <p:nvPr/>
        </p:nvSpPr>
        <p:spPr>
          <a:xfrm rot="5268750">
            <a:off x="7043937" y="7575242"/>
            <a:ext cx="654358" cy="654358"/>
          </a:xfrm>
          <a:prstGeom prst="rect">
            <a:avLst/>
          </a:prstGeom>
          <a:solidFill>
            <a:srgbClr val="68CCFA"/>
          </a:solidFill>
        </p:spPr>
        <p:txBody>
          <a:bodyPr wrap="none">
            <a:spAutoFit/>
          </a:bodyPr>
          <a:lstStyle/>
          <a:p/>
        </p:txBody>
      </p:sp>
      <p:sp>
        <p:nvSpPr>
          <p:cNvPr id="69" name="TextBox 68"/>
          <p:cNvSpPr txBox="1"/>
          <p:nvPr/>
        </p:nvSpPr>
        <p:spPr>
          <a:xfrm rot="10741834">
            <a:off x="9917039" y="7597535"/>
            <a:ext cx="485237" cy="485237"/>
          </a:xfrm>
          <a:prstGeom prst="rect">
            <a:avLst/>
          </a:prstGeom>
          <a:solidFill>
            <a:srgbClr val="69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70" name="TextBox 69"/>
          <p:cNvSpPr txBox="1"/>
          <p:nvPr/>
        </p:nvSpPr>
        <p:spPr>
          <a:xfrm rot="1608354">
            <a:off x="-944658" y="7044485"/>
            <a:ext cx="1185115" cy="1185115"/>
          </a:xfrm>
          <a:prstGeom prst="rect">
            <a:avLst/>
          </a:prstGeom>
          <a:solidFill>
            <a:srgbClr val="6ACC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71" name="TextBox 70"/>
          <p:cNvSpPr txBox="1"/>
          <p:nvPr/>
        </p:nvSpPr>
        <p:spPr>
          <a:xfrm rot="1811218">
            <a:off x="-1623955" y="7141663"/>
            <a:ext cx="1087937" cy="1087937"/>
          </a:xfrm>
          <a:prstGeom prst="rect">
            <a:avLst/>
          </a:prstGeom>
          <a:solidFill>
            <a:srgbClr val="66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72" name="TextBox 71"/>
          <p:cNvSpPr txBox="1"/>
          <p:nvPr/>
        </p:nvSpPr>
        <p:spPr>
          <a:xfrm rot="15276684">
            <a:off x="5801855" y="6475614"/>
            <a:ext cx="1753986" cy="1753986"/>
          </a:xfrm>
          <a:prstGeom prst="rect">
            <a:avLst/>
          </a:prstGeom>
          <a:solidFill>
            <a:srgbClr val="68CCDA"/>
          </a:solidFill>
        </p:spPr>
        <p:txBody>
          <a:bodyPr wrap="none">
            <a:spAutoFit/>
          </a:bodyPr>
          <a:lstStyle/>
          <a:p/>
        </p:txBody>
      </p:sp>
      <p:sp>
        <p:nvSpPr>
          <p:cNvPr id="73" name="TextBox 72"/>
          <p:cNvSpPr txBox="1"/>
          <p:nvPr/>
        </p:nvSpPr>
        <p:spPr>
          <a:xfrm rot="15226490">
            <a:off x="9833810" y="6727015"/>
            <a:ext cx="1502585" cy="1502585"/>
          </a:xfrm>
          <a:prstGeom prst="rect">
            <a:avLst/>
          </a:prstGeom>
          <a:solidFill>
            <a:srgbClr val="6DCCE4"/>
          </a:solidFill>
        </p:spPr>
        <p:txBody>
          <a:bodyPr wrap="none">
            <a:spAutoFit/>
          </a:bodyPr>
          <a:lstStyle/>
          <a:p/>
        </p:txBody>
      </p:sp>
      <p:sp>
        <p:nvSpPr>
          <p:cNvPr id="74" name="TextBox 73"/>
          <p:cNvSpPr txBox="1"/>
          <p:nvPr/>
        </p:nvSpPr>
        <p:spPr>
          <a:xfrm rot="1056895">
            <a:off x="5031570" y="6427624"/>
            <a:ext cx="1801976" cy="1801976"/>
          </a:xfrm>
          <a:prstGeom prst="rect">
            <a:avLst/>
          </a:prstGeom>
          <a:solidFill>
            <a:srgbClr val="6D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75" name="TextBox 74"/>
          <p:cNvSpPr txBox="1"/>
          <p:nvPr/>
        </p:nvSpPr>
        <p:spPr>
          <a:xfrm rot="3545360">
            <a:off x="12056573" y="6570173"/>
            <a:ext cx="1659427" cy="1659427"/>
          </a:xfrm>
          <a:prstGeom prst="rect">
            <a:avLst/>
          </a:prstGeom>
          <a:solidFill>
            <a:srgbClr val="6CCCCB"/>
          </a:solidFill>
        </p:spPr>
        <p:txBody>
          <a:bodyPr wrap="none">
            <a:spAutoFit/>
          </a:bodyPr>
          <a:lstStyle/>
          <a:p/>
        </p:txBody>
      </p:sp>
      <p:sp>
        <p:nvSpPr>
          <p:cNvPr id="76" name="TextBox 75"/>
          <p:cNvSpPr txBox="1"/>
          <p:nvPr/>
        </p:nvSpPr>
        <p:spPr>
          <a:xfrm rot="13749924">
            <a:off x="4428224" y="6414594"/>
            <a:ext cx="1815006" cy="1815006"/>
          </a:xfrm>
          <a:prstGeom prst="rect">
            <a:avLst/>
          </a:prstGeom>
          <a:solidFill>
            <a:srgbClr val="66CCE3"/>
          </a:solidFill>
        </p:spPr>
        <p:txBody>
          <a:bodyPr wrap="none">
            <a:spAutoFit/>
          </a:bodyPr>
          <a:lstStyle/>
          <a:p/>
        </p:txBody>
      </p:sp>
      <p:sp>
        <p:nvSpPr>
          <p:cNvPr id="77" name="TextBox 76"/>
          <p:cNvSpPr txBox="1"/>
          <p:nvPr/>
        </p:nvSpPr>
        <p:spPr>
          <a:xfrm rot="618175">
            <a:off x="11150977" y="7770691"/>
            <a:ext cx="458909" cy="458909"/>
          </a:xfrm>
          <a:prstGeom prst="rect">
            <a:avLst/>
          </a:prstGeom>
          <a:solidFill>
            <a:srgbClr val="6DCCFC"/>
          </a:solidFill>
        </p:spPr>
        <p:txBody>
          <a:bodyPr wrap="none">
            <a:spAutoFit/>
          </a:bodyPr>
          <a:lstStyle/>
          <a:p/>
        </p:txBody>
      </p:sp>
      <p:sp>
        <p:nvSpPr>
          <p:cNvPr id="78" name="TextBox 77"/>
          <p:cNvSpPr txBox="1"/>
          <p:nvPr/>
        </p:nvSpPr>
        <p:spPr>
          <a:xfrm rot="17844726">
            <a:off x="2250321" y="7395226"/>
            <a:ext cx="834374" cy="834374"/>
          </a:xfrm>
          <a:prstGeom prst="rect">
            <a:avLst/>
          </a:prstGeom>
          <a:solidFill>
            <a:srgbClr val="68CCD1"/>
          </a:solidFill>
        </p:spPr>
        <p:txBody>
          <a:bodyPr wrap="none">
            <a:spAutoFit/>
          </a:bodyPr>
          <a:lstStyle/>
          <a:p/>
        </p:txBody>
      </p:sp>
      <p:sp>
        <p:nvSpPr>
          <p:cNvPr id="79" name="TextBox 78"/>
          <p:cNvSpPr txBox="1"/>
          <p:nvPr/>
        </p:nvSpPr>
        <p:spPr>
          <a:xfrm rot="1841735">
            <a:off x="11177312" y="7466718"/>
            <a:ext cx="762882" cy="762882"/>
          </a:xfrm>
          <a:prstGeom prst="rect">
            <a:avLst/>
          </a:prstGeom>
          <a:solidFill>
            <a:srgbClr val="66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80" name="TextBox 79"/>
          <p:cNvSpPr txBox="1"/>
          <p:nvPr/>
        </p:nvSpPr>
        <p:spPr>
          <a:xfrm rot="519490">
            <a:off x="5493002" y="6702765"/>
            <a:ext cx="1526835" cy="1526835"/>
          </a:xfrm>
          <a:prstGeom prst="rect">
            <a:avLst/>
          </a:prstGeom>
          <a:solidFill>
            <a:srgbClr val="69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81" name="TextBox 80"/>
          <p:cNvSpPr txBox="1"/>
          <p:nvPr/>
        </p:nvSpPr>
        <p:spPr>
          <a:xfrm rot="20533026">
            <a:off x="11265484" y="7671917"/>
            <a:ext cx="557683" cy="557683"/>
          </a:xfrm>
          <a:prstGeom prst="rect">
            <a:avLst/>
          </a:prstGeom>
          <a:solidFill>
            <a:srgbClr val="65CCF1"/>
          </a:solidFill>
        </p:spPr>
        <p:txBody>
          <a:bodyPr wrap="none">
            <a:spAutoFit/>
          </a:bodyPr>
          <a:lstStyle/>
          <a:p/>
        </p:txBody>
      </p:sp>
      <p:sp>
        <p:nvSpPr>
          <p:cNvPr id="82" name="TextBox 81"/>
          <p:cNvSpPr txBox="1"/>
          <p:nvPr/>
        </p:nvSpPr>
        <p:spPr>
          <a:xfrm rot="20738553">
            <a:off x="5807866" y="7332887"/>
            <a:ext cx="896713" cy="896713"/>
          </a:xfrm>
          <a:prstGeom prst="rect">
            <a:avLst/>
          </a:prstGeom>
          <a:solidFill>
            <a:srgbClr val="6FCCE1"/>
          </a:solidFill>
        </p:spPr>
        <p:txBody>
          <a:bodyPr wrap="none">
            <a:spAutoFit/>
          </a:bodyPr>
          <a:lstStyle/>
          <a:p/>
        </p:txBody>
      </p:sp>
      <p:sp>
        <p:nvSpPr>
          <p:cNvPr id="83" name="TextBox 82"/>
          <p:cNvSpPr txBox="1"/>
          <p:nvPr/>
        </p:nvSpPr>
        <p:spPr>
          <a:xfrm rot="10549512">
            <a:off x="12467345" y="7357781"/>
            <a:ext cx="871819" cy="871819"/>
          </a:xfrm>
          <a:prstGeom prst="rect">
            <a:avLst/>
          </a:prstGeom>
          <a:solidFill>
            <a:srgbClr val="70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84" name="TextBox 83"/>
          <p:cNvSpPr txBox="1"/>
          <p:nvPr/>
        </p:nvSpPr>
        <p:spPr>
          <a:xfrm rot="20505265">
            <a:off x="8727418" y="7499987"/>
            <a:ext cx="729613" cy="729613"/>
          </a:xfrm>
          <a:prstGeom prst="rect">
            <a:avLst/>
          </a:prstGeom>
          <a:solidFill>
            <a:srgbClr val="6ECCF3"/>
          </a:solidFill>
        </p:spPr>
        <p:txBody>
          <a:bodyPr wrap="none">
            <a:spAutoFit/>
          </a:bodyPr>
          <a:lstStyle/>
          <a:p/>
        </p:txBody>
      </p:sp>
      <p:sp>
        <p:nvSpPr>
          <p:cNvPr id="85" name="TextBox 84"/>
          <p:cNvSpPr txBox="1"/>
          <p:nvPr/>
        </p:nvSpPr>
        <p:spPr>
          <a:xfrm rot="6295914">
            <a:off x="12170843" y="6694042"/>
            <a:ext cx="1535558" cy="1535558"/>
          </a:xfrm>
          <a:prstGeom prst="rect">
            <a:avLst/>
          </a:prstGeom>
          <a:solidFill>
            <a:srgbClr val="65CCCD"/>
          </a:solidFill>
        </p:spPr>
        <p:txBody>
          <a:bodyPr wrap="none">
            <a:spAutoFit/>
          </a:bodyPr>
          <a:lstStyle/>
          <a:p/>
        </p:txBody>
      </p:sp>
      <p:sp>
        <p:nvSpPr>
          <p:cNvPr id="86" name="TextBox 85"/>
          <p:cNvSpPr txBox="1"/>
          <p:nvPr/>
        </p:nvSpPr>
        <p:spPr>
          <a:xfrm rot="4710314">
            <a:off x="9071606" y="6850603"/>
            <a:ext cx="1378997" cy="1378997"/>
          </a:xfrm>
          <a:prstGeom prst="rect">
            <a:avLst/>
          </a:prstGeom>
          <a:solidFill>
            <a:srgbClr val="6B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87" name="TextBox 86"/>
          <p:cNvSpPr txBox="1"/>
          <p:nvPr/>
        </p:nvSpPr>
        <p:spPr>
          <a:xfrm rot="13466510">
            <a:off x="5037950" y="7663235"/>
            <a:ext cx="566365" cy="566365"/>
          </a:xfrm>
          <a:prstGeom prst="rect">
            <a:avLst/>
          </a:prstGeom>
          <a:solidFill>
            <a:srgbClr val="70CCFD"/>
          </a:solidFill>
        </p:spPr>
        <p:txBody>
          <a:bodyPr wrap="none">
            <a:spAutoFit/>
          </a:bodyPr>
          <a:lstStyle/>
          <a:p/>
        </p:txBody>
      </p:sp>
      <p:sp>
        <p:nvSpPr>
          <p:cNvPr id="88" name="TextBox 87"/>
          <p:cNvSpPr txBox="1"/>
          <p:nvPr/>
        </p:nvSpPr>
        <p:spPr>
          <a:xfrm rot="1876785">
            <a:off x="9490767" y="7525050"/>
            <a:ext cx="704550" cy="704550"/>
          </a:xfrm>
          <a:prstGeom prst="rect">
            <a:avLst/>
          </a:prstGeom>
          <a:solidFill>
            <a:srgbClr val="6DCCCF"/>
          </a:solidFill>
        </p:spPr>
        <p:txBody>
          <a:bodyPr wrap="none">
            <a:spAutoFit/>
          </a:bodyPr>
          <a:lstStyle/>
          <a:p/>
        </p:txBody>
      </p:sp>
      <p:sp>
        <p:nvSpPr>
          <p:cNvPr id="89" name="TextBox 88"/>
          <p:cNvSpPr txBox="1"/>
          <p:nvPr/>
        </p:nvSpPr>
        <p:spPr>
          <a:xfrm rot="13217761">
            <a:off x="2337621" y="6566336"/>
            <a:ext cx="1663264" cy="1663264"/>
          </a:xfrm>
          <a:prstGeom prst="rect">
            <a:avLst/>
          </a:prstGeom>
          <a:solidFill>
            <a:srgbClr val="71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90" name="TextBox 89"/>
          <p:cNvSpPr txBox="1"/>
          <p:nvPr/>
        </p:nvSpPr>
        <p:spPr>
          <a:xfrm rot="1067710">
            <a:off x="1472280" y="7501551"/>
            <a:ext cx="560211" cy="560211"/>
          </a:xfrm>
          <a:prstGeom prst="rect">
            <a:avLst/>
          </a:prstGeom>
          <a:solidFill>
            <a:srgbClr val="67CCF5"/>
          </a:solidFill>
        </p:spPr>
        <p:txBody>
          <a:bodyPr wrap="none">
            <a:spAutoFit/>
          </a:bodyPr>
          <a:lstStyle/>
          <a:p/>
        </p:txBody>
      </p:sp>
      <p:sp>
        <p:nvSpPr>
          <p:cNvPr id="91" name="TextBox 90"/>
          <p:cNvSpPr txBox="1"/>
          <p:nvPr/>
        </p:nvSpPr>
        <p:spPr>
          <a:xfrm rot="8058559">
            <a:off x="1959521" y="7322603"/>
            <a:ext cx="906997" cy="906997"/>
          </a:xfrm>
          <a:prstGeom prst="rect">
            <a:avLst/>
          </a:prstGeom>
          <a:solidFill>
            <a:srgbClr val="6BCCD4"/>
          </a:solidFill>
        </p:spPr>
        <p:txBody>
          <a:bodyPr wrap="none">
            <a:spAutoFit/>
          </a:bodyPr>
          <a:lstStyle/>
          <a:p/>
        </p:txBody>
      </p:sp>
      <p:sp>
        <p:nvSpPr>
          <p:cNvPr id="92" name="TextBox 91"/>
          <p:cNvSpPr txBox="1"/>
          <p:nvPr/>
        </p:nvSpPr>
        <p:spPr>
          <a:xfrm rot="1853715">
            <a:off x="9787003" y="6768386"/>
            <a:ext cx="1461214" cy="1461214"/>
          </a:xfrm>
          <a:prstGeom prst="rect">
            <a:avLst/>
          </a:prstGeom>
          <a:solidFill>
            <a:srgbClr val="6FCCD9"/>
          </a:solidFill>
        </p:spPr>
        <p:txBody>
          <a:bodyPr wrap="none">
            <a:spAutoFit/>
          </a:bodyPr>
          <a:lstStyle/>
          <a:p/>
        </p:txBody>
      </p:sp>
      <p:sp>
        <p:nvSpPr>
          <p:cNvPr id="93" name="TextBox 92"/>
          <p:cNvSpPr txBox="1"/>
          <p:nvPr/>
        </p:nvSpPr>
        <p:spPr>
          <a:xfrm rot="18037981">
            <a:off x="4377156" y="7181745"/>
            <a:ext cx="1047855" cy="1047855"/>
          </a:xfrm>
          <a:prstGeom prst="rect">
            <a:avLst/>
          </a:prstGeom>
          <a:solidFill>
            <a:srgbClr val="70CCE6"/>
          </a:solidFill>
        </p:spPr>
        <p:txBody>
          <a:bodyPr wrap="none">
            <a:spAutoFit/>
          </a:bodyPr>
          <a:lstStyle/>
          <a:p/>
        </p:txBody>
      </p:sp>
      <p:sp>
        <p:nvSpPr>
          <p:cNvPr id="94" name="TextBox 93"/>
          <p:cNvSpPr txBox="1"/>
          <p:nvPr/>
        </p:nvSpPr>
        <p:spPr>
          <a:xfrm rot="4210590">
            <a:off x="4523039" y="6579277"/>
            <a:ext cx="1650323" cy="1650323"/>
          </a:xfrm>
          <a:prstGeom prst="rect">
            <a:avLst/>
          </a:prstGeom>
          <a:solidFill>
            <a:srgbClr val="66CCE5"/>
          </a:solidFill>
        </p:spPr>
        <p:txBody>
          <a:bodyPr wrap="none">
            <a:spAutoFit/>
          </a:bodyPr>
          <a:lstStyle/>
          <a:p/>
        </p:txBody>
      </p:sp>
      <p:sp>
        <p:nvSpPr>
          <p:cNvPr id="95" name="TextBox 94"/>
          <p:cNvSpPr txBox="1"/>
          <p:nvPr/>
        </p:nvSpPr>
        <p:spPr>
          <a:xfrm rot="19049587">
            <a:off x="10781211" y="6931841"/>
            <a:ext cx="1297759" cy="1297759"/>
          </a:xfrm>
          <a:prstGeom prst="rect">
            <a:avLst/>
          </a:prstGeom>
          <a:solidFill>
            <a:srgbClr val="66CCFE"/>
          </a:solidFill>
        </p:spPr>
        <p:txBody>
          <a:bodyPr wrap="none">
            <a:spAutoFit/>
          </a:bodyPr>
          <a:lstStyle/>
          <a:p/>
        </p:txBody>
      </p:sp>
      <p:sp>
        <p:nvSpPr>
          <p:cNvPr id="96" name="TextBox 95"/>
          <p:cNvSpPr txBox="1"/>
          <p:nvPr/>
        </p:nvSpPr>
        <p:spPr>
          <a:xfrm rot="17100012">
            <a:off x="6757222" y="6515250"/>
            <a:ext cx="1714350" cy="1714350"/>
          </a:xfrm>
          <a:prstGeom prst="rect">
            <a:avLst/>
          </a:prstGeom>
          <a:solidFill>
            <a:srgbClr val="64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97" name="TextBox 96"/>
          <p:cNvSpPr txBox="1"/>
          <p:nvPr/>
        </p:nvSpPr>
        <p:spPr>
          <a:xfrm rot="18182388">
            <a:off x="1511925" y="7630885"/>
            <a:ext cx="598715" cy="598715"/>
          </a:xfrm>
          <a:prstGeom prst="rect">
            <a:avLst/>
          </a:prstGeom>
          <a:solidFill>
            <a:srgbClr val="6ACCDF"/>
          </a:solidFill>
        </p:spPr>
        <p:txBody>
          <a:bodyPr wrap="none">
            <a:spAutoFit/>
          </a:bodyPr>
          <a:lstStyle/>
          <a:p/>
        </p:txBody>
      </p:sp>
      <p:sp>
        <p:nvSpPr>
          <p:cNvPr id="98" name="TextBox 97"/>
          <p:cNvSpPr txBox="1"/>
          <p:nvPr/>
        </p:nvSpPr>
        <p:spPr>
          <a:xfrm rot="18849201">
            <a:off x="6589072" y="6998753"/>
            <a:ext cx="1230847" cy="1230847"/>
          </a:xfrm>
          <a:prstGeom prst="rect">
            <a:avLst/>
          </a:prstGeom>
          <a:solidFill>
            <a:srgbClr val="69CCDB"/>
          </a:solidFill>
        </p:spPr>
        <p:txBody>
          <a:bodyPr wrap="none">
            <a:spAutoFit/>
          </a:bodyPr>
          <a:lstStyle/>
          <a:p/>
        </p:txBody>
      </p:sp>
      <p:sp>
        <p:nvSpPr>
          <p:cNvPr id="99" name="TextBox 98"/>
          <p:cNvSpPr txBox="1"/>
          <p:nvPr/>
        </p:nvSpPr>
        <p:spPr>
          <a:xfrm rot="4490619">
            <a:off x="2177625" y="7281498"/>
            <a:ext cx="948102" cy="948102"/>
          </a:xfrm>
          <a:prstGeom prst="rect">
            <a:avLst/>
          </a:prstGeom>
          <a:solidFill>
            <a:srgbClr val="6DCCF4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0" name="TextBox 99"/>
          <p:cNvSpPr txBox="1"/>
          <p:nvPr/>
        </p:nvSpPr>
        <p:spPr>
          <a:xfrm rot="13408574">
            <a:off x="11490428" y="6953575"/>
            <a:ext cx="1276025" cy="1276025"/>
          </a:xfrm>
          <a:prstGeom prst="rect">
            <a:avLst/>
          </a:prstGeom>
          <a:solidFill>
            <a:srgbClr val="73CCE0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1" name="TextBox 100"/>
          <p:cNvSpPr txBox="1"/>
          <p:nvPr/>
        </p:nvSpPr>
        <p:spPr>
          <a:xfrm rot="4246457">
            <a:off x="2586653" y="7452438"/>
            <a:ext cx="777162" cy="777162"/>
          </a:xfrm>
          <a:prstGeom prst="rect">
            <a:avLst/>
          </a:prstGeom>
          <a:solidFill>
            <a:srgbClr val="67CCF9"/>
          </a:solidFill>
        </p:spPr>
        <p:txBody>
          <a:bodyPr wrap="none">
            <a:spAutoFit/>
          </a:bodyPr>
          <a:lstStyle/>
          <a:p/>
        </p:txBody>
      </p:sp>
      <p:sp>
        <p:nvSpPr>
          <p:cNvPr id="102" name="TextBox 10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Laura Wolvaardt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South Africa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828800" y="914400"/>
            <a:ext cx="3657600" cy="457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5" name="Picture 10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3657600" cy="457200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4389120" y="5303520"/>
            <a:ext cx="1828800" cy="9144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7" name="Picture 106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5303520"/>
            <a:ext cx="1828800" cy="914400"/>
          </a:xfrm>
          <a:prstGeom prst="rect">
            <a:avLst/>
          </a:prstGeom>
        </p:spPr>
      </p:pic>
      <p:graphicFrame>
        <p:nvGraphicFramePr>
          <p:cNvPr id="108" name="Table 107"/>
          <p:cNvGraphicFramePr>
            <a:graphicFrameLocks noGrp="1"/>
          </p:cNvGraphicFramePr>
          <p:nvPr/>
        </p:nvGraphicFramePr>
        <p:xfrm>
          <a:off x="73152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DOB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26 Apr 1999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/>
        </p:nvGraphicFramePr>
        <p:xfrm>
          <a:off x="10058400" y="9144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Birth Place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Cape Town, South Africa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/>
        </p:nvGraphicFramePr>
        <p:xfrm>
          <a:off x="73152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10058400" y="18288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Father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73152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Height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5'7"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/>
        </p:nvGraphicFramePr>
        <p:xfrm>
          <a:off x="10058400" y="27432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Marital Status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Unmarried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8686800" y="36576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Retired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/>
        </p:nvGraphicFramePr>
        <p:xfrm>
          <a:off x="8686800" y="457200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288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6" name="Picture 11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Laura Wolvaardt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0"/>
            <a:ext cx="6858000" cy="457200"/>
          </a:xfrm>
          <a:prstGeom prst="rect">
            <a:avLst/>
          </a:prstGeom>
          <a:solidFill>
            <a:srgbClr val="73CCFF"/>
          </a:solidFill>
          <a:ln w="254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t>South Africa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755" y="182880"/>
            <a:ext cx="1939925" cy="1000125"/>
          </a:xfrm>
          <a:prstGeom prst="rect">
            <a:avLst/>
          </a:prstGeom>
        </p:spPr>
      </p:pic>
      <p:pic>
        <p:nvPicPr>
          <p:cNvPr id="5" name="Picture 4" descr="Laura Wolvaardt_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11201392" cy="3428995"/>
          </a:xfrm>
          <a:prstGeom prst="rect">
            <a:avLst/>
          </a:prstGeom>
        </p:spPr>
      </p:pic>
      <p:sp>
        <p:nvSpPr>
          <p:cNvPr id="6" name="Rectangle 5">
            <a:hlinkClick r:id="rId4"/>
          </p:cNvPr>
          <p:cNvSpPr/>
          <p:nvPr/>
        </p:nvSpPr>
        <p:spPr>
          <a:xfrm>
            <a:off x="228600" y="914400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Laura Wolvaardt_b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43395"/>
            <a:ext cx="11201392" cy="3428995"/>
          </a:xfrm>
          <a:prstGeom prst="rect">
            <a:avLst/>
          </a:prstGeom>
        </p:spPr>
      </p:pic>
      <p:sp>
        <p:nvSpPr>
          <p:cNvPr id="8" name="Rectangle 7">
            <a:hlinkClick r:id="rId4"/>
          </p:cNvPr>
          <p:cNvSpPr/>
          <p:nvPr/>
        </p:nvSpPr>
        <p:spPr>
          <a:xfrm>
            <a:off x="228600" y="4343395"/>
            <a:ext cx="11201392" cy="3428995"/>
          </a:xfrm>
          <a:prstGeom prst="rect">
            <a:avLst/>
          </a:prstGeom>
          <a:solidFill>
            <a:srgbClr val="FFFFFF">
              <a:alpha val="1000"/>
            </a:srgb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612880" y="914400"/>
          <a:ext cx="1828800" cy="548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Centuries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2016.0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2.0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612880" y="1737360"/>
          <a:ext cx="1828800" cy="365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Run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184.0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