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77" r:id="rId28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8" r:id="rId29"/>
  </p:sldIdLst>
  <p:sldSz cx="13716000" cy="7772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hyperlink" Target="assets/Male/Kane Williamson.html" TargetMode="External"/><Relationship Id="rId5" Type="http://schemas.openxmlformats.org/officeDocument/2006/relationships/image" Target="../media/image2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4.png"/><Relationship Id="rId4" Type="http://schemas.openxmlformats.org/officeDocument/2006/relationships/hyperlink" Target="assets/Male/Brian Lara.html" TargetMode="External"/><Relationship Id="rId5" Type="http://schemas.openxmlformats.org/officeDocument/2006/relationships/image" Target="../media/image2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8.png"/><Relationship Id="rId4" Type="http://schemas.openxmlformats.org/officeDocument/2006/relationships/hyperlink" Target="assets/Male/Mushfiqur Rahim.html" TargetMode="External"/><Relationship Id="rId5" Type="http://schemas.openxmlformats.org/officeDocument/2006/relationships/image" Target="../media/image2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hyperlink" Target="assets/Male/Kumar Sangakkara.html" TargetMode="External"/><Relationship Id="rId5" Type="http://schemas.openxmlformats.org/officeDocument/2006/relationships/image" Target="../media/image3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Relationship Id="rId4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6.png"/><Relationship Id="rId4" Type="http://schemas.openxmlformats.org/officeDocument/2006/relationships/hyperlink" Target="assets/Male/Inzamam-ul-Haq.html" TargetMode="External"/><Relationship Id="rId5" Type="http://schemas.openxmlformats.org/officeDocument/2006/relationships/image" Target="../media/image3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jpg"/><Relationship Id="rId3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0.png"/><Relationship Id="rId4" Type="http://schemas.openxmlformats.org/officeDocument/2006/relationships/hyperlink" Target="assets/Male/Paul Stirling.html" TargetMode="External"/><Relationship Id="rId5" Type="http://schemas.openxmlformats.org/officeDocument/2006/relationships/image" Target="../media/image4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hyperlink" Target="assets/Male/Don Bradman.html" TargetMode="External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hyperlink" Target="assets/Male/Joe Root.html" TargetMode="External"/><Relationship Id="rId5" Type="http://schemas.openxmlformats.org/officeDocument/2006/relationships/image" Target="../media/image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hyperlink" Target="assets/Male/Sachin Tendulkar.html" TargetMode="External"/><Relationship Id="rId5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hyperlink" Target="assets/Male/Jacques Kallis.html" TargetMode="External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478"/>
            </a:gs>
            <a:gs pos="100000">
              <a:srgbClr val="0089C4"/>
            </a:gs>
          </a:gsLst>
          <a:lin scaled="0" ang="21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1371599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0">
                <a:solidFill>
                  <a:srgbClr val="FFFFFF"/>
                </a:solidFill>
                <a:latin typeface="Calibri Light"/>
              </a:defRPr>
            </a:pPr>
            <a:r>
              <a:t>Player Centuries Scored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91840"/>
            <a:ext cx="1371599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0">
                <a:solidFill>
                  <a:srgbClr val="FFFFFF"/>
                </a:solidFill>
                <a:latin typeface="Calibri Light"/>
              </a:defRPr>
            </a:pPr>
            <a:r>
              <a:t>Male in Professional Cricket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1371599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 b="0">
                <a:solidFill>
                  <a:srgbClr val="FFFFFF"/>
                </a:solidFill>
                <a:latin typeface="Calibri Light"/>
              </a:defRPr>
            </a:pPr>
            <a:r>
              <a:t>A PPT Automation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434840"/>
            <a:ext cx="1371599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0">
                <a:solidFill>
                  <a:srgbClr val="FFFFFF"/>
                </a:solidFill>
                <a:latin typeface="Calibri Light"/>
              </a:defRPr>
            </a:pPr>
            <a:r>
              <a:t>By: Ayush - Automation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645152"/>
            <a:ext cx="1371599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0">
                <a:solidFill>
                  <a:srgbClr val="FFFFFF"/>
                </a:solidFill>
                <a:latin typeface="Calibri Light"/>
              </a:defRPr>
            </a:pPr>
            <a:r>
              <a:t>dhanrajaayush123@gmail.com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486400"/>
            <a:ext cx="2586566" cy="1333500"/>
          </a:xfrm>
          <a:prstGeom prst="rect">
            <a:avLst/>
          </a:prstGeom>
        </p:spPr>
      </p:pic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10827381">
            <a:off x="8160170" y="6811697"/>
            <a:ext cx="1417903" cy="1417903"/>
          </a:xfrm>
          <a:prstGeom prst="rect">
            <a:avLst/>
          </a:prstGeom>
          <a:solidFill>
            <a:srgbClr val="6E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18531794">
            <a:off x="-1383229" y="6602042"/>
            <a:ext cx="1627558" cy="1627558"/>
          </a:xfrm>
          <a:prstGeom prst="rect">
            <a:avLst/>
          </a:prstGeom>
          <a:solidFill>
            <a:srgbClr val="6D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19236807">
            <a:off x="11318812" y="7465314"/>
            <a:ext cx="764286" cy="764286"/>
          </a:xfrm>
          <a:prstGeom prst="rect">
            <a:avLst/>
          </a:prstGeom>
          <a:solidFill>
            <a:srgbClr val="6A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19434453">
            <a:off x="11696132" y="6608387"/>
            <a:ext cx="1621213" cy="1621213"/>
          </a:xfrm>
          <a:prstGeom prst="rect">
            <a:avLst/>
          </a:prstGeom>
          <a:solidFill>
            <a:srgbClr val="6A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11071543">
            <a:off x="2005623" y="6658342"/>
            <a:ext cx="1571258" cy="1571258"/>
          </a:xfrm>
          <a:prstGeom prst="rect">
            <a:avLst/>
          </a:prstGeom>
          <a:solidFill>
            <a:srgbClr val="65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21216327">
            <a:off x="11819967" y="7750300"/>
            <a:ext cx="479300" cy="479300"/>
          </a:xfrm>
          <a:prstGeom prst="rect">
            <a:avLst/>
          </a:prstGeom>
          <a:solidFill>
            <a:srgbClr val="6F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9917450">
            <a:off x="-533439" y="6655698"/>
            <a:ext cx="1573902" cy="1573902"/>
          </a:xfrm>
          <a:prstGeom prst="rect">
            <a:avLst/>
          </a:prstGeom>
          <a:solidFill>
            <a:srgbClr val="65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7541384">
            <a:off x="-912410" y="7193441"/>
            <a:ext cx="1036159" cy="1036159"/>
          </a:xfrm>
          <a:prstGeom prst="rect">
            <a:avLst/>
          </a:prstGeom>
          <a:solidFill>
            <a:srgbClr val="71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10293504">
            <a:off x="3753825" y="7378731"/>
            <a:ext cx="850869" cy="850869"/>
          </a:xfrm>
          <a:prstGeom prst="rect">
            <a:avLst/>
          </a:prstGeom>
          <a:solidFill>
            <a:srgbClr val="65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16741130">
            <a:off x="4959487" y="6676477"/>
            <a:ext cx="1553123" cy="1553123"/>
          </a:xfrm>
          <a:prstGeom prst="rect">
            <a:avLst/>
          </a:prstGeom>
          <a:solidFill>
            <a:srgbClr val="6E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11320318">
            <a:off x="5112531" y="6482940"/>
            <a:ext cx="1746660" cy="1746660"/>
          </a:xfrm>
          <a:prstGeom prst="rect">
            <a:avLst/>
          </a:prstGeom>
          <a:solidFill>
            <a:srgbClr val="66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3564929">
            <a:off x="8869830" y="6943172"/>
            <a:ext cx="1286428" cy="1286428"/>
          </a:xfrm>
          <a:prstGeom prst="rect">
            <a:avLst/>
          </a:prstGeom>
          <a:solidFill>
            <a:srgbClr val="65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21077792">
            <a:off x="11682818" y="7252089"/>
            <a:ext cx="977511" cy="977511"/>
          </a:xfrm>
          <a:prstGeom prst="rect">
            <a:avLst/>
          </a:prstGeom>
          <a:solidFill>
            <a:srgbClr val="67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1351523">
            <a:off x="8860706" y="7516568"/>
            <a:ext cx="686420" cy="686420"/>
          </a:xfrm>
          <a:prstGeom prst="rect">
            <a:avLst/>
          </a:prstGeom>
          <a:solidFill>
            <a:srgbClr val="67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20559724">
            <a:off x="2386018" y="6837804"/>
            <a:ext cx="1391796" cy="1391796"/>
          </a:xfrm>
          <a:prstGeom prst="rect">
            <a:avLst/>
          </a:prstGeom>
          <a:solidFill>
            <a:srgbClr val="73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10523385">
            <a:off x="2133915" y="7433847"/>
            <a:ext cx="523566" cy="523566"/>
          </a:xfrm>
          <a:prstGeom prst="rect">
            <a:avLst/>
          </a:prstGeom>
          <a:solidFill>
            <a:srgbClr val="68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4723892">
            <a:off x="5613896" y="7173148"/>
            <a:ext cx="1056452" cy="1056452"/>
          </a:xfrm>
          <a:prstGeom prst="rect">
            <a:avLst/>
          </a:prstGeom>
          <a:solidFill>
            <a:srgbClr val="6E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2832445">
            <a:off x="2610005" y="6877381"/>
            <a:ext cx="1352219" cy="1352219"/>
          </a:xfrm>
          <a:prstGeom prst="rect">
            <a:avLst/>
          </a:prstGeom>
          <a:solidFill>
            <a:srgbClr val="71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13950529">
            <a:off x="46309" y="6589738"/>
            <a:ext cx="1639862" cy="1639862"/>
          </a:xfrm>
          <a:prstGeom prst="rect">
            <a:avLst/>
          </a:prstGeom>
          <a:solidFill>
            <a:srgbClr val="71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638002">
            <a:off x="5549306" y="7282261"/>
            <a:ext cx="947339" cy="947339"/>
          </a:xfrm>
          <a:prstGeom prst="rect">
            <a:avLst/>
          </a:prstGeom>
          <a:solidFill>
            <a:srgbClr val="65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6874770">
            <a:off x="5743777" y="7411678"/>
            <a:ext cx="817922" cy="817922"/>
          </a:xfrm>
          <a:prstGeom prst="rect">
            <a:avLst/>
          </a:prstGeom>
          <a:solidFill>
            <a:srgbClr val="6B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10918944">
            <a:off x="322363" y="7697383"/>
            <a:ext cx="532217" cy="532217"/>
          </a:xfrm>
          <a:prstGeom prst="rect">
            <a:avLst/>
          </a:prstGeom>
          <a:solidFill>
            <a:srgbClr val="64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2003557">
            <a:off x="7012535" y="6489893"/>
            <a:ext cx="1739707" cy="1739707"/>
          </a:xfrm>
          <a:prstGeom prst="rect">
            <a:avLst/>
          </a:prstGeom>
          <a:solidFill>
            <a:srgbClr val="66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13131376">
            <a:off x="2272304" y="6748605"/>
            <a:ext cx="1480995" cy="1480995"/>
          </a:xfrm>
          <a:prstGeom prst="rect">
            <a:avLst/>
          </a:prstGeom>
          <a:solidFill>
            <a:srgbClr val="66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14678786">
            <a:off x="5397269" y="7170695"/>
            <a:ext cx="1058905" cy="1058905"/>
          </a:xfrm>
          <a:prstGeom prst="rect">
            <a:avLst/>
          </a:prstGeom>
          <a:solidFill>
            <a:srgbClr val="65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13843746">
            <a:off x="-668626" y="6445334"/>
            <a:ext cx="1784266" cy="1784266"/>
          </a:xfrm>
          <a:prstGeom prst="rect">
            <a:avLst/>
          </a:prstGeom>
          <a:solidFill>
            <a:srgbClr val="66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1009281">
            <a:off x="3868117" y="6688888"/>
            <a:ext cx="1540712" cy="1540712"/>
          </a:xfrm>
          <a:prstGeom prst="rect">
            <a:avLst/>
          </a:prstGeom>
          <a:solidFill>
            <a:srgbClr val="67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13239405">
            <a:off x="4398859" y="7678146"/>
            <a:ext cx="469826" cy="469826"/>
          </a:xfrm>
          <a:prstGeom prst="rect">
            <a:avLst/>
          </a:prstGeom>
          <a:solidFill>
            <a:srgbClr val="6C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5124398">
            <a:off x="660211" y="7583198"/>
            <a:ext cx="544577" cy="544577"/>
          </a:xfrm>
          <a:prstGeom prst="rect">
            <a:avLst/>
          </a:prstGeom>
          <a:solidFill>
            <a:srgbClr val="72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18038950">
            <a:off x="11013334" y="7284307"/>
            <a:ext cx="945293" cy="945293"/>
          </a:xfrm>
          <a:prstGeom prst="rect">
            <a:avLst/>
          </a:prstGeom>
          <a:solidFill>
            <a:srgbClr val="68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1744749">
            <a:off x="4792438" y="6614330"/>
            <a:ext cx="1615270" cy="1615270"/>
          </a:xfrm>
          <a:prstGeom prst="rect">
            <a:avLst/>
          </a:prstGeom>
          <a:solidFill>
            <a:srgbClr val="68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17470738">
            <a:off x="3576326" y="6865898"/>
            <a:ext cx="1363702" cy="1363702"/>
          </a:xfrm>
          <a:prstGeom prst="rect">
            <a:avLst/>
          </a:prstGeom>
          <a:solidFill>
            <a:srgbClr val="72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4055038">
            <a:off x="5444371" y="6478317"/>
            <a:ext cx="1751283" cy="1751283"/>
          </a:xfrm>
          <a:prstGeom prst="rect">
            <a:avLst/>
          </a:prstGeom>
          <a:solidFill>
            <a:srgbClr val="6B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13583179">
            <a:off x="5500725" y="7152541"/>
            <a:ext cx="1077059" cy="1077059"/>
          </a:xfrm>
          <a:prstGeom prst="rect">
            <a:avLst/>
          </a:prstGeom>
          <a:solidFill>
            <a:srgbClr val="68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4627114">
            <a:off x="10452937" y="7019326"/>
            <a:ext cx="1210274" cy="1210274"/>
          </a:xfrm>
          <a:prstGeom prst="rect">
            <a:avLst/>
          </a:prstGeom>
          <a:solidFill>
            <a:srgbClr val="65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14577007">
            <a:off x="2234330" y="6731636"/>
            <a:ext cx="1497964" cy="1497964"/>
          </a:xfrm>
          <a:prstGeom prst="rect">
            <a:avLst/>
          </a:prstGeom>
          <a:solidFill>
            <a:srgbClr val="70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21376470">
            <a:off x="396679" y="7208223"/>
            <a:ext cx="1021377" cy="1021377"/>
          </a:xfrm>
          <a:prstGeom prst="rect">
            <a:avLst/>
          </a:prstGeom>
          <a:solidFill>
            <a:srgbClr val="71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13941142">
            <a:off x="581625" y="7620003"/>
            <a:ext cx="609597" cy="609597"/>
          </a:xfrm>
          <a:prstGeom prst="rect">
            <a:avLst/>
          </a:prstGeom>
          <a:solidFill>
            <a:srgbClr val="6F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2760678">
            <a:off x="3950445" y="6477708"/>
            <a:ext cx="1751892" cy="1751892"/>
          </a:xfrm>
          <a:prstGeom prst="rect">
            <a:avLst/>
          </a:prstGeom>
          <a:solidFill>
            <a:srgbClr val="6B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2074933">
            <a:off x="3174463" y="7141277"/>
            <a:ext cx="1088323" cy="1088323"/>
          </a:xfrm>
          <a:prstGeom prst="rect">
            <a:avLst/>
          </a:prstGeom>
          <a:solidFill>
            <a:srgbClr val="69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13080008">
            <a:off x="10049798" y="6818345"/>
            <a:ext cx="1411255" cy="1411255"/>
          </a:xfrm>
          <a:prstGeom prst="rect">
            <a:avLst/>
          </a:prstGeom>
          <a:solidFill>
            <a:srgbClr val="6C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11893304">
            <a:off x="8399005" y="6971824"/>
            <a:ext cx="1257776" cy="1257776"/>
          </a:xfrm>
          <a:prstGeom prst="rect">
            <a:avLst/>
          </a:prstGeom>
          <a:solidFill>
            <a:srgbClr val="6B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16746665">
            <a:off x="4621551" y="6892119"/>
            <a:ext cx="1337481" cy="1337481"/>
          </a:xfrm>
          <a:prstGeom prst="rect">
            <a:avLst/>
          </a:prstGeom>
          <a:solidFill>
            <a:srgbClr val="71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18787689">
            <a:off x="-1244345" y="7045381"/>
            <a:ext cx="1184219" cy="1184219"/>
          </a:xfrm>
          <a:prstGeom prst="rect">
            <a:avLst/>
          </a:prstGeom>
          <a:solidFill>
            <a:srgbClr val="6B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2944753">
            <a:off x="7148934" y="7169805"/>
            <a:ext cx="1059795" cy="1059795"/>
          </a:xfrm>
          <a:prstGeom prst="rect">
            <a:avLst/>
          </a:prstGeom>
          <a:solidFill>
            <a:srgbClr val="64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17392833">
            <a:off x="-140290" y="7313443"/>
            <a:ext cx="916157" cy="916157"/>
          </a:xfrm>
          <a:prstGeom prst="rect">
            <a:avLst/>
          </a:prstGeom>
          <a:solidFill>
            <a:srgbClr val="71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13552165">
            <a:off x="9666296" y="6952142"/>
            <a:ext cx="1277458" cy="1277458"/>
          </a:xfrm>
          <a:prstGeom prst="rect">
            <a:avLst/>
          </a:prstGeom>
          <a:solidFill>
            <a:srgbClr val="6A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3718029">
            <a:off x="10015794" y="6520681"/>
            <a:ext cx="1708919" cy="1708919"/>
          </a:xfrm>
          <a:prstGeom prst="rect">
            <a:avLst/>
          </a:prstGeom>
          <a:solidFill>
            <a:srgbClr val="64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11238201">
            <a:off x="2100839" y="6852443"/>
            <a:ext cx="1377157" cy="1377157"/>
          </a:xfrm>
          <a:prstGeom prst="rect">
            <a:avLst/>
          </a:prstGeom>
          <a:solidFill>
            <a:srgbClr val="6C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12776863">
            <a:off x="58045" y="6913933"/>
            <a:ext cx="1315667" cy="1315667"/>
          </a:xfrm>
          <a:prstGeom prst="rect">
            <a:avLst/>
          </a:prstGeom>
          <a:solidFill>
            <a:srgbClr val="73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17187805">
            <a:off x="1633166" y="7706439"/>
            <a:ext cx="523161" cy="523161"/>
          </a:xfrm>
          <a:prstGeom prst="rect">
            <a:avLst/>
          </a:prstGeom>
          <a:solidFill>
            <a:srgbClr val="6E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644800">
            <a:off x="8759816" y="6964741"/>
            <a:ext cx="1264859" cy="1264859"/>
          </a:xfrm>
          <a:prstGeom prst="rect">
            <a:avLst/>
          </a:prstGeom>
          <a:solidFill>
            <a:srgbClr val="70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9791310">
            <a:off x="10550050" y="7283351"/>
            <a:ext cx="946249" cy="946249"/>
          </a:xfrm>
          <a:prstGeom prst="rect">
            <a:avLst/>
          </a:prstGeom>
          <a:solidFill>
            <a:srgbClr val="65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19145351">
            <a:off x="-1483086" y="6827950"/>
            <a:ext cx="1401650" cy="1401650"/>
          </a:xfrm>
          <a:prstGeom prst="rect">
            <a:avLst/>
          </a:prstGeom>
          <a:solidFill>
            <a:srgbClr val="70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19615631">
            <a:off x="1409395" y="6715850"/>
            <a:ext cx="1513750" cy="1513750"/>
          </a:xfrm>
          <a:prstGeom prst="rect">
            <a:avLst/>
          </a:prstGeom>
          <a:solidFill>
            <a:srgbClr val="73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1828508">
            <a:off x="7580357" y="6870805"/>
            <a:ext cx="1358795" cy="1358795"/>
          </a:xfrm>
          <a:prstGeom prst="rect">
            <a:avLst/>
          </a:prstGeom>
          <a:solidFill>
            <a:srgbClr val="72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14058811">
            <a:off x="6622347" y="7340323"/>
            <a:ext cx="889277" cy="889277"/>
          </a:xfrm>
          <a:prstGeom prst="rect">
            <a:avLst/>
          </a:prstGeom>
          <a:solidFill>
            <a:srgbClr val="69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10639620">
            <a:off x="-1604778" y="6720638"/>
            <a:ext cx="1508962" cy="1508962"/>
          </a:xfrm>
          <a:prstGeom prst="rect">
            <a:avLst/>
          </a:prstGeom>
          <a:solidFill>
            <a:srgbClr val="6D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3607013">
            <a:off x="8419942" y="6964480"/>
            <a:ext cx="1265120" cy="1265120"/>
          </a:xfrm>
          <a:prstGeom prst="rect">
            <a:avLst/>
          </a:prstGeom>
          <a:solidFill>
            <a:srgbClr val="72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432611">
            <a:off x="10069518" y="6813800"/>
            <a:ext cx="1415800" cy="1415800"/>
          </a:xfrm>
          <a:prstGeom prst="rect">
            <a:avLst/>
          </a:prstGeom>
          <a:solidFill>
            <a:srgbClr val="67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19433575">
            <a:off x="-524119" y="7622843"/>
            <a:ext cx="606757" cy="606757"/>
          </a:xfrm>
          <a:prstGeom prst="rect">
            <a:avLst/>
          </a:prstGeom>
          <a:solidFill>
            <a:srgbClr val="71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6838554">
            <a:off x="-863388" y="7147186"/>
            <a:ext cx="1082414" cy="1082414"/>
          </a:xfrm>
          <a:prstGeom prst="rect">
            <a:avLst/>
          </a:prstGeom>
          <a:solidFill>
            <a:srgbClr val="6F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14018019">
            <a:off x="1676616" y="6683329"/>
            <a:ext cx="1546271" cy="1546271"/>
          </a:xfrm>
          <a:prstGeom prst="rect">
            <a:avLst/>
          </a:prstGeom>
          <a:solidFill>
            <a:srgbClr val="6C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19656863">
            <a:off x="8037493" y="6462655"/>
            <a:ext cx="1766945" cy="1766945"/>
          </a:xfrm>
          <a:prstGeom prst="rect">
            <a:avLst/>
          </a:prstGeom>
          <a:solidFill>
            <a:srgbClr val="70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21010789">
            <a:off x="-1135338" y="7101691"/>
            <a:ext cx="1127909" cy="1127909"/>
          </a:xfrm>
          <a:prstGeom prst="rect">
            <a:avLst/>
          </a:prstGeom>
          <a:solidFill>
            <a:srgbClr val="6F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7333238">
            <a:off x="8442866" y="6954291"/>
            <a:ext cx="1275309" cy="1275309"/>
          </a:xfrm>
          <a:prstGeom prst="rect">
            <a:avLst/>
          </a:prstGeom>
          <a:solidFill>
            <a:srgbClr val="70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17487712">
            <a:off x="-310430" y="7345214"/>
            <a:ext cx="884386" cy="884386"/>
          </a:xfrm>
          <a:prstGeom prst="rect">
            <a:avLst/>
          </a:prstGeom>
          <a:solidFill>
            <a:srgbClr val="68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19702324">
            <a:off x="5971987" y="6498089"/>
            <a:ext cx="1731511" cy="1731511"/>
          </a:xfrm>
          <a:prstGeom prst="rect">
            <a:avLst/>
          </a:prstGeom>
          <a:solidFill>
            <a:srgbClr val="70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7167381">
            <a:off x="9174997" y="6794253"/>
            <a:ext cx="1435347" cy="1435347"/>
          </a:xfrm>
          <a:prstGeom prst="rect">
            <a:avLst/>
          </a:prstGeom>
          <a:solidFill>
            <a:srgbClr val="6E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2353655">
            <a:off x="3485471" y="6564629"/>
            <a:ext cx="1664971" cy="1664971"/>
          </a:xfrm>
          <a:prstGeom prst="rect">
            <a:avLst/>
          </a:prstGeom>
          <a:solidFill>
            <a:srgbClr val="6A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18388909">
            <a:off x="11599629" y="6728585"/>
            <a:ext cx="1501015" cy="1501015"/>
          </a:xfrm>
          <a:prstGeom prst="rect">
            <a:avLst/>
          </a:prstGeom>
          <a:solidFill>
            <a:srgbClr val="73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15360838">
            <a:off x="6429660" y="6859831"/>
            <a:ext cx="1369769" cy="1369769"/>
          </a:xfrm>
          <a:prstGeom prst="rect">
            <a:avLst/>
          </a:prstGeom>
          <a:solidFill>
            <a:srgbClr val="68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8082641">
            <a:off x="11192637" y="7397627"/>
            <a:ext cx="602562" cy="602562"/>
          </a:xfrm>
          <a:prstGeom prst="rect">
            <a:avLst/>
          </a:prstGeom>
          <a:solidFill>
            <a:srgbClr val="68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16552388">
            <a:off x="-803753" y="6837765"/>
            <a:ext cx="1391835" cy="1391835"/>
          </a:xfrm>
          <a:prstGeom prst="rect">
            <a:avLst/>
          </a:prstGeom>
          <a:solidFill>
            <a:srgbClr val="6C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15372105">
            <a:off x="8455423" y="7170460"/>
            <a:ext cx="1059140" cy="1059140"/>
          </a:xfrm>
          <a:prstGeom prst="rect">
            <a:avLst/>
          </a:prstGeom>
          <a:solidFill>
            <a:srgbClr val="72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3485267">
            <a:off x="10911017" y="7239575"/>
            <a:ext cx="990025" cy="990025"/>
          </a:xfrm>
          <a:prstGeom prst="rect">
            <a:avLst/>
          </a:prstGeom>
          <a:solidFill>
            <a:srgbClr val="6E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18402494">
            <a:off x="3396288" y="7248941"/>
            <a:ext cx="980659" cy="980659"/>
          </a:xfrm>
          <a:prstGeom prst="rect">
            <a:avLst/>
          </a:prstGeom>
          <a:solidFill>
            <a:srgbClr val="6D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19794546">
            <a:off x="5592243" y="7516625"/>
            <a:ext cx="707459" cy="707459"/>
          </a:xfrm>
          <a:prstGeom prst="rect">
            <a:avLst/>
          </a:prstGeom>
          <a:solidFill>
            <a:srgbClr val="70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9859765">
            <a:off x="11426271" y="7620680"/>
            <a:ext cx="608920" cy="608920"/>
          </a:xfrm>
          <a:prstGeom prst="rect">
            <a:avLst/>
          </a:prstGeom>
          <a:solidFill>
            <a:srgbClr val="6F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7591293">
            <a:off x="-1292148" y="6587382"/>
            <a:ext cx="1642218" cy="1642218"/>
          </a:xfrm>
          <a:prstGeom prst="rect">
            <a:avLst/>
          </a:prstGeom>
          <a:solidFill>
            <a:srgbClr val="69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9455279">
            <a:off x="12280969" y="6994887"/>
            <a:ext cx="1234713" cy="1234713"/>
          </a:xfrm>
          <a:prstGeom prst="rect">
            <a:avLst/>
          </a:prstGeom>
          <a:solidFill>
            <a:srgbClr val="6A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19556923">
            <a:off x="1199801" y="7081264"/>
            <a:ext cx="1148336" cy="1148336"/>
          </a:xfrm>
          <a:prstGeom prst="rect">
            <a:avLst/>
          </a:prstGeom>
          <a:solidFill>
            <a:srgbClr val="65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19448048">
            <a:off x="9143201" y="7599455"/>
            <a:ext cx="630145" cy="630145"/>
          </a:xfrm>
          <a:prstGeom prst="rect">
            <a:avLst/>
          </a:prstGeom>
          <a:solidFill>
            <a:srgbClr val="70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8736126">
            <a:off x="8165455" y="6503949"/>
            <a:ext cx="1725651" cy="1725651"/>
          </a:xfrm>
          <a:prstGeom prst="rect">
            <a:avLst/>
          </a:prstGeom>
          <a:solidFill>
            <a:srgbClr val="71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20296013">
            <a:off x="1765652" y="6778622"/>
            <a:ext cx="1450978" cy="1450978"/>
          </a:xfrm>
          <a:prstGeom prst="rect">
            <a:avLst/>
          </a:prstGeom>
          <a:solidFill>
            <a:srgbClr val="67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3386145">
            <a:off x="13047913" y="7493637"/>
            <a:ext cx="469728" cy="469728"/>
          </a:xfrm>
          <a:prstGeom prst="rect">
            <a:avLst/>
          </a:prstGeom>
          <a:solidFill>
            <a:srgbClr val="66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18531469">
            <a:off x="82382" y="7651902"/>
            <a:ext cx="528770" cy="528770"/>
          </a:xfrm>
          <a:prstGeom prst="rect">
            <a:avLst/>
          </a:prstGeom>
          <a:solidFill>
            <a:srgbClr val="71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4662180">
            <a:off x="6558048" y="6930530"/>
            <a:ext cx="1299070" cy="1299070"/>
          </a:xfrm>
          <a:prstGeom prst="rect">
            <a:avLst/>
          </a:prstGeom>
          <a:solidFill>
            <a:srgbClr val="64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4303850">
            <a:off x="-1428645" y="7248427"/>
            <a:ext cx="981173" cy="981173"/>
          </a:xfrm>
          <a:prstGeom prst="rect">
            <a:avLst/>
          </a:prstGeom>
          <a:solidFill>
            <a:srgbClr val="6D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3048598">
            <a:off x="11549573" y="7516386"/>
            <a:ext cx="606273" cy="606273"/>
          </a:xfrm>
          <a:prstGeom prst="rect">
            <a:avLst/>
          </a:prstGeom>
          <a:solidFill>
            <a:srgbClr val="64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19238176">
            <a:off x="2841562" y="7305299"/>
            <a:ext cx="924301" cy="924301"/>
          </a:xfrm>
          <a:prstGeom prst="rect">
            <a:avLst/>
          </a:prstGeom>
          <a:solidFill>
            <a:srgbClr val="6B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131309">
            <a:off x="10592250" y="6919233"/>
            <a:ext cx="1310367" cy="1310367"/>
          </a:xfrm>
          <a:prstGeom prst="rect">
            <a:avLst/>
          </a:prstGeom>
          <a:solidFill>
            <a:srgbClr val="72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19026727">
            <a:off x="-721594" y="7001559"/>
            <a:ext cx="1228041" cy="1228041"/>
          </a:xfrm>
          <a:prstGeom prst="rect">
            <a:avLst/>
          </a:prstGeom>
          <a:solidFill>
            <a:srgbClr val="6E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312445">
            <a:off x="2103031" y="7554988"/>
            <a:ext cx="603218" cy="603218"/>
          </a:xfrm>
          <a:prstGeom prst="rect">
            <a:avLst/>
          </a:prstGeom>
          <a:solidFill>
            <a:srgbClr val="67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4325828">
            <a:off x="8131500" y="6728991"/>
            <a:ext cx="1500609" cy="1500609"/>
          </a:xfrm>
          <a:prstGeom prst="rect">
            <a:avLst/>
          </a:prstGeom>
          <a:solidFill>
            <a:srgbClr val="69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5307520">
            <a:off x="-16399" y="7737525"/>
            <a:ext cx="492075" cy="492075"/>
          </a:xfrm>
          <a:prstGeom prst="rect">
            <a:avLst/>
          </a:prstGeom>
          <a:solidFill>
            <a:srgbClr val="72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3288669">
            <a:off x="10686960" y="6812770"/>
            <a:ext cx="1416830" cy="1416830"/>
          </a:xfrm>
          <a:prstGeom prst="rect">
            <a:avLst/>
          </a:prstGeom>
          <a:solidFill>
            <a:srgbClr val="67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12203028">
            <a:off x="8802417" y="6954631"/>
            <a:ext cx="1274969" cy="1274969"/>
          </a:xfrm>
          <a:prstGeom prst="rect">
            <a:avLst/>
          </a:prstGeom>
          <a:solidFill>
            <a:srgbClr val="70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6224741">
            <a:off x="12027512" y="6604241"/>
            <a:ext cx="1625359" cy="1625359"/>
          </a:xfrm>
          <a:prstGeom prst="rect">
            <a:avLst/>
          </a:prstGeom>
          <a:solidFill>
            <a:srgbClr val="6A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8086511">
            <a:off x="8560659" y="7706359"/>
            <a:ext cx="523241" cy="523241"/>
          </a:xfrm>
          <a:prstGeom prst="rect">
            <a:avLst/>
          </a:prstGeom>
          <a:solidFill>
            <a:srgbClr val="69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Kane Williamson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New Zealand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28800" y="914400"/>
            <a:ext cx="3657600" cy="457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5" name="Picture 10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3657600" cy="457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389120" y="5303520"/>
            <a:ext cx="1828800" cy="914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7" name="Picture 10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5303520"/>
            <a:ext cx="1828800" cy="914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73152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DOB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 Aug 1990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00584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Birth Place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Tauranga, New Zealand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73152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Sandra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100584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Brett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73152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Height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5'8"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100584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Marital Status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Unmarried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868680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Retired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8686800" y="45720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Kane Williamson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New Zealand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  <p:pic>
        <p:nvPicPr>
          <p:cNvPr id="5" name="Picture 4" descr="Kane Williamson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1201392" cy="3428995"/>
          </a:xfrm>
          <a:prstGeom prst="rect">
            <a:avLst/>
          </a:prstGeom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228600" y="914400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Kane Williamson_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43395"/>
            <a:ext cx="11201392" cy="3428995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228600" y="4343395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2880" y="914400"/>
          <a:ext cx="1828800" cy="3108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612880" y="557784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Run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251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12926252">
            <a:off x="10326180" y="7575943"/>
            <a:ext cx="653657" cy="653657"/>
          </a:xfrm>
          <a:prstGeom prst="rect">
            <a:avLst/>
          </a:prstGeom>
          <a:solidFill>
            <a:srgbClr val="69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1927999">
            <a:off x="8899262" y="7087044"/>
            <a:ext cx="1142556" cy="1142556"/>
          </a:xfrm>
          <a:prstGeom prst="rect">
            <a:avLst/>
          </a:prstGeom>
          <a:solidFill>
            <a:srgbClr val="71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9972158">
            <a:off x="-467892" y="7676674"/>
            <a:ext cx="552926" cy="552926"/>
          </a:xfrm>
          <a:prstGeom prst="rect">
            <a:avLst/>
          </a:prstGeom>
          <a:solidFill>
            <a:srgbClr val="6D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7103500">
            <a:off x="941770" y="7621816"/>
            <a:ext cx="558318" cy="558318"/>
          </a:xfrm>
          <a:prstGeom prst="rect">
            <a:avLst/>
          </a:prstGeom>
          <a:solidFill>
            <a:srgbClr val="69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3487231">
            <a:off x="-551160" y="6804563"/>
            <a:ext cx="1425037" cy="1425037"/>
          </a:xfrm>
          <a:prstGeom prst="rect">
            <a:avLst/>
          </a:prstGeom>
          <a:solidFill>
            <a:srgbClr val="71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7140275">
            <a:off x="-484259" y="7179950"/>
            <a:ext cx="1049650" cy="1049650"/>
          </a:xfrm>
          <a:prstGeom prst="rect">
            <a:avLst/>
          </a:prstGeom>
          <a:solidFill>
            <a:srgbClr val="67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476141">
            <a:off x="9893857" y="6589239"/>
            <a:ext cx="1640361" cy="1640361"/>
          </a:xfrm>
          <a:prstGeom prst="rect">
            <a:avLst/>
          </a:prstGeom>
          <a:solidFill>
            <a:srgbClr val="72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9766254">
            <a:off x="-1609968" y="7072237"/>
            <a:ext cx="1157363" cy="1157363"/>
          </a:xfrm>
          <a:prstGeom prst="rect">
            <a:avLst/>
          </a:prstGeom>
          <a:solidFill>
            <a:srgbClr val="70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13944693">
            <a:off x="7014343" y="6833448"/>
            <a:ext cx="1396152" cy="1396152"/>
          </a:xfrm>
          <a:prstGeom prst="rect">
            <a:avLst/>
          </a:prstGeom>
          <a:solidFill>
            <a:srgbClr val="6F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16685535">
            <a:off x="4455656" y="7188903"/>
            <a:ext cx="1040697" cy="1040697"/>
          </a:xfrm>
          <a:prstGeom prst="rect">
            <a:avLst/>
          </a:prstGeom>
          <a:solidFill>
            <a:srgbClr val="6B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20681319">
            <a:off x="12473461" y="6987061"/>
            <a:ext cx="1242539" cy="1242539"/>
          </a:xfrm>
          <a:prstGeom prst="rect">
            <a:avLst/>
          </a:prstGeom>
          <a:solidFill>
            <a:srgbClr val="68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1627528">
            <a:off x="5614078" y="7060607"/>
            <a:ext cx="1168993" cy="1168993"/>
          </a:xfrm>
          <a:prstGeom prst="rect">
            <a:avLst/>
          </a:prstGeom>
          <a:solidFill>
            <a:srgbClr val="6A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2758936">
            <a:off x="4112090" y="6991528"/>
            <a:ext cx="1238072" cy="1238072"/>
          </a:xfrm>
          <a:prstGeom prst="rect">
            <a:avLst/>
          </a:prstGeom>
          <a:solidFill>
            <a:srgbClr val="66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7366754">
            <a:off x="-1616831" y="6946532"/>
            <a:ext cx="1283068" cy="1283068"/>
          </a:xfrm>
          <a:prstGeom prst="rect">
            <a:avLst/>
          </a:prstGeom>
          <a:solidFill>
            <a:srgbClr val="64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1990581">
            <a:off x="10156728" y="7418252"/>
            <a:ext cx="811348" cy="811348"/>
          </a:xfrm>
          <a:prstGeom prst="rect">
            <a:avLst/>
          </a:prstGeom>
          <a:solidFill>
            <a:srgbClr val="67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9641558">
            <a:off x="-1364223" y="6663421"/>
            <a:ext cx="1566179" cy="1566179"/>
          </a:xfrm>
          <a:prstGeom prst="rect">
            <a:avLst/>
          </a:prstGeom>
          <a:solidFill>
            <a:srgbClr val="67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11331027">
            <a:off x="1179861" y="7174292"/>
            <a:ext cx="1055308" cy="1055308"/>
          </a:xfrm>
          <a:prstGeom prst="rect">
            <a:avLst/>
          </a:prstGeom>
          <a:solidFill>
            <a:srgbClr val="73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18616457">
            <a:off x="3412862" y="6590944"/>
            <a:ext cx="1638656" cy="1638656"/>
          </a:xfrm>
          <a:prstGeom prst="rect">
            <a:avLst/>
          </a:prstGeom>
          <a:solidFill>
            <a:srgbClr val="6F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17595502">
            <a:off x="11873467" y="6547865"/>
            <a:ext cx="1681735" cy="1681735"/>
          </a:xfrm>
          <a:prstGeom prst="rect">
            <a:avLst/>
          </a:prstGeom>
          <a:solidFill>
            <a:srgbClr val="69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18622119">
            <a:off x="6842336" y="7288696"/>
            <a:ext cx="940904" cy="940904"/>
          </a:xfrm>
          <a:prstGeom prst="rect">
            <a:avLst/>
          </a:prstGeom>
          <a:solidFill>
            <a:srgbClr val="65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19888058">
            <a:off x="4977488" y="6763241"/>
            <a:ext cx="1466359" cy="1466359"/>
          </a:xfrm>
          <a:prstGeom prst="rect">
            <a:avLst/>
          </a:prstGeom>
          <a:solidFill>
            <a:srgbClr val="66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9881913">
            <a:off x="3980398" y="6470453"/>
            <a:ext cx="1759147" cy="1759147"/>
          </a:xfrm>
          <a:prstGeom prst="rect">
            <a:avLst/>
          </a:prstGeom>
          <a:solidFill>
            <a:srgbClr val="72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13265051">
            <a:off x="-1087013" y="7548475"/>
            <a:ext cx="681125" cy="681125"/>
          </a:xfrm>
          <a:prstGeom prst="rect">
            <a:avLst/>
          </a:prstGeom>
          <a:solidFill>
            <a:srgbClr val="68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9691416">
            <a:off x="7210668" y="6787915"/>
            <a:ext cx="1441685" cy="1441685"/>
          </a:xfrm>
          <a:prstGeom prst="rect">
            <a:avLst/>
          </a:prstGeom>
          <a:solidFill>
            <a:srgbClr val="66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7997332">
            <a:off x="-516863" y="7721526"/>
            <a:ext cx="508074" cy="508074"/>
          </a:xfrm>
          <a:prstGeom prst="rect">
            <a:avLst/>
          </a:prstGeom>
          <a:solidFill>
            <a:srgbClr val="69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6900075">
            <a:off x="6549923" y="7766238"/>
            <a:ext cx="463362" cy="463362"/>
          </a:xfrm>
          <a:prstGeom prst="rect">
            <a:avLst/>
          </a:prstGeom>
          <a:solidFill>
            <a:srgbClr val="70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15902735">
            <a:off x="299900" y="6816133"/>
            <a:ext cx="1413467" cy="1413467"/>
          </a:xfrm>
          <a:prstGeom prst="rect">
            <a:avLst/>
          </a:prstGeom>
          <a:solidFill>
            <a:srgbClr val="6E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6263702">
            <a:off x="225511" y="7114106"/>
            <a:ext cx="1115494" cy="1115494"/>
          </a:xfrm>
          <a:prstGeom prst="rect">
            <a:avLst/>
          </a:prstGeom>
          <a:solidFill>
            <a:srgbClr val="6A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4375193">
            <a:off x="-1468237" y="6715755"/>
            <a:ext cx="1513845" cy="1513845"/>
          </a:xfrm>
          <a:prstGeom prst="rect">
            <a:avLst/>
          </a:prstGeom>
          <a:solidFill>
            <a:srgbClr val="72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7412621">
            <a:off x="5746145" y="7256190"/>
            <a:ext cx="973410" cy="973410"/>
          </a:xfrm>
          <a:prstGeom prst="rect">
            <a:avLst/>
          </a:prstGeom>
          <a:solidFill>
            <a:srgbClr val="6C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11761143">
            <a:off x="-1010329" y="6881516"/>
            <a:ext cx="1348084" cy="1348084"/>
          </a:xfrm>
          <a:prstGeom prst="rect">
            <a:avLst/>
          </a:prstGeom>
          <a:solidFill>
            <a:srgbClr val="6C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17147284">
            <a:off x="7081619" y="6548604"/>
            <a:ext cx="1680996" cy="1680996"/>
          </a:xfrm>
          <a:prstGeom prst="rect">
            <a:avLst/>
          </a:prstGeom>
          <a:solidFill>
            <a:srgbClr val="71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4623595">
            <a:off x="-1436066" y="7267325"/>
            <a:ext cx="962275" cy="962275"/>
          </a:xfrm>
          <a:prstGeom prst="rect">
            <a:avLst/>
          </a:prstGeom>
          <a:solidFill>
            <a:srgbClr val="6D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11381202">
            <a:off x="2744493" y="6691791"/>
            <a:ext cx="1537809" cy="1537809"/>
          </a:xfrm>
          <a:prstGeom prst="rect">
            <a:avLst/>
          </a:prstGeom>
          <a:solidFill>
            <a:srgbClr val="6F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8667025">
            <a:off x="1627556" y="7519970"/>
            <a:ext cx="709630" cy="709630"/>
          </a:xfrm>
          <a:prstGeom prst="rect">
            <a:avLst/>
          </a:prstGeom>
          <a:solidFill>
            <a:srgbClr val="69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17716246">
            <a:off x="7270897" y="6569895"/>
            <a:ext cx="1659705" cy="1659705"/>
          </a:xfrm>
          <a:prstGeom prst="rect">
            <a:avLst/>
          </a:prstGeom>
          <a:solidFill>
            <a:srgbClr val="70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11890325">
            <a:off x="2943914" y="6891486"/>
            <a:ext cx="1338114" cy="1338114"/>
          </a:xfrm>
          <a:prstGeom prst="rect">
            <a:avLst/>
          </a:prstGeom>
          <a:solidFill>
            <a:srgbClr val="72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10278027">
            <a:off x="8254466" y="7725558"/>
            <a:ext cx="504042" cy="504042"/>
          </a:xfrm>
          <a:prstGeom prst="rect">
            <a:avLst/>
          </a:prstGeom>
          <a:solidFill>
            <a:srgbClr val="6D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19878790">
            <a:off x="965255" y="6453015"/>
            <a:ext cx="1776585" cy="1776585"/>
          </a:xfrm>
          <a:prstGeom prst="rect">
            <a:avLst/>
          </a:prstGeom>
          <a:solidFill>
            <a:srgbClr val="71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14638256">
            <a:off x="576008" y="7696086"/>
            <a:ext cx="533514" cy="533514"/>
          </a:xfrm>
          <a:prstGeom prst="rect">
            <a:avLst/>
          </a:prstGeom>
          <a:solidFill>
            <a:srgbClr val="6E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14474795">
            <a:off x="9300542" y="7375989"/>
            <a:ext cx="751402" cy="751402"/>
          </a:xfrm>
          <a:prstGeom prst="rect">
            <a:avLst/>
          </a:prstGeom>
          <a:solidFill>
            <a:srgbClr val="67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1675064">
            <a:off x="9835904" y="6930603"/>
            <a:ext cx="1298997" cy="1298997"/>
          </a:xfrm>
          <a:prstGeom prst="rect">
            <a:avLst/>
          </a:prstGeom>
          <a:solidFill>
            <a:srgbClr val="69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14435029">
            <a:off x="10167875" y="6809916"/>
            <a:ext cx="1419684" cy="1419684"/>
          </a:xfrm>
          <a:prstGeom prst="rect">
            <a:avLst/>
          </a:prstGeom>
          <a:solidFill>
            <a:srgbClr val="69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3521879">
            <a:off x="10034603" y="7205376"/>
            <a:ext cx="1024224" cy="1024224"/>
          </a:xfrm>
          <a:prstGeom prst="rect">
            <a:avLst/>
          </a:prstGeom>
          <a:solidFill>
            <a:srgbClr val="70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823304">
            <a:off x="11580993" y="7518127"/>
            <a:ext cx="711473" cy="711473"/>
          </a:xfrm>
          <a:prstGeom prst="rect">
            <a:avLst/>
          </a:prstGeom>
          <a:solidFill>
            <a:srgbClr val="67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17232902">
            <a:off x="7952628" y="7433334"/>
            <a:ext cx="796266" cy="796266"/>
          </a:xfrm>
          <a:prstGeom prst="rect">
            <a:avLst/>
          </a:prstGeom>
          <a:solidFill>
            <a:srgbClr val="64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3096518">
            <a:off x="125509" y="7322193"/>
            <a:ext cx="680055" cy="680055"/>
          </a:xfrm>
          <a:prstGeom prst="rect">
            <a:avLst/>
          </a:prstGeom>
          <a:solidFill>
            <a:srgbClr val="68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9650552">
            <a:off x="8166247" y="7629932"/>
            <a:ext cx="599668" cy="599668"/>
          </a:xfrm>
          <a:prstGeom prst="rect">
            <a:avLst/>
          </a:prstGeom>
          <a:solidFill>
            <a:srgbClr val="65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8258225">
            <a:off x="12158657" y="6672257"/>
            <a:ext cx="1557343" cy="1557343"/>
          </a:xfrm>
          <a:prstGeom prst="rect">
            <a:avLst/>
          </a:prstGeom>
          <a:solidFill>
            <a:srgbClr val="6D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5252662">
            <a:off x="-788802" y="7030201"/>
            <a:ext cx="1199399" cy="1199399"/>
          </a:xfrm>
          <a:prstGeom prst="rect">
            <a:avLst/>
          </a:prstGeom>
          <a:solidFill>
            <a:srgbClr val="6A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9190481">
            <a:off x="1458553" y="6715582"/>
            <a:ext cx="1514018" cy="1514018"/>
          </a:xfrm>
          <a:prstGeom prst="rect">
            <a:avLst/>
          </a:prstGeom>
          <a:solidFill>
            <a:srgbClr val="72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8052663">
            <a:off x="8951907" y="7118943"/>
            <a:ext cx="1110657" cy="1110657"/>
          </a:xfrm>
          <a:prstGeom prst="rect">
            <a:avLst/>
          </a:prstGeom>
          <a:solidFill>
            <a:srgbClr val="6E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7775937">
            <a:off x="7385304" y="6664293"/>
            <a:ext cx="1565307" cy="1565307"/>
          </a:xfrm>
          <a:prstGeom prst="rect">
            <a:avLst/>
          </a:prstGeom>
          <a:solidFill>
            <a:srgbClr val="68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8022040">
            <a:off x="2341050" y="6428601"/>
            <a:ext cx="1800999" cy="1800999"/>
          </a:xfrm>
          <a:prstGeom prst="rect">
            <a:avLst/>
          </a:prstGeom>
          <a:solidFill>
            <a:srgbClr val="6F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8762502">
            <a:off x="8157266" y="7337270"/>
            <a:ext cx="892330" cy="892330"/>
          </a:xfrm>
          <a:prstGeom prst="rect">
            <a:avLst/>
          </a:prstGeom>
          <a:solidFill>
            <a:srgbClr val="65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13427575">
            <a:off x="5937080" y="6869094"/>
            <a:ext cx="1360506" cy="1360506"/>
          </a:xfrm>
          <a:prstGeom prst="rect">
            <a:avLst/>
          </a:prstGeom>
          <a:solidFill>
            <a:srgbClr val="65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5898525">
            <a:off x="6448333" y="7156089"/>
            <a:ext cx="1073511" cy="1073511"/>
          </a:xfrm>
          <a:prstGeom prst="rect">
            <a:avLst/>
          </a:prstGeom>
          <a:solidFill>
            <a:srgbClr val="6E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11260567">
            <a:off x="4019760" y="6601797"/>
            <a:ext cx="1627803" cy="1627803"/>
          </a:xfrm>
          <a:prstGeom prst="rect">
            <a:avLst/>
          </a:prstGeom>
          <a:solidFill>
            <a:srgbClr val="73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11259990">
            <a:off x="7521785" y="6443082"/>
            <a:ext cx="1786518" cy="1786518"/>
          </a:xfrm>
          <a:prstGeom prst="rect">
            <a:avLst/>
          </a:prstGeom>
          <a:solidFill>
            <a:srgbClr val="69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15342830">
            <a:off x="6244675" y="7102521"/>
            <a:ext cx="1127079" cy="1127079"/>
          </a:xfrm>
          <a:prstGeom prst="rect">
            <a:avLst/>
          </a:prstGeom>
          <a:solidFill>
            <a:srgbClr val="69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17812252">
            <a:off x="1665941" y="7171923"/>
            <a:ext cx="1057677" cy="1057677"/>
          </a:xfrm>
          <a:prstGeom prst="rect">
            <a:avLst/>
          </a:prstGeom>
          <a:solidFill>
            <a:srgbClr val="6C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17444369">
            <a:off x="11156805" y="7454060"/>
            <a:ext cx="545753" cy="545753"/>
          </a:xfrm>
          <a:prstGeom prst="rect">
            <a:avLst/>
          </a:prstGeom>
          <a:solidFill>
            <a:srgbClr val="64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5516607">
            <a:off x="177480" y="7431754"/>
            <a:ext cx="797846" cy="797846"/>
          </a:xfrm>
          <a:prstGeom prst="rect">
            <a:avLst/>
          </a:prstGeom>
          <a:solidFill>
            <a:srgbClr val="6D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9779943">
            <a:off x="5563250" y="7179465"/>
            <a:ext cx="1050135" cy="1050135"/>
          </a:xfrm>
          <a:prstGeom prst="rect">
            <a:avLst/>
          </a:prstGeom>
          <a:solidFill>
            <a:srgbClr val="68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13653896">
            <a:off x="3536138" y="7332045"/>
            <a:ext cx="645462" cy="645462"/>
          </a:xfrm>
          <a:prstGeom prst="rect">
            <a:avLst/>
          </a:prstGeom>
          <a:solidFill>
            <a:srgbClr val="6C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216660">
            <a:off x="1540797" y="7714806"/>
            <a:ext cx="514794" cy="514794"/>
          </a:xfrm>
          <a:prstGeom prst="rect">
            <a:avLst/>
          </a:prstGeom>
          <a:solidFill>
            <a:srgbClr val="6D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5683260">
            <a:off x="9136416" y="6829199"/>
            <a:ext cx="1400401" cy="1400401"/>
          </a:xfrm>
          <a:prstGeom prst="rect">
            <a:avLst/>
          </a:prstGeom>
          <a:solidFill>
            <a:srgbClr val="73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6310018">
            <a:off x="-1371172" y="6616177"/>
            <a:ext cx="1613423" cy="1613423"/>
          </a:xfrm>
          <a:prstGeom prst="rect">
            <a:avLst/>
          </a:prstGeom>
          <a:solidFill>
            <a:srgbClr val="67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7714329">
            <a:off x="-1143309" y="6688401"/>
            <a:ext cx="1541199" cy="1541199"/>
          </a:xfrm>
          <a:prstGeom prst="rect">
            <a:avLst/>
          </a:prstGeom>
          <a:solidFill>
            <a:srgbClr val="65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5184629">
            <a:off x="7190636" y="7314362"/>
            <a:ext cx="915238" cy="915238"/>
          </a:xfrm>
          <a:prstGeom prst="rect">
            <a:avLst/>
          </a:prstGeom>
          <a:solidFill>
            <a:srgbClr val="67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14471003">
            <a:off x="4032979" y="7666381"/>
            <a:ext cx="563219" cy="563219"/>
          </a:xfrm>
          <a:prstGeom prst="rect">
            <a:avLst/>
          </a:prstGeom>
          <a:solidFill>
            <a:srgbClr val="6D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7540495">
            <a:off x="3028202" y="7706375"/>
            <a:ext cx="459115" cy="459115"/>
          </a:xfrm>
          <a:prstGeom prst="rect">
            <a:avLst/>
          </a:prstGeom>
          <a:solidFill>
            <a:srgbClr val="6C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11429118">
            <a:off x="1514032" y="7438694"/>
            <a:ext cx="475661" cy="475661"/>
          </a:xfrm>
          <a:prstGeom prst="rect">
            <a:avLst/>
          </a:prstGeom>
          <a:solidFill>
            <a:srgbClr val="70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13317303">
            <a:off x="3554742" y="7087034"/>
            <a:ext cx="1142566" cy="1142566"/>
          </a:xfrm>
          <a:prstGeom prst="rect">
            <a:avLst/>
          </a:prstGeom>
          <a:solidFill>
            <a:srgbClr val="65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14210907">
            <a:off x="8463930" y="7053906"/>
            <a:ext cx="1175694" cy="1175694"/>
          </a:xfrm>
          <a:prstGeom prst="rect">
            <a:avLst/>
          </a:prstGeom>
          <a:solidFill>
            <a:srgbClr val="66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6579922">
            <a:off x="-730325" y="7554970"/>
            <a:ext cx="674630" cy="674630"/>
          </a:xfrm>
          <a:prstGeom prst="rect">
            <a:avLst/>
          </a:prstGeom>
          <a:solidFill>
            <a:srgbClr val="6F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5271172">
            <a:off x="-123057" y="7540048"/>
            <a:ext cx="689552" cy="689552"/>
          </a:xfrm>
          <a:prstGeom prst="rect">
            <a:avLst/>
          </a:prstGeom>
          <a:solidFill>
            <a:srgbClr val="65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21156773">
            <a:off x="12313955" y="6827555"/>
            <a:ext cx="1402045" cy="1402045"/>
          </a:xfrm>
          <a:prstGeom prst="rect">
            <a:avLst/>
          </a:prstGeom>
          <a:solidFill>
            <a:srgbClr val="69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12729352">
            <a:off x="5465525" y="7309924"/>
            <a:ext cx="919676" cy="919676"/>
          </a:xfrm>
          <a:prstGeom prst="rect">
            <a:avLst/>
          </a:prstGeom>
          <a:solidFill>
            <a:srgbClr val="72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15192296">
            <a:off x="11038363" y="7170239"/>
            <a:ext cx="1059361" cy="1059361"/>
          </a:xfrm>
          <a:prstGeom prst="rect">
            <a:avLst/>
          </a:prstGeom>
          <a:solidFill>
            <a:srgbClr val="6C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16411548">
            <a:off x="3639361" y="6970659"/>
            <a:ext cx="1258941" cy="1258941"/>
          </a:xfrm>
          <a:prstGeom prst="rect">
            <a:avLst/>
          </a:prstGeom>
          <a:solidFill>
            <a:srgbClr val="68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9481879">
            <a:off x="-1792853" y="7398457"/>
            <a:ext cx="831143" cy="831143"/>
          </a:xfrm>
          <a:prstGeom prst="rect">
            <a:avLst/>
          </a:prstGeom>
          <a:solidFill>
            <a:srgbClr val="64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18032227">
            <a:off x="-103030" y="6580634"/>
            <a:ext cx="1648966" cy="1648966"/>
          </a:xfrm>
          <a:prstGeom prst="rect">
            <a:avLst/>
          </a:prstGeom>
          <a:solidFill>
            <a:srgbClr val="65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7501289">
            <a:off x="-1793081" y="6991519"/>
            <a:ext cx="1238081" cy="1238081"/>
          </a:xfrm>
          <a:prstGeom prst="rect">
            <a:avLst/>
          </a:prstGeom>
          <a:solidFill>
            <a:srgbClr val="67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4851869">
            <a:off x="3739925" y="6442893"/>
            <a:ext cx="1786707" cy="1786707"/>
          </a:xfrm>
          <a:prstGeom prst="rect">
            <a:avLst/>
          </a:prstGeom>
          <a:solidFill>
            <a:srgbClr val="64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4330462">
            <a:off x="3668647" y="7618798"/>
            <a:ext cx="605033" cy="605033"/>
          </a:xfrm>
          <a:prstGeom prst="rect">
            <a:avLst/>
          </a:prstGeom>
          <a:solidFill>
            <a:srgbClr val="68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7545169">
            <a:off x="8582060" y="7349360"/>
            <a:ext cx="801651" cy="801651"/>
          </a:xfrm>
          <a:prstGeom prst="rect">
            <a:avLst/>
          </a:prstGeom>
          <a:solidFill>
            <a:srgbClr val="64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12357186">
            <a:off x="5325145" y="6953879"/>
            <a:ext cx="1275721" cy="1275721"/>
          </a:xfrm>
          <a:prstGeom prst="rect">
            <a:avLst/>
          </a:prstGeom>
          <a:solidFill>
            <a:srgbClr val="6B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19015102">
            <a:off x="6743241" y="6886286"/>
            <a:ext cx="1343314" cy="1343314"/>
          </a:xfrm>
          <a:prstGeom prst="rect">
            <a:avLst/>
          </a:prstGeom>
          <a:solidFill>
            <a:srgbClr val="65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19220359">
            <a:off x="12836377" y="7349977"/>
            <a:ext cx="879623" cy="879623"/>
          </a:xfrm>
          <a:prstGeom prst="rect">
            <a:avLst/>
          </a:prstGeom>
          <a:solidFill>
            <a:srgbClr val="64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20640633">
            <a:off x="1243499" y="7407399"/>
            <a:ext cx="636847" cy="636847"/>
          </a:xfrm>
          <a:prstGeom prst="rect">
            <a:avLst/>
          </a:prstGeom>
          <a:solidFill>
            <a:srgbClr val="73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17123188">
            <a:off x="12373984" y="6887584"/>
            <a:ext cx="1342016" cy="1342016"/>
          </a:xfrm>
          <a:prstGeom prst="rect">
            <a:avLst/>
          </a:prstGeom>
          <a:solidFill>
            <a:srgbClr val="6A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6492358">
            <a:off x="8539229" y="7624248"/>
            <a:ext cx="532904" cy="532904"/>
          </a:xfrm>
          <a:prstGeom prst="rect">
            <a:avLst/>
          </a:prstGeom>
          <a:solidFill>
            <a:srgbClr val="72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17038672">
            <a:off x="401505" y="6822087"/>
            <a:ext cx="1407513" cy="1407513"/>
          </a:xfrm>
          <a:prstGeom prst="rect">
            <a:avLst/>
          </a:prstGeom>
          <a:solidFill>
            <a:srgbClr val="67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415401">
            <a:off x="6295415" y="6418411"/>
            <a:ext cx="1811189" cy="1811189"/>
          </a:xfrm>
          <a:prstGeom prst="rect">
            <a:avLst/>
          </a:prstGeom>
          <a:solidFill>
            <a:srgbClr val="6D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4048494">
            <a:off x="9498551" y="6836092"/>
            <a:ext cx="1393508" cy="1393508"/>
          </a:xfrm>
          <a:prstGeom prst="rect">
            <a:avLst/>
          </a:prstGeom>
          <a:solidFill>
            <a:srgbClr val="71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7700673">
            <a:off x="8794836" y="6820310"/>
            <a:ext cx="1409290" cy="1409290"/>
          </a:xfrm>
          <a:prstGeom prst="rect">
            <a:avLst/>
          </a:prstGeom>
          <a:solidFill>
            <a:srgbClr val="68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9786455">
            <a:off x="2767247" y="7440480"/>
            <a:ext cx="789120" cy="789120"/>
          </a:xfrm>
          <a:prstGeom prst="rect">
            <a:avLst/>
          </a:prstGeom>
          <a:solidFill>
            <a:srgbClr val="6C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17848979">
            <a:off x="11361355" y="6894792"/>
            <a:ext cx="1334808" cy="1334808"/>
          </a:xfrm>
          <a:prstGeom prst="rect">
            <a:avLst/>
          </a:prstGeom>
          <a:solidFill>
            <a:srgbClr val="73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7164595">
            <a:off x="12038959" y="7098816"/>
            <a:ext cx="1130784" cy="1130784"/>
          </a:xfrm>
          <a:prstGeom prst="rect">
            <a:avLst/>
          </a:prstGeom>
          <a:solidFill>
            <a:srgbClr val="6F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Brian Lara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West Indies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28800" y="914400"/>
            <a:ext cx="3657600" cy="457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5" name="Picture 10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3657600" cy="457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389120" y="5303520"/>
            <a:ext cx="1828800" cy="914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7" name="Picture 10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5303520"/>
            <a:ext cx="1828800" cy="914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73152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DOB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 May 1969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00584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Birth Place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Santa Cruz, Trinidad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73152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Pearl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100584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Bunty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73152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Height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5'8"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100584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Marital Status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Married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868680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Retired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8686800" y="45720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Brian Lara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West Indies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  <p:pic>
        <p:nvPicPr>
          <p:cNvPr id="5" name="Picture 4" descr="Brian Lara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1201392" cy="3428995"/>
          </a:xfrm>
          <a:prstGeom prst="rect">
            <a:avLst/>
          </a:prstGeom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228600" y="914400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Brian Lara_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43395"/>
            <a:ext cx="11201392" cy="3428995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228600" y="4343395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2880" y="914400"/>
          <a:ext cx="1828800" cy="2743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612880" y="5029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Run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13895060">
            <a:off x="643454" y="7427653"/>
            <a:ext cx="801947" cy="801947"/>
          </a:xfrm>
          <a:prstGeom prst="rect">
            <a:avLst/>
          </a:prstGeom>
          <a:solidFill>
            <a:srgbClr val="6A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3311970">
            <a:off x="8666295" y="6916257"/>
            <a:ext cx="1313343" cy="1313343"/>
          </a:xfrm>
          <a:prstGeom prst="rect">
            <a:avLst/>
          </a:prstGeom>
          <a:solidFill>
            <a:srgbClr val="72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9377049">
            <a:off x="10091759" y="7439611"/>
            <a:ext cx="591757" cy="591757"/>
          </a:xfrm>
          <a:prstGeom prst="rect">
            <a:avLst/>
          </a:prstGeom>
          <a:solidFill>
            <a:srgbClr val="6C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6960548">
            <a:off x="5532489" y="7046157"/>
            <a:ext cx="1183443" cy="1183443"/>
          </a:xfrm>
          <a:prstGeom prst="rect">
            <a:avLst/>
          </a:prstGeom>
          <a:solidFill>
            <a:srgbClr val="65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11238353">
            <a:off x="2924447" y="7353745"/>
            <a:ext cx="473906" cy="473906"/>
          </a:xfrm>
          <a:prstGeom prst="rect">
            <a:avLst/>
          </a:prstGeom>
          <a:solidFill>
            <a:srgbClr val="6F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11174144">
            <a:off x="-1100770" y="6477002"/>
            <a:ext cx="1752598" cy="1752598"/>
          </a:xfrm>
          <a:prstGeom prst="rect">
            <a:avLst/>
          </a:prstGeom>
          <a:solidFill>
            <a:srgbClr val="6B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19079161">
            <a:off x="10214862" y="7119085"/>
            <a:ext cx="1110515" cy="1110515"/>
          </a:xfrm>
          <a:prstGeom prst="rect">
            <a:avLst/>
          </a:prstGeom>
          <a:solidFill>
            <a:srgbClr val="73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14394091">
            <a:off x="6916011" y="7571151"/>
            <a:ext cx="658449" cy="658449"/>
          </a:xfrm>
          <a:prstGeom prst="rect">
            <a:avLst/>
          </a:prstGeom>
          <a:solidFill>
            <a:srgbClr val="69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9656981">
            <a:off x="9376106" y="7014621"/>
            <a:ext cx="1214979" cy="1214979"/>
          </a:xfrm>
          <a:prstGeom prst="rect">
            <a:avLst/>
          </a:prstGeom>
          <a:solidFill>
            <a:srgbClr val="73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7192761">
            <a:off x="3789048" y="7605143"/>
            <a:ext cx="624457" cy="624457"/>
          </a:xfrm>
          <a:prstGeom prst="rect">
            <a:avLst/>
          </a:prstGeom>
          <a:solidFill>
            <a:srgbClr val="71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7032393">
            <a:off x="10640381" y="7020039"/>
            <a:ext cx="1209561" cy="1209561"/>
          </a:xfrm>
          <a:prstGeom prst="rect">
            <a:avLst/>
          </a:prstGeom>
          <a:solidFill>
            <a:srgbClr val="66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12272311">
            <a:off x="9076172" y="6747723"/>
            <a:ext cx="1481877" cy="1481877"/>
          </a:xfrm>
          <a:prstGeom prst="rect">
            <a:avLst/>
          </a:prstGeom>
          <a:solidFill>
            <a:srgbClr val="6B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11294714">
            <a:off x="565548" y="7108383"/>
            <a:ext cx="1121217" cy="1121217"/>
          </a:xfrm>
          <a:prstGeom prst="rect">
            <a:avLst/>
          </a:prstGeom>
          <a:solidFill>
            <a:srgbClr val="6F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17301773">
            <a:off x="8871348" y="6450265"/>
            <a:ext cx="1779335" cy="1779335"/>
          </a:xfrm>
          <a:prstGeom prst="rect">
            <a:avLst/>
          </a:prstGeom>
          <a:solidFill>
            <a:srgbClr val="71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21458700">
            <a:off x="10972343" y="6596255"/>
            <a:ext cx="1633345" cy="1633345"/>
          </a:xfrm>
          <a:prstGeom prst="rect">
            <a:avLst/>
          </a:prstGeom>
          <a:solidFill>
            <a:srgbClr val="6F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20468395">
            <a:off x="11083234" y="6745077"/>
            <a:ext cx="1484523" cy="1484523"/>
          </a:xfrm>
          <a:prstGeom prst="rect">
            <a:avLst/>
          </a:prstGeom>
          <a:solidFill>
            <a:srgbClr val="6F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3934323">
            <a:off x="7840298" y="7482282"/>
            <a:ext cx="747318" cy="747318"/>
          </a:xfrm>
          <a:prstGeom prst="rect">
            <a:avLst/>
          </a:prstGeom>
          <a:solidFill>
            <a:srgbClr val="73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9743317">
            <a:off x="3729220" y="7161529"/>
            <a:ext cx="1068071" cy="1068071"/>
          </a:xfrm>
          <a:prstGeom prst="rect">
            <a:avLst/>
          </a:prstGeom>
          <a:solidFill>
            <a:srgbClr val="66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6361814">
            <a:off x="-601625" y="7251151"/>
            <a:ext cx="978449" cy="978449"/>
          </a:xfrm>
          <a:prstGeom prst="rect">
            <a:avLst/>
          </a:prstGeom>
          <a:solidFill>
            <a:srgbClr val="73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12764529">
            <a:off x="10074077" y="6608914"/>
            <a:ext cx="1620686" cy="1620686"/>
          </a:xfrm>
          <a:prstGeom prst="rect">
            <a:avLst/>
          </a:prstGeom>
          <a:solidFill>
            <a:srgbClr val="6E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775678">
            <a:off x="12697094" y="7210694"/>
            <a:ext cx="1018906" cy="1018906"/>
          </a:xfrm>
          <a:prstGeom prst="rect">
            <a:avLst/>
          </a:prstGeom>
          <a:solidFill>
            <a:srgbClr val="6C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17537227">
            <a:off x="4671909" y="7395257"/>
            <a:ext cx="834343" cy="834343"/>
          </a:xfrm>
          <a:prstGeom prst="rect">
            <a:avLst/>
          </a:prstGeom>
          <a:solidFill>
            <a:srgbClr val="71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17440713">
            <a:off x="8619275" y="6603947"/>
            <a:ext cx="1625653" cy="1625653"/>
          </a:xfrm>
          <a:prstGeom prst="rect">
            <a:avLst/>
          </a:prstGeom>
          <a:solidFill>
            <a:srgbClr val="69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674580">
            <a:off x="3035761" y="7693634"/>
            <a:ext cx="535966" cy="535966"/>
          </a:xfrm>
          <a:prstGeom prst="rect">
            <a:avLst/>
          </a:prstGeom>
          <a:solidFill>
            <a:srgbClr val="68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10928033">
            <a:off x="2661685" y="6528471"/>
            <a:ext cx="1701129" cy="1701129"/>
          </a:xfrm>
          <a:prstGeom prst="rect">
            <a:avLst/>
          </a:prstGeom>
          <a:solidFill>
            <a:srgbClr val="6D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7540545">
            <a:off x="-1760416" y="7093856"/>
            <a:ext cx="1135744" cy="1135744"/>
          </a:xfrm>
          <a:prstGeom prst="rect">
            <a:avLst/>
          </a:prstGeom>
          <a:solidFill>
            <a:srgbClr val="6C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5557833">
            <a:off x="12328005" y="6841605"/>
            <a:ext cx="1387995" cy="1387995"/>
          </a:xfrm>
          <a:prstGeom prst="rect">
            <a:avLst/>
          </a:prstGeom>
          <a:solidFill>
            <a:srgbClr val="6D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1423891">
            <a:off x="5836697" y="7388602"/>
            <a:ext cx="836725" cy="836725"/>
          </a:xfrm>
          <a:prstGeom prst="rect">
            <a:avLst/>
          </a:prstGeom>
          <a:solidFill>
            <a:srgbClr val="65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14326874">
            <a:off x="2967111" y="6621335"/>
            <a:ext cx="1608265" cy="1608265"/>
          </a:xfrm>
          <a:prstGeom prst="rect">
            <a:avLst/>
          </a:prstGeom>
          <a:solidFill>
            <a:srgbClr val="71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12359352">
            <a:off x="11202286" y="6913611"/>
            <a:ext cx="1315989" cy="1315989"/>
          </a:xfrm>
          <a:prstGeom prst="rect">
            <a:avLst/>
          </a:prstGeom>
          <a:solidFill>
            <a:srgbClr val="66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1851561">
            <a:off x="532143" y="6627830"/>
            <a:ext cx="1601770" cy="1601770"/>
          </a:xfrm>
          <a:prstGeom prst="rect">
            <a:avLst/>
          </a:prstGeom>
          <a:solidFill>
            <a:srgbClr val="6C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815558">
            <a:off x="12178763" y="6692363"/>
            <a:ext cx="1537237" cy="1537237"/>
          </a:xfrm>
          <a:prstGeom prst="rect">
            <a:avLst/>
          </a:prstGeom>
          <a:solidFill>
            <a:srgbClr val="71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10451958">
            <a:off x="4460882" y="7008273"/>
            <a:ext cx="1221327" cy="1221327"/>
          </a:xfrm>
          <a:prstGeom prst="rect">
            <a:avLst/>
          </a:prstGeom>
          <a:solidFill>
            <a:srgbClr val="70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2027874">
            <a:off x="12498128" y="7011728"/>
            <a:ext cx="1217872" cy="1217872"/>
          </a:xfrm>
          <a:prstGeom prst="rect">
            <a:avLst/>
          </a:prstGeom>
          <a:solidFill>
            <a:srgbClr val="69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18606077">
            <a:off x="1892057" y="7733504"/>
            <a:ext cx="496096" cy="496096"/>
          </a:xfrm>
          <a:prstGeom prst="rect">
            <a:avLst/>
          </a:prstGeom>
          <a:solidFill>
            <a:srgbClr val="6F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10413288">
            <a:off x="9547216" y="7129334"/>
            <a:ext cx="1100266" cy="1100266"/>
          </a:xfrm>
          <a:prstGeom prst="rect">
            <a:avLst/>
          </a:prstGeom>
          <a:solidFill>
            <a:srgbClr val="65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3558565">
            <a:off x="7548441" y="6434822"/>
            <a:ext cx="1794778" cy="1794778"/>
          </a:xfrm>
          <a:prstGeom prst="rect">
            <a:avLst/>
          </a:prstGeom>
          <a:solidFill>
            <a:srgbClr val="73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9533450">
            <a:off x="9170962" y="6417866"/>
            <a:ext cx="1811734" cy="1811734"/>
          </a:xfrm>
          <a:prstGeom prst="rect">
            <a:avLst/>
          </a:prstGeom>
          <a:solidFill>
            <a:srgbClr val="64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9064370">
            <a:off x="9113226" y="6664163"/>
            <a:ext cx="1565437" cy="1565437"/>
          </a:xfrm>
          <a:prstGeom prst="rect">
            <a:avLst/>
          </a:prstGeom>
          <a:solidFill>
            <a:srgbClr val="6C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786500">
            <a:off x="6850304" y="7324792"/>
            <a:ext cx="904808" cy="904808"/>
          </a:xfrm>
          <a:prstGeom prst="rect">
            <a:avLst/>
          </a:prstGeom>
          <a:solidFill>
            <a:srgbClr val="73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18842929">
            <a:off x="12392580" y="6926455"/>
            <a:ext cx="1303145" cy="1303145"/>
          </a:xfrm>
          <a:prstGeom prst="rect">
            <a:avLst/>
          </a:prstGeom>
          <a:solidFill>
            <a:srgbClr val="6C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7406943">
            <a:off x="2934028" y="6420270"/>
            <a:ext cx="1809330" cy="1809330"/>
          </a:xfrm>
          <a:prstGeom prst="rect">
            <a:avLst/>
          </a:prstGeom>
          <a:solidFill>
            <a:srgbClr val="69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14602688">
            <a:off x="3717553" y="6915939"/>
            <a:ext cx="1313661" cy="1313661"/>
          </a:xfrm>
          <a:prstGeom prst="rect">
            <a:avLst/>
          </a:prstGeom>
          <a:solidFill>
            <a:srgbClr val="6F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9565722">
            <a:off x="12087826" y="7051542"/>
            <a:ext cx="1178058" cy="1178058"/>
          </a:xfrm>
          <a:prstGeom prst="rect">
            <a:avLst/>
          </a:prstGeom>
          <a:solidFill>
            <a:srgbClr val="66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12010653">
            <a:off x="801405" y="7702612"/>
            <a:ext cx="526988" cy="526988"/>
          </a:xfrm>
          <a:prstGeom prst="rect">
            <a:avLst/>
          </a:prstGeom>
          <a:solidFill>
            <a:srgbClr val="6C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12999962">
            <a:off x="12049447" y="6563047"/>
            <a:ext cx="1666553" cy="1666553"/>
          </a:xfrm>
          <a:prstGeom prst="rect">
            <a:avLst/>
          </a:prstGeom>
          <a:solidFill>
            <a:srgbClr val="6D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20992980">
            <a:off x="10782691" y="6533488"/>
            <a:ext cx="1696112" cy="1696112"/>
          </a:xfrm>
          <a:prstGeom prst="rect">
            <a:avLst/>
          </a:prstGeom>
          <a:solidFill>
            <a:srgbClr val="6C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2265477">
            <a:off x="-417547" y="6845250"/>
            <a:ext cx="1384350" cy="1384350"/>
          </a:xfrm>
          <a:prstGeom prst="rect">
            <a:avLst/>
          </a:prstGeom>
          <a:solidFill>
            <a:srgbClr val="65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11257502">
            <a:off x="8196032" y="7615997"/>
            <a:ext cx="613603" cy="613603"/>
          </a:xfrm>
          <a:prstGeom prst="rect">
            <a:avLst/>
          </a:prstGeom>
          <a:solidFill>
            <a:srgbClr val="70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3111525">
            <a:off x="-188472" y="7520445"/>
            <a:ext cx="709155" cy="709155"/>
          </a:xfrm>
          <a:prstGeom prst="rect">
            <a:avLst/>
          </a:prstGeom>
          <a:solidFill>
            <a:srgbClr val="71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6256441">
            <a:off x="1275333" y="7373391"/>
            <a:ext cx="856209" cy="856209"/>
          </a:xfrm>
          <a:prstGeom prst="rect">
            <a:avLst/>
          </a:prstGeom>
          <a:solidFill>
            <a:srgbClr val="65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212215">
            <a:off x="3336533" y="6728629"/>
            <a:ext cx="1500971" cy="1500971"/>
          </a:xfrm>
          <a:prstGeom prst="rect">
            <a:avLst/>
          </a:prstGeom>
          <a:solidFill>
            <a:srgbClr val="72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11052514">
            <a:off x="5446511" y="6951930"/>
            <a:ext cx="1277670" cy="1277670"/>
          </a:xfrm>
          <a:prstGeom prst="rect">
            <a:avLst/>
          </a:prstGeom>
          <a:solidFill>
            <a:srgbClr val="71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9737555">
            <a:off x="-903993" y="7001939"/>
            <a:ext cx="1227661" cy="1227661"/>
          </a:xfrm>
          <a:prstGeom prst="rect">
            <a:avLst/>
          </a:prstGeom>
          <a:solidFill>
            <a:srgbClr val="64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10306803">
            <a:off x="11811883" y="6842910"/>
            <a:ext cx="1386690" cy="1386690"/>
          </a:xfrm>
          <a:prstGeom prst="rect">
            <a:avLst/>
          </a:prstGeom>
          <a:solidFill>
            <a:srgbClr val="68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763359">
            <a:off x="3729491" y="7564347"/>
            <a:ext cx="665253" cy="665253"/>
          </a:xfrm>
          <a:prstGeom prst="rect">
            <a:avLst/>
          </a:prstGeom>
          <a:solidFill>
            <a:srgbClr val="6E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20444230">
            <a:off x="-1254878" y="6984107"/>
            <a:ext cx="1245493" cy="1245493"/>
          </a:xfrm>
          <a:prstGeom prst="rect">
            <a:avLst/>
          </a:prstGeom>
          <a:solidFill>
            <a:srgbClr val="6D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11486042">
            <a:off x="8051427" y="7556319"/>
            <a:ext cx="673281" cy="673281"/>
          </a:xfrm>
          <a:prstGeom prst="rect">
            <a:avLst/>
          </a:prstGeom>
          <a:solidFill>
            <a:srgbClr val="67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230882">
            <a:off x="3816839" y="7319813"/>
            <a:ext cx="909787" cy="909787"/>
          </a:xfrm>
          <a:prstGeom prst="rect">
            <a:avLst/>
          </a:prstGeom>
          <a:solidFill>
            <a:srgbClr val="71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13429560">
            <a:off x="-628211" y="6635865"/>
            <a:ext cx="1593735" cy="1593735"/>
          </a:xfrm>
          <a:prstGeom prst="rect">
            <a:avLst/>
          </a:prstGeom>
          <a:solidFill>
            <a:srgbClr val="69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551051">
            <a:off x="7821655" y="7346499"/>
            <a:ext cx="883101" cy="883101"/>
          </a:xfrm>
          <a:prstGeom prst="rect">
            <a:avLst/>
          </a:prstGeom>
          <a:solidFill>
            <a:srgbClr val="6F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12860983">
            <a:off x="-966840" y="6479133"/>
            <a:ext cx="1750467" cy="1750467"/>
          </a:xfrm>
          <a:prstGeom prst="rect">
            <a:avLst/>
          </a:prstGeom>
          <a:solidFill>
            <a:srgbClr val="73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9540345">
            <a:off x="5797950" y="7089679"/>
            <a:ext cx="1139921" cy="1139921"/>
          </a:xfrm>
          <a:prstGeom prst="rect">
            <a:avLst/>
          </a:prstGeom>
          <a:solidFill>
            <a:srgbClr val="64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8463335">
            <a:off x="1641570" y="7290827"/>
            <a:ext cx="938773" cy="938773"/>
          </a:xfrm>
          <a:prstGeom prst="rect">
            <a:avLst/>
          </a:prstGeom>
          <a:solidFill>
            <a:srgbClr val="73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13397210">
            <a:off x="7972917" y="7313582"/>
            <a:ext cx="916018" cy="916018"/>
          </a:xfrm>
          <a:prstGeom prst="rect">
            <a:avLst/>
          </a:prstGeom>
          <a:solidFill>
            <a:srgbClr val="6A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21386485">
            <a:off x="-841959" y="6431188"/>
            <a:ext cx="1798412" cy="1798412"/>
          </a:xfrm>
          <a:prstGeom prst="rect">
            <a:avLst/>
          </a:prstGeom>
          <a:solidFill>
            <a:srgbClr val="70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8154615">
            <a:off x="4117268" y="7360616"/>
            <a:ext cx="868984" cy="868984"/>
          </a:xfrm>
          <a:prstGeom prst="rect">
            <a:avLst/>
          </a:prstGeom>
          <a:solidFill>
            <a:srgbClr val="66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16961781">
            <a:off x="7295437" y="7088731"/>
            <a:ext cx="1140869" cy="1140869"/>
          </a:xfrm>
          <a:prstGeom prst="rect">
            <a:avLst/>
          </a:prstGeom>
          <a:solidFill>
            <a:srgbClr val="6C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5807755">
            <a:off x="5477252" y="7223678"/>
            <a:ext cx="1005922" cy="1005922"/>
          </a:xfrm>
          <a:prstGeom prst="rect">
            <a:avLst/>
          </a:prstGeom>
          <a:solidFill>
            <a:srgbClr val="64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16737869">
            <a:off x="10715359" y="7194420"/>
            <a:ext cx="1035180" cy="1035180"/>
          </a:xfrm>
          <a:prstGeom prst="rect">
            <a:avLst/>
          </a:prstGeom>
          <a:solidFill>
            <a:srgbClr val="6F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20244501">
            <a:off x="12227585" y="6741185"/>
            <a:ext cx="1488415" cy="1488415"/>
          </a:xfrm>
          <a:prstGeom prst="rect">
            <a:avLst/>
          </a:prstGeom>
          <a:solidFill>
            <a:srgbClr val="6C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13184666">
            <a:off x="1129474" y="7575998"/>
            <a:ext cx="653602" cy="653602"/>
          </a:xfrm>
          <a:prstGeom prst="rect">
            <a:avLst/>
          </a:prstGeom>
          <a:solidFill>
            <a:srgbClr val="6A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14666200">
            <a:off x="8949672" y="6840904"/>
            <a:ext cx="1388696" cy="1388696"/>
          </a:xfrm>
          <a:prstGeom prst="rect">
            <a:avLst/>
          </a:prstGeom>
          <a:solidFill>
            <a:srgbClr val="70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11712831">
            <a:off x="6494041" y="7054388"/>
            <a:ext cx="1175212" cy="1175212"/>
          </a:xfrm>
          <a:prstGeom prst="rect">
            <a:avLst/>
          </a:prstGeom>
          <a:solidFill>
            <a:srgbClr val="66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15096786">
            <a:off x="-697783" y="7514197"/>
            <a:ext cx="659926" cy="659926"/>
          </a:xfrm>
          <a:prstGeom prst="rect">
            <a:avLst/>
          </a:prstGeom>
          <a:solidFill>
            <a:srgbClr val="6B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9774208">
            <a:off x="11080102" y="7326215"/>
            <a:ext cx="903385" cy="903385"/>
          </a:xfrm>
          <a:prstGeom prst="rect">
            <a:avLst/>
          </a:prstGeom>
          <a:solidFill>
            <a:srgbClr val="67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9595161">
            <a:off x="7812995" y="7167138"/>
            <a:ext cx="1062462" cy="1062462"/>
          </a:xfrm>
          <a:prstGeom prst="rect">
            <a:avLst/>
          </a:prstGeom>
          <a:solidFill>
            <a:srgbClr val="68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16046096">
            <a:off x="-790555" y="6620283"/>
            <a:ext cx="1609317" cy="1609317"/>
          </a:xfrm>
          <a:prstGeom prst="rect">
            <a:avLst/>
          </a:prstGeom>
          <a:solidFill>
            <a:srgbClr val="65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16011268">
            <a:off x="5881851" y="7747152"/>
            <a:ext cx="482448" cy="482448"/>
          </a:xfrm>
          <a:prstGeom prst="rect">
            <a:avLst/>
          </a:prstGeom>
          <a:solidFill>
            <a:srgbClr val="6D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11092909">
            <a:off x="5410452" y="7336369"/>
            <a:ext cx="893231" cy="893231"/>
          </a:xfrm>
          <a:prstGeom prst="rect">
            <a:avLst/>
          </a:prstGeom>
          <a:solidFill>
            <a:srgbClr val="6C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13081342">
            <a:off x="2160816" y="6467560"/>
            <a:ext cx="1762040" cy="1762040"/>
          </a:xfrm>
          <a:prstGeom prst="rect">
            <a:avLst/>
          </a:prstGeom>
          <a:solidFill>
            <a:srgbClr val="72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3571043">
            <a:off x="12296601" y="6810201"/>
            <a:ext cx="1419399" cy="1419399"/>
          </a:xfrm>
          <a:prstGeom prst="rect">
            <a:avLst/>
          </a:prstGeom>
          <a:solidFill>
            <a:srgbClr val="66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15857623">
            <a:off x="6531373" y="6781455"/>
            <a:ext cx="1448145" cy="1448145"/>
          </a:xfrm>
          <a:prstGeom prst="rect">
            <a:avLst/>
          </a:prstGeom>
          <a:solidFill>
            <a:srgbClr val="6F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7534293">
            <a:off x="6646594" y="6567377"/>
            <a:ext cx="1662223" cy="1662223"/>
          </a:xfrm>
          <a:prstGeom prst="rect">
            <a:avLst/>
          </a:prstGeom>
          <a:solidFill>
            <a:srgbClr val="70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2035341">
            <a:off x="11923578" y="6437178"/>
            <a:ext cx="1792422" cy="1792422"/>
          </a:xfrm>
          <a:prstGeom prst="rect">
            <a:avLst/>
          </a:prstGeom>
          <a:solidFill>
            <a:srgbClr val="6C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17263697">
            <a:off x="11329251" y="7496443"/>
            <a:ext cx="733157" cy="733157"/>
          </a:xfrm>
          <a:prstGeom prst="rect">
            <a:avLst/>
          </a:prstGeom>
          <a:solidFill>
            <a:srgbClr val="68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1778306">
            <a:off x="3227096" y="7480993"/>
            <a:ext cx="748607" cy="748607"/>
          </a:xfrm>
          <a:prstGeom prst="rect">
            <a:avLst/>
          </a:prstGeom>
          <a:solidFill>
            <a:srgbClr val="6B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20107543">
            <a:off x="5131734" y="7167368"/>
            <a:ext cx="1062232" cy="1062232"/>
          </a:xfrm>
          <a:prstGeom prst="rect">
            <a:avLst/>
          </a:prstGeom>
          <a:solidFill>
            <a:srgbClr val="65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21436553">
            <a:off x="11193685" y="6808890"/>
            <a:ext cx="1420710" cy="1420710"/>
          </a:xfrm>
          <a:prstGeom prst="rect">
            <a:avLst/>
          </a:prstGeom>
          <a:solidFill>
            <a:srgbClr val="71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17774091">
            <a:off x="2452094" y="6542588"/>
            <a:ext cx="1687012" cy="1687012"/>
          </a:xfrm>
          <a:prstGeom prst="rect">
            <a:avLst/>
          </a:prstGeom>
          <a:solidFill>
            <a:srgbClr val="71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19860482">
            <a:off x="4869782" y="7306133"/>
            <a:ext cx="923467" cy="923467"/>
          </a:xfrm>
          <a:prstGeom prst="rect">
            <a:avLst/>
          </a:prstGeom>
          <a:solidFill>
            <a:srgbClr val="6B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259243">
            <a:off x="8925385" y="6875012"/>
            <a:ext cx="1354588" cy="1354588"/>
          </a:xfrm>
          <a:prstGeom prst="rect">
            <a:avLst/>
          </a:prstGeom>
          <a:solidFill>
            <a:srgbClr val="71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19720839">
            <a:off x="4983443" y="7769376"/>
            <a:ext cx="460224" cy="460224"/>
          </a:xfrm>
          <a:prstGeom prst="rect">
            <a:avLst/>
          </a:prstGeom>
          <a:solidFill>
            <a:srgbClr val="67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20061929">
            <a:off x="9150801" y="6773919"/>
            <a:ext cx="1455681" cy="1455681"/>
          </a:xfrm>
          <a:prstGeom prst="rect">
            <a:avLst/>
          </a:prstGeom>
          <a:solidFill>
            <a:srgbClr val="68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16487936">
            <a:off x="3077677" y="7047542"/>
            <a:ext cx="1182058" cy="1182058"/>
          </a:xfrm>
          <a:prstGeom prst="rect">
            <a:avLst/>
          </a:prstGeom>
          <a:solidFill>
            <a:srgbClr val="6E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18366848">
            <a:off x="1806120" y="7229412"/>
            <a:ext cx="1000188" cy="1000188"/>
          </a:xfrm>
          <a:prstGeom prst="rect">
            <a:avLst/>
          </a:prstGeom>
          <a:solidFill>
            <a:srgbClr val="67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2320459">
            <a:off x="-298304" y="7380904"/>
            <a:ext cx="848696" cy="848696"/>
          </a:xfrm>
          <a:prstGeom prst="rect">
            <a:avLst/>
          </a:prstGeom>
          <a:solidFill>
            <a:srgbClr val="6C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17632720">
            <a:off x="5145792" y="6781417"/>
            <a:ext cx="1448183" cy="1448183"/>
          </a:xfrm>
          <a:prstGeom prst="rect">
            <a:avLst/>
          </a:prstGeom>
          <a:solidFill>
            <a:srgbClr val="6A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21472093">
            <a:off x="3741387" y="7170705"/>
            <a:ext cx="1058895" cy="1058895"/>
          </a:xfrm>
          <a:prstGeom prst="rect">
            <a:avLst/>
          </a:prstGeom>
          <a:solidFill>
            <a:srgbClr val="70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13634197">
            <a:off x="-861063" y="7043341"/>
            <a:ext cx="1186259" cy="1186259"/>
          </a:xfrm>
          <a:prstGeom prst="rect">
            <a:avLst/>
          </a:prstGeom>
          <a:solidFill>
            <a:srgbClr val="67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Mushfiqur Rahim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Bangladesh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28800" y="914400"/>
            <a:ext cx="3657600" cy="457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5" name="Picture 10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3657600" cy="457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389120" y="5303520"/>
            <a:ext cx="1828800" cy="914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7" name="Picture 10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5303520"/>
            <a:ext cx="1828800" cy="914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73152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DOB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9 May 1987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00584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Birth Place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Bogra, Bangladesh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73152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Rahima Khatun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100584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Mahbub Habib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73152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Height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5'3"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100584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Marital Status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Married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868680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Retired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8686800" y="45720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Mushfiqur Rahim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Bangladesh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  <p:pic>
        <p:nvPicPr>
          <p:cNvPr id="5" name="Picture 4" descr="Mushfiqur Rahim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1201392" cy="3428995"/>
          </a:xfrm>
          <a:prstGeom prst="rect">
            <a:avLst/>
          </a:prstGeom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228600" y="914400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Mushfiqur Rahim_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43395"/>
            <a:ext cx="11201392" cy="3428995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228600" y="4343395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2880" y="914400"/>
          <a:ext cx="1828800" cy="2560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612880" y="475488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Run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10233116">
            <a:off x="1917456" y="7740824"/>
            <a:ext cx="488776" cy="488776"/>
          </a:xfrm>
          <a:prstGeom prst="rect">
            <a:avLst/>
          </a:prstGeom>
          <a:solidFill>
            <a:srgbClr val="69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18726608">
            <a:off x="8665496" y="7694628"/>
            <a:ext cx="534972" cy="534972"/>
          </a:xfrm>
          <a:prstGeom prst="rect">
            <a:avLst/>
          </a:prstGeom>
          <a:solidFill>
            <a:srgbClr val="72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10044054">
            <a:off x="12885969" y="7339645"/>
            <a:ext cx="830031" cy="830031"/>
          </a:xfrm>
          <a:prstGeom prst="rect">
            <a:avLst/>
          </a:prstGeom>
          <a:solidFill>
            <a:srgbClr val="71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12529185">
            <a:off x="7633673" y="6424411"/>
            <a:ext cx="1805189" cy="1805189"/>
          </a:xfrm>
          <a:prstGeom prst="rect">
            <a:avLst/>
          </a:prstGeom>
          <a:solidFill>
            <a:srgbClr val="6F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7294268">
            <a:off x="5407508" y="7517662"/>
            <a:ext cx="711938" cy="711938"/>
          </a:xfrm>
          <a:prstGeom prst="rect">
            <a:avLst/>
          </a:prstGeom>
          <a:solidFill>
            <a:srgbClr val="71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5305400">
            <a:off x="9157225" y="6721820"/>
            <a:ext cx="1507780" cy="1507780"/>
          </a:xfrm>
          <a:prstGeom prst="rect">
            <a:avLst/>
          </a:prstGeom>
          <a:solidFill>
            <a:srgbClr val="6B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4658480">
            <a:off x="11761905" y="6690662"/>
            <a:ext cx="1538938" cy="1538938"/>
          </a:xfrm>
          <a:prstGeom prst="rect">
            <a:avLst/>
          </a:prstGeom>
          <a:solidFill>
            <a:srgbClr val="68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51900">
            <a:off x="2792480" y="7180451"/>
            <a:ext cx="1049149" cy="1049149"/>
          </a:xfrm>
          <a:prstGeom prst="rect">
            <a:avLst/>
          </a:prstGeom>
          <a:solidFill>
            <a:srgbClr val="6D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14241292">
            <a:off x="111734" y="7002425"/>
            <a:ext cx="1227175" cy="1227175"/>
          </a:xfrm>
          <a:prstGeom prst="rect">
            <a:avLst/>
          </a:prstGeom>
          <a:solidFill>
            <a:srgbClr val="73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14451791">
            <a:off x="-1606144" y="7393652"/>
            <a:ext cx="835948" cy="835948"/>
          </a:xfrm>
          <a:prstGeom prst="rect">
            <a:avLst/>
          </a:prstGeom>
          <a:solidFill>
            <a:srgbClr val="6D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2639590">
            <a:off x="1685647" y="7201720"/>
            <a:ext cx="1027880" cy="1027880"/>
          </a:xfrm>
          <a:prstGeom prst="rect">
            <a:avLst/>
          </a:prstGeom>
          <a:solidFill>
            <a:srgbClr val="68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20705479">
            <a:off x="9581894" y="6915343"/>
            <a:ext cx="1314257" cy="1314257"/>
          </a:xfrm>
          <a:prstGeom prst="rect">
            <a:avLst/>
          </a:prstGeom>
          <a:solidFill>
            <a:srgbClr val="66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1459653">
            <a:off x="3103171" y="6732288"/>
            <a:ext cx="1497312" cy="1497312"/>
          </a:xfrm>
          <a:prstGeom prst="rect">
            <a:avLst/>
          </a:prstGeom>
          <a:solidFill>
            <a:srgbClr val="65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2242509">
            <a:off x="9983791" y="6988976"/>
            <a:ext cx="1240624" cy="1240624"/>
          </a:xfrm>
          <a:prstGeom prst="rect">
            <a:avLst/>
          </a:prstGeom>
          <a:solidFill>
            <a:srgbClr val="72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4529923">
            <a:off x="8144891" y="7577530"/>
            <a:ext cx="652070" cy="652070"/>
          </a:xfrm>
          <a:prstGeom prst="rect">
            <a:avLst/>
          </a:prstGeom>
          <a:solidFill>
            <a:srgbClr val="6E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3761526">
            <a:off x="4946085" y="7123025"/>
            <a:ext cx="1106575" cy="1106575"/>
          </a:xfrm>
          <a:prstGeom prst="rect">
            <a:avLst/>
          </a:prstGeom>
          <a:solidFill>
            <a:srgbClr val="72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7047442">
            <a:off x="7170655" y="6766809"/>
            <a:ext cx="1462791" cy="1462791"/>
          </a:xfrm>
          <a:prstGeom prst="rect">
            <a:avLst/>
          </a:prstGeom>
          <a:solidFill>
            <a:srgbClr val="68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6718480">
            <a:off x="12100391" y="7428182"/>
            <a:ext cx="801418" cy="801418"/>
          </a:xfrm>
          <a:prstGeom prst="rect">
            <a:avLst/>
          </a:prstGeom>
          <a:solidFill>
            <a:srgbClr val="67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4001735">
            <a:off x="8220130" y="6801244"/>
            <a:ext cx="1428356" cy="1428356"/>
          </a:xfrm>
          <a:prstGeom prst="rect">
            <a:avLst/>
          </a:prstGeom>
          <a:solidFill>
            <a:srgbClr val="65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16995186">
            <a:off x="9816272" y="6519070"/>
            <a:ext cx="1710530" cy="1710530"/>
          </a:xfrm>
          <a:prstGeom prst="rect">
            <a:avLst/>
          </a:prstGeom>
          <a:solidFill>
            <a:srgbClr val="73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11930455">
            <a:off x="12880129" y="7393729"/>
            <a:ext cx="835871" cy="835871"/>
          </a:xfrm>
          <a:prstGeom prst="rect">
            <a:avLst/>
          </a:prstGeom>
          <a:solidFill>
            <a:srgbClr val="70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3622545">
            <a:off x="4558723" y="7025632"/>
            <a:ext cx="1203968" cy="1203968"/>
          </a:xfrm>
          <a:prstGeom prst="rect">
            <a:avLst/>
          </a:prstGeom>
          <a:solidFill>
            <a:srgbClr val="73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18006003">
            <a:off x="4175211" y="7764884"/>
            <a:ext cx="464229" cy="464229"/>
          </a:xfrm>
          <a:prstGeom prst="rect">
            <a:avLst/>
          </a:prstGeom>
          <a:solidFill>
            <a:srgbClr val="66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18731343">
            <a:off x="6100121" y="7692214"/>
            <a:ext cx="537386" cy="537386"/>
          </a:xfrm>
          <a:prstGeom prst="rect">
            <a:avLst/>
          </a:prstGeom>
          <a:solidFill>
            <a:srgbClr val="73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21510181">
            <a:off x="8080598" y="7069497"/>
            <a:ext cx="1160103" cy="1160103"/>
          </a:xfrm>
          <a:prstGeom prst="rect">
            <a:avLst/>
          </a:prstGeom>
          <a:solidFill>
            <a:srgbClr val="6D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10875363">
            <a:off x="3917588" y="6640873"/>
            <a:ext cx="1588727" cy="1588727"/>
          </a:xfrm>
          <a:prstGeom prst="rect">
            <a:avLst/>
          </a:prstGeom>
          <a:solidFill>
            <a:srgbClr val="6F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11176112">
            <a:off x="8650578" y="7383758"/>
            <a:ext cx="845842" cy="845842"/>
          </a:xfrm>
          <a:prstGeom prst="rect">
            <a:avLst/>
          </a:prstGeom>
          <a:solidFill>
            <a:srgbClr val="70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10794524">
            <a:off x="3818276" y="7242416"/>
            <a:ext cx="987184" cy="987184"/>
          </a:xfrm>
          <a:prstGeom prst="rect">
            <a:avLst/>
          </a:prstGeom>
          <a:solidFill>
            <a:srgbClr val="73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10081481">
            <a:off x="10543560" y="6749064"/>
            <a:ext cx="1480536" cy="1480536"/>
          </a:xfrm>
          <a:prstGeom prst="rect">
            <a:avLst/>
          </a:prstGeom>
          <a:solidFill>
            <a:srgbClr val="6D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3738776">
            <a:off x="6034145" y="7697072"/>
            <a:ext cx="532528" cy="532528"/>
          </a:xfrm>
          <a:prstGeom prst="rect">
            <a:avLst/>
          </a:prstGeom>
          <a:solidFill>
            <a:srgbClr val="71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11391351">
            <a:off x="847398" y="7222804"/>
            <a:ext cx="1006796" cy="1006796"/>
          </a:xfrm>
          <a:prstGeom prst="rect">
            <a:avLst/>
          </a:prstGeom>
          <a:solidFill>
            <a:srgbClr val="6A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14075606">
            <a:off x="8182236" y="7164894"/>
            <a:ext cx="1064706" cy="1064706"/>
          </a:xfrm>
          <a:prstGeom prst="rect">
            <a:avLst/>
          </a:prstGeom>
          <a:solidFill>
            <a:srgbClr val="66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14489529">
            <a:off x="9907422" y="7104770"/>
            <a:ext cx="1124830" cy="1124830"/>
          </a:xfrm>
          <a:prstGeom prst="rect">
            <a:avLst/>
          </a:prstGeom>
          <a:solidFill>
            <a:srgbClr val="64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13571991">
            <a:off x="4370483" y="7312088"/>
            <a:ext cx="917512" cy="917512"/>
          </a:xfrm>
          <a:prstGeom prst="rect">
            <a:avLst/>
          </a:prstGeom>
          <a:solidFill>
            <a:srgbClr val="73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11499062">
            <a:off x="12071409" y="6585009"/>
            <a:ext cx="1644591" cy="1644591"/>
          </a:xfrm>
          <a:prstGeom prst="rect">
            <a:avLst/>
          </a:prstGeom>
          <a:solidFill>
            <a:srgbClr val="66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20578219">
            <a:off x="7798243" y="7370918"/>
            <a:ext cx="858682" cy="858682"/>
          </a:xfrm>
          <a:prstGeom prst="rect">
            <a:avLst/>
          </a:prstGeom>
          <a:solidFill>
            <a:srgbClr val="65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16386959">
            <a:off x="8679298" y="7109056"/>
            <a:ext cx="1120544" cy="1120544"/>
          </a:xfrm>
          <a:prstGeom prst="rect">
            <a:avLst/>
          </a:prstGeom>
          <a:solidFill>
            <a:srgbClr val="70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8904814">
            <a:off x="12039173" y="6665627"/>
            <a:ext cx="1563973" cy="1563973"/>
          </a:xfrm>
          <a:prstGeom prst="rect">
            <a:avLst/>
          </a:prstGeom>
          <a:solidFill>
            <a:srgbClr val="6C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474535">
            <a:off x="12763217" y="7276817"/>
            <a:ext cx="952783" cy="952783"/>
          </a:xfrm>
          <a:prstGeom prst="rect">
            <a:avLst/>
          </a:prstGeom>
          <a:solidFill>
            <a:srgbClr val="72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3112641">
            <a:off x="10616346" y="6512269"/>
            <a:ext cx="1717331" cy="1717331"/>
          </a:xfrm>
          <a:prstGeom prst="rect">
            <a:avLst/>
          </a:prstGeom>
          <a:solidFill>
            <a:srgbClr val="6F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13483671">
            <a:off x="-1697338" y="6506131"/>
            <a:ext cx="1723469" cy="1723469"/>
          </a:xfrm>
          <a:prstGeom prst="rect">
            <a:avLst/>
          </a:prstGeom>
          <a:solidFill>
            <a:srgbClr val="72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15861314">
            <a:off x="6041405" y="7522832"/>
            <a:ext cx="706768" cy="706768"/>
          </a:xfrm>
          <a:prstGeom prst="rect">
            <a:avLst/>
          </a:prstGeom>
          <a:solidFill>
            <a:srgbClr val="69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11644535">
            <a:off x="4144868" y="7273482"/>
            <a:ext cx="956118" cy="956118"/>
          </a:xfrm>
          <a:prstGeom prst="rect">
            <a:avLst/>
          </a:prstGeom>
          <a:solidFill>
            <a:srgbClr val="70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20921432">
            <a:off x="1689789" y="6916984"/>
            <a:ext cx="1312616" cy="1312616"/>
          </a:xfrm>
          <a:prstGeom prst="rect">
            <a:avLst/>
          </a:prstGeom>
          <a:solidFill>
            <a:srgbClr val="6F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6108690">
            <a:off x="4659891" y="7665997"/>
            <a:ext cx="477811" cy="477811"/>
          </a:xfrm>
          <a:prstGeom prst="rect">
            <a:avLst/>
          </a:prstGeom>
          <a:solidFill>
            <a:srgbClr val="71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97241">
            <a:off x="1454963" y="6830856"/>
            <a:ext cx="1398744" cy="1398744"/>
          </a:xfrm>
          <a:prstGeom prst="rect">
            <a:avLst/>
          </a:prstGeom>
          <a:solidFill>
            <a:srgbClr val="6A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1997741">
            <a:off x="6910528" y="7101853"/>
            <a:ext cx="1127747" cy="1127747"/>
          </a:xfrm>
          <a:prstGeom prst="rect">
            <a:avLst/>
          </a:prstGeom>
          <a:solidFill>
            <a:srgbClr val="65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20797887">
            <a:off x="3117360" y="7247386"/>
            <a:ext cx="982214" cy="982214"/>
          </a:xfrm>
          <a:prstGeom prst="rect">
            <a:avLst/>
          </a:prstGeom>
          <a:solidFill>
            <a:srgbClr val="6B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6109132">
            <a:off x="741063" y="7193716"/>
            <a:ext cx="1035884" cy="1035884"/>
          </a:xfrm>
          <a:prstGeom prst="rect">
            <a:avLst/>
          </a:prstGeom>
          <a:solidFill>
            <a:srgbClr val="6C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3828499">
            <a:off x="6545725" y="6719978"/>
            <a:ext cx="1509622" cy="1509622"/>
          </a:xfrm>
          <a:prstGeom prst="rect">
            <a:avLst/>
          </a:prstGeom>
          <a:solidFill>
            <a:srgbClr val="6C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14347439">
            <a:off x="12210728" y="7136235"/>
            <a:ext cx="1093365" cy="1093365"/>
          </a:xfrm>
          <a:prstGeom prst="rect">
            <a:avLst/>
          </a:prstGeom>
          <a:solidFill>
            <a:srgbClr val="6C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3786449">
            <a:off x="12578260" y="7120941"/>
            <a:ext cx="1108659" cy="1108659"/>
          </a:xfrm>
          <a:prstGeom prst="rect">
            <a:avLst/>
          </a:prstGeom>
          <a:solidFill>
            <a:srgbClr val="6B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258434">
            <a:off x="10336810" y="6799785"/>
            <a:ext cx="1429815" cy="1429815"/>
          </a:xfrm>
          <a:prstGeom prst="rect">
            <a:avLst/>
          </a:prstGeom>
          <a:solidFill>
            <a:srgbClr val="65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13061276">
            <a:off x="9376396" y="6710673"/>
            <a:ext cx="1518927" cy="1518927"/>
          </a:xfrm>
          <a:prstGeom prst="rect">
            <a:avLst/>
          </a:prstGeom>
          <a:solidFill>
            <a:srgbClr val="73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2025172">
            <a:off x="-1445886" y="6959946"/>
            <a:ext cx="1269654" cy="1269654"/>
          </a:xfrm>
          <a:prstGeom prst="rect">
            <a:avLst/>
          </a:prstGeom>
          <a:solidFill>
            <a:srgbClr val="64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7614065">
            <a:off x="5152882" y="6758655"/>
            <a:ext cx="1470945" cy="1470945"/>
          </a:xfrm>
          <a:prstGeom prst="rect">
            <a:avLst/>
          </a:prstGeom>
          <a:solidFill>
            <a:srgbClr val="6D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12790577">
            <a:off x="8475049" y="7137090"/>
            <a:ext cx="1092510" cy="1092510"/>
          </a:xfrm>
          <a:prstGeom prst="rect">
            <a:avLst/>
          </a:prstGeom>
          <a:solidFill>
            <a:srgbClr val="72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5781985">
            <a:off x="10659618" y="6979673"/>
            <a:ext cx="1249927" cy="1249927"/>
          </a:xfrm>
          <a:prstGeom prst="rect">
            <a:avLst/>
          </a:prstGeom>
          <a:solidFill>
            <a:srgbClr val="6E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12194241">
            <a:off x="6381294" y="6999489"/>
            <a:ext cx="1230111" cy="1230111"/>
          </a:xfrm>
          <a:prstGeom prst="rect">
            <a:avLst/>
          </a:prstGeom>
          <a:solidFill>
            <a:srgbClr val="6E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20750884">
            <a:off x="8194667" y="7133595"/>
            <a:ext cx="1096005" cy="1096005"/>
          </a:xfrm>
          <a:prstGeom prst="rect">
            <a:avLst/>
          </a:prstGeom>
          <a:solidFill>
            <a:srgbClr val="71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13440461">
            <a:off x="8632743" y="7596406"/>
            <a:ext cx="633194" cy="633194"/>
          </a:xfrm>
          <a:prstGeom prst="rect">
            <a:avLst/>
          </a:prstGeom>
          <a:solidFill>
            <a:srgbClr val="70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16241429">
            <a:off x="2349128" y="6812449"/>
            <a:ext cx="1417151" cy="1417151"/>
          </a:xfrm>
          <a:prstGeom prst="rect">
            <a:avLst/>
          </a:prstGeom>
          <a:solidFill>
            <a:srgbClr val="6B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15591279">
            <a:off x="1536515" y="7250596"/>
            <a:ext cx="979004" cy="979004"/>
          </a:xfrm>
          <a:prstGeom prst="rect">
            <a:avLst/>
          </a:prstGeom>
          <a:solidFill>
            <a:srgbClr val="6F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20437820">
            <a:off x="6437113" y="6499713"/>
            <a:ext cx="1729887" cy="1729887"/>
          </a:xfrm>
          <a:prstGeom prst="rect">
            <a:avLst/>
          </a:prstGeom>
          <a:solidFill>
            <a:srgbClr val="70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1216644">
            <a:off x="12451187" y="6964787"/>
            <a:ext cx="1264813" cy="1264813"/>
          </a:xfrm>
          <a:prstGeom prst="rect">
            <a:avLst/>
          </a:prstGeom>
          <a:solidFill>
            <a:srgbClr val="67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8078612">
            <a:off x="5046489" y="7362807"/>
            <a:ext cx="521107" cy="521107"/>
          </a:xfrm>
          <a:prstGeom prst="rect">
            <a:avLst/>
          </a:prstGeom>
          <a:solidFill>
            <a:srgbClr val="67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20676938">
            <a:off x="12525484" y="7039084"/>
            <a:ext cx="1190516" cy="1190516"/>
          </a:xfrm>
          <a:prstGeom prst="rect">
            <a:avLst/>
          </a:prstGeom>
          <a:solidFill>
            <a:srgbClr val="65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1709969">
            <a:off x="11120733" y="7172215"/>
            <a:ext cx="1057385" cy="1057385"/>
          </a:xfrm>
          <a:prstGeom prst="rect">
            <a:avLst/>
          </a:prstGeom>
          <a:solidFill>
            <a:srgbClr val="65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20737826">
            <a:off x="5022348" y="6698701"/>
            <a:ext cx="1530899" cy="1530899"/>
          </a:xfrm>
          <a:prstGeom prst="rect">
            <a:avLst/>
          </a:prstGeom>
          <a:solidFill>
            <a:srgbClr val="6C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14493746">
            <a:off x="2623904" y="6682071"/>
            <a:ext cx="1547529" cy="1547529"/>
          </a:xfrm>
          <a:prstGeom prst="rect">
            <a:avLst/>
          </a:prstGeom>
          <a:solidFill>
            <a:srgbClr val="64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9220213">
            <a:off x="5596901" y="7453013"/>
            <a:ext cx="776587" cy="776587"/>
          </a:xfrm>
          <a:prstGeom prst="rect">
            <a:avLst/>
          </a:prstGeom>
          <a:solidFill>
            <a:srgbClr val="6A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1428854">
            <a:off x="4489505" y="7093514"/>
            <a:ext cx="1136086" cy="1136086"/>
          </a:xfrm>
          <a:prstGeom prst="rect">
            <a:avLst/>
          </a:prstGeom>
          <a:solidFill>
            <a:srgbClr val="6A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474553">
            <a:off x="390321" y="7017209"/>
            <a:ext cx="1212391" cy="1212391"/>
          </a:xfrm>
          <a:prstGeom prst="rect">
            <a:avLst/>
          </a:prstGeom>
          <a:solidFill>
            <a:srgbClr val="6F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20027650">
            <a:off x="954891" y="7250217"/>
            <a:ext cx="979383" cy="979383"/>
          </a:xfrm>
          <a:prstGeom prst="rect">
            <a:avLst/>
          </a:prstGeom>
          <a:solidFill>
            <a:srgbClr val="68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5185940">
            <a:off x="11956169" y="6469769"/>
            <a:ext cx="1759831" cy="1759831"/>
          </a:xfrm>
          <a:prstGeom prst="rect">
            <a:avLst/>
          </a:prstGeom>
          <a:solidFill>
            <a:srgbClr val="70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6925189">
            <a:off x="3799975" y="6784117"/>
            <a:ext cx="1445483" cy="1445483"/>
          </a:xfrm>
          <a:prstGeom prst="rect">
            <a:avLst/>
          </a:prstGeom>
          <a:solidFill>
            <a:srgbClr val="64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18736676">
            <a:off x="8400629" y="7448533"/>
            <a:ext cx="781067" cy="781067"/>
          </a:xfrm>
          <a:prstGeom prst="rect">
            <a:avLst/>
          </a:prstGeom>
          <a:solidFill>
            <a:srgbClr val="64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18727156">
            <a:off x="10628086" y="7312526"/>
            <a:ext cx="917074" cy="917074"/>
          </a:xfrm>
          <a:prstGeom prst="rect">
            <a:avLst/>
          </a:prstGeom>
          <a:solidFill>
            <a:srgbClr val="70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288175">
            <a:off x="2105611" y="6917965"/>
            <a:ext cx="1311635" cy="1311635"/>
          </a:xfrm>
          <a:prstGeom prst="rect">
            <a:avLst/>
          </a:prstGeom>
          <a:solidFill>
            <a:srgbClr val="65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6358913">
            <a:off x="3392856" y="7425382"/>
            <a:ext cx="804218" cy="804218"/>
          </a:xfrm>
          <a:prstGeom prst="rect">
            <a:avLst/>
          </a:prstGeom>
          <a:solidFill>
            <a:srgbClr val="6C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7468265">
            <a:off x="12148473" y="6662073"/>
            <a:ext cx="1567527" cy="1567527"/>
          </a:xfrm>
          <a:prstGeom prst="rect">
            <a:avLst/>
          </a:prstGeom>
          <a:solidFill>
            <a:srgbClr val="64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3545208">
            <a:off x="-717169" y="7529144"/>
            <a:ext cx="537709" cy="537709"/>
          </a:xfrm>
          <a:prstGeom prst="rect">
            <a:avLst/>
          </a:prstGeom>
          <a:solidFill>
            <a:srgbClr val="72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20826786">
            <a:off x="4257944" y="7458275"/>
            <a:ext cx="771325" cy="771325"/>
          </a:xfrm>
          <a:prstGeom prst="rect">
            <a:avLst/>
          </a:prstGeom>
          <a:solidFill>
            <a:srgbClr val="65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9636524">
            <a:off x="10181820" y="7117555"/>
            <a:ext cx="1112045" cy="1112045"/>
          </a:xfrm>
          <a:prstGeom prst="rect">
            <a:avLst/>
          </a:prstGeom>
          <a:solidFill>
            <a:srgbClr val="67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9883087">
            <a:off x="4497752" y="7211705"/>
            <a:ext cx="1017895" cy="1017895"/>
          </a:xfrm>
          <a:prstGeom prst="rect">
            <a:avLst/>
          </a:prstGeom>
          <a:solidFill>
            <a:srgbClr val="6F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2464307">
            <a:off x="-642484" y="7588980"/>
            <a:ext cx="640620" cy="640620"/>
          </a:xfrm>
          <a:prstGeom prst="rect">
            <a:avLst/>
          </a:prstGeom>
          <a:solidFill>
            <a:srgbClr val="71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11134702">
            <a:off x="7994840" y="7040136"/>
            <a:ext cx="1189464" cy="1189464"/>
          </a:xfrm>
          <a:prstGeom prst="rect">
            <a:avLst/>
          </a:prstGeom>
          <a:solidFill>
            <a:srgbClr val="67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12648807">
            <a:off x="7450516" y="7340407"/>
            <a:ext cx="889193" cy="889193"/>
          </a:xfrm>
          <a:prstGeom prst="rect">
            <a:avLst/>
          </a:prstGeom>
          <a:solidFill>
            <a:srgbClr val="6E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20318778">
            <a:off x="11318140" y="7207084"/>
            <a:ext cx="1022516" cy="1022516"/>
          </a:xfrm>
          <a:prstGeom prst="rect">
            <a:avLst/>
          </a:prstGeom>
          <a:solidFill>
            <a:srgbClr val="6A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16865709">
            <a:off x="1542075" y="6410976"/>
            <a:ext cx="1818624" cy="1818624"/>
          </a:xfrm>
          <a:prstGeom prst="rect">
            <a:avLst/>
          </a:prstGeom>
          <a:solidFill>
            <a:srgbClr val="6C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21370722">
            <a:off x="4616587" y="6880238"/>
            <a:ext cx="1349362" cy="1349362"/>
          </a:xfrm>
          <a:prstGeom prst="rect">
            <a:avLst/>
          </a:prstGeom>
          <a:solidFill>
            <a:srgbClr val="67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6541727">
            <a:off x="1253753" y="7489504"/>
            <a:ext cx="740096" cy="740096"/>
          </a:xfrm>
          <a:prstGeom prst="rect">
            <a:avLst/>
          </a:prstGeom>
          <a:solidFill>
            <a:srgbClr val="6A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9872388">
            <a:off x="-260408" y="6973220"/>
            <a:ext cx="1256380" cy="1256380"/>
          </a:xfrm>
          <a:prstGeom prst="rect">
            <a:avLst/>
          </a:prstGeom>
          <a:solidFill>
            <a:srgbClr val="66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19417746">
            <a:off x="4559349" y="7595720"/>
            <a:ext cx="633880" cy="633880"/>
          </a:xfrm>
          <a:prstGeom prst="rect">
            <a:avLst/>
          </a:prstGeom>
          <a:solidFill>
            <a:srgbClr val="65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3832406">
            <a:off x="6670222" y="6693435"/>
            <a:ext cx="1536165" cy="1536165"/>
          </a:xfrm>
          <a:prstGeom prst="rect">
            <a:avLst/>
          </a:prstGeom>
          <a:solidFill>
            <a:srgbClr val="68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16669784">
            <a:off x="11092428" y="7270155"/>
            <a:ext cx="959445" cy="959445"/>
          </a:xfrm>
          <a:prstGeom prst="rect">
            <a:avLst/>
          </a:prstGeom>
          <a:solidFill>
            <a:srgbClr val="6E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807936">
            <a:off x="5989138" y="6749233"/>
            <a:ext cx="1480367" cy="1480367"/>
          </a:xfrm>
          <a:prstGeom prst="rect">
            <a:avLst/>
          </a:prstGeom>
          <a:solidFill>
            <a:srgbClr val="73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4768013">
            <a:off x="11143964" y="7163834"/>
            <a:ext cx="1065766" cy="1065766"/>
          </a:xfrm>
          <a:prstGeom prst="rect">
            <a:avLst/>
          </a:prstGeom>
          <a:solidFill>
            <a:srgbClr val="65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7508095">
            <a:off x="1977170" y="6637781"/>
            <a:ext cx="1591819" cy="1591819"/>
          </a:xfrm>
          <a:prstGeom prst="rect">
            <a:avLst/>
          </a:prstGeom>
          <a:solidFill>
            <a:srgbClr val="6B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20814078">
            <a:off x="-1547983" y="7371983"/>
            <a:ext cx="857617" cy="857617"/>
          </a:xfrm>
          <a:prstGeom prst="rect">
            <a:avLst/>
          </a:prstGeom>
          <a:solidFill>
            <a:srgbClr val="6B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Kumar Sangakkara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Sri Lanka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28800" y="914400"/>
            <a:ext cx="3657600" cy="457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5" name="Picture 10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3657600" cy="457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389120" y="5303520"/>
            <a:ext cx="1828800" cy="914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7" name="Picture 10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5303520"/>
            <a:ext cx="1828800" cy="914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73152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DOB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27 Oct 1977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00584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Birth Place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Matale, Sri Lanka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73152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Kumari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100584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Kshema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73152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Height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5'10"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100584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Marital Status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Married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868680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Retired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8686800" y="45720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Kumar Sangakkara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Sri Lanka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  <p:pic>
        <p:nvPicPr>
          <p:cNvPr id="5" name="Picture 4" descr="Kumar Sangakkara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1201392" cy="3428995"/>
          </a:xfrm>
          <a:prstGeom prst="rect">
            <a:avLst/>
          </a:prstGeom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228600" y="914400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Kumar Sangakkara_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43395"/>
            <a:ext cx="11201392" cy="3428995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228600" y="4343395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2880" y="914400"/>
          <a:ext cx="1828800" cy="2926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612880" y="530352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Run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9782064">
            <a:off x="2168032" y="7734463"/>
            <a:ext cx="495137" cy="495137"/>
          </a:xfrm>
          <a:prstGeom prst="rect">
            <a:avLst/>
          </a:prstGeom>
          <a:solidFill>
            <a:srgbClr val="6B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7465605">
            <a:off x="-468683" y="7325608"/>
            <a:ext cx="903992" cy="903992"/>
          </a:xfrm>
          <a:prstGeom prst="rect">
            <a:avLst/>
          </a:prstGeom>
          <a:solidFill>
            <a:srgbClr val="6E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16942159">
            <a:off x="12167183" y="6680783"/>
            <a:ext cx="1548817" cy="1548817"/>
          </a:xfrm>
          <a:prstGeom prst="rect">
            <a:avLst/>
          </a:prstGeom>
          <a:solidFill>
            <a:srgbClr val="68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34265">
            <a:off x="10580445" y="7515612"/>
            <a:ext cx="633204" cy="633204"/>
          </a:xfrm>
          <a:prstGeom prst="rect">
            <a:avLst/>
          </a:prstGeom>
          <a:solidFill>
            <a:srgbClr val="65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13055068">
            <a:off x="7830621" y="6557312"/>
            <a:ext cx="1672288" cy="1672288"/>
          </a:xfrm>
          <a:prstGeom prst="rect">
            <a:avLst/>
          </a:prstGeom>
          <a:solidFill>
            <a:srgbClr val="6A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5285350">
            <a:off x="1244781" y="6451071"/>
            <a:ext cx="1778529" cy="1778529"/>
          </a:xfrm>
          <a:prstGeom prst="rect">
            <a:avLst/>
          </a:prstGeom>
          <a:solidFill>
            <a:srgbClr val="73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14492888">
            <a:off x="6741926" y="7719969"/>
            <a:ext cx="509631" cy="509631"/>
          </a:xfrm>
          <a:prstGeom prst="rect">
            <a:avLst/>
          </a:prstGeom>
          <a:solidFill>
            <a:srgbClr val="70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17562462">
            <a:off x="2819451" y="7438591"/>
            <a:ext cx="791009" cy="791009"/>
          </a:xfrm>
          <a:prstGeom prst="rect">
            <a:avLst/>
          </a:prstGeom>
          <a:solidFill>
            <a:srgbClr val="66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15086760">
            <a:off x="8480390" y="7634777"/>
            <a:ext cx="594823" cy="594823"/>
          </a:xfrm>
          <a:prstGeom prst="rect">
            <a:avLst/>
          </a:prstGeom>
          <a:solidFill>
            <a:srgbClr val="70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15549254">
            <a:off x="3414440" y="7371983"/>
            <a:ext cx="857617" cy="857617"/>
          </a:xfrm>
          <a:prstGeom prst="rect">
            <a:avLst/>
          </a:prstGeom>
          <a:solidFill>
            <a:srgbClr val="6E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16367484">
            <a:off x="5336758" y="6793305"/>
            <a:ext cx="1436295" cy="1436295"/>
          </a:xfrm>
          <a:prstGeom prst="rect">
            <a:avLst/>
          </a:prstGeom>
          <a:solidFill>
            <a:srgbClr val="72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17107096">
            <a:off x="8308001" y="6962189"/>
            <a:ext cx="1267411" cy="1267411"/>
          </a:xfrm>
          <a:prstGeom prst="rect">
            <a:avLst/>
          </a:prstGeom>
          <a:solidFill>
            <a:srgbClr val="67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3160624">
            <a:off x="10810442" y="6875052"/>
            <a:ext cx="1354548" cy="1354548"/>
          </a:xfrm>
          <a:prstGeom prst="rect">
            <a:avLst/>
          </a:prstGeom>
          <a:solidFill>
            <a:srgbClr val="6D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4427396">
            <a:off x="2788270" y="7631648"/>
            <a:ext cx="597952" cy="597952"/>
          </a:xfrm>
          <a:prstGeom prst="rect">
            <a:avLst/>
          </a:prstGeom>
          <a:solidFill>
            <a:srgbClr val="67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8242003">
            <a:off x="7135563" y="6677935"/>
            <a:ext cx="1551665" cy="1551665"/>
          </a:xfrm>
          <a:prstGeom prst="rect">
            <a:avLst/>
          </a:prstGeom>
          <a:solidFill>
            <a:srgbClr val="66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16365952">
            <a:off x="10685937" y="7147899"/>
            <a:ext cx="1081701" cy="1081701"/>
          </a:xfrm>
          <a:prstGeom prst="rect">
            <a:avLst/>
          </a:prstGeom>
          <a:solidFill>
            <a:srgbClr val="66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8658868">
            <a:off x="2564546" y="6784604"/>
            <a:ext cx="1444996" cy="1444996"/>
          </a:xfrm>
          <a:prstGeom prst="rect">
            <a:avLst/>
          </a:prstGeom>
          <a:solidFill>
            <a:srgbClr val="70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18847594">
            <a:off x="6862570" y="6757420"/>
            <a:ext cx="1472180" cy="1472180"/>
          </a:xfrm>
          <a:prstGeom prst="rect">
            <a:avLst/>
          </a:prstGeom>
          <a:solidFill>
            <a:srgbClr val="71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17568957">
            <a:off x="4350082" y="6414562"/>
            <a:ext cx="1815038" cy="1815038"/>
          </a:xfrm>
          <a:prstGeom prst="rect">
            <a:avLst/>
          </a:prstGeom>
          <a:solidFill>
            <a:srgbClr val="6F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21426140">
            <a:off x="267394" y="7406576"/>
            <a:ext cx="823024" cy="823024"/>
          </a:xfrm>
          <a:prstGeom prst="rect">
            <a:avLst/>
          </a:prstGeom>
          <a:solidFill>
            <a:srgbClr val="72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389583">
            <a:off x="6920068" y="6889081"/>
            <a:ext cx="1340519" cy="1340519"/>
          </a:xfrm>
          <a:prstGeom prst="rect">
            <a:avLst/>
          </a:prstGeom>
          <a:solidFill>
            <a:srgbClr val="68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9681402">
            <a:off x="3235989" y="7071716"/>
            <a:ext cx="1157884" cy="1157884"/>
          </a:xfrm>
          <a:prstGeom prst="rect">
            <a:avLst/>
          </a:prstGeom>
          <a:solidFill>
            <a:srgbClr val="73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14495000">
            <a:off x="1347807" y="7602596"/>
            <a:ext cx="627004" cy="627004"/>
          </a:xfrm>
          <a:prstGeom prst="rect">
            <a:avLst/>
          </a:prstGeom>
          <a:solidFill>
            <a:srgbClr val="72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7852505">
            <a:off x="5428733" y="6686084"/>
            <a:ext cx="1543516" cy="1543516"/>
          </a:xfrm>
          <a:prstGeom prst="rect">
            <a:avLst/>
          </a:prstGeom>
          <a:solidFill>
            <a:srgbClr val="68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19288212">
            <a:off x="-1060515" y="6621835"/>
            <a:ext cx="1607765" cy="1607765"/>
          </a:xfrm>
          <a:prstGeom prst="rect">
            <a:avLst/>
          </a:prstGeom>
          <a:solidFill>
            <a:srgbClr val="70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9852356">
            <a:off x="12063029" y="7532699"/>
            <a:ext cx="696901" cy="696901"/>
          </a:xfrm>
          <a:prstGeom prst="rect">
            <a:avLst/>
          </a:prstGeom>
          <a:solidFill>
            <a:srgbClr val="70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4049434">
            <a:off x="-1403749" y="6862933"/>
            <a:ext cx="1366667" cy="1366667"/>
          </a:xfrm>
          <a:prstGeom prst="rect">
            <a:avLst/>
          </a:prstGeom>
          <a:solidFill>
            <a:srgbClr val="68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5603860">
            <a:off x="10371349" y="6936376"/>
            <a:ext cx="1293224" cy="1293224"/>
          </a:xfrm>
          <a:prstGeom prst="rect">
            <a:avLst/>
          </a:prstGeom>
          <a:solidFill>
            <a:srgbClr val="6C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7775362">
            <a:off x="8596898" y="7309375"/>
            <a:ext cx="920225" cy="920225"/>
          </a:xfrm>
          <a:prstGeom prst="rect">
            <a:avLst/>
          </a:prstGeom>
          <a:solidFill>
            <a:srgbClr val="6F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20025885">
            <a:off x="9042254" y="7366276"/>
            <a:ext cx="863324" cy="863324"/>
          </a:xfrm>
          <a:prstGeom prst="rect">
            <a:avLst/>
          </a:prstGeom>
          <a:solidFill>
            <a:srgbClr val="66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2208959">
            <a:off x="4928361" y="7134849"/>
            <a:ext cx="1094751" cy="1094751"/>
          </a:xfrm>
          <a:prstGeom prst="rect">
            <a:avLst/>
          </a:prstGeom>
          <a:solidFill>
            <a:srgbClr val="73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20566673">
            <a:off x="535612" y="7391144"/>
            <a:ext cx="838456" cy="838456"/>
          </a:xfrm>
          <a:prstGeom prst="rect">
            <a:avLst/>
          </a:prstGeom>
          <a:solidFill>
            <a:srgbClr val="6F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6755311">
            <a:off x="6504886" y="7551894"/>
            <a:ext cx="664267" cy="664267"/>
          </a:xfrm>
          <a:prstGeom prst="rect">
            <a:avLst/>
          </a:prstGeom>
          <a:solidFill>
            <a:srgbClr val="6B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1595374">
            <a:off x="1160267" y="7551626"/>
            <a:ext cx="655885" cy="655885"/>
          </a:xfrm>
          <a:prstGeom prst="rect">
            <a:avLst/>
          </a:prstGeom>
          <a:solidFill>
            <a:srgbClr val="71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10041046">
            <a:off x="229638" y="6798520"/>
            <a:ext cx="1431080" cy="1431080"/>
          </a:xfrm>
          <a:prstGeom prst="rect">
            <a:avLst/>
          </a:prstGeom>
          <a:solidFill>
            <a:srgbClr val="69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3629012">
            <a:off x="9731067" y="6553152"/>
            <a:ext cx="1676448" cy="1676448"/>
          </a:xfrm>
          <a:prstGeom prst="rect">
            <a:avLst/>
          </a:prstGeom>
          <a:solidFill>
            <a:srgbClr val="68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19183016">
            <a:off x="2186050" y="6873583"/>
            <a:ext cx="1356017" cy="1356017"/>
          </a:xfrm>
          <a:prstGeom prst="rect">
            <a:avLst/>
          </a:prstGeom>
          <a:solidFill>
            <a:srgbClr val="66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10895836">
            <a:off x="10110952" y="6925546"/>
            <a:ext cx="1304054" cy="1304054"/>
          </a:xfrm>
          <a:prstGeom prst="rect">
            <a:avLst/>
          </a:prstGeom>
          <a:solidFill>
            <a:srgbClr val="6B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5926960">
            <a:off x="3735492" y="7042979"/>
            <a:ext cx="1186621" cy="1186621"/>
          </a:xfrm>
          <a:prstGeom prst="rect">
            <a:avLst/>
          </a:prstGeom>
          <a:solidFill>
            <a:srgbClr val="6B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17224667">
            <a:off x="-90164" y="7524938"/>
            <a:ext cx="704662" cy="704662"/>
          </a:xfrm>
          <a:prstGeom prst="rect">
            <a:avLst/>
          </a:prstGeom>
          <a:solidFill>
            <a:srgbClr val="71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6305666">
            <a:off x="-1164483" y="7254442"/>
            <a:ext cx="975158" cy="975158"/>
          </a:xfrm>
          <a:prstGeom prst="rect">
            <a:avLst/>
          </a:prstGeom>
          <a:solidFill>
            <a:srgbClr val="69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9130266">
            <a:off x="10776626" y="6799031"/>
            <a:ext cx="1430569" cy="1430569"/>
          </a:xfrm>
          <a:prstGeom prst="rect">
            <a:avLst/>
          </a:prstGeom>
          <a:solidFill>
            <a:srgbClr val="6B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11235701">
            <a:off x="12871701" y="7385301"/>
            <a:ext cx="844299" cy="844299"/>
          </a:xfrm>
          <a:prstGeom prst="rect">
            <a:avLst/>
          </a:prstGeom>
          <a:solidFill>
            <a:srgbClr val="6C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15710595">
            <a:off x="-1363338" y="7728495"/>
            <a:ext cx="501105" cy="501105"/>
          </a:xfrm>
          <a:prstGeom prst="rect">
            <a:avLst/>
          </a:prstGeom>
          <a:solidFill>
            <a:srgbClr val="64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17412632">
            <a:off x="2860912" y="7137834"/>
            <a:ext cx="1091766" cy="1091766"/>
          </a:xfrm>
          <a:prstGeom prst="rect">
            <a:avLst/>
          </a:prstGeom>
          <a:solidFill>
            <a:srgbClr val="6C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15460074">
            <a:off x="6543454" y="6509406"/>
            <a:ext cx="1720194" cy="1720194"/>
          </a:xfrm>
          <a:prstGeom prst="rect">
            <a:avLst/>
          </a:prstGeom>
          <a:solidFill>
            <a:srgbClr val="6E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7027909">
            <a:off x="227246" y="7040750"/>
            <a:ext cx="1188850" cy="1188850"/>
          </a:xfrm>
          <a:prstGeom prst="rect">
            <a:avLst/>
          </a:prstGeom>
          <a:solidFill>
            <a:srgbClr val="6D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3228360">
            <a:off x="7592578" y="7360793"/>
            <a:ext cx="754648" cy="754648"/>
          </a:xfrm>
          <a:prstGeom prst="rect">
            <a:avLst/>
          </a:prstGeom>
          <a:solidFill>
            <a:srgbClr val="6C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20536832">
            <a:off x="2314478" y="7023086"/>
            <a:ext cx="1206514" cy="1206514"/>
          </a:xfrm>
          <a:prstGeom prst="rect">
            <a:avLst/>
          </a:prstGeom>
          <a:solidFill>
            <a:srgbClr val="69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6085842">
            <a:off x="2864612" y="7095643"/>
            <a:ext cx="1133957" cy="1133957"/>
          </a:xfrm>
          <a:prstGeom prst="rect">
            <a:avLst/>
          </a:prstGeom>
          <a:solidFill>
            <a:srgbClr val="65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6508010">
            <a:off x="-293637" y="7252900"/>
            <a:ext cx="976700" cy="976700"/>
          </a:xfrm>
          <a:prstGeom prst="rect">
            <a:avLst/>
          </a:prstGeom>
          <a:solidFill>
            <a:srgbClr val="6D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2831913">
            <a:off x="6100007" y="7066029"/>
            <a:ext cx="1163571" cy="1163571"/>
          </a:xfrm>
          <a:prstGeom prst="rect">
            <a:avLst/>
          </a:prstGeom>
          <a:solidFill>
            <a:srgbClr val="70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2361017">
            <a:off x="888419" y="6616813"/>
            <a:ext cx="1612787" cy="1612787"/>
          </a:xfrm>
          <a:prstGeom prst="rect">
            <a:avLst/>
          </a:prstGeom>
          <a:solidFill>
            <a:srgbClr val="68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20646718">
            <a:off x="1331907" y="6492699"/>
            <a:ext cx="1736901" cy="1736901"/>
          </a:xfrm>
          <a:prstGeom prst="rect">
            <a:avLst/>
          </a:prstGeom>
          <a:solidFill>
            <a:srgbClr val="65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3637263">
            <a:off x="2399905" y="7208416"/>
            <a:ext cx="1021184" cy="1021184"/>
          </a:xfrm>
          <a:prstGeom prst="rect">
            <a:avLst/>
          </a:prstGeom>
          <a:solidFill>
            <a:srgbClr val="69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7141236">
            <a:off x="13127806" y="7641406"/>
            <a:ext cx="588194" cy="588194"/>
          </a:xfrm>
          <a:prstGeom prst="rect">
            <a:avLst/>
          </a:prstGeom>
          <a:solidFill>
            <a:srgbClr val="69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7510373">
            <a:off x="12080133" y="7602370"/>
            <a:ext cx="627230" cy="627230"/>
          </a:xfrm>
          <a:prstGeom prst="rect">
            <a:avLst/>
          </a:prstGeom>
          <a:solidFill>
            <a:srgbClr val="72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6586261">
            <a:off x="11909726" y="7107535"/>
            <a:ext cx="1122065" cy="1122065"/>
          </a:xfrm>
          <a:prstGeom prst="rect">
            <a:avLst/>
          </a:prstGeom>
          <a:solidFill>
            <a:srgbClr val="6E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6083131">
            <a:off x="4433272" y="7102827"/>
            <a:ext cx="1126773" cy="1126773"/>
          </a:xfrm>
          <a:prstGeom prst="rect">
            <a:avLst/>
          </a:prstGeom>
          <a:solidFill>
            <a:srgbClr val="67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5278686">
            <a:off x="10223952" y="7290745"/>
            <a:ext cx="938855" cy="938855"/>
          </a:xfrm>
          <a:prstGeom prst="rect">
            <a:avLst/>
          </a:prstGeom>
          <a:solidFill>
            <a:srgbClr val="71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18084374">
            <a:off x="13092589" y="7606189"/>
            <a:ext cx="623411" cy="623411"/>
          </a:xfrm>
          <a:prstGeom prst="rect">
            <a:avLst/>
          </a:prstGeom>
          <a:solidFill>
            <a:srgbClr val="6B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1543912">
            <a:off x="5862078" y="6415692"/>
            <a:ext cx="1813908" cy="1813908"/>
          </a:xfrm>
          <a:prstGeom prst="rect">
            <a:avLst/>
          </a:prstGeom>
          <a:solidFill>
            <a:srgbClr val="71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7590882">
            <a:off x="6514085" y="6522985"/>
            <a:ext cx="1706615" cy="1706615"/>
          </a:xfrm>
          <a:prstGeom prst="rect">
            <a:avLst/>
          </a:prstGeom>
          <a:solidFill>
            <a:srgbClr val="66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6052391">
            <a:off x="4985073" y="7525802"/>
            <a:ext cx="703798" cy="703798"/>
          </a:xfrm>
          <a:prstGeom prst="rect">
            <a:avLst/>
          </a:prstGeom>
          <a:solidFill>
            <a:srgbClr val="6E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11150599">
            <a:off x="12482189" y="6995789"/>
            <a:ext cx="1233811" cy="1233811"/>
          </a:xfrm>
          <a:prstGeom prst="rect">
            <a:avLst/>
          </a:prstGeom>
          <a:solidFill>
            <a:srgbClr val="6F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6153519">
            <a:off x="12392183" y="6905783"/>
            <a:ext cx="1323817" cy="1323817"/>
          </a:xfrm>
          <a:prstGeom prst="rect">
            <a:avLst/>
          </a:prstGeom>
          <a:solidFill>
            <a:srgbClr val="6E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4874139">
            <a:off x="8906722" y="7044762"/>
            <a:ext cx="1184838" cy="1184838"/>
          </a:xfrm>
          <a:prstGeom prst="rect">
            <a:avLst/>
          </a:prstGeom>
          <a:solidFill>
            <a:srgbClr val="68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4973549">
            <a:off x="8972454" y="7571239"/>
            <a:ext cx="658361" cy="658361"/>
          </a:xfrm>
          <a:prstGeom prst="rect">
            <a:avLst/>
          </a:prstGeom>
          <a:solidFill>
            <a:srgbClr val="69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12075848">
            <a:off x="11940774" y="6624877"/>
            <a:ext cx="1604723" cy="1604723"/>
          </a:xfrm>
          <a:prstGeom prst="rect">
            <a:avLst/>
          </a:prstGeom>
          <a:solidFill>
            <a:srgbClr val="69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12648462">
            <a:off x="-250294" y="7259313"/>
            <a:ext cx="970287" cy="970287"/>
          </a:xfrm>
          <a:prstGeom prst="rect">
            <a:avLst/>
          </a:prstGeom>
          <a:solidFill>
            <a:srgbClr val="64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5066905">
            <a:off x="3866725" y="7413115"/>
            <a:ext cx="816485" cy="816485"/>
          </a:xfrm>
          <a:prstGeom prst="rect">
            <a:avLst/>
          </a:prstGeom>
          <a:solidFill>
            <a:srgbClr val="6E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1907965">
            <a:off x="8227766" y="6815659"/>
            <a:ext cx="1413941" cy="1413941"/>
          </a:xfrm>
          <a:prstGeom prst="rect">
            <a:avLst/>
          </a:prstGeom>
          <a:solidFill>
            <a:srgbClr val="6A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19558010">
            <a:off x="4665991" y="6817769"/>
            <a:ext cx="1411831" cy="1411831"/>
          </a:xfrm>
          <a:prstGeom prst="rect">
            <a:avLst/>
          </a:prstGeom>
          <a:solidFill>
            <a:srgbClr val="70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13500286">
            <a:off x="13046194" y="7484977"/>
            <a:ext cx="669806" cy="669806"/>
          </a:xfrm>
          <a:prstGeom prst="rect">
            <a:avLst/>
          </a:prstGeom>
          <a:solidFill>
            <a:srgbClr val="73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20570303">
            <a:off x="1882092" y="7703065"/>
            <a:ext cx="526535" cy="526535"/>
          </a:xfrm>
          <a:prstGeom prst="rect">
            <a:avLst/>
          </a:prstGeom>
          <a:solidFill>
            <a:srgbClr val="67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14309729">
            <a:off x="5525647" y="6567520"/>
            <a:ext cx="1662080" cy="1662080"/>
          </a:xfrm>
          <a:prstGeom prst="rect">
            <a:avLst/>
          </a:prstGeom>
          <a:solidFill>
            <a:srgbClr val="66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2201368">
            <a:off x="9548675" y="6647643"/>
            <a:ext cx="1581957" cy="1581957"/>
          </a:xfrm>
          <a:prstGeom prst="rect">
            <a:avLst/>
          </a:prstGeom>
          <a:solidFill>
            <a:srgbClr val="64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1550509">
            <a:off x="10939997" y="6928935"/>
            <a:ext cx="1300665" cy="1300665"/>
          </a:xfrm>
          <a:prstGeom prst="rect">
            <a:avLst/>
          </a:prstGeom>
          <a:solidFill>
            <a:srgbClr val="6F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19625552">
            <a:off x="3316339" y="7624239"/>
            <a:ext cx="605361" cy="605361"/>
          </a:xfrm>
          <a:prstGeom prst="rect">
            <a:avLst/>
          </a:prstGeom>
          <a:solidFill>
            <a:srgbClr val="6F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5562603">
            <a:off x="3357988" y="7035271"/>
            <a:ext cx="1194329" cy="1194329"/>
          </a:xfrm>
          <a:prstGeom prst="rect">
            <a:avLst/>
          </a:prstGeom>
          <a:solidFill>
            <a:srgbClr val="6C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7515626">
            <a:off x="-1002695" y="6812439"/>
            <a:ext cx="1417161" cy="1417161"/>
          </a:xfrm>
          <a:prstGeom prst="rect">
            <a:avLst/>
          </a:prstGeom>
          <a:solidFill>
            <a:srgbClr val="69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10136303">
            <a:off x="6330515" y="6418790"/>
            <a:ext cx="1810810" cy="1810810"/>
          </a:xfrm>
          <a:prstGeom prst="rect">
            <a:avLst/>
          </a:prstGeom>
          <a:solidFill>
            <a:srgbClr val="71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7720023">
            <a:off x="9904676" y="7181385"/>
            <a:ext cx="1048215" cy="1048215"/>
          </a:xfrm>
          <a:prstGeom prst="rect">
            <a:avLst/>
          </a:prstGeom>
          <a:solidFill>
            <a:srgbClr val="73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6378907">
            <a:off x="-932616" y="6685889"/>
            <a:ext cx="1543711" cy="1543711"/>
          </a:xfrm>
          <a:prstGeom prst="rect">
            <a:avLst/>
          </a:prstGeom>
          <a:solidFill>
            <a:srgbClr val="67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13633187">
            <a:off x="4413940" y="7285436"/>
            <a:ext cx="944164" cy="944164"/>
          </a:xfrm>
          <a:prstGeom prst="rect">
            <a:avLst/>
          </a:prstGeom>
          <a:solidFill>
            <a:srgbClr val="6B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16042141">
            <a:off x="7885779" y="6992052"/>
            <a:ext cx="1237548" cy="1237548"/>
          </a:xfrm>
          <a:prstGeom prst="rect">
            <a:avLst/>
          </a:prstGeom>
          <a:solidFill>
            <a:srgbClr val="71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17118146">
            <a:off x="9250231" y="6526670"/>
            <a:ext cx="1702930" cy="1702930"/>
          </a:xfrm>
          <a:prstGeom prst="rect">
            <a:avLst/>
          </a:prstGeom>
          <a:solidFill>
            <a:srgbClr val="68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4740049">
            <a:off x="12825181" y="7601403"/>
            <a:ext cx="628197" cy="628197"/>
          </a:xfrm>
          <a:prstGeom prst="rect">
            <a:avLst/>
          </a:prstGeom>
          <a:solidFill>
            <a:srgbClr val="73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21292552">
            <a:off x="2015736" y="7401293"/>
            <a:ext cx="828307" cy="828307"/>
          </a:xfrm>
          <a:prstGeom prst="rect">
            <a:avLst/>
          </a:prstGeom>
          <a:solidFill>
            <a:srgbClr val="72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10827089">
            <a:off x="5713002" y="6879923"/>
            <a:ext cx="1349677" cy="1349677"/>
          </a:xfrm>
          <a:prstGeom prst="rect">
            <a:avLst/>
          </a:prstGeom>
          <a:solidFill>
            <a:srgbClr val="71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20623478">
            <a:off x="5625693" y="7524695"/>
            <a:ext cx="704905" cy="704905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17706108">
            <a:off x="1912628" y="7051383"/>
            <a:ext cx="1178217" cy="1178217"/>
          </a:xfrm>
          <a:prstGeom prst="rect">
            <a:avLst/>
          </a:prstGeom>
          <a:solidFill>
            <a:srgbClr val="69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20464791">
            <a:off x="2879271" y="7714100"/>
            <a:ext cx="515500" cy="515500"/>
          </a:xfrm>
          <a:prstGeom prst="rect">
            <a:avLst/>
          </a:prstGeom>
          <a:solidFill>
            <a:srgbClr val="6C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20301756">
            <a:off x="7176085" y="6892382"/>
            <a:ext cx="1337218" cy="1337218"/>
          </a:xfrm>
          <a:prstGeom prst="rect">
            <a:avLst/>
          </a:prstGeom>
          <a:solidFill>
            <a:srgbClr val="66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14251187">
            <a:off x="2010310" y="6973340"/>
            <a:ext cx="1256260" cy="1256260"/>
          </a:xfrm>
          <a:prstGeom prst="rect">
            <a:avLst/>
          </a:prstGeom>
          <a:solidFill>
            <a:srgbClr val="6A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5496689">
            <a:off x="5346985" y="6603402"/>
            <a:ext cx="1626198" cy="1626198"/>
          </a:xfrm>
          <a:prstGeom prst="rect">
            <a:avLst/>
          </a:prstGeom>
          <a:solidFill>
            <a:srgbClr val="66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21356614">
            <a:off x="6763703" y="6715764"/>
            <a:ext cx="1513836" cy="1513836"/>
          </a:xfrm>
          <a:prstGeom prst="rect">
            <a:avLst/>
          </a:prstGeom>
          <a:solidFill>
            <a:srgbClr val="65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7192924">
            <a:off x="12248534" y="6762134"/>
            <a:ext cx="1467466" cy="1467466"/>
          </a:xfrm>
          <a:prstGeom prst="rect">
            <a:avLst/>
          </a:prstGeom>
          <a:solidFill>
            <a:srgbClr val="6C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1028050">
            <a:off x="6533154" y="7479666"/>
            <a:ext cx="749934" cy="749934"/>
          </a:xfrm>
          <a:prstGeom prst="rect">
            <a:avLst/>
          </a:prstGeom>
          <a:solidFill>
            <a:srgbClr val="65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5094489">
            <a:off x="755380" y="7524223"/>
            <a:ext cx="705377" cy="705377"/>
          </a:xfrm>
          <a:prstGeom prst="rect">
            <a:avLst/>
          </a:prstGeom>
          <a:solidFill>
            <a:srgbClr val="70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Inzamam-ul-Haq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Pakistan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28800" y="914400"/>
            <a:ext cx="3657600" cy="457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5" name="Picture 10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3657600" cy="457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389120" y="5303520"/>
            <a:ext cx="1828800" cy="914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7" name="Picture 10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5303520"/>
            <a:ext cx="1828800" cy="914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73152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DOB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 Mar 1970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00584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Birth Place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Multan, Pakistan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73152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100584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Peerzada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73152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Height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6'3"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100584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Marital Status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Married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868680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Retired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8686800" y="45720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35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Inzamam-ul-Haq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Pakistan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  <p:pic>
        <p:nvPicPr>
          <p:cNvPr id="5" name="Picture 4" descr="Inzamam-ul-Haq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1201392" cy="3428995"/>
          </a:xfrm>
          <a:prstGeom prst="rect">
            <a:avLst/>
          </a:prstGeom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228600" y="914400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nzamam-ul-Haq_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43395"/>
            <a:ext cx="11201392" cy="3428995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228600" y="4343395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2880" y="914400"/>
          <a:ext cx="1828800" cy="2926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612880" y="530352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Run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329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5492988">
            <a:off x="8059124" y="7185036"/>
            <a:ext cx="1044564" cy="1044564"/>
          </a:xfrm>
          <a:prstGeom prst="rect">
            <a:avLst/>
          </a:prstGeom>
          <a:solidFill>
            <a:srgbClr val="72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11595891">
            <a:off x="2642267" y="6750149"/>
            <a:ext cx="1479451" cy="1479451"/>
          </a:xfrm>
          <a:prstGeom prst="rect">
            <a:avLst/>
          </a:prstGeom>
          <a:solidFill>
            <a:srgbClr val="66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13565091">
            <a:off x="-193927" y="7190161"/>
            <a:ext cx="1039439" cy="1039439"/>
          </a:xfrm>
          <a:prstGeom prst="rect">
            <a:avLst/>
          </a:prstGeom>
          <a:solidFill>
            <a:srgbClr val="73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10838869">
            <a:off x="11153535" y="6523141"/>
            <a:ext cx="1706459" cy="1706459"/>
          </a:xfrm>
          <a:prstGeom prst="rect">
            <a:avLst/>
          </a:prstGeom>
          <a:solidFill>
            <a:srgbClr val="6B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2278077">
            <a:off x="6984191" y="7561107"/>
            <a:ext cx="668493" cy="668493"/>
          </a:xfrm>
          <a:prstGeom prst="rect">
            <a:avLst/>
          </a:prstGeom>
          <a:solidFill>
            <a:srgbClr val="72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16572952">
            <a:off x="5474892" y="6692865"/>
            <a:ext cx="1536735" cy="1536735"/>
          </a:xfrm>
          <a:prstGeom prst="rect">
            <a:avLst/>
          </a:prstGeom>
          <a:solidFill>
            <a:srgbClr val="6E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12567076">
            <a:off x="7338041" y="7063793"/>
            <a:ext cx="1165807" cy="1165807"/>
          </a:xfrm>
          <a:prstGeom prst="rect">
            <a:avLst/>
          </a:prstGeom>
          <a:solidFill>
            <a:srgbClr val="70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12619605">
            <a:off x="3521679" y="6919036"/>
            <a:ext cx="1310564" cy="1310564"/>
          </a:xfrm>
          <a:prstGeom prst="rect">
            <a:avLst/>
          </a:prstGeom>
          <a:solidFill>
            <a:srgbClr val="69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16192373">
            <a:off x="1259691" y="7603341"/>
            <a:ext cx="626259" cy="626259"/>
          </a:xfrm>
          <a:prstGeom prst="rect">
            <a:avLst/>
          </a:prstGeom>
          <a:solidFill>
            <a:srgbClr val="70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15772733">
            <a:off x="9575769" y="7411622"/>
            <a:ext cx="817978" cy="817978"/>
          </a:xfrm>
          <a:prstGeom prst="rect">
            <a:avLst/>
          </a:prstGeom>
          <a:solidFill>
            <a:srgbClr val="6A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18055519">
            <a:off x="6603752" y="7180699"/>
            <a:ext cx="1048901" cy="1048901"/>
          </a:xfrm>
          <a:prstGeom prst="rect">
            <a:avLst/>
          </a:prstGeom>
          <a:solidFill>
            <a:srgbClr val="72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1440617">
            <a:off x="1429130" y="6807389"/>
            <a:ext cx="1422211" cy="1422211"/>
          </a:xfrm>
          <a:prstGeom prst="rect">
            <a:avLst/>
          </a:prstGeom>
          <a:solidFill>
            <a:srgbClr val="69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8206491">
            <a:off x="7908472" y="7022795"/>
            <a:ext cx="1206805" cy="1206805"/>
          </a:xfrm>
          <a:prstGeom prst="rect">
            <a:avLst/>
          </a:prstGeom>
          <a:solidFill>
            <a:srgbClr val="71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15771609">
            <a:off x="-694956" y="6685842"/>
            <a:ext cx="1543758" cy="1543758"/>
          </a:xfrm>
          <a:prstGeom prst="rect">
            <a:avLst/>
          </a:prstGeom>
          <a:solidFill>
            <a:srgbClr val="64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18998522">
            <a:off x="8510810" y="7528439"/>
            <a:ext cx="523478" cy="523478"/>
          </a:xfrm>
          <a:prstGeom prst="rect">
            <a:avLst/>
          </a:prstGeom>
          <a:solidFill>
            <a:srgbClr val="6E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7122221">
            <a:off x="9825835" y="7159057"/>
            <a:ext cx="1070543" cy="1070543"/>
          </a:xfrm>
          <a:prstGeom prst="rect">
            <a:avLst/>
          </a:prstGeom>
          <a:solidFill>
            <a:srgbClr val="72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19442603">
            <a:off x="2121936" y="7591753"/>
            <a:ext cx="637847" cy="637847"/>
          </a:xfrm>
          <a:prstGeom prst="rect">
            <a:avLst/>
          </a:prstGeom>
          <a:solidFill>
            <a:srgbClr val="68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15399858">
            <a:off x="11432471" y="7122102"/>
            <a:ext cx="1107498" cy="1107498"/>
          </a:xfrm>
          <a:prstGeom prst="rect">
            <a:avLst/>
          </a:prstGeom>
          <a:solidFill>
            <a:srgbClr val="6D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252255">
            <a:off x="5044650" y="6527783"/>
            <a:ext cx="1701817" cy="1701817"/>
          </a:xfrm>
          <a:prstGeom prst="rect">
            <a:avLst/>
          </a:prstGeom>
          <a:solidFill>
            <a:srgbClr val="6B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17535362">
            <a:off x="8902272" y="7398573"/>
            <a:ext cx="831027" cy="831027"/>
          </a:xfrm>
          <a:prstGeom prst="rect">
            <a:avLst/>
          </a:prstGeom>
          <a:solidFill>
            <a:srgbClr val="65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655882">
            <a:off x="3559740" y="7105117"/>
            <a:ext cx="1124483" cy="1124483"/>
          </a:xfrm>
          <a:prstGeom prst="rect">
            <a:avLst/>
          </a:prstGeom>
          <a:solidFill>
            <a:srgbClr val="73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20818803">
            <a:off x="-696187" y="7155275"/>
            <a:ext cx="1074325" cy="1074325"/>
          </a:xfrm>
          <a:prstGeom prst="rect">
            <a:avLst/>
          </a:prstGeom>
          <a:solidFill>
            <a:srgbClr val="72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14119757">
            <a:off x="12176156" y="6689756"/>
            <a:ext cx="1539844" cy="1539844"/>
          </a:xfrm>
          <a:prstGeom prst="rect">
            <a:avLst/>
          </a:prstGeom>
          <a:solidFill>
            <a:srgbClr val="6B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9686159">
            <a:off x="4728313" y="7171963"/>
            <a:ext cx="1057637" cy="1057637"/>
          </a:xfrm>
          <a:prstGeom prst="rect">
            <a:avLst/>
          </a:prstGeom>
          <a:solidFill>
            <a:srgbClr val="69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1955685">
            <a:off x="1564807" y="7408473"/>
            <a:ext cx="821127" cy="821127"/>
          </a:xfrm>
          <a:prstGeom prst="rect">
            <a:avLst/>
          </a:prstGeom>
          <a:solidFill>
            <a:srgbClr val="68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11046799">
            <a:off x="12639934" y="7153534"/>
            <a:ext cx="1076066" cy="1076066"/>
          </a:xfrm>
          <a:prstGeom prst="rect">
            <a:avLst/>
          </a:prstGeom>
          <a:solidFill>
            <a:srgbClr val="64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8188713">
            <a:off x="10586000" y="7045514"/>
            <a:ext cx="1184086" cy="1184086"/>
          </a:xfrm>
          <a:prstGeom prst="rect">
            <a:avLst/>
          </a:prstGeom>
          <a:solidFill>
            <a:srgbClr val="65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11216987">
            <a:off x="12449954" y="7111412"/>
            <a:ext cx="1118188" cy="1118188"/>
          </a:xfrm>
          <a:prstGeom prst="rect">
            <a:avLst/>
          </a:prstGeom>
          <a:solidFill>
            <a:srgbClr val="68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19472909">
            <a:off x="5489476" y="7310591"/>
            <a:ext cx="919009" cy="919009"/>
          </a:xfrm>
          <a:prstGeom prst="rect">
            <a:avLst/>
          </a:prstGeom>
          <a:solidFill>
            <a:srgbClr val="6B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4075751">
            <a:off x="3303284" y="7702501"/>
            <a:ext cx="497906" cy="497906"/>
          </a:xfrm>
          <a:prstGeom prst="rect">
            <a:avLst/>
          </a:prstGeom>
          <a:solidFill>
            <a:srgbClr val="68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18112381">
            <a:off x="12648838" y="7538233"/>
            <a:ext cx="691367" cy="691367"/>
          </a:xfrm>
          <a:prstGeom prst="rect">
            <a:avLst/>
          </a:prstGeom>
          <a:solidFill>
            <a:srgbClr val="65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15557236">
            <a:off x="6365728" y="6707466"/>
            <a:ext cx="1522134" cy="1522134"/>
          </a:xfrm>
          <a:prstGeom prst="rect">
            <a:avLst/>
          </a:prstGeom>
          <a:solidFill>
            <a:srgbClr val="6E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20160487">
            <a:off x="10099826" y="6640186"/>
            <a:ext cx="1589414" cy="1589414"/>
          </a:xfrm>
          <a:prstGeom prst="rect">
            <a:avLst/>
          </a:prstGeom>
          <a:solidFill>
            <a:srgbClr val="72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7636410">
            <a:off x="5923917" y="7251978"/>
            <a:ext cx="977622" cy="977622"/>
          </a:xfrm>
          <a:prstGeom prst="rect">
            <a:avLst/>
          </a:prstGeom>
          <a:solidFill>
            <a:srgbClr val="67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2043501">
            <a:off x="12882775" y="7471803"/>
            <a:ext cx="643210" cy="643210"/>
          </a:xfrm>
          <a:prstGeom prst="rect">
            <a:avLst/>
          </a:prstGeom>
          <a:solidFill>
            <a:srgbClr val="72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14372003">
            <a:off x="-409647" y="6838870"/>
            <a:ext cx="1390730" cy="1390730"/>
          </a:xfrm>
          <a:prstGeom prst="rect">
            <a:avLst/>
          </a:prstGeom>
          <a:solidFill>
            <a:srgbClr val="6A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6307288">
            <a:off x="7118473" y="6564459"/>
            <a:ext cx="1665141" cy="1665141"/>
          </a:xfrm>
          <a:prstGeom prst="rect">
            <a:avLst/>
          </a:prstGeom>
          <a:solidFill>
            <a:srgbClr val="6E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12922859">
            <a:off x="-1019499" y="6669120"/>
            <a:ext cx="1560480" cy="1560480"/>
          </a:xfrm>
          <a:prstGeom prst="rect">
            <a:avLst/>
          </a:prstGeom>
          <a:solidFill>
            <a:srgbClr val="72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6787158">
            <a:off x="12794222" y="7307822"/>
            <a:ext cx="921778" cy="921778"/>
          </a:xfrm>
          <a:prstGeom prst="rect">
            <a:avLst/>
          </a:prstGeom>
          <a:solidFill>
            <a:srgbClr val="65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9399954">
            <a:off x="4536356" y="7377712"/>
            <a:ext cx="851888" cy="851888"/>
          </a:xfrm>
          <a:prstGeom prst="rect">
            <a:avLst/>
          </a:prstGeom>
          <a:solidFill>
            <a:srgbClr val="69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20044380">
            <a:off x="8016717" y="7305782"/>
            <a:ext cx="923818" cy="923818"/>
          </a:xfrm>
          <a:prstGeom prst="rect">
            <a:avLst/>
          </a:prstGeom>
          <a:solidFill>
            <a:srgbClr val="64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3275204">
            <a:off x="3718057" y="7462279"/>
            <a:ext cx="767321" cy="767321"/>
          </a:xfrm>
          <a:prstGeom prst="rect">
            <a:avLst/>
          </a:prstGeom>
          <a:solidFill>
            <a:srgbClr val="6C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19993057">
            <a:off x="1201518" y="6941184"/>
            <a:ext cx="1288416" cy="1288416"/>
          </a:xfrm>
          <a:prstGeom prst="rect">
            <a:avLst/>
          </a:prstGeom>
          <a:solidFill>
            <a:srgbClr val="6D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8960861">
            <a:off x="449058" y="6712816"/>
            <a:ext cx="1516784" cy="1516784"/>
          </a:xfrm>
          <a:prstGeom prst="rect">
            <a:avLst/>
          </a:prstGeom>
          <a:solidFill>
            <a:srgbClr val="6C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17865552">
            <a:off x="493516" y="6857637"/>
            <a:ext cx="1371963" cy="1371963"/>
          </a:xfrm>
          <a:prstGeom prst="rect">
            <a:avLst/>
          </a:prstGeom>
          <a:solidFill>
            <a:srgbClr val="69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18827766">
            <a:off x="584565" y="6802207"/>
            <a:ext cx="1427393" cy="1427393"/>
          </a:xfrm>
          <a:prstGeom prst="rect">
            <a:avLst/>
          </a:prstGeom>
          <a:solidFill>
            <a:srgbClr val="6D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2437591">
            <a:off x="9024688" y="6760362"/>
            <a:ext cx="1469238" cy="1469238"/>
          </a:xfrm>
          <a:prstGeom prst="rect">
            <a:avLst/>
          </a:prstGeom>
          <a:solidFill>
            <a:srgbClr val="68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18890865">
            <a:off x="2718266" y="6939371"/>
            <a:ext cx="1290229" cy="1290229"/>
          </a:xfrm>
          <a:prstGeom prst="rect">
            <a:avLst/>
          </a:prstGeom>
          <a:solidFill>
            <a:srgbClr val="6E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17885791">
            <a:off x="3981039" y="7613336"/>
            <a:ext cx="552652" cy="552652"/>
          </a:xfrm>
          <a:prstGeom prst="rect">
            <a:avLst/>
          </a:prstGeom>
          <a:solidFill>
            <a:srgbClr val="67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20472303">
            <a:off x="12984653" y="7629657"/>
            <a:ext cx="599943" cy="599943"/>
          </a:xfrm>
          <a:prstGeom prst="rect">
            <a:avLst/>
          </a:prstGeom>
          <a:solidFill>
            <a:srgbClr val="6A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7923630">
            <a:off x="3458269" y="7184104"/>
            <a:ext cx="1045496" cy="1045496"/>
          </a:xfrm>
          <a:prstGeom prst="rect">
            <a:avLst/>
          </a:prstGeom>
          <a:solidFill>
            <a:srgbClr val="71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13589116">
            <a:off x="1343124" y="7748749"/>
            <a:ext cx="480851" cy="480851"/>
          </a:xfrm>
          <a:prstGeom prst="rect">
            <a:avLst/>
          </a:prstGeom>
          <a:solidFill>
            <a:srgbClr val="6A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6228618">
            <a:off x="7674216" y="7698631"/>
            <a:ext cx="530969" cy="530969"/>
          </a:xfrm>
          <a:prstGeom prst="rect">
            <a:avLst/>
          </a:prstGeom>
          <a:solidFill>
            <a:srgbClr val="6F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1655225">
            <a:off x="2774864" y="7474496"/>
            <a:ext cx="755104" cy="755104"/>
          </a:xfrm>
          <a:prstGeom prst="rect">
            <a:avLst/>
          </a:prstGeom>
          <a:solidFill>
            <a:srgbClr val="72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17955290">
            <a:off x="12576204" y="7089804"/>
            <a:ext cx="1139796" cy="1139796"/>
          </a:xfrm>
          <a:prstGeom prst="rect">
            <a:avLst/>
          </a:prstGeom>
          <a:solidFill>
            <a:srgbClr val="6B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3326575">
            <a:off x="2833308" y="6459463"/>
            <a:ext cx="1770137" cy="1770137"/>
          </a:xfrm>
          <a:prstGeom prst="rect">
            <a:avLst/>
          </a:prstGeom>
          <a:solidFill>
            <a:srgbClr val="67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4880058">
            <a:off x="4035843" y="7047840"/>
            <a:ext cx="1181760" cy="1181760"/>
          </a:xfrm>
          <a:prstGeom prst="rect">
            <a:avLst/>
          </a:prstGeom>
          <a:solidFill>
            <a:srgbClr val="65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279936">
            <a:off x="8213078" y="7588723"/>
            <a:ext cx="640877" cy="640877"/>
          </a:xfrm>
          <a:prstGeom prst="rect">
            <a:avLst/>
          </a:prstGeom>
          <a:solidFill>
            <a:srgbClr val="73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7199476">
            <a:off x="63003" y="6815352"/>
            <a:ext cx="1414248" cy="1414248"/>
          </a:xfrm>
          <a:prstGeom prst="rect">
            <a:avLst/>
          </a:prstGeom>
          <a:solidFill>
            <a:srgbClr val="69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880555">
            <a:off x="7197728" y="6721602"/>
            <a:ext cx="1507998" cy="1507998"/>
          </a:xfrm>
          <a:prstGeom prst="rect">
            <a:avLst/>
          </a:prstGeom>
          <a:solidFill>
            <a:srgbClr val="68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9389038">
            <a:off x="3914643" y="7630978"/>
            <a:ext cx="598622" cy="598622"/>
          </a:xfrm>
          <a:prstGeom prst="rect">
            <a:avLst/>
          </a:prstGeom>
          <a:solidFill>
            <a:srgbClr val="67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10802995">
            <a:off x="7110785" y="6738335"/>
            <a:ext cx="1491265" cy="1491265"/>
          </a:xfrm>
          <a:prstGeom prst="rect">
            <a:avLst/>
          </a:prstGeom>
          <a:solidFill>
            <a:srgbClr val="64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69980">
            <a:off x="7159471" y="7632373"/>
            <a:ext cx="597227" cy="597227"/>
          </a:xfrm>
          <a:prstGeom prst="rect">
            <a:avLst/>
          </a:prstGeom>
          <a:solidFill>
            <a:srgbClr val="6C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5980675">
            <a:off x="-710579" y="7004032"/>
            <a:ext cx="1225568" cy="1225568"/>
          </a:xfrm>
          <a:prstGeom prst="rect">
            <a:avLst/>
          </a:prstGeom>
          <a:solidFill>
            <a:srgbClr val="69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11305672">
            <a:off x="10156799" y="7023611"/>
            <a:ext cx="1205989" cy="1205989"/>
          </a:xfrm>
          <a:prstGeom prst="rect">
            <a:avLst/>
          </a:prstGeom>
          <a:solidFill>
            <a:srgbClr val="6E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17413822">
            <a:off x="-1510657" y="7375905"/>
            <a:ext cx="661821" cy="661821"/>
          </a:xfrm>
          <a:prstGeom prst="rect">
            <a:avLst/>
          </a:prstGeom>
          <a:solidFill>
            <a:srgbClr val="68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359160">
            <a:off x="4342083" y="7558068"/>
            <a:ext cx="671532" cy="671532"/>
          </a:xfrm>
          <a:prstGeom prst="rect">
            <a:avLst/>
          </a:prstGeom>
          <a:solidFill>
            <a:srgbClr val="6C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694689">
            <a:off x="4157910" y="7340838"/>
            <a:ext cx="552327" cy="552327"/>
          </a:xfrm>
          <a:prstGeom prst="rect">
            <a:avLst/>
          </a:prstGeom>
          <a:solidFill>
            <a:srgbClr val="6D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17865705">
            <a:off x="9012105" y="7593109"/>
            <a:ext cx="533188" cy="533188"/>
          </a:xfrm>
          <a:prstGeom prst="rect">
            <a:avLst/>
          </a:prstGeom>
          <a:solidFill>
            <a:srgbClr val="6C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9182059">
            <a:off x="2113055" y="7280067"/>
            <a:ext cx="949533" cy="949533"/>
          </a:xfrm>
          <a:prstGeom prst="rect">
            <a:avLst/>
          </a:prstGeom>
          <a:solidFill>
            <a:srgbClr val="65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153525">
            <a:off x="-293270" y="6702720"/>
            <a:ext cx="1526880" cy="1526880"/>
          </a:xfrm>
          <a:prstGeom prst="rect">
            <a:avLst/>
          </a:prstGeom>
          <a:solidFill>
            <a:srgbClr val="70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17330785">
            <a:off x="10250245" y="7661345"/>
            <a:ext cx="568255" cy="568255"/>
          </a:xfrm>
          <a:prstGeom prst="rect">
            <a:avLst/>
          </a:prstGeom>
          <a:solidFill>
            <a:srgbClr val="6D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265605">
            <a:off x="11242653" y="7117632"/>
            <a:ext cx="1111968" cy="1111968"/>
          </a:xfrm>
          <a:prstGeom prst="rect">
            <a:avLst/>
          </a:prstGeom>
          <a:solidFill>
            <a:srgbClr val="6D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20028983">
            <a:off x="12024777" y="6538377"/>
            <a:ext cx="1691223" cy="1691223"/>
          </a:xfrm>
          <a:prstGeom prst="rect">
            <a:avLst/>
          </a:prstGeom>
          <a:solidFill>
            <a:srgbClr val="6F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472462">
            <a:off x="-648489" y="7459816"/>
            <a:ext cx="544212" cy="544212"/>
          </a:xfrm>
          <a:prstGeom prst="rect">
            <a:avLst/>
          </a:prstGeom>
          <a:solidFill>
            <a:srgbClr val="65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19413919">
            <a:off x="2010520" y="6411668"/>
            <a:ext cx="1817932" cy="1817932"/>
          </a:xfrm>
          <a:prstGeom prst="rect">
            <a:avLst/>
          </a:prstGeom>
          <a:solidFill>
            <a:srgbClr val="70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4590155">
            <a:off x="10886708" y="7718824"/>
            <a:ext cx="510776" cy="510776"/>
          </a:xfrm>
          <a:prstGeom prst="rect">
            <a:avLst/>
          </a:prstGeom>
          <a:solidFill>
            <a:srgbClr val="6E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6156825">
            <a:off x="9783729" y="7683113"/>
            <a:ext cx="546487" cy="546487"/>
          </a:xfrm>
          <a:prstGeom prst="rect">
            <a:avLst/>
          </a:prstGeom>
          <a:solidFill>
            <a:srgbClr val="6A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13621089">
            <a:off x="692267" y="7536558"/>
            <a:ext cx="644844" cy="644844"/>
          </a:xfrm>
          <a:prstGeom prst="rect">
            <a:avLst/>
          </a:prstGeom>
          <a:solidFill>
            <a:srgbClr val="66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13213257">
            <a:off x="6261210" y="7401805"/>
            <a:ext cx="827795" cy="827795"/>
          </a:xfrm>
          <a:prstGeom prst="rect">
            <a:avLst/>
          </a:prstGeom>
          <a:solidFill>
            <a:srgbClr val="66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13858364">
            <a:off x="12270984" y="6784584"/>
            <a:ext cx="1445016" cy="1445016"/>
          </a:xfrm>
          <a:prstGeom prst="rect">
            <a:avLst/>
          </a:prstGeom>
          <a:solidFill>
            <a:srgbClr val="6D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20076667">
            <a:off x="3015818" y="6675649"/>
            <a:ext cx="1553951" cy="1553951"/>
          </a:xfrm>
          <a:prstGeom prst="rect">
            <a:avLst/>
          </a:prstGeom>
          <a:solidFill>
            <a:srgbClr val="6E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16753554">
            <a:off x="4522244" y="7212058"/>
            <a:ext cx="1017542" cy="1017542"/>
          </a:xfrm>
          <a:prstGeom prst="rect">
            <a:avLst/>
          </a:prstGeom>
          <a:solidFill>
            <a:srgbClr val="6C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19635767">
            <a:off x="8470053" y="7536269"/>
            <a:ext cx="693331" cy="693331"/>
          </a:xfrm>
          <a:prstGeom prst="rect">
            <a:avLst/>
          </a:prstGeom>
          <a:solidFill>
            <a:srgbClr val="6C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933310">
            <a:off x="1317772" y="7210937"/>
            <a:ext cx="1018663" cy="1018663"/>
          </a:xfrm>
          <a:prstGeom prst="rect">
            <a:avLst/>
          </a:prstGeom>
          <a:solidFill>
            <a:srgbClr val="67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3430332">
            <a:off x="9280790" y="7645465"/>
            <a:ext cx="584135" cy="584135"/>
          </a:xfrm>
          <a:prstGeom prst="rect">
            <a:avLst/>
          </a:prstGeom>
          <a:solidFill>
            <a:srgbClr val="65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15910766">
            <a:off x="295621" y="6697100"/>
            <a:ext cx="1532500" cy="1532500"/>
          </a:xfrm>
          <a:prstGeom prst="rect">
            <a:avLst/>
          </a:prstGeom>
          <a:solidFill>
            <a:srgbClr val="65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13678913">
            <a:off x="-1716581" y="7182612"/>
            <a:ext cx="1046988" cy="1046988"/>
          </a:xfrm>
          <a:prstGeom prst="rect">
            <a:avLst/>
          </a:prstGeom>
          <a:solidFill>
            <a:srgbClr val="6C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14044637">
            <a:off x="-1787432" y="7046003"/>
            <a:ext cx="1183597" cy="1183597"/>
          </a:xfrm>
          <a:prstGeom prst="rect">
            <a:avLst/>
          </a:prstGeom>
          <a:solidFill>
            <a:srgbClr val="69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17395122">
            <a:off x="4565367" y="7608966"/>
            <a:ext cx="620634" cy="620634"/>
          </a:xfrm>
          <a:prstGeom prst="rect">
            <a:avLst/>
          </a:prstGeom>
          <a:solidFill>
            <a:srgbClr val="6B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21462964">
            <a:off x="11955232" y="6468832"/>
            <a:ext cx="1760768" cy="1760768"/>
          </a:xfrm>
          <a:prstGeom prst="rect">
            <a:avLst/>
          </a:prstGeom>
          <a:solidFill>
            <a:srgbClr val="6B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7201636">
            <a:off x="-643173" y="7032262"/>
            <a:ext cx="1197338" cy="1197338"/>
          </a:xfrm>
          <a:prstGeom prst="rect">
            <a:avLst/>
          </a:prstGeom>
          <a:solidFill>
            <a:srgbClr val="6A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5996189">
            <a:off x="724133" y="7342956"/>
            <a:ext cx="886644" cy="886644"/>
          </a:xfrm>
          <a:prstGeom prst="rect">
            <a:avLst/>
          </a:prstGeom>
          <a:solidFill>
            <a:srgbClr val="68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4428629">
            <a:off x="2439640" y="6700543"/>
            <a:ext cx="1529057" cy="1529057"/>
          </a:xfrm>
          <a:prstGeom prst="rect">
            <a:avLst/>
          </a:prstGeom>
          <a:solidFill>
            <a:srgbClr val="68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9398337">
            <a:off x="8361666" y="7044332"/>
            <a:ext cx="1185268" cy="1185268"/>
          </a:xfrm>
          <a:prstGeom prst="rect">
            <a:avLst/>
          </a:prstGeom>
          <a:solidFill>
            <a:srgbClr val="67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18487549">
            <a:off x="705636" y="7022949"/>
            <a:ext cx="1206651" cy="1206651"/>
          </a:xfrm>
          <a:prstGeom prst="rect">
            <a:avLst/>
          </a:prstGeom>
          <a:solidFill>
            <a:srgbClr val="72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2097882">
            <a:off x="12071416" y="6585016"/>
            <a:ext cx="1644584" cy="1644584"/>
          </a:xfrm>
          <a:prstGeom prst="rect">
            <a:avLst/>
          </a:prstGeom>
          <a:solidFill>
            <a:srgbClr val="66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6993747">
            <a:off x="12905552" y="7554839"/>
            <a:ext cx="603121" cy="603121"/>
          </a:xfrm>
          <a:prstGeom prst="rect">
            <a:avLst/>
          </a:prstGeom>
          <a:solidFill>
            <a:srgbClr val="66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15812812">
            <a:off x="7333839" y="6825430"/>
            <a:ext cx="1404170" cy="1404170"/>
          </a:xfrm>
          <a:prstGeom prst="rect">
            <a:avLst/>
          </a:prstGeom>
          <a:solidFill>
            <a:srgbClr val="67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19853737">
            <a:off x="2694131" y="7057550"/>
            <a:ext cx="1172050" cy="1172050"/>
          </a:xfrm>
          <a:prstGeom prst="rect">
            <a:avLst/>
          </a:prstGeom>
          <a:solidFill>
            <a:srgbClr val="64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Don Bradman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Australia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28800" y="914400"/>
            <a:ext cx="3657600" cy="457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5" name="Picture 10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3657600" cy="457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389120" y="5303520"/>
            <a:ext cx="1828800" cy="914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7" name="Picture 10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5303520"/>
            <a:ext cx="1828800" cy="914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73152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DOB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27 Aug 1908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00584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Birth Place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Cootamundra, Australia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73152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100584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73152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Height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5'8"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100584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Marital Status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Married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868680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Retired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8686800" y="45720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4290546">
            <a:off x="-772770" y="7291687"/>
            <a:ext cx="937913" cy="937913"/>
          </a:xfrm>
          <a:prstGeom prst="rect">
            <a:avLst/>
          </a:prstGeom>
          <a:solidFill>
            <a:srgbClr val="6C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18444923">
            <a:off x="11935217" y="6871827"/>
            <a:ext cx="1357773" cy="1357773"/>
          </a:xfrm>
          <a:prstGeom prst="rect">
            <a:avLst/>
          </a:prstGeom>
          <a:solidFill>
            <a:srgbClr val="66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6000433">
            <a:off x="10149905" y="6856236"/>
            <a:ext cx="1373364" cy="1373364"/>
          </a:xfrm>
          <a:prstGeom prst="rect">
            <a:avLst/>
          </a:prstGeom>
          <a:solidFill>
            <a:srgbClr val="6F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7678472">
            <a:off x="5157758" y="6447706"/>
            <a:ext cx="1781894" cy="1781894"/>
          </a:xfrm>
          <a:prstGeom prst="rect">
            <a:avLst/>
          </a:prstGeom>
          <a:solidFill>
            <a:srgbClr val="73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16802645">
            <a:off x="2466011" y="7338830"/>
            <a:ext cx="707892" cy="707892"/>
          </a:xfrm>
          <a:prstGeom prst="rect">
            <a:avLst/>
          </a:prstGeom>
          <a:solidFill>
            <a:srgbClr val="6B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10209859">
            <a:off x="9335176" y="6940907"/>
            <a:ext cx="1288693" cy="1288693"/>
          </a:xfrm>
          <a:prstGeom prst="rect">
            <a:avLst/>
          </a:prstGeom>
          <a:solidFill>
            <a:srgbClr val="64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16994003">
            <a:off x="1997532" y="7431570"/>
            <a:ext cx="798030" cy="798030"/>
          </a:xfrm>
          <a:prstGeom prst="rect">
            <a:avLst/>
          </a:prstGeom>
          <a:solidFill>
            <a:srgbClr val="6E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9539816">
            <a:off x="9181222" y="6843931"/>
            <a:ext cx="1385669" cy="1385669"/>
          </a:xfrm>
          <a:prstGeom prst="rect">
            <a:avLst/>
          </a:prstGeom>
          <a:solidFill>
            <a:srgbClr val="73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19584041">
            <a:off x="12486718" y="7511942"/>
            <a:ext cx="717658" cy="717658"/>
          </a:xfrm>
          <a:prstGeom prst="rect">
            <a:avLst/>
          </a:prstGeom>
          <a:solidFill>
            <a:srgbClr val="67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17676894">
            <a:off x="5982596" y="6981954"/>
            <a:ext cx="1247646" cy="1247646"/>
          </a:xfrm>
          <a:prstGeom prst="rect">
            <a:avLst/>
          </a:prstGeom>
          <a:solidFill>
            <a:srgbClr val="64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12663062">
            <a:off x="12121358" y="6634958"/>
            <a:ext cx="1594642" cy="1594642"/>
          </a:xfrm>
          <a:prstGeom prst="rect">
            <a:avLst/>
          </a:prstGeom>
          <a:solidFill>
            <a:srgbClr val="6E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21121651">
            <a:off x="10340395" y="6550446"/>
            <a:ext cx="1679154" cy="1679154"/>
          </a:xfrm>
          <a:prstGeom prst="rect">
            <a:avLst/>
          </a:prstGeom>
          <a:solidFill>
            <a:srgbClr val="6F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8000033">
            <a:off x="-1532449" y="7423052"/>
            <a:ext cx="806548" cy="806548"/>
          </a:xfrm>
          <a:prstGeom prst="rect">
            <a:avLst/>
          </a:prstGeom>
          <a:solidFill>
            <a:srgbClr val="6C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10396861">
            <a:off x="795272" y="7446708"/>
            <a:ext cx="782892" cy="782892"/>
          </a:xfrm>
          <a:prstGeom prst="rect">
            <a:avLst/>
          </a:prstGeom>
          <a:solidFill>
            <a:srgbClr val="6A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20239159">
            <a:off x="3685187" y="6686117"/>
            <a:ext cx="1543483" cy="1543483"/>
          </a:xfrm>
          <a:prstGeom prst="rect">
            <a:avLst/>
          </a:prstGeom>
          <a:solidFill>
            <a:srgbClr val="6A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17184668">
            <a:off x="-170801" y="7348686"/>
            <a:ext cx="880914" cy="880914"/>
          </a:xfrm>
          <a:prstGeom prst="rect">
            <a:avLst/>
          </a:prstGeom>
          <a:solidFill>
            <a:srgbClr val="6E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20286649">
            <a:off x="87647" y="7077042"/>
            <a:ext cx="1152558" cy="1152558"/>
          </a:xfrm>
          <a:prstGeom prst="rect">
            <a:avLst/>
          </a:prstGeom>
          <a:solidFill>
            <a:srgbClr val="71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13544593">
            <a:off x="2565068" y="7572421"/>
            <a:ext cx="657179" cy="657179"/>
          </a:xfrm>
          <a:prstGeom prst="rect">
            <a:avLst/>
          </a:prstGeom>
          <a:solidFill>
            <a:srgbClr val="6B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7305771">
            <a:off x="2671292" y="6857489"/>
            <a:ext cx="1372111" cy="1372111"/>
          </a:xfrm>
          <a:prstGeom prst="rect">
            <a:avLst/>
          </a:prstGeom>
          <a:solidFill>
            <a:srgbClr val="71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1553962">
            <a:off x="-1013219" y="6917056"/>
            <a:ext cx="1312544" cy="1312544"/>
          </a:xfrm>
          <a:prstGeom prst="rect">
            <a:avLst/>
          </a:prstGeom>
          <a:solidFill>
            <a:srgbClr val="72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10898343">
            <a:off x="11761565" y="6581994"/>
            <a:ext cx="1647606" cy="1647606"/>
          </a:xfrm>
          <a:prstGeom prst="rect">
            <a:avLst/>
          </a:prstGeom>
          <a:solidFill>
            <a:srgbClr val="68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14742532">
            <a:off x="7210470" y="7387978"/>
            <a:ext cx="789282" cy="789282"/>
          </a:xfrm>
          <a:prstGeom prst="rect">
            <a:avLst/>
          </a:prstGeom>
          <a:solidFill>
            <a:srgbClr val="6B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3568052">
            <a:off x="5279440" y="7430556"/>
            <a:ext cx="578662" cy="578662"/>
          </a:xfrm>
          <a:prstGeom prst="rect">
            <a:avLst/>
          </a:prstGeom>
          <a:solidFill>
            <a:srgbClr val="6B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9798630">
            <a:off x="12319308" y="6832908"/>
            <a:ext cx="1396692" cy="1396692"/>
          </a:xfrm>
          <a:prstGeom prst="rect">
            <a:avLst/>
          </a:prstGeom>
          <a:solidFill>
            <a:srgbClr val="66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21217333">
            <a:off x="11903570" y="6417170"/>
            <a:ext cx="1812430" cy="1812430"/>
          </a:xfrm>
          <a:prstGeom prst="rect">
            <a:avLst/>
          </a:prstGeom>
          <a:solidFill>
            <a:srgbClr val="67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20165475">
            <a:off x="9525569" y="7431270"/>
            <a:ext cx="798330" cy="798330"/>
          </a:xfrm>
          <a:prstGeom prst="rect">
            <a:avLst/>
          </a:prstGeom>
          <a:solidFill>
            <a:srgbClr val="73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3900167">
            <a:off x="8534371" y="7726381"/>
            <a:ext cx="503219" cy="503219"/>
          </a:xfrm>
          <a:prstGeom prst="rect">
            <a:avLst/>
          </a:prstGeom>
          <a:solidFill>
            <a:srgbClr val="6E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20400996">
            <a:off x="-164111" y="7443972"/>
            <a:ext cx="578500" cy="578500"/>
          </a:xfrm>
          <a:prstGeom prst="rect">
            <a:avLst/>
          </a:prstGeom>
          <a:solidFill>
            <a:srgbClr val="64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8993434">
            <a:off x="3319861" y="6525783"/>
            <a:ext cx="1703817" cy="1703817"/>
          </a:xfrm>
          <a:prstGeom prst="rect">
            <a:avLst/>
          </a:prstGeom>
          <a:solidFill>
            <a:srgbClr val="67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18754230">
            <a:off x="11822921" y="7041893"/>
            <a:ext cx="1187707" cy="1187707"/>
          </a:xfrm>
          <a:prstGeom prst="rect">
            <a:avLst/>
          </a:prstGeom>
          <a:solidFill>
            <a:srgbClr val="6D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21592422">
            <a:off x="5724477" y="6546278"/>
            <a:ext cx="1683322" cy="1683322"/>
          </a:xfrm>
          <a:prstGeom prst="rect">
            <a:avLst/>
          </a:prstGeom>
          <a:solidFill>
            <a:srgbClr val="73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18852565">
            <a:off x="3132874" y="7226107"/>
            <a:ext cx="1003493" cy="1003493"/>
          </a:xfrm>
          <a:prstGeom prst="rect">
            <a:avLst/>
          </a:prstGeom>
          <a:solidFill>
            <a:srgbClr val="65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9983137">
            <a:off x="7909262" y="7171151"/>
            <a:ext cx="1058449" cy="1058449"/>
          </a:xfrm>
          <a:prstGeom prst="rect">
            <a:avLst/>
          </a:prstGeom>
          <a:solidFill>
            <a:srgbClr val="6B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12896958">
            <a:off x="76855" y="6854720"/>
            <a:ext cx="1374880" cy="1374880"/>
          </a:xfrm>
          <a:prstGeom prst="rect">
            <a:avLst/>
          </a:prstGeom>
          <a:solidFill>
            <a:srgbClr val="68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18488092">
            <a:off x="2387865" y="6802970"/>
            <a:ext cx="1426630" cy="1426630"/>
          </a:xfrm>
          <a:prstGeom prst="rect">
            <a:avLst/>
          </a:prstGeom>
          <a:solidFill>
            <a:srgbClr val="65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3625953">
            <a:off x="10470132" y="6858908"/>
            <a:ext cx="1370692" cy="1370692"/>
          </a:xfrm>
          <a:prstGeom prst="rect">
            <a:avLst/>
          </a:prstGeom>
          <a:solidFill>
            <a:srgbClr val="65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8602111">
            <a:off x="7167823" y="7467681"/>
            <a:ext cx="761919" cy="761919"/>
          </a:xfrm>
          <a:prstGeom prst="rect">
            <a:avLst/>
          </a:prstGeom>
          <a:solidFill>
            <a:srgbClr val="72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3545906">
            <a:off x="4695720" y="6511727"/>
            <a:ext cx="1717873" cy="1717873"/>
          </a:xfrm>
          <a:prstGeom prst="rect">
            <a:avLst/>
          </a:prstGeom>
          <a:solidFill>
            <a:srgbClr val="69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4303007">
            <a:off x="2124451" y="7076044"/>
            <a:ext cx="1153556" cy="1153556"/>
          </a:xfrm>
          <a:prstGeom prst="rect">
            <a:avLst/>
          </a:prstGeom>
          <a:solidFill>
            <a:srgbClr val="6A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9113141">
            <a:off x="4444480" y="7234545"/>
            <a:ext cx="995055" cy="995055"/>
          </a:xfrm>
          <a:prstGeom prst="rect">
            <a:avLst/>
          </a:prstGeom>
          <a:solidFill>
            <a:srgbClr val="6A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330865">
            <a:off x="10987006" y="6655848"/>
            <a:ext cx="1573752" cy="1573752"/>
          </a:xfrm>
          <a:prstGeom prst="rect">
            <a:avLst/>
          </a:prstGeom>
          <a:solidFill>
            <a:srgbClr val="71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926305">
            <a:off x="9659056" y="7300006"/>
            <a:ext cx="929594" cy="929594"/>
          </a:xfrm>
          <a:prstGeom prst="rect">
            <a:avLst/>
          </a:prstGeom>
          <a:solidFill>
            <a:srgbClr val="69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1851977">
            <a:off x="10905390" y="7516392"/>
            <a:ext cx="565300" cy="565300"/>
          </a:xfrm>
          <a:prstGeom prst="rect">
            <a:avLst/>
          </a:prstGeom>
          <a:solidFill>
            <a:srgbClr val="68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19243517">
            <a:off x="10102388" y="7393055"/>
            <a:ext cx="613106" cy="613106"/>
          </a:xfrm>
          <a:prstGeom prst="rect">
            <a:avLst/>
          </a:prstGeom>
          <a:solidFill>
            <a:srgbClr val="73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18880755">
            <a:off x="11050365" y="6957415"/>
            <a:ext cx="1272185" cy="1272185"/>
          </a:xfrm>
          <a:prstGeom prst="rect">
            <a:avLst/>
          </a:prstGeom>
          <a:solidFill>
            <a:srgbClr val="65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8215166">
            <a:off x="2191794" y="6906486"/>
            <a:ext cx="1323114" cy="1323114"/>
          </a:xfrm>
          <a:prstGeom prst="rect">
            <a:avLst/>
          </a:prstGeom>
          <a:solidFill>
            <a:srgbClr val="73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4995646">
            <a:off x="8944307" y="7455118"/>
            <a:ext cx="774482" cy="774482"/>
          </a:xfrm>
          <a:prstGeom prst="rect">
            <a:avLst/>
          </a:prstGeom>
          <a:solidFill>
            <a:srgbClr val="6F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4659546">
            <a:off x="6049857" y="7052920"/>
            <a:ext cx="1176680" cy="1176680"/>
          </a:xfrm>
          <a:prstGeom prst="rect">
            <a:avLst/>
          </a:prstGeom>
          <a:solidFill>
            <a:srgbClr val="67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18998485">
            <a:off x="10434093" y="7574495"/>
            <a:ext cx="655105" cy="655105"/>
          </a:xfrm>
          <a:prstGeom prst="rect">
            <a:avLst/>
          </a:prstGeom>
          <a:solidFill>
            <a:srgbClr val="69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12515861">
            <a:off x="6684419" y="7306409"/>
            <a:ext cx="923191" cy="923191"/>
          </a:xfrm>
          <a:prstGeom prst="rect">
            <a:avLst/>
          </a:prstGeom>
          <a:solidFill>
            <a:srgbClr val="71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7435878">
            <a:off x="-1386044" y="6758446"/>
            <a:ext cx="1471154" cy="1471154"/>
          </a:xfrm>
          <a:prstGeom prst="rect">
            <a:avLst/>
          </a:prstGeom>
          <a:solidFill>
            <a:srgbClr val="6F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13587490">
            <a:off x="10204251" y="7571711"/>
            <a:ext cx="657889" cy="657889"/>
          </a:xfrm>
          <a:prstGeom prst="rect">
            <a:avLst/>
          </a:prstGeom>
          <a:solidFill>
            <a:srgbClr val="72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15132449">
            <a:off x="6650372" y="6514976"/>
            <a:ext cx="1714624" cy="1714624"/>
          </a:xfrm>
          <a:prstGeom prst="rect">
            <a:avLst/>
          </a:prstGeom>
          <a:solidFill>
            <a:srgbClr val="71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20933322">
            <a:off x="7874072" y="6693005"/>
            <a:ext cx="1536595" cy="1536595"/>
          </a:xfrm>
          <a:prstGeom prst="rect">
            <a:avLst/>
          </a:prstGeom>
          <a:solidFill>
            <a:srgbClr val="6F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21161636">
            <a:off x="2467365" y="6535409"/>
            <a:ext cx="1694191" cy="1694191"/>
          </a:xfrm>
          <a:prstGeom prst="rect">
            <a:avLst/>
          </a:prstGeom>
          <a:solidFill>
            <a:srgbClr val="70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10094773">
            <a:off x="11103646" y="6708190"/>
            <a:ext cx="1521410" cy="1521410"/>
          </a:xfrm>
          <a:prstGeom prst="rect">
            <a:avLst/>
          </a:prstGeom>
          <a:solidFill>
            <a:srgbClr val="70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3056856">
            <a:off x="6229780" y="6861644"/>
            <a:ext cx="1367956" cy="1367956"/>
          </a:xfrm>
          <a:prstGeom prst="rect">
            <a:avLst/>
          </a:prstGeom>
          <a:solidFill>
            <a:srgbClr val="73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1497451">
            <a:off x="-887622" y="7760191"/>
            <a:ext cx="469409" cy="469409"/>
          </a:xfrm>
          <a:prstGeom prst="rect">
            <a:avLst/>
          </a:prstGeom>
          <a:solidFill>
            <a:srgbClr val="6A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20512609">
            <a:off x="8237767" y="6472431"/>
            <a:ext cx="1757169" cy="1757169"/>
          </a:xfrm>
          <a:prstGeom prst="rect">
            <a:avLst/>
          </a:prstGeom>
          <a:solidFill>
            <a:srgbClr val="71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18775416">
            <a:off x="9900621" y="7286298"/>
            <a:ext cx="943302" cy="943302"/>
          </a:xfrm>
          <a:prstGeom prst="rect">
            <a:avLst/>
          </a:prstGeom>
          <a:solidFill>
            <a:srgbClr val="72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17323014">
            <a:off x="669687" y="6954516"/>
            <a:ext cx="1275084" cy="1275084"/>
          </a:xfrm>
          <a:prstGeom prst="rect">
            <a:avLst/>
          </a:prstGeom>
          <a:solidFill>
            <a:srgbClr val="68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10778754">
            <a:off x="3731428" y="7426068"/>
            <a:ext cx="803532" cy="803532"/>
          </a:xfrm>
          <a:prstGeom prst="rect">
            <a:avLst/>
          </a:prstGeom>
          <a:solidFill>
            <a:srgbClr val="71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17729918">
            <a:off x="789945" y="7460582"/>
            <a:ext cx="769018" cy="769018"/>
          </a:xfrm>
          <a:prstGeom prst="rect">
            <a:avLst/>
          </a:prstGeom>
          <a:solidFill>
            <a:srgbClr val="70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1424354">
            <a:off x="5906055" y="7253608"/>
            <a:ext cx="975992" cy="975992"/>
          </a:xfrm>
          <a:prstGeom prst="rect">
            <a:avLst/>
          </a:prstGeom>
          <a:solidFill>
            <a:srgbClr val="6F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18628794">
            <a:off x="6257966" y="6829920"/>
            <a:ext cx="1399680" cy="1399680"/>
          </a:xfrm>
          <a:prstGeom prst="rect">
            <a:avLst/>
          </a:prstGeom>
          <a:solidFill>
            <a:srgbClr val="6B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20546684">
            <a:off x="11197183" y="6448393"/>
            <a:ext cx="1781207" cy="1781207"/>
          </a:xfrm>
          <a:prstGeom prst="rect">
            <a:avLst/>
          </a:prstGeom>
          <a:solidFill>
            <a:srgbClr val="6B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14606415">
            <a:off x="924331" y="6863997"/>
            <a:ext cx="1365603" cy="1365603"/>
          </a:xfrm>
          <a:prstGeom prst="rect">
            <a:avLst/>
          </a:prstGeom>
          <a:solidFill>
            <a:srgbClr val="6C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895603">
            <a:off x="1374272" y="7103229"/>
            <a:ext cx="1126371" cy="1126371"/>
          </a:xfrm>
          <a:prstGeom prst="rect">
            <a:avLst/>
          </a:prstGeom>
          <a:solidFill>
            <a:srgbClr val="71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13478509">
            <a:off x="-619476" y="6541857"/>
            <a:ext cx="1687743" cy="1687743"/>
          </a:xfrm>
          <a:prstGeom prst="rect">
            <a:avLst/>
          </a:prstGeom>
          <a:solidFill>
            <a:srgbClr val="6E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291861">
            <a:off x="5522204" y="6810873"/>
            <a:ext cx="1418727" cy="1418727"/>
          </a:xfrm>
          <a:prstGeom prst="rect">
            <a:avLst/>
          </a:prstGeom>
          <a:solidFill>
            <a:srgbClr val="70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9595440">
            <a:off x="9570180" y="6580326"/>
            <a:ext cx="1649274" cy="1649274"/>
          </a:xfrm>
          <a:prstGeom prst="rect">
            <a:avLst/>
          </a:prstGeom>
          <a:solidFill>
            <a:srgbClr val="65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10926024">
            <a:off x="8933670" y="7023561"/>
            <a:ext cx="1206039" cy="1206039"/>
          </a:xfrm>
          <a:prstGeom prst="rect">
            <a:avLst/>
          </a:prstGeom>
          <a:solidFill>
            <a:srgbClr val="65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17308369">
            <a:off x="8667554" y="6427600"/>
            <a:ext cx="1802000" cy="1802000"/>
          </a:xfrm>
          <a:prstGeom prst="rect">
            <a:avLst/>
          </a:prstGeom>
          <a:solidFill>
            <a:srgbClr val="73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15144575">
            <a:off x="3253329" y="6451545"/>
            <a:ext cx="1778055" cy="1778055"/>
          </a:xfrm>
          <a:prstGeom prst="rect">
            <a:avLst/>
          </a:prstGeom>
          <a:solidFill>
            <a:srgbClr val="6E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11990689">
            <a:off x="3154382" y="6789264"/>
            <a:ext cx="1440336" cy="1440336"/>
          </a:xfrm>
          <a:prstGeom prst="rect">
            <a:avLst/>
          </a:prstGeom>
          <a:solidFill>
            <a:srgbClr val="71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14318698">
            <a:off x="3014308" y="6854804"/>
            <a:ext cx="1374796" cy="1374796"/>
          </a:xfrm>
          <a:prstGeom prst="rect">
            <a:avLst/>
          </a:prstGeom>
          <a:solidFill>
            <a:srgbClr val="6E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20159637">
            <a:off x="529041" y="7191998"/>
            <a:ext cx="1037602" cy="1037602"/>
          </a:xfrm>
          <a:prstGeom prst="rect">
            <a:avLst/>
          </a:prstGeom>
          <a:solidFill>
            <a:srgbClr val="6D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16310447">
            <a:off x="8021036" y="6528166"/>
            <a:ext cx="1701434" cy="1701434"/>
          </a:xfrm>
          <a:prstGeom prst="rect">
            <a:avLst/>
          </a:prstGeom>
          <a:solidFill>
            <a:srgbClr val="73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14217784">
            <a:off x="7047592" y="7721101"/>
            <a:ext cx="467132" cy="467132"/>
          </a:xfrm>
          <a:prstGeom prst="rect">
            <a:avLst/>
          </a:prstGeom>
          <a:solidFill>
            <a:srgbClr val="66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15110287">
            <a:off x="3636799" y="7304742"/>
            <a:ext cx="924858" cy="924858"/>
          </a:xfrm>
          <a:prstGeom prst="rect">
            <a:avLst/>
          </a:prstGeom>
          <a:solidFill>
            <a:srgbClr val="70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19405840">
            <a:off x="8941705" y="6966363"/>
            <a:ext cx="1263237" cy="1263237"/>
          </a:xfrm>
          <a:prstGeom prst="rect">
            <a:avLst/>
          </a:prstGeom>
          <a:solidFill>
            <a:srgbClr val="65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9781759">
            <a:off x="8511336" y="6591311"/>
            <a:ext cx="1638289" cy="1638289"/>
          </a:xfrm>
          <a:prstGeom prst="rect">
            <a:avLst/>
          </a:prstGeom>
          <a:solidFill>
            <a:srgbClr val="6B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4273491">
            <a:off x="13109853" y="7623453"/>
            <a:ext cx="606147" cy="606147"/>
          </a:xfrm>
          <a:prstGeom prst="rect">
            <a:avLst/>
          </a:prstGeom>
          <a:solidFill>
            <a:srgbClr val="69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4613923">
            <a:off x="2225915" y="6663099"/>
            <a:ext cx="1566501" cy="1566501"/>
          </a:xfrm>
          <a:prstGeom prst="rect">
            <a:avLst/>
          </a:prstGeom>
          <a:solidFill>
            <a:srgbClr val="6E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740528">
            <a:off x="7388992" y="7537861"/>
            <a:ext cx="691739" cy="691739"/>
          </a:xfrm>
          <a:prstGeom prst="rect">
            <a:avLst/>
          </a:prstGeom>
          <a:solidFill>
            <a:srgbClr val="72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1746592">
            <a:off x="-1632067" y="7548766"/>
            <a:ext cx="680834" cy="680834"/>
          </a:xfrm>
          <a:prstGeom prst="rect">
            <a:avLst/>
          </a:prstGeom>
          <a:solidFill>
            <a:srgbClr val="71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1321310">
            <a:off x="9144987" y="7007421"/>
            <a:ext cx="1222179" cy="1222179"/>
          </a:xfrm>
          <a:prstGeom prst="rect">
            <a:avLst/>
          </a:prstGeom>
          <a:solidFill>
            <a:srgbClr val="65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8824104">
            <a:off x="9137541" y="7714638"/>
            <a:ext cx="514962" cy="514962"/>
          </a:xfrm>
          <a:prstGeom prst="rect">
            <a:avLst/>
          </a:prstGeom>
          <a:solidFill>
            <a:srgbClr val="70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13870578">
            <a:off x="6393859" y="7330431"/>
            <a:ext cx="829171" cy="829171"/>
          </a:xfrm>
          <a:prstGeom prst="rect">
            <a:avLst/>
          </a:prstGeom>
          <a:solidFill>
            <a:srgbClr val="6C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8437225">
            <a:off x="4195859" y="7178544"/>
            <a:ext cx="1051056" cy="1051056"/>
          </a:xfrm>
          <a:prstGeom prst="rect">
            <a:avLst/>
          </a:prstGeom>
          <a:solidFill>
            <a:srgbClr val="66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16900512">
            <a:off x="70297" y="6711686"/>
            <a:ext cx="1517914" cy="1517914"/>
          </a:xfrm>
          <a:prstGeom prst="rect">
            <a:avLst/>
          </a:prstGeom>
          <a:solidFill>
            <a:srgbClr val="6D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11020369">
            <a:off x="212502" y="7565265"/>
            <a:ext cx="664335" cy="664335"/>
          </a:xfrm>
          <a:prstGeom prst="rect">
            <a:avLst/>
          </a:prstGeom>
          <a:solidFill>
            <a:srgbClr val="71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13684709">
            <a:off x="550035" y="7563901"/>
            <a:ext cx="471593" cy="471593"/>
          </a:xfrm>
          <a:prstGeom prst="rect">
            <a:avLst/>
          </a:prstGeom>
          <a:solidFill>
            <a:srgbClr val="6D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8354816">
            <a:off x="3095532" y="6960548"/>
            <a:ext cx="1269052" cy="1269052"/>
          </a:xfrm>
          <a:prstGeom prst="rect">
            <a:avLst/>
          </a:prstGeom>
          <a:solidFill>
            <a:srgbClr val="70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4586444">
            <a:off x="-1220969" y="7535108"/>
            <a:ext cx="694492" cy="694492"/>
          </a:xfrm>
          <a:prstGeom prst="rect">
            <a:avLst/>
          </a:prstGeom>
          <a:solidFill>
            <a:srgbClr val="66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18336659">
            <a:off x="2472235" y="7709483"/>
            <a:ext cx="520117" cy="520117"/>
          </a:xfrm>
          <a:prstGeom prst="rect">
            <a:avLst/>
          </a:prstGeom>
          <a:solidFill>
            <a:srgbClr val="66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7455455">
            <a:off x="9306107" y="7590179"/>
            <a:ext cx="639421" cy="639421"/>
          </a:xfrm>
          <a:prstGeom prst="rect">
            <a:avLst/>
          </a:prstGeom>
          <a:solidFill>
            <a:srgbClr val="72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1781385">
            <a:off x="1018201" y="7560170"/>
            <a:ext cx="669430" cy="669430"/>
          </a:xfrm>
          <a:prstGeom prst="rect">
            <a:avLst/>
          </a:prstGeom>
          <a:solidFill>
            <a:srgbClr val="66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12771663">
            <a:off x="5678088" y="7344597"/>
            <a:ext cx="856202" cy="856202"/>
          </a:xfrm>
          <a:prstGeom prst="rect">
            <a:avLst/>
          </a:prstGeom>
          <a:solidFill>
            <a:srgbClr val="6A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20892910">
            <a:off x="5720609" y="7370125"/>
            <a:ext cx="859475" cy="859475"/>
          </a:xfrm>
          <a:prstGeom prst="rect">
            <a:avLst/>
          </a:prstGeom>
          <a:solidFill>
            <a:srgbClr val="65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Paul Stirling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Ireland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28800" y="914400"/>
            <a:ext cx="3657600" cy="457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5" name="Picture 10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3657600" cy="457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389120" y="5303520"/>
            <a:ext cx="1828800" cy="914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7" name="Picture 10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5303520"/>
            <a:ext cx="1828800" cy="914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73152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DOB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 Sep 1990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00584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Birth Place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Belfast, Northern Ireland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73152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100584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73152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Height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5'9"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100584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Marital Status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Unmarried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868680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Retired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8686800" y="45720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Paul Stirling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Ireland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  <p:pic>
        <p:nvPicPr>
          <p:cNvPr id="5" name="Picture 4" descr="Paul Stirling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1201392" cy="3428995"/>
          </a:xfrm>
          <a:prstGeom prst="rect">
            <a:avLst/>
          </a:prstGeom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228600" y="914400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Paul Stirling_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43395"/>
            <a:ext cx="11201392" cy="3428995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228600" y="4343395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2880" y="914400"/>
          <a:ext cx="1828800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612880" y="256032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Run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177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13138199">
            <a:off x="9317831" y="7106889"/>
            <a:ext cx="1122711" cy="1122711"/>
          </a:xfrm>
          <a:prstGeom prst="rect">
            <a:avLst/>
          </a:prstGeom>
          <a:solidFill>
            <a:srgbClr val="6E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4594218">
            <a:off x="12161817" y="7176981"/>
            <a:ext cx="1052619" cy="1052619"/>
          </a:xfrm>
          <a:prstGeom prst="rect">
            <a:avLst/>
          </a:prstGeom>
          <a:solidFill>
            <a:srgbClr val="6F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14247350">
            <a:off x="-1688512" y="7628530"/>
            <a:ext cx="601070" cy="601070"/>
          </a:xfrm>
          <a:prstGeom prst="rect">
            <a:avLst/>
          </a:prstGeom>
          <a:solidFill>
            <a:srgbClr val="6F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6990468">
            <a:off x="3288494" y="7394765"/>
            <a:ext cx="834835" cy="834835"/>
          </a:xfrm>
          <a:prstGeom prst="rect">
            <a:avLst/>
          </a:prstGeom>
          <a:solidFill>
            <a:srgbClr val="65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14118962">
            <a:off x="6761377" y="6856083"/>
            <a:ext cx="1373517" cy="1373517"/>
          </a:xfrm>
          <a:prstGeom prst="rect">
            <a:avLst/>
          </a:prstGeom>
          <a:solidFill>
            <a:srgbClr val="6F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14137612">
            <a:off x="2566904" y="7628149"/>
            <a:ext cx="601451" cy="601451"/>
          </a:xfrm>
          <a:prstGeom prst="rect">
            <a:avLst/>
          </a:prstGeom>
          <a:solidFill>
            <a:srgbClr val="6E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7026051">
            <a:off x="7356558" y="6812682"/>
            <a:ext cx="1416918" cy="1416918"/>
          </a:xfrm>
          <a:prstGeom prst="rect">
            <a:avLst/>
          </a:prstGeom>
          <a:solidFill>
            <a:srgbClr val="67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17326960">
            <a:off x="2288563" y="7339220"/>
            <a:ext cx="890380" cy="890380"/>
          </a:xfrm>
          <a:prstGeom prst="rect">
            <a:avLst/>
          </a:prstGeom>
          <a:solidFill>
            <a:srgbClr val="6C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13063262">
            <a:off x="-938172" y="6555743"/>
            <a:ext cx="1673857" cy="1673857"/>
          </a:xfrm>
          <a:prstGeom prst="rect">
            <a:avLst/>
          </a:prstGeom>
          <a:solidFill>
            <a:srgbClr val="72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8750270">
            <a:off x="12169484" y="6683084"/>
            <a:ext cx="1546516" cy="1546516"/>
          </a:xfrm>
          <a:prstGeom prst="rect">
            <a:avLst/>
          </a:prstGeom>
          <a:solidFill>
            <a:srgbClr val="65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3849365">
            <a:off x="4271158" y="7630083"/>
            <a:ext cx="599517" cy="599517"/>
          </a:xfrm>
          <a:prstGeom prst="rect">
            <a:avLst/>
          </a:prstGeom>
          <a:solidFill>
            <a:srgbClr val="65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2077842">
            <a:off x="25282" y="6855104"/>
            <a:ext cx="1374496" cy="1374496"/>
          </a:xfrm>
          <a:prstGeom prst="rect">
            <a:avLst/>
          </a:prstGeom>
          <a:solidFill>
            <a:srgbClr val="70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13368773">
            <a:off x="11020507" y="6690487"/>
            <a:ext cx="1539113" cy="1539113"/>
          </a:xfrm>
          <a:prstGeom prst="rect">
            <a:avLst/>
          </a:prstGeom>
          <a:solidFill>
            <a:srgbClr val="65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17367730">
            <a:off x="-201272" y="7445183"/>
            <a:ext cx="784417" cy="784417"/>
          </a:xfrm>
          <a:prstGeom prst="rect">
            <a:avLst/>
          </a:prstGeom>
          <a:solidFill>
            <a:srgbClr val="69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12653968">
            <a:off x="12778132" y="7360682"/>
            <a:ext cx="868918" cy="868918"/>
          </a:xfrm>
          <a:prstGeom prst="rect">
            <a:avLst/>
          </a:prstGeom>
          <a:solidFill>
            <a:srgbClr val="69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11559810">
            <a:off x="12148432" y="7686229"/>
            <a:ext cx="543371" cy="543371"/>
          </a:xfrm>
          <a:prstGeom prst="rect">
            <a:avLst/>
          </a:prstGeom>
          <a:solidFill>
            <a:srgbClr val="67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2731332">
            <a:off x="11324531" y="7095155"/>
            <a:ext cx="1134445" cy="1134445"/>
          </a:xfrm>
          <a:prstGeom prst="rect">
            <a:avLst/>
          </a:prstGeom>
          <a:solidFill>
            <a:srgbClr val="73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14250584">
            <a:off x="11681947" y="6858679"/>
            <a:ext cx="1370921" cy="1370921"/>
          </a:xfrm>
          <a:prstGeom prst="rect">
            <a:avLst/>
          </a:prstGeom>
          <a:solidFill>
            <a:srgbClr val="65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7245841">
            <a:off x="5465105" y="7605413"/>
            <a:ext cx="624187" cy="624187"/>
          </a:xfrm>
          <a:prstGeom prst="rect">
            <a:avLst/>
          </a:prstGeom>
          <a:solidFill>
            <a:srgbClr val="6D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13714650">
            <a:off x="3444685" y="6824256"/>
            <a:ext cx="1405344" cy="1405344"/>
          </a:xfrm>
          <a:prstGeom prst="rect">
            <a:avLst/>
          </a:prstGeom>
          <a:solidFill>
            <a:srgbClr val="64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20507920">
            <a:off x="1578017" y="7305154"/>
            <a:ext cx="924446" cy="924446"/>
          </a:xfrm>
          <a:prstGeom prst="rect">
            <a:avLst/>
          </a:prstGeom>
          <a:solidFill>
            <a:srgbClr val="6B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19489226">
            <a:off x="8973455" y="7514451"/>
            <a:ext cx="715149" cy="715149"/>
          </a:xfrm>
          <a:prstGeom prst="rect">
            <a:avLst/>
          </a:prstGeom>
          <a:solidFill>
            <a:srgbClr val="64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2237459">
            <a:off x="2428116" y="6850773"/>
            <a:ext cx="1378827" cy="1378827"/>
          </a:xfrm>
          <a:prstGeom prst="rect">
            <a:avLst/>
          </a:prstGeom>
          <a:solidFill>
            <a:srgbClr val="6C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21385234">
            <a:off x="753334" y="6605259"/>
            <a:ext cx="1624341" cy="1624341"/>
          </a:xfrm>
          <a:prstGeom prst="rect">
            <a:avLst/>
          </a:prstGeom>
          <a:solidFill>
            <a:srgbClr val="67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3496861">
            <a:off x="275810" y="6645474"/>
            <a:ext cx="1584126" cy="1584126"/>
          </a:xfrm>
          <a:prstGeom prst="rect">
            <a:avLst/>
          </a:prstGeom>
          <a:solidFill>
            <a:srgbClr val="65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2869332">
            <a:off x="11202519" y="7684393"/>
            <a:ext cx="545207" cy="545207"/>
          </a:xfrm>
          <a:prstGeom prst="rect">
            <a:avLst/>
          </a:prstGeom>
          <a:solidFill>
            <a:srgbClr val="72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5100341">
            <a:off x="7708453" y="7569738"/>
            <a:ext cx="598611" cy="598611"/>
          </a:xfrm>
          <a:prstGeom prst="rect">
            <a:avLst/>
          </a:prstGeom>
          <a:solidFill>
            <a:srgbClr val="6E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10778409">
            <a:off x="1551059" y="7498315"/>
            <a:ext cx="731285" cy="731285"/>
          </a:xfrm>
          <a:prstGeom prst="rect">
            <a:avLst/>
          </a:prstGeom>
          <a:solidFill>
            <a:srgbClr val="6B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1454105">
            <a:off x="4266984" y="6428195"/>
            <a:ext cx="1801405" cy="1801405"/>
          </a:xfrm>
          <a:prstGeom prst="rect">
            <a:avLst/>
          </a:prstGeom>
          <a:solidFill>
            <a:srgbClr val="69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5160646">
            <a:off x="-829446" y="7694259"/>
            <a:ext cx="535341" cy="535341"/>
          </a:xfrm>
          <a:prstGeom prst="rect">
            <a:avLst/>
          </a:prstGeom>
          <a:solidFill>
            <a:srgbClr val="71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10895594">
            <a:off x="12284345" y="6797945"/>
            <a:ext cx="1431655" cy="1431655"/>
          </a:xfrm>
          <a:prstGeom prst="rect">
            <a:avLst/>
          </a:prstGeom>
          <a:solidFill>
            <a:srgbClr val="72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6433623">
            <a:off x="958513" y="7489565"/>
            <a:ext cx="566125" cy="566125"/>
          </a:xfrm>
          <a:prstGeom prst="rect">
            <a:avLst/>
          </a:prstGeom>
          <a:solidFill>
            <a:srgbClr val="73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20170893">
            <a:off x="3070066" y="6873102"/>
            <a:ext cx="1356498" cy="1356498"/>
          </a:xfrm>
          <a:prstGeom prst="rect">
            <a:avLst/>
          </a:prstGeom>
          <a:solidFill>
            <a:srgbClr val="68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5666531">
            <a:off x="9056469" y="7590142"/>
            <a:ext cx="556779" cy="556779"/>
          </a:xfrm>
          <a:prstGeom prst="rect">
            <a:avLst/>
          </a:prstGeom>
          <a:solidFill>
            <a:srgbClr val="67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10957756">
            <a:off x="-310456" y="7287785"/>
            <a:ext cx="941815" cy="941815"/>
          </a:xfrm>
          <a:prstGeom prst="rect">
            <a:avLst/>
          </a:prstGeom>
          <a:solidFill>
            <a:srgbClr val="66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3065405">
            <a:off x="6713461" y="7718805"/>
            <a:ext cx="510795" cy="510795"/>
          </a:xfrm>
          <a:prstGeom prst="rect">
            <a:avLst/>
          </a:prstGeom>
          <a:solidFill>
            <a:srgbClr val="73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7810542">
            <a:off x="789804" y="6519475"/>
            <a:ext cx="1710125" cy="1710125"/>
          </a:xfrm>
          <a:prstGeom prst="rect">
            <a:avLst/>
          </a:prstGeom>
          <a:solidFill>
            <a:srgbClr val="70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4834518">
            <a:off x="12765772" y="7527649"/>
            <a:ext cx="701951" cy="701951"/>
          </a:xfrm>
          <a:prstGeom prst="rect">
            <a:avLst/>
          </a:prstGeom>
          <a:solidFill>
            <a:srgbClr val="73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18765363">
            <a:off x="7024308" y="7418380"/>
            <a:ext cx="811220" cy="811220"/>
          </a:xfrm>
          <a:prstGeom prst="rect">
            <a:avLst/>
          </a:prstGeom>
          <a:solidFill>
            <a:srgbClr val="67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942641">
            <a:off x="-891193" y="6551106"/>
            <a:ext cx="1678494" cy="1678494"/>
          </a:xfrm>
          <a:prstGeom prst="rect">
            <a:avLst/>
          </a:prstGeom>
          <a:solidFill>
            <a:srgbClr val="67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15231053">
            <a:off x="5390847" y="7752986"/>
            <a:ext cx="476614" cy="476614"/>
          </a:xfrm>
          <a:prstGeom prst="rect">
            <a:avLst/>
          </a:prstGeom>
          <a:solidFill>
            <a:srgbClr val="64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16791995">
            <a:off x="5927340" y="7230700"/>
            <a:ext cx="998900" cy="998900"/>
          </a:xfrm>
          <a:prstGeom prst="rect">
            <a:avLst/>
          </a:prstGeom>
          <a:solidFill>
            <a:srgbClr val="6A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4328641">
            <a:off x="12683889" y="7197489"/>
            <a:ext cx="1032111" cy="1032111"/>
          </a:xfrm>
          <a:prstGeom prst="rect">
            <a:avLst/>
          </a:prstGeom>
          <a:solidFill>
            <a:srgbClr val="69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2237541">
            <a:off x="11197446" y="6906874"/>
            <a:ext cx="1322726" cy="1322726"/>
          </a:xfrm>
          <a:prstGeom prst="rect">
            <a:avLst/>
          </a:prstGeom>
          <a:solidFill>
            <a:srgbClr val="72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5417985">
            <a:off x="-1380214" y="7060504"/>
            <a:ext cx="1169096" cy="1169096"/>
          </a:xfrm>
          <a:prstGeom prst="rect">
            <a:avLst/>
          </a:prstGeom>
          <a:solidFill>
            <a:srgbClr val="6A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9892458">
            <a:off x="4735256" y="7366776"/>
            <a:ext cx="521084" cy="521084"/>
          </a:xfrm>
          <a:prstGeom prst="rect">
            <a:avLst/>
          </a:prstGeom>
          <a:solidFill>
            <a:srgbClr val="66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7227366">
            <a:off x="1226600" y="7012688"/>
            <a:ext cx="1216912" cy="1216912"/>
          </a:xfrm>
          <a:prstGeom prst="rect">
            <a:avLst/>
          </a:prstGeom>
          <a:solidFill>
            <a:srgbClr val="64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1845960">
            <a:off x="9469092" y="6753196"/>
            <a:ext cx="1476404" cy="1476404"/>
          </a:xfrm>
          <a:prstGeom prst="rect">
            <a:avLst/>
          </a:prstGeom>
          <a:solidFill>
            <a:srgbClr val="6D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819131">
            <a:off x="8665269" y="7366056"/>
            <a:ext cx="789666" cy="789666"/>
          </a:xfrm>
          <a:prstGeom prst="rect">
            <a:avLst/>
          </a:prstGeom>
          <a:solidFill>
            <a:srgbClr val="72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4861229">
            <a:off x="1355978" y="6494512"/>
            <a:ext cx="1735088" cy="1735088"/>
          </a:xfrm>
          <a:prstGeom prst="rect">
            <a:avLst/>
          </a:prstGeom>
          <a:solidFill>
            <a:srgbClr val="6A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16722629">
            <a:off x="2177912" y="7363766"/>
            <a:ext cx="865834" cy="865834"/>
          </a:xfrm>
          <a:prstGeom prst="rect">
            <a:avLst/>
          </a:prstGeom>
          <a:solidFill>
            <a:srgbClr val="69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11705025">
            <a:off x="10766353" y="7565547"/>
            <a:ext cx="571507" cy="571507"/>
          </a:xfrm>
          <a:prstGeom prst="rect">
            <a:avLst/>
          </a:prstGeom>
          <a:solidFill>
            <a:srgbClr val="6D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8533464">
            <a:off x="12372964" y="7307823"/>
            <a:ext cx="921777" cy="921777"/>
          </a:xfrm>
          <a:prstGeom prst="rect">
            <a:avLst/>
          </a:prstGeom>
          <a:solidFill>
            <a:srgbClr val="70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12908051">
            <a:off x="8264771" y="7695657"/>
            <a:ext cx="533943" cy="533943"/>
          </a:xfrm>
          <a:prstGeom prst="rect">
            <a:avLst/>
          </a:prstGeom>
          <a:solidFill>
            <a:srgbClr val="65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18889223">
            <a:off x="281715" y="7306009"/>
            <a:ext cx="923591" cy="923591"/>
          </a:xfrm>
          <a:prstGeom prst="rect">
            <a:avLst/>
          </a:prstGeom>
          <a:solidFill>
            <a:srgbClr val="6D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6289452">
            <a:off x="7290270" y="7387133"/>
            <a:ext cx="842467" cy="842467"/>
          </a:xfrm>
          <a:prstGeom prst="rect">
            <a:avLst/>
          </a:prstGeom>
          <a:solidFill>
            <a:srgbClr val="67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8757434">
            <a:off x="1791304" y="7344572"/>
            <a:ext cx="652169" cy="652169"/>
          </a:xfrm>
          <a:prstGeom prst="rect">
            <a:avLst/>
          </a:prstGeom>
          <a:solidFill>
            <a:srgbClr val="66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13913342">
            <a:off x="5262251" y="7585424"/>
            <a:ext cx="644176" cy="644176"/>
          </a:xfrm>
          <a:prstGeom prst="rect">
            <a:avLst/>
          </a:prstGeom>
          <a:solidFill>
            <a:srgbClr val="72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12149250">
            <a:off x="-1539863" y="7274526"/>
            <a:ext cx="955074" cy="955074"/>
          </a:xfrm>
          <a:prstGeom prst="rect">
            <a:avLst/>
          </a:prstGeom>
          <a:solidFill>
            <a:srgbClr val="6D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20521368">
            <a:off x="-868865" y="7087700"/>
            <a:ext cx="1141900" cy="1141900"/>
          </a:xfrm>
          <a:prstGeom prst="rect">
            <a:avLst/>
          </a:prstGeom>
          <a:solidFill>
            <a:srgbClr val="68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4276230">
            <a:off x="5022344" y="6875861"/>
            <a:ext cx="1353739" cy="1353739"/>
          </a:xfrm>
          <a:prstGeom prst="rect">
            <a:avLst/>
          </a:prstGeom>
          <a:solidFill>
            <a:srgbClr val="72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9120781">
            <a:off x="12176744" y="7499596"/>
            <a:ext cx="730004" cy="730004"/>
          </a:xfrm>
          <a:prstGeom prst="rect">
            <a:avLst/>
          </a:prstGeom>
          <a:solidFill>
            <a:srgbClr val="68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525409">
            <a:off x="8708063" y="7226515"/>
            <a:ext cx="1003085" cy="1003085"/>
          </a:xfrm>
          <a:prstGeom prst="rect">
            <a:avLst/>
          </a:prstGeom>
          <a:solidFill>
            <a:srgbClr val="6F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20629755">
            <a:off x="9518127" y="7302535"/>
            <a:ext cx="927065" cy="927065"/>
          </a:xfrm>
          <a:prstGeom prst="rect">
            <a:avLst/>
          </a:prstGeom>
          <a:solidFill>
            <a:srgbClr val="6A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8165496">
            <a:off x="12748156" y="7403925"/>
            <a:ext cx="825675" cy="825675"/>
          </a:xfrm>
          <a:prstGeom prst="rect">
            <a:avLst/>
          </a:prstGeom>
          <a:solidFill>
            <a:srgbClr val="65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12887220">
            <a:off x="5815343" y="7322633"/>
            <a:ext cx="906967" cy="906967"/>
          </a:xfrm>
          <a:prstGeom prst="rect">
            <a:avLst/>
          </a:prstGeom>
          <a:solidFill>
            <a:srgbClr val="6A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3353484">
            <a:off x="9177874" y="6487602"/>
            <a:ext cx="1741998" cy="1741998"/>
          </a:xfrm>
          <a:prstGeom prst="rect">
            <a:avLst/>
          </a:prstGeom>
          <a:solidFill>
            <a:srgbClr val="69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20249084">
            <a:off x="7652712" y="7745044"/>
            <a:ext cx="484556" cy="484556"/>
          </a:xfrm>
          <a:prstGeom prst="rect">
            <a:avLst/>
          </a:prstGeom>
          <a:solidFill>
            <a:srgbClr val="69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7810433">
            <a:off x="7201969" y="7701142"/>
            <a:ext cx="528458" cy="528458"/>
          </a:xfrm>
          <a:prstGeom prst="rect">
            <a:avLst/>
          </a:prstGeom>
          <a:solidFill>
            <a:srgbClr val="6E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9763722">
            <a:off x="3703019" y="7351951"/>
            <a:ext cx="877649" cy="877649"/>
          </a:xfrm>
          <a:prstGeom prst="rect">
            <a:avLst/>
          </a:prstGeom>
          <a:solidFill>
            <a:srgbClr val="6F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14325418">
            <a:off x="6576921" y="6710117"/>
            <a:ext cx="1519483" cy="1519483"/>
          </a:xfrm>
          <a:prstGeom prst="rect">
            <a:avLst/>
          </a:prstGeom>
          <a:solidFill>
            <a:srgbClr val="72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19691301">
            <a:off x="3375415" y="6884618"/>
            <a:ext cx="1344982" cy="1344982"/>
          </a:xfrm>
          <a:prstGeom prst="rect">
            <a:avLst/>
          </a:prstGeom>
          <a:solidFill>
            <a:srgbClr val="6C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3231691">
            <a:off x="8738558" y="7413532"/>
            <a:ext cx="805181" cy="805181"/>
          </a:xfrm>
          <a:prstGeom prst="rect">
            <a:avLst/>
          </a:prstGeom>
          <a:solidFill>
            <a:srgbClr val="6B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1759050">
            <a:off x="-1191700" y="7505810"/>
            <a:ext cx="723790" cy="723790"/>
          </a:xfrm>
          <a:prstGeom prst="rect">
            <a:avLst/>
          </a:prstGeom>
          <a:solidFill>
            <a:srgbClr val="72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12290634">
            <a:off x="189990" y="7657290"/>
            <a:ext cx="517532" cy="517532"/>
          </a:xfrm>
          <a:prstGeom prst="rect">
            <a:avLst/>
          </a:prstGeom>
          <a:solidFill>
            <a:srgbClr val="66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16716134">
            <a:off x="11043756" y="6729324"/>
            <a:ext cx="1500276" cy="1500276"/>
          </a:xfrm>
          <a:prstGeom prst="rect">
            <a:avLst/>
          </a:prstGeom>
          <a:solidFill>
            <a:srgbClr val="6C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15663910">
            <a:off x="2385220" y="6832710"/>
            <a:ext cx="1396890" cy="1396890"/>
          </a:xfrm>
          <a:prstGeom prst="rect">
            <a:avLst/>
          </a:prstGeom>
          <a:solidFill>
            <a:srgbClr val="73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17210093">
            <a:off x="10509417" y="7657249"/>
            <a:ext cx="572351" cy="572351"/>
          </a:xfrm>
          <a:prstGeom prst="rect">
            <a:avLst/>
          </a:prstGeom>
          <a:solidFill>
            <a:srgbClr val="70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3448349">
            <a:off x="4111670" y="7581185"/>
            <a:ext cx="648415" cy="648415"/>
          </a:xfrm>
          <a:prstGeom prst="rect">
            <a:avLst/>
          </a:prstGeom>
          <a:solidFill>
            <a:srgbClr val="65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20125001">
            <a:off x="1126381" y="7169946"/>
            <a:ext cx="1059654" cy="1059654"/>
          </a:xfrm>
          <a:prstGeom prst="rect">
            <a:avLst/>
          </a:prstGeom>
          <a:solidFill>
            <a:srgbClr val="72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15480118">
            <a:off x="12273251" y="6786851"/>
            <a:ext cx="1442749" cy="1442749"/>
          </a:xfrm>
          <a:prstGeom prst="rect">
            <a:avLst/>
          </a:prstGeom>
          <a:solidFill>
            <a:srgbClr val="6F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12467166">
            <a:off x="11873788" y="7288864"/>
            <a:ext cx="940736" cy="940736"/>
          </a:xfrm>
          <a:prstGeom prst="rect">
            <a:avLst/>
          </a:prstGeom>
          <a:solidFill>
            <a:srgbClr val="64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18384282">
            <a:off x="-595904" y="7367855"/>
            <a:ext cx="861745" cy="861745"/>
          </a:xfrm>
          <a:prstGeom prst="rect">
            <a:avLst/>
          </a:prstGeom>
          <a:solidFill>
            <a:srgbClr val="6D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7924268">
            <a:off x="2277749" y="7579732"/>
            <a:ext cx="649868" cy="649868"/>
          </a:xfrm>
          <a:prstGeom prst="rect">
            <a:avLst/>
          </a:prstGeom>
          <a:solidFill>
            <a:srgbClr val="67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19439262">
            <a:off x="3113103" y="7294791"/>
            <a:ext cx="934809" cy="934809"/>
          </a:xfrm>
          <a:prstGeom prst="rect">
            <a:avLst/>
          </a:prstGeom>
          <a:solidFill>
            <a:srgbClr val="6D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18838104">
            <a:off x="9792181" y="7352416"/>
            <a:ext cx="877184" cy="877184"/>
          </a:xfrm>
          <a:prstGeom prst="rect">
            <a:avLst/>
          </a:prstGeom>
          <a:solidFill>
            <a:srgbClr val="72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19474461">
            <a:off x="12364143" y="7139394"/>
            <a:ext cx="1090206" cy="1090206"/>
          </a:xfrm>
          <a:prstGeom prst="rect">
            <a:avLst/>
          </a:prstGeom>
          <a:solidFill>
            <a:srgbClr val="68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12150283">
            <a:off x="12949246" y="7462846"/>
            <a:ext cx="766754" cy="766754"/>
          </a:xfrm>
          <a:prstGeom prst="rect">
            <a:avLst/>
          </a:prstGeom>
          <a:solidFill>
            <a:srgbClr val="71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11330908">
            <a:off x="3409237" y="6444214"/>
            <a:ext cx="1785386" cy="1785386"/>
          </a:xfrm>
          <a:prstGeom prst="rect">
            <a:avLst/>
          </a:prstGeom>
          <a:solidFill>
            <a:srgbClr val="70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8988323">
            <a:off x="8963653" y="7082828"/>
            <a:ext cx="1146772" cy="1146772"/>
          </a:xfrm>
          <a:prstGeom prst="rect">
            <a:avLst/>
          </a:prstGeom>
          <a:solidFill>
            <a:srgbClr val="66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11338045">
            <a:off x="1206658" y="6556582"/>
            <a:ext cx="1673018" cy="1673018"/>
          </a:xfrm>
          <a:prstGeom prst="rect">
            <a:avLst/>
          </a:prstGeom>
          <a:solidFill>
            <a:srgbClr val="72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6529967">
            <a:off x="12369086" y="7508980"/>
            <a:ext cx="720620" cy="720620"/>
          </a:xfrm>
          <a:prstGeom prst="rect">
            <a:avLst/>
          </a:prstGeom>
          <a:solidFill>
            <a:srgbClr val="71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12429250">
            <a:off x="-1108686" y="6555386"/>
            <a:ext cx="1674214" cy="1674214"/>
          </a:xfrm>
          <a:prstGeom prst="rect">
            <a:avLst/>
          </a:prstGeom>
          <a:solidFill>
            <a:srgbClr val="68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312367">
            <a:off x="6181244" y="6680139"/>
            <a:ext cx="1549461" cy="1549461"/>
          </a:xfrm>
          <a:prstGeom prst="rect">
            <a:avLst/>
          </a:prstGeom>
          <a:solidFill>
            <a:srgbClr val="6A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17757684">
            <a:off x="12840832" y="7530413"/>
            <a:ext cx="477330" cy="477330"/>
          </a:xfrm>
          <a:prstGeom prst="rect">
            <a:avLst/>
          </a:prstGeom>
          <a:solidFill>
            <a:srgbClr val="6D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9226175">
            <a:off x="11141402" y="7115055"/>
            <a:ext cx="1114545" cy="1114545"/>
          </a:xfrm>
          <a:prstGeom prst="rect">
            <a:avLst/>
          </a:prstGeom>
          <a:solidFill>
            <a:srgbClr val="68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10349128">
            <a:off x="8960194" y="6864970"/>
            <a:ext cx="1364630" cy="1364630"/>
          </a:xfrm>
          <a:prstGeom prst="rect">
            <a:avLst/>
          </a:prstGeom>
          <a:solidFill>
            <a:srgbClr val="71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5729890">
            <a:off x="1611036" y="7353647"/>
            <a:ext cx="875953" cy="875953"/>
          </a:xfrm>
          <a:prstGeom prst="rect">
            <a:avLst/>
          </a:prstGeom>
          <a:solidFill>
            <a:srgbClr val="71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20518907">
            <a:off x="2115736" y="6405834"/>
            <a:ext cx="1823766" cy="1823766"/>
          </a:xfrm>
          <a:prstGeom prst="rect">
            <a:avLst/>
          </a:prstGeom>
          <a:solidFill>
            <a:srgbClr val="70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3075899">
            <a:off x="8034551" y="7017950"/>
            <a:ext cx="1211650" cy="1211650"/>
          </a:xfrm>
          <a:prstGeom prst="rect">
            <a:avLst/>
          </a:prstGeom>
          <a:solidFill>
            <a:srgbClr val="6A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45720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Male - Player Centuries Scored Analysis</a:t>
            </a: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3200400" y="914400"/>
          <a:ext cx="6858000" cy="201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86000"/>
                <a:gridCol w="2286000"/>
                <a:gridCol w="2286000"/>
              </a:tblGrid>
              <a:tr h="18288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Don Bradman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29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Joe 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53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Sachin Tendulkar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100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Jacques Kallis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South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62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Kane Williamson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New Zealand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48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Brian Lara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West Indies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53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Mushfiqur Rahim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20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Kumar Sangakkara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Sri Lanka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63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Inzamam-ul-Haq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Pakistan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35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Paul Stirling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Ireland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4" name="Picture 10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478"/>
            </a:gs>
            <a:gs pos="100000">
              <a:srgbClr val="0089C4"/>
            </a:gs>
          </a:gsLst>
          <a:lin scaled="0" ang="210000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0" y="1885950"/>
            <a:ext cx="77597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Don Bradman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Australia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  <p:pic>
        <p:nvPicPr>
          <p:cNvPr id="5" name="Picture 4" descr="Don Bradman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1201392" cy="3428995"/>
          </a:xfrm>
          <a:prstGeom prst="rect">
            <a:avLst/>
          </a:prstGeom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228600" y="914400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Don Bradman_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43395"/>
            <a:ext cx="11201392" cy="3428995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228600" y="4343395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2880" y="914400"/>
          <a:ext cx="182880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612880" y="420624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Run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6367476">
            <a:off x="2244880" y="7114189"/>
            <a:ext cx="1115411" cy="1115411"/>
          </a:xfrm>
          <a:prstGeom prst="rect">
            <a:avLst/>
          </a:prstGeom>
          <a:solidFill>
            <a:srgbClr val="6C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3993085">
            <a:off x="8054454" y="7160285"/>
            <a:ext cx="1069315" cy="1069315"/>
          </a:xfrm>
          <a:prstGeom prst="rect">
            <a:avLst/>
          </a:prstGeom>
          <a:solidFill>
            <a:srgbClr val="66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13835275">
            <a:off x="11223127" y="6421931"/>
            <a:ext cx="1807669" cy="1807669"/>
          </a:xfrm>
          <a:prstGeom prst="rect">
            <a:avLst/>
          </a:prstGeom>
          <a:solidFill>
            <a:srgbClr val="71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20977903">
            <a:off x="7804072" y="7284781"/>
            <a:ext cx="944819" cy="944819"/>
          </a:xfrm>
          <a:prstGeom prst="rect">
            <a:avLst/>
          </a:prstGeom>
          <a:solidFill>
            <a:srgbClr val="70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18864402">
            <a:off x="12693322" y="7332230"/>
            <a:ext cx="594739" cy="594739"/>
          </a:xfrm>
          <a:prstGeom prst="rect">
            <a:avLst/>
          </a:prstGeom>
          <a:solidFill>
            <a:srgbClr val="66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16597573">
            <a:off x="-1562596" y="6611640"/>
            <a:ext cx="1617960" cy="1617960"/>
          </a:xfrm>
          <a:prstGeom prst="rect">
            <a:avLst/>
          </a:prstGeom>
          <a:solidFill>
            <a:srgbClr val="6A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21002194">
            <a:off x="-753530" y="6584713"/>
            <a:ext cx="1644887" cy="1644887"/>
          </a:xfrm>
          <a:prstGeom prst="rect">
            <a:avLst/>
          </a:prstGeom>
          <a:solidFill>
            <a:srgbClr val="69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13434042">
            <a:off x="11261488" y="6668184"/>
            <a:ext cx="1561416" cy="1561416"/>
          </a:xfrm>
          <a:prstGeom prst="rect">
            <a:avLst/>
          </a:prstGeom>
          <a:solidFill>
            <a:srgbClr val="70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13135702">
            <a:off x="706677" y="7330327"/>
            <a:ext cx="762155" cy="762155"/>
          </a:xfrm>
          <a:prstGeom prst="rect">
            <a:avLst/>
          </a:prstGeom>
          <a:solidFill>
            <a:srgbClr val="71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7972166">
            <a:off x="6571101" y="7043394"/>
            <a:ext cx="1186206" cy="1186206"/>
          </a:xfrm>
          <a:prstGeom prst="rect">
            <a:avLst/>
          </a:prstGeom>
          <a:solidFill>
            <a:srgbClr val="72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11588742">
            <a:off x="6681217" y="6717003"/>
            <a:ext cx="1512597" cy="1512597"/>
          </a:xfrm>
          <a:prstGeom prst="rect">
            <a:avLst/>
          </a:prstGeom>
          <a:solidFill>
            <a:srgbClr val="6B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9783947">
            <a:off x="3872866" y="7169831"/>
            <a:ext cx="1059769" cy="1059769"/>
          </a:xfrm>
          <a:prstGeom prst="rect">
            <a:avLst/>
          </a:prstGeom>
          <a:solidFill>
            <a:srgbClr val="6F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7341566">
            <a:off x="11640715" y="6617787"/>
            <a:ext cx="1611813" cy="1611813"/>
          </a:xfrm>
          <a:prstGeom prst="rect">
            <a:avLst/>
          </a:prstGeom>
          <a:solidFill>
            <a:srgbClr val="6F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13656888">
            <a:off x="3571088" y="7587309"/>
            <a:ext cx="606592" cy="606592"/>
          </a:xfrm>
          <a:prstGeom prst="rect">
            <a:avLst/>
          </a:prstGeom>
          <a:solidFill>
            <a:srgbClr val="70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12489919">
            <a:off x="12498782" y="7012382"/>
            <a:ext cx="1217218" cy="1217218"/>
          </a:xfrm>
          <a:prstGeom prst="rect">
            <a:avLst/>
          </a:prstGeom>
          <a:solidFill>
            <a:srgbClr val="68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14741775">
            <a:off x="7311922" y="7511006"/>
            <a:ext cx="718594" cy="718594"/>
          </a:xfrm>
          <a:prstGeom prst="rect">
            <a:avLst/>
          </a:prstGeom>
          <a:solidFill>
            <a:srgbClr val="6F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19123749">
            <a:off x="2107049" y="6748305"/>
            <a:ext cx="1481295" cy="1481295"/>
          </a:xfrm>
          <a:prstGeom prst="rect">
            <a:avLst/>
          </a:prstGeom>
          <a:solidFill>
            <a:srgbClr val="6B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15084385">
            <a:off x="4091106" y="7115436"/>
            <a:ext cx="1114164" cy="1114164"/>
          </a:xfrm>
          <a:prstGeom prst="rect">
            <a:avLst/>
          </a:prstGeom>
          <a:solidFill>
            <a:srgbClr val="68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9970070">
            <a:off x="8707812" y="7765464"/>
            <a:ext cx="464136" cy="464136"/>
          </a:xfrm>
          <a:prstGeom prst="rect">
            <a:avLst/>
          </a:prstGeom>
          <a:solidFill>
            <a:srgbClr val="6E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6529838">
            <a:off x="7246503" y="7206173"/>
            <a:ext cx="1023427" cy="1023427"/>
          </a:xfrm>
          <a:prstGeom prst="rect">
            <a:avLst/>
          </a:prstGeom>
          <a:solidFill>
            <a:srgbClr val="70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1736996">
            <a:off x="9226313" y="7565590"/>
            <a:ext cx="664010" cy="664010"/>
          </a:xfrm>
          <a:prstGeom prst="rect">
            <a:avLst/>
          </a:prstGeom>
          <a:solidFill>
            <a:srgbClr val="71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14984118">
            <a:off x="3426765" y="6913757"/>
            <a:ext cx="1315843" cy="1315843"/>
          </a:xfrm>
          <a:prstGeom prst="rect">
            <a:avLst/>
          </a:prstGeom>
          <a:solidFill>
            <a:srgbClr val="6E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12076082">
            <a:off x="5239882" y="7724502"/>
            <a:ext cx="505098" cy="505098"/>
          </a:xfrm>
          <a:prstGeom prst="rect">
            <a:avLst/>
          </a:prstGeom>
          <a:solidFill>
            <a:srgbClr val="6E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15856010">
            <a:off x="2274962" y="6532890"/>
            <a:ext cx="1696710" cy="1696710"/>
          </a:xfrm>
          <a:prstGeom prst="rect">
            <a:avLst/>
          </a:prstGeom>
          <a:solidFill>
            <a:srgbClr val="66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1104127">
            <a:off x="-1336509" y="6629055"/>
            <a:ext cx="1600545" cy="1600545"/>
          </a:xfrm>
          <a:prstGeom prst="rect">
            <a:avLst/>
          </a:prstGeom>
          <a:solidFill>
            <a:srgbClr val="6A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10591342">
            <a:off x="12421058" y="7326077"/>
            <a:ext cx="722694" cy="722694"/>
          </a:xfrm>
          <a:prstGeom prst="rect">
            <a:avLst/>
          </a:prstGeom>
          <a:solidFill>
            <a:srgbClr val="6F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2520328">
            <a:off x="5378734" y="6741340"/>
            <a:ext cx="1488260" cy="1488260"/>
          </a:xfrm>
          <a:prstGeom prst="rect">
            <a:avLst/>
          </a:prstGeom>
          <a:solidFill>
            <a:srgbClr val="71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406982">
            <a:off x="1718713" y="6789196"/>
            <a:ext cx="1440404" cy="1440404"/>
          </a:xfrm>
          <a:prstGeom prst="rect">
            <a:avLst/>
          </a:prstGeom>
          <a:solidFill>
            <a:srgbClr val="73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8583461">
            <a:off x="6727878" y="7135405"/>
            <a:ext cx="1094195" cy="1094195"/>
          </a:xfrm>
          <a:prstGeom prst="rect">
            <a:avLst/>
          </a:prstGeom>
          <a:solidFill>
            <a:srgbClr val="71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10237236">
            <a:off x="5512974" y="6903415"/>
            <a:ext cx="1326185" cy="1326185"/>
          </a:xfrm>
          <a:prstGeom prst="rect">
            <a:avLst/>
          </a:prstGeom>
          <a:solidFill>
            <a:srgbClr val="6E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6605136">
            <a:off x="2759815" y="7715602"/>
            <a:ext cx="513998" cy="513998"/>
          </a:xfrm>
          <a:prstGeom prst="rect">
            <a:avLst/>
          </a:prstGeom>
          <a:solidFill>
            <a:srgbClr val="72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6789916">
            <a:off x="-978371" y="6863421"/>
            <a:ext cx="1366179" cy="1366179"/>
          </a:xfrm>
          <a:prstGeom prst="rect">
            <a:avLst/>
          </a:prstGeom>
          <a:solidFill>
            <a:srgbClr val="6E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6087988">
            <a:off x="10948357" y="7371616"/>
            <a:ext cx="857984" cy="857984"/>
          </a:xfrm>
          <a:prstGeom prst="rect">
            <a:avLst/>
          </a:prstGeom>
          <a:solidFill>
            <a:srgbClr val="69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9187542">
            <a:off x="5735396" y="6993851"/>
            <a:ext cx="1235749" cy="1235749"/>
          </a:xfrm>
          <a:prstGeom prst="rect">
            <a:avLst/>
          </a:prstGeom>
          <a:solidFill>
            <a:srgbClr val="67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13280244">
            <a:off x="11842422" y="6701400"/>
            <a:ext cx="1528200" cy="1528200"/>
          </a:xfrm>
          <a:prstGeom prst="rect">
            <a:avLst/>
          </a:prstGeom>
          <a:solidFill>
            <a:srgbClr val="64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16216872">
            <a:off x="11330923" y="7689823"/>
            <a:ext cx="539777" cy="539777"/>
          </a:xfrm>
          <a:prstGeom prst="rect">
            <a:avLst/>
          </a:prstGeom>
          <a:solidFill>
            <a:srgbClr val="73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2476428">
            <a:off x="3822443" y="7055660"/>
            <a:ext cx="1173940" cy="1173940"/>
          </a:xfrm>
          <a:prstGeom prst="rect">
            <a:avLst/>
          </a:prstGeom>
          <a:solidFill>
            <a:srgbClr val="6F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21094026">
            <a:off x="2412062" y="7201199"/>
            <a:ext cx="1028401" cy="1028401"/>
          </a:xfrm>
          <a:prstGeom prst="rect">
            <a:avLst/>
          </a:prstGeom>
          <a:solidFill>
            <a:srgbClr val="71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3813912">
            <a:off x="-389033" y="7421492"/>
            <a:ext cx="808108" cy="808108"/>
          </a:xfrm>
          <a:prstGeom prst="rect">
            <a:avLst/>
          </a:prstGeom>
          <a:solidFill>
            <a:srgbClr val="66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11453502">
            <a:off x="-1668600" y="7716605"/>
            <a:ext cx="512995" cy="512995"/>
          </a:xfrm>
          <a:prstGeom prst="rect">
            <a:avLst/>
          </a:prstGeom>
          <a:solidFill>
            <a:srgbClr val="6D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13030584">
            <a:off x="12629709" y="7143309"/>
            <a:ext cx="1086291" cy="1086291"/>
          </a:xfrm>
          <a:prstGeom prst="rect">
            <a:avLst/>
          </a:prstGeom>
          <a:solidFill>
            <a:srgbClr val="67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7133556">
            <a:off x="7837013" y="7691668"/>
            <a:ext cx="537932" cy="537932"/>
          </a:xfrm>
          <a:prstGeom prst="rect">
            <a:avLst/>
          </a:prstGeom>
          <a:solidFill>
            <a:srgbClr val="6E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19486106">
            <a:off x="257314" y="7014622"/>
            <a:ext cx="1214978" cy="1214978"/>
          </a:xfrm>
          <a:prstGeom prst="rect">
            <a:avLst/>
          </a:prstGeom>
          <a:solidFill>
            <a:srgbClr val="70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8393070">
            <a:off x="7772042" y="7750192"/>
            <a:ext cx="479408" cy="479408"/>
          </a:xfrm>
          <a:prstGeom prst="rect">
            <a:avLst/>
          </a:prstGeom>
          <a:solidFill>
            <a:srgbClr val="64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20124569">
            <a:off x="9865041" y="7514872"/>
            <a:ext cx="633931" cy="633931"/>
          </a:xfrm>
          <a:prstGeom prst="rect">
            <a:avLst/>
          </a:prstGeom>
          <a:solidFill>
            <a:srgbClr val="70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8881142">
            <a:off x="9749363" y="6966061"/>
            <a:ext cx="1263539" cy="1263539"/>
          </a:xfrm>
          <a:prstGeom prst="rect">
            <a:avLst/>
          </a:prstGeom>
          <a:solidFill>
            <a:srgbClr val="6B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6965637">
            <a:off x="7145109" y="6448056"/>
            <a:ext cx="1781544" cy="1781544"/>
          </a:xfrm>
          <a:prstGeom prst="rect">
            <a:avLst/>
          </a:prstGeom>
          <a:solidFill>
            <a:srgbClr val="69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8698453">
            <a:off x="10558995" y="6805320"/>
            <a:ext cx="1424280" cy="1424280"/>
          </a:xfrm>
          <a:prstGeom prst="rect">
            <a:avLst/>
          </a:prstGeom>
          <a:solidFill>
            <a:srgbClr val="70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14047706">
            <a:off x="2609334" y="6812287"/>
            <a:ext cx="1417313" cy="1417313"/>
          </a:xfrm>
          <a:prstGeom prst="rect">
            <a:avLst/>
          </a:prstGeom>
          <a:solidFill>
            <a:srgbClr val="66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6644530">
            <a:off x="7785157" y="6931375"/>
            <a:ext cx="1298225" cy="1298225"/>
          </a:xfrm>
          <a:prstGeom prst="rect">
            <a:avLst/>
          </a:prstGeom>
          <a:solidFill>
            <a:srgbClr val="73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2259657">
            <a:off x="-1782261" y="7045654"/>
            <a:ext cx="1183946" cy="1183946"/>
          </a:xfrm>
          <a:prstGeom prst="rect">
            <a:avLst/>
          </a:prstGeom>
          <a:solidFill>
            <a:srgbClr val="70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3226413">
            <a:off x="-1144465" y="7376365"/>
            <a:ext cx="853235" cy="853235"/>
          </a:xfrm>
          <a:prstGeom prst="rect">
            <a:avLst/>
          </a:prstGeom>
          <a:solidFill>
            <a:srgbClr val="67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10010346">
            <a:off x="3975753" y="6468550"/>
            <a:ext cx="1761050" cy="1761050"/>
          </a:xfrm>
          <a:prstGeom prst="rect">
            <a:avLst/>
          </a:prstGeom>
          <a:solidFill>
            <a:srgbClr val="6A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13443610">
            <a:off x="5864047" y="7500068"/>
            <a:ext cx="729532" cy="729532"/>
          </a:xfrm>
          <a:prstGeom prst="rect">
            <a:avLst/>
          </a:prstGeom>
          <a:solidFill>
            <a:srgbClr val="67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10936131">
            <a:off x="-65438" y="6908963"/>
            <a:ext cx="1320637" cy="1320637"/>
          </a:xfrm>
          <a:prstGeom prst="rect">
            <a:avLst/>
          </a:prstGeom>
          <a:solidFill>
            <a:srgbClr val="69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8077439">
            <a:off x="8948437" y="6433647"/>
            <a:ext cx="1795953" cy="1795953"/>
          </a:xfrm>
          <a:prstGeom prst="rect">
            <a:avLst/>
          </a:prstGeom>
          <a:solidFill>
            <a:srgbClr val="66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18839786">
            <a:off x="1264909" y="6592708"/>
            <a:ext cx="1636892" cy="1636892"/>
          </a:xfrm>
          <a:prstGeom prst="rect">
            <a:avLst/>
          </a:prstGeom>
          <a:solidFill>
            <a:srgbClr val="72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6070292">
            <a:off x="873664" y="7331864"/>
            <a:ext cx="897736" cy="897736"/>
          </a:xfrm>
          <a:prstGeom prst="rect">
            <a:avLst/>
          </a:prstGeom>
          <a:solidFill>
            <a:srgbClr val="6B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12108486">
            <a:off x="7121701" y="7456164"/>
            <a:ext cx="773436" cy="773436"/>
          </a:xfrm>
          <a:prstGeom prst="rect">
            <a:avLst/>
          </a:prstGeom>
          <a:solidFill>
            <a:srgbClr val="65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18136476">
            <a:off x="4019210" y="6527498"/>
            <a:ext cx="1702102" cy="1702102"/>
          </a:xfrm>
          <a:prstGeom prst="rect">
            <a:avLst/>
          </a:prstGeom>
          <a:solidFill>
            <a:srgbClr val="64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1810015">
            <a:off x="1504142" y="7750701"/>
            <a:ext cx="478899" cy="478899"/>
          </a:xfrm>
          <a:prstGeom prst="rect">
            <a:avLst/>
          </a:prstGeom>
          <a:solidFill>
            <a:srgbClr val="6F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14592808">
            <a:off x="10219607" y="6859877"/>
            <a:ext cx="1369723" cy="1369723"/>
          </a:xfrm>
          <a:prstGeom prst="rect">
            <a:avLst/>
          </a:prstGeom>
          <a:solidFill>
            <a:srgbClr val="67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17615659">
            <a:off x="2992287" y="7518019"/>
            <a:ext cx="711581" cy="711581"/>
          </a:xfrm>
          <a:prstGeom prst="rect">
            <a:avLst/>
          </a:prstGeom>
          <a:solidFill>
            <a:srgbClr val="65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3763073">
            <a:off x="6965354" y="7351579"/>
            <a:ext cx="878021" cy="878021"/>
          </a:xfrm>
          <a:prstGeom prst="rect">
            <a:avLst/>
          </a:prstGeom>
          <a:solidFill>
            <a:srgbClr val="6C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494394">
            <a:off x="6196329" y="7644479"/>
            <a:ext cx="568266" cy="568266"/>
          </a:xfrm>
          <a:prstGeom prst="rect">
            <a:avLst/>
          </a:prstGeom>
          <a:solidFill>
            <a:srgbClr val="6A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10918304">
            <a:off x="5173900" y="7189409"/>
            <a:ext cx="1040191" cy="1040191"/>
          </a:xfrm>
          <a:prstGeom prst="rect">
            <a:avLst/>
          </a:prstGeom>
          <a:solidFill>
            <a:srgbClr val="67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14496871">
            <a:off x="2567739" y="6419655"/>
            <a:ext cx="1809945" cy="1809945"/>
          </a:xfrm>
          <a:prstGeom prst="rect">
            <a:avLst/>
          </a:prstGeom>
          <a:solidFill>
            <a:srgbClr val="67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19132578">
            <a:off x="4067673" y="6785564"/>
            <a:ext cx="1444036" cy="1444036"/>
          </a:xfrm>
          <a:prstGeom prst="rect">
            <a:avLst/>
          </a:prstGeom>
          <a:solidFill>
            <a:srgbClr val="67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1704010">
            <a:off x="7950161" y="6911587"/>
            <a:ext cx="1318013" cy="1318013"/>
          </a:xfrm>
          <a:prstGeom prst="rect">
            <a:avLst/>
          </a:prstGeom>
          <a:solidFill>
            <a:srgbClr val="6E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19658375">
            <a:off x="2826952" y="7196568"/>
            <a:ext cx="1033032" cy="1033032"/>
          </a:xfrm>
          <a:prstGeom prst="rect">
            <a:avLst/>
          </a:prstGeom>
          <a:solidFill>
            <a:srgbClr val="65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10474616">
            <a:off x="4207980" y="7453788"/>
            <a:ext cx="775812" cy="775812"/>
          </a:xfrm>
          <a:prstGeom prst="rect">
            <a:avLst/>
          </a:prstGeom>
          <a:solidFill>
            <a:srgbClr val="64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7984869">
            <a:off x="12105241" y="6618841"/>
            <a:ext cx="1610759" cy="1610759"/>
          </a:xfrm>
          <a:prstGeom prst="rect">
            <a:avLst/>
          </a:prstGeom>
          <a:solidFill>
            <a:srgbClr val="6F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7064353">
            <a:off x="12448339" y="6961939"/>
            <a:ext cx="1267661" cy="1267661"/>
          </a:xfrm>
          <a:prstGeom prst="rect">
            <a:avLst/>
          </a:prstGeom>
          <a:solidFill>
            <a:srgbClr val="6F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8893813">
            <a:off x="4753032" y="6514337"/>
            <a:ext cx="1715263" cy="1715263"/>
          </a:xfrm>
          <a:prstGeom prst="rect">
            <a:avLst/>
          </a:prstGeom>
          <a:solidFill>
            <a:srgbClr val="70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9019143">
            <a:off x="-888183" y="6681774"/>
            <a:ext cx="1547826" cy="1547826"/>
          </a:xfrm>
          <a:prstGeom prst="rect">
            <a:avLst/>
          </a:prstGeom>
          <a:solidFill>
            <a:srgbClr val="6B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16467478">
            <a:off x="12305506" y="6819106"/>
            <a:ext cx="1410494" cy="1410494"/>
          </a:xfrm>
          <a:prstGeom prst="rect">
            <a:avLst/>
          </a:prstGeom>
          <a:solidFill>
            <a:srgbClr val="69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17160814">
            <a:off x="10146447" y="6920881"/>
            <a:ext cx="1308719" cy="1308719"/>
          </a:xfrm>
          <a:prstGeom prst="rect">
            <a:avLst/>
          </a:prstGeom>
          <a:solidFill>
            <a:srgbClr val="70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7369753">
            <a:off x="1626570" y="6975834"/>
            <a:ext cx="1253766" cy="1253766"/>
          </a:xfrm>
          <a:prstGeom prst="rect">
            <a:avLst/>
          </a:prstGeom>
          <a:solidFill>
            <a:srgbClr val="6F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11020732">
            <a:off x="8933760" y="6573864"/>
            <a:ext cx="1655736" cy="1655736"/>
          </a:xfrm>
          <a:prstGeom prst="rect">
            <a:avLst/>
          </a:prstGeom>
          <a:solidFill>
            <a:srgbClr val="73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12290815">
            <a:off x="4858225" y="7124891"/>
            <a:ext cx="1104709" cy="1104709"/>
          </a:xfrm>
          <a:prstGeom prst="rect">
            <a:avLst/>
          </a:prstGeom>
          <a:solidFill>
            <a:srgbClr val="69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21214441">
            <a:off x="3834879" y="7634782"/>
            <a:ext cx="594818" cy="594818"/>
          </a:xfrm>
          <a:prstGeom prst="rect">
            <a:avLst/>
          </a:prstGeom>
          <a:solidFill>
            <a:srgbClr val="66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12317044">
            <a:off x="10666079" y="7764063"/>
            <a:ext cx="465537" cy="465537"/>
          </a:xfrm>
          <a:prstGeom prst="rect">
            <a:avLst/>
          </a:prstGeom>
          <a:solidFill>
            <a:srgbClr val="6C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10203580">
            <a:off x="-830659" y="7129069"/>
            <a:ext cx="1100531" cy="1100531"/>
          </a:xfrm>
          <a:prstGeom prst="rect">
            <a:avLst/>
          </a:prstGeom>
          <a:solidFill>
            <a:srgbClr val="68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12242463">
            <a:off x="6250255" y="7158763"/>
            <a:ext cx="1070837" cy="1070837"/>
          </a:xfrm>
          <a:prstGeom prst="rect">
            <a:avLst/>
          </a:prstGeom>
          <a:solidFill>
            <a:srgbClr val="72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6803424">
            <a:off x="2731301" y="7367993"/>
            <a:ext cx="806463" cy="806463"/>
          </a:xfrm>
          <a:prstGeom prst="rect">
            <a:avLst/>
          </a:prstGeom>
          <a:solidFill>
            <a:srgbClr val="68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6958788">
            <a:off x="10372067" y="6597013"/>
            <a:ext cx="1632587" cy="1632587"/>
          </a:xfrm>
          <a:prstGeom prst="rect">
            <a:avLst/>
          </a:prstGeom>
          <a:solidFill>
            <a:srgbClr val="6D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14676786">
            <a:off x="4587432" y="6594912"/>
            <a:ext cx="1634688" cy="1634688"/>
          </a:xfrm>
          <a:prstGeom prst="rect">
            <a:avLst/>
          </a:prstGeom>
          <a:solidFill>
            <a:srgbClr val="72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12414139">
            <a:off x="-994265" y="7253839"/>
            <a:ext cx="975761" cy="975761"/>
          </a:xfrm>
          <a:prstGeom prst="rect">
            <a:avLst/>
          </a:prstGeom>
          <a:solidFill>
            <a:srgbClr val="73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6837066">
            <a:off x="7737321" y="6944614"/>
            <a:ext cx="1284986" cy="1284986"/>
          </a:xfrm>
          <a:prstGeom prst="rect">
            <a:avLst/>
          </a:prstGeom>
          <a:solidFill>
            <a:srgbClr val="6E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12830116">
            <a:off x="2406437" y="7014854"/>
            <a:ext cx="1214746" cy="1214746"/>
          </a:xfrm>
          <a:prstGeom prst="rect">
            <a:avLst/>
          </a:prstGeom>
          <a:solidFill>
            <a:srgbClr val="67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14707998">
            <a:off x="7831444" y="7316664"/>
            <a:ext cx="906891" cy="906891"/>
          </a:xfrm>
          <a:prstGeom prst="rect">
            <a:avLst/>
          </a:prstGeom>
          <a:solidFill>
            <a:srgbClr val="6D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14850825">
            <a:off x="3199166" y="6890826"/>
            <a:ext cx="1338774" cy="1338774"/>
          </a:xfrm>
          <a:prstGeom prst="rect">
            <a:avLst/>
          </a:prstGeom>
          <a:solidFill>
            <a:srgbClr val="73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15218024">
            <a:off x="5722576" y="7334750"/>
            <a:ext cx="894850" cy="894850"/>
          </a:xfrm>
          <a:prstGeom prst="rect">
            <a:avLst/>
          </a:prstGeom>
          <a:solidFill>
            <a:srgbClr val="70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4533184">
            <a:off x="10873771" y="7733123"/>
            <a:ext cx="496477" cy="496477"/>
          </a:xfrm>
          <a:prstGeom prst="rect">
            <a:avLst/>
          </a:prstGeom>
          <a:solidFill>
            <a:srgbClr val="6D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9721005">
            <a:off x="6429550" y="6897742"/>
            <a:ext cx="1331858" cy="1331858"/>
          </a:xfrm>
          <a:prstGeom prst="rect">
            <a:avLst/>
          </a:prstGeom>
          <a:solidFill>
            <a:srgbClr val="72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2266926">
            <a:off x="731181" y="7327502"/>
            <a:ext cx="902098" cy="902098"/>
          </a:xfrm>
          <a:prstGeom prst="rect">
            <a:avLst/>
          </a:prstGeom>
          <a:solidFill>
            <a:srgbClr val="6F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18283853">
            <a:off x="4206101" y="7232411"/>
            <a:ext cx="997189" cy="997189"/>
          </a:xfrm>
          <a:prstGeom prst="rect">
            <a:avLst/>
          </a:prstGeom>
          <a:solidFill>
            <a:srgbClr val="69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13361140">
            <a:off x="8567570" y="6508124"/>
            <a:ext cx="1721476" cy="1721476"/>
          </a:xfrm>
          <a:prstGeom prst="rect">
            <a:avLst/>
          </a:prstGeom>
          <a:solidFill>
            <a:srgbClr val="6D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19961091">
            <a:off x="11819574" y="6708668"/>
            <a:ext cx="1520932" cy="1520932"/>
          </a:xfrm>
          <a:prstGeom prst="rect">
            <a:avLst/>
          </a:prstGeom>
          <a:solidFill>
            <a:srgbClr val="6A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3406656">
            <a:off x="-177051" y="7563420"/>
            <a:ext cx="666180" cy="666180"/>
          </a:xfrm>
          <a:prstGeom prst="rect">
            <a:avLst/>
          </a:prstGeom>
          <a:solidFill>
            <a:srgbClr val="71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Joe Root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England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28800" y="914400"/>
            <a:ext cx="3657600" cy="457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5" name="Picture 10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3657600" cy="457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389120" y="5303520"/>
            <a:ext cx="1828800" cy="914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7" name="Picture 10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5303520"/>
            <a:ext cx="1828800" cy="914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73152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DOB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30 Dec 1990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00584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Birth Place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Sheffield, England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73152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Helen Root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100584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Matt Root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73152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Height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6'0"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100584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Marital Status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Married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868680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Retired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8686800" y="45720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Joe Root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England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  <p:pic>
        <p:nvPicPr>
          <p:cNvPr id="5" name="Picture 4" descr="Joe Root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1201392" cy="3428995"/>
          </a:xfrm>
          <a:prstGeom prst="rect">
            <a:avLst/>
          </a:prstGeom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228600" y="914400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Joe Root_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43395"/>
            <a:ext cx="11201392" cy="3428995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228600" y="4343395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2880" y="914400"/>
          <a:ext cx="1828800" cy="237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612880" y="448056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Run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262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9529649">
            <a:off x="4120448" y="7345702"/>
            <a:ext cx="883898" cy="883898"/>
          </a:xfrm>
          <a:prstGeom prst="rect">
            <a:avLst/>
          </a:prstGeom>
          <a:solidFill>
            <a:srgbClr val="6E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14961905">
            <a:off x="5776548" y="6457183"/>
            <a:ext cx="1772417" cy="1772417"/>
          </a:xfrm>
          <a:prstGeom prst="rect">
            <a:avLst/>
          </a:prstGeom>
          <a:solidFill>
            <a:srgbClr val="6A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7187914">
            <a:off x="13146587" y="7757231"/>
            <a:ext cx="472369" cy="472369"/>
          </a:xfrm>
          <a:prstGeom prst="rect">
            <a:avLst/>
          </a:prstGeom>
          <a:solidFill>
            <a:srgbClr val="6C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8034808">
            <a:off x="-1040698" y="7510396"/>
            <a:ext cx="719204" cy="719204"/>
          </a:xfrm>
          <a:prstGeom prst="rect">
            <a:avLst/>
          </a:prstGeom>
          <a:solidFill>
            <a:srgbClr val="65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3121981">
            <a:off x="7486390" y="6568192"/>
            <a:ext cx="1661408" cy="1661408"/>
          </a:xfrm>
          <a:prstGeom prst="rect">
            <a:avLst/>
          </a:prstGeom>
          <a:solidFill>
            <a:srgbClr val="68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1877678">
            <a:off x="9269512" y="7111259"/>
            <a:ext cx="1118341" cy="1118341"/>
          </a:xfrm>
          <a:prstGeom prst="rect">
            <a:avLst/>
          </a:prstGeom>
          <a:solidFill>
            <a:srgbClr val="64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11552187">
            <a:off x="11537070" y="6978845"/>
            <a:ext cx="1250755" cy="1250755"/>
          </a:xfrm>
          <a:prstGeom prst="rect">
            <a:avLst/>
          </a:prstGeom>
          <a:solidFill>
            <a:srgbClr val="6C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13697254">
            <a:off x="5987395" y="6614633"/>
            <a:ext cx="1614967" cy="1614967"/>
          </a:xfrm>
          <a:prstGeom prst="rect">
            <a:avLst/>
          </a:prstGeom>
          <a:solidFill>
            <a:srgbClr val="6D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11158446">
            <a:off x="3170578" y="7136606"/>
            <a:ext cx="1092994" cy="1092994"/>
          </a:xfrm>
          <a:prstGeom prst="rect">
            <a:avLst/>
          </a:prstGeom>
          <a:solidFill>
            <a:srgbClr val="6F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20657336">
            <a:off x="1713005" y="7388735"/>
            <a:ext cx="840865" cy="840865"/>
          </a:xfrm>
          <a:prstGeom prst="rect">
            <a:avLst/>
          </a:prstGeom>
          <a:solidFill>
            <a:srgbClr val="67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11685327">
            <a:off x="61468" y="7507660"/>
            <a:ext cx="712080" cy="712080"/>
          </a:xfrm>
          <a:prstGeom prst="rect">
            <a:avLst/>
          </a:prstGeom>
          <a:solidFill>
            <a:srgbClr val="6B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14626447">
            <a:off x="9806682" y="6758278"/>
            <a:ext cx="1471322" cy="1471322"/>
          </a:xfrm>
          <a:prstGeom prst="rect">
            <a:avLst/>
          </a:prstGeom>
          <a:solidFill>
            <a:srgbClr val="64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17758481">
            <a:off x="7130637" y="6715121"/>
            <a:ext cx="1514479" cy="1514479"/>
          </a:xfrm>
          <a:prstGeom prst="rect">
            <a:avLst/>
          </a:prstGeom>
          <a:solidFill>
            <a:srgbClr val="6C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5155089">
            <a:off x="3757794" y="7568837"/>
            <a:ext cx="660763" cy="660763"/>
          </a:xfrm>
          <a:prstGeom prst="rect">
            <a:avLst/>
          </a:prstGeom>
          <a:solidFill>
            <a:srgbClr val="6C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1413216">
            <a:off x="1073254" y="6403216"/>
            <a:ext cx="1826384" cy="1826384"/>
          </a:xfrm>
          <a:prstGeom prst="rect">
            <a:avLst/>
          </a:prstGeom>
          <a:solidFill>
            <a:srgbClr val="73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16230025">
            <a:off x="11596650" y="7613869"/>
            <a:ext cx="615731" cy="615731"/>
          </a:xfrm>
          <a:prstGeom prst="rect">
            <a:avLst/>
          </a:prstGeom>
          <a:solidFill>
            <a:srgbClr val="71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14013857">
            <a:off x="6243705" y="6756194"/>
            <a:ext cx="1473406" cy="1473406"/>
          </a:xfrm>
          <a:prstGeom prst="rect">
            <a:avLst/>
          </a:prstGeom>
          <a:solidFill>
            <a:srgbClr val="6D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16296696">
            <a:off x="8657885" y="6571676"/>
            <a:ext cx="1657924" cy="1657924"/>
          </a:xfrm>
          <a:prstGeom prst="rect">
            <a:avLst/>
          </a:prstGeom>
          <a:solidFill>
            <a:srgbClr val="6F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12608115">
            <a:off x="805431" y="7364478"/>
            <a:ext cx="790629" cy="790629"/>
          </a:xfrm>
          <a:prstGeom prst="rect">
            <a:avLst/>
          </a:prstGeom>
          <a:solidFill>
            <a:srgbClr val="64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6731231">
            <a:off x="991404" y="6791218"/>
            <a:ext cx="1438382" cy="1438382"/>
          </a:xfrm>
          <a:prstGeom prst="rect">
            <a:avLst/>
          </a:prstGeom>
          <a:solidFill>
            <a:srgbClr val="6F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5713295">
            <a:off x="11089319" y="6435013"/>
            <a:ext cx="1794587" cy="1794587"/>
          </a:xfrm>
          <a:prstGeom prst="rect">
            <a:avLst/>
          </a:prstGeom>
          <a:solidFill>
            <a:srgbClr val="6F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4649758">
            <a:off x="1692086" y="6877607"/>
            <a:ext cx="1351993" cy="1351993"/>
          </a:xfrm>
          <a:prstGeom prst="rect">
            <a:avLst/>
          </a:prstGeom>
          <a:solidFill>
            <a:srgbClr val="73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14903887">
            <a:off x="11971591" y="7011740"/>
            <a:ext cx="1217860" cy="1217860"/>
          </a:xfrm>
          <a:prstGeom prst="rect">
            <a:avLst/>
          </a:prstGeom>
          <a:solidFill>
            <a:srgbClr val="6B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594659">
            <a:off x="13195829" y="7709429"/>
            <a:ext cx="520171" cy="520171"/>
          </a:xfrm>
          <a:prstGeom prst="rect">
            <a:avLst/>
          </a:prstGeom>
          <a:solidFill>
            <a:srgbClr val="71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36833">
            <a:off x="-181206" y="6973379"/>
            <a:ext cx="1256221" cy="1256221"/>
          </a:xfrm>
          <a:prstGeom prst="rect">
            <a:avLst/>
          </a:prstGeom>
          <a:solidFill>
            <a:srgbClr val="72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4668373">
            <a:off x="7508902" y="7728945"/>
            <a:ext cx="500655" cy="500655"/>
          </a:xfrm>
          <a:prstGeom prst="rect">
            <a:avLst/>
          </a:prstGeom>
          <a:solidFill>
            <a:srgbClr val="67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691247">
            <a:off x="2512449" y="7267830"/>
            <a:ext cx="961770" cy="961770"/>
          </a:xfrm>
          <a:prstGeom prst="rect">
            <a:avLst/>
          </a:prstGeom>
          <a:solidFill>
            <a:srgbClr val="65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8967368">
            <a:off x="2275709" y="7257483"/>
            <a:ext cx="972117" cy="972117"/>
          </a:xfrm>
          <a:prstGeom prst="rect">
            <a:avLst/>
          </a:prstGeom>
          <a:solidFill>
            <a:srgbClr val="73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20201909">
            <a:off x="3646527" y="6626698"/>
            <a:ext cx="1602902" cy="1602902"/>
          </a:xfrm>
          <a:prstGeom prst="rect">
            <a:avLst/>
          </a:prstGeom>
          <a:solidFill>
            <a:srgbClr val="66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1605454">
            <a:off x="4353882" y="7617427"/>
            <a:ext cx="514923" cy="514923"/>
          </a:xfrm>
          <a:prstGeom prst="rect">
            <a:avLst/>
          </a:prstGeom>
          <a:solidFill>
            <a:srgbClr val="72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9536751">
            <a:off x="5421914" y="6554895"/>
            <a:ext cx="1674705" cy="1674705"/>
          </a:xfrm>
          <a:prstGeom prst="rect">
            <a:avLst/>
          </a:prstGeom>
          <a:solidFill>
            <a:srgbClr val="65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9484218">
            <a:off x="5062182" y="7057144"/>
            <a:ext cx="1172456" cy="1172456"/>
          </a:xfrm>
          <a:prstGeom prst="rect">
            <a:avLst/>
          </a:prstGeom>
          <a:solidFill>
            <a:srgbClr val="6C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4508241">
            <a:off x="6371656" y="7534561"/>
            <a:ext cx="589367" cy="589367"/>
          </a:xfrm>
          <a:prstGeom prst="rect">
            <a:avLst/>
          </a:prstGeom>
          <a:solidFill>
            <a:srgbClr val="70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15771373">
            <a:off x="-277518" y="7473835"/>
            <a:ext cx="755765" cy="755765"/>
          </a:xfrm>
          <a:prstGeom prst="rect">
            <a:avLst/>
          </a:prstGeom>
          <a:solidFill>
            <a:srgbClr val="64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16494720">
            <a:off x="3608314" y="6804424"/>
            <a:ext cx="1425176" cy="1425176"/>
          </a:xfrm>
          <a:prstGeom prst="rect">
            <a:avLst/>
          </a:prstGeom>
          <a:solidFill>
            <a:srgbClr val="6F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15507225">
            <a:off x="7095827" y="7117125"/>
            <a:ext cx="1112475" cy="1112475"/>
          </a:xfrm>
          <a:prstGeom prst="rect">
            <a:avLst/>
          </a:prstGeom>
          <a:solidFill>
            <a:srgbClr val="70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12159527">
            <a:off x="5130351" y="6623990"/>
            <a:ext cx="1605610" cy="1605610"/>
          </a:xfrm>
          <a:prstGeom prst="rect">
            <a:avLst/>
          </a:prstGeom>
          <a:solidFill>
            <a:srgbClr val="66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468990">
            <a:off x="2329145" y="7013080"/>
            <a:ext cx="1216520" cy="1216520"/>
          </a:xfrm>
          <a:prstGeom prst="rect">
            <a:avLst/>
          </a:prstGeom>
          <a:solidFill>
            <a:srgbClr val="66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16090946">
            <a:off x="-244110" y="6558246"/>
            <a:ext cx="1671354" cy="1671354"/>
          </a:xfrm>
          <a:prstGeom prst="rect">
            <a:avLst/>
          </a:prstGeom>
          <a:solidFill>
            <a:srgbClr val="6D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11249327">
            <a:off x="11935199" y="7507738"/>
            <a:ext cx="465002" cy="465002"/>
          </a:xfrm>
          <a:prstGeom prst="rect">
            <a:avLst/>
          </a:prstGeom>
          <a:solidFill>
            <a:srgbClr val="70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8354521">
            <a:off x="5769307" y="6973727"/>
            <a:ext cx="1255873" cy="1255873"/>
          </a:xfrm>
          <a:prstGeom prst="rect">
            <a:avLst/>
          </a:prstGeom>
          <a:solidFill>
            <a:srgbClr val="70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2780551">
            <a:off x="12086938" y="6824603"/>
            <a:ext cx="1404997" cy="1404997"/>
          </a:xfrm>
          <a:prstGeom prst="rect">
            <a:avLst/>
          </a:prstGeom>
          <a:solidFill>
            <a:srgbClr val="68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1943114">
            <a:off x="-1206141" y="6429327"/>
            <a:ext cx="1800273" cy="1800273"/>
          </a:xfrm>
          <a:prstGeom prst="rect">
            <a:avLst/>
          </a:prstGeom>
          <a:solidFill>
            <a:srgbClr val="6D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1970349">
            <a:off x="5798544" y="6460042"/>
            <a:ext cx="1769558" cy="1769558"/>
          </a:xfrm>
          <a:prstGeom prst="rect">
            <a:avLst/>
          </a:prstGeom>
          <a:solidFill>
            <a:srgbClr val="67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9288509">
            <a:off x="5937350" y="7638220"/>
            <a:ext cx="591380" cy="591380"/>
          </a:xfrm>
          <a:prstGeom prst="rect">
            <a:avLst/>
          </a:prstGeom>
          <a:solidFill>
            <a:srgbClr val="6E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2126873">
            <a:off x="2516756" y="6651828"/>
            <a:ext cx="1577772" cy="1577772"/>
          </a:xfrm>
          <a:prstGeom prst="rect">
            <a:avLst/>
          </a:prstGeom>
          <a:solidFill>
            <a:srgbClr val="66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5472071">
            <a:off x="1496547" y="7416295"/>
            <a:ext cx="813305" cy="813305"/>
          </a:xfrm>
          <a:prstGeom prst="rect">
            <a:avLst/>
          </a:prstGeom>
          <a:solidFill>
            <a:srgbClr val="6C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11954976">
            <a:off x="-790810" y="7453101"/>
            <a:ext cx="755147" cy="755147"/>
          </a:xfrm>
          <a:prstGeom prst="rect">
            <a:avLst/>
          </a:prstGeom>
          <a:solidFill>
            <a:srgbClr val="71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19048647">
            <a:off x="2743080" y="6907228"/>
            <a:ext cx="1322372" cy="1322372"/>
          </a:xfrm>
          <a:prstGeom prst="rect">
            <a:avLst/>
          </a:prstGeom>
          <a:solidFill>
            <a:srgbClr val="70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4995968">
            <a:off x="7773897" y="6547824"/>
            <a:ext cx="1681776" cy="1681776"/>
          </a:xfrm>
          <a:prstGeom prst="rect">
            <a:avLst/>
          </a:prstGeom>
          <a:solidFill>
            <a:srgbClr val="68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19425785">
            <a:off x="8451538" y="7252952"/>
            <a:ext cx="976648" cy="976648"/>
          </a:xfrm>
          <a:prstGeom prst="rect">
            <a:avLst/>
          </a:prstGeom>
          <a:solidFill>
            <a:srgbClr val="65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5777993">
            <a:off x="-1220461" y="7101620"/>
            <a:ext cx="1127980" cy="1127980"/>
          </a:xfrm>
          <a:prstGeom prst="rect">
            <a:avLst/>
          </a:prstGeom>
          <a:solidFill>
            <a:srgbClr val="6E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16709048">
            <a:off x="1031626" y="7690292"/>
            <a:ext cx="539308" cy="539308"/>
          </a:xfrm>
          <a:prstGeom prst="rect">
            <a:avLst/>
          </a:prstGeom>
          <a:solidFill>
            <a:srgbClr val="72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1948998">
            <a:off x="4750719" y="6844284"/>
            <a:ext cx="1385316" cy="1385316"/>
          </a:xfrm>
          <a:prstGeom prst="rect">
            <a:avLst/>
          </a:prstGeom>
          <a:solidFill>
            <a:srgbClr val="66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1299251">
            <a:off x="-1257296" y="7061366"/>
            <a:ext cx="1168234" cy="1168234"/>
          </a:xfrm>
          <a:prstGeom prst="rect">
            <a:avLst/>
          </a:prstGeom>
          <a:solidFill>
            <a:srgbClr val="6A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19380508">
            <a:off x="746100" y="7443841"/>
            <a:ext cx="785759" cy="785759"/>
          </a:xfrm>
          <a:prstGeom prst="rect">
            <a:avLst/>
          </a:prstGeom>
          <a:solidFill>
            <a:srgbClr val="6B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19054306">
            <a:off x="3006825" y="7509583"/>
            <a:ext cx="720017" cy="720017"/>
          </a:xfrm>
          <a:prstGeom prst="rect">
            <a:avLst/>
          </a:prstGeom>
          <a:solidFill>
            <a:srgbClr val="68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18503596">
            <a:off x="3052614" y="6910447"/>
            <a:ext cx="1319153" cy="1319153"/>
          </a:xfrm>
          <a:prstGeom prst="rect">
            <a:avLst/>
          </a:prstGeom>
          <a:solidFill>
            <a:srgbClr val="72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19979678">
            <a:off x="9929009" y="6461588"/>
            <a:ext cx="1768012" cy="1768012"/>
          </a:xfrm>
          <a:prstGeom prst="rect">
            <a:avLst/>
          </a:prstGeom>
          <a:solidFill>
            <a:srgbClr val="70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10395767">
            <a:off x="6305354" y="7389743"/>
            <a:ext cx="639167" cy="639167"/>
          </a:xfrm>
          <a:prstGeom prst="rect">
            <a:avLst/>
          </a:prstGeom>
          <a:solidFill>
            <a:srgbClr val="72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18073948">
            <a:off x="-1165783" y="7407413"/>
            <a:ext cx="765537" cy="765537"/>
          </a:xfrm>
          <a:prstGeom prst="rect">
            <a:avLst/>
          </a:prstGeom>
          <a:solidFill>
            <a:srgbClr val="6A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18240538">
            <a:off x="-412888" y="7153039"/>
            <a:ext cx="1076561" cy="1076561"/>
          </a:xfrm>
          <a:prstGeom prst="rect">
            <a:avLst/>
          </a:prstGeom>
          <a:solidFill>
            <a:srgbClr val="67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4645332">
            <a:off x="8272658" y="7372554"/>
            <a:ext cx="857046" cy="857046"/>
          </a:xfrm>
          <a:prstGeom prst="rect">
            <a:avLst/>
          </a:prstGeom>
          <a:solidFill>
            <a:srgbClr val="6F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6441567">
            <a:off x="7033506" y="7425820"/>
            <a:ext cx="566088" cy="566088"/>
          </a:xfrm>
          <a:prstGeom prst="rect">
            <a:avLst/>
          </a:prstGeom>
          <a:solidFill>
            <a:srgbClr val="72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4049794">
            <a:off x="12310450" y="6824050"/>
            <a:ext cx="1405550" cy="1405550"/>
          </a:xfrm>
          <a:prstGeom prst="rect">
            <a:avLst/>
          </a:prstGeom>
          <a:solidFill>
            <a:srgbClr val="6F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85736">
            <a:off x="5176307" y="7053569"/>
            <a:ext cx="1176031" cy="1176031"/>
          </a:xfrm>
          <a:prstGeom prst="rect">
            <a:avLst/>
          </a:prstGeom>
          <a:solidFill>
            <a:srgbClr val="64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10034226">
            <a:off x="12210211" y="6723811"/>
            <a:ext cx="1505789" cy="1505789"/>
          </a:xfrm>
          <a:prstGeom prst="rect">
            <a:avLst/>
          </a:prstGeom>
          <a:solidFill>
            <a:srgbClr val="66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5879698">
            <a:off x="938866" y="6679464"/>
            <a:ext cx="1550136" cy="1550136"/>
          </a:xfrm>
          <a:prstGeom prst="rect">
            <a:avLst/>
          </a:prstGeom>
          <a:solidFill>
            <a:srgbClr val="6E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17027169">
            <a:off x="5804514" y="7413378"/>
            <a:ext cx="650610" cy="650610"/>
          </a:xfrm>
          <a:prstGeom prst="rect">
            <a:avLst/>
          </a:prstGeom>
          <a:solidFill>
            <a:srgbClr val="66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15491041">
            <a:off x="-609693" y="6785504"/>
            <a:ext cx="1444096" cy="1444096"/>
          </a:xfrm>
          <a:prstGeom prst="rect">
            <a:avLst/>
          </a:prstGeom>
          <a:solidFill>
            <a:srgbClr val="6D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145604">
            <a:off x="9490163" y="7542203"/>
            <a:ext cx="687397" cy="687397"/>
          </a:xfrm>
          <a:prstGeom prst="rect">
            <a:avLst/>
          </a:prstGeom>
          <a:solidFill>
            <a:srgbClr val="67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5622460">
            <a:off x="4796180" y="6610399"/>
            <a:ext cx="1619201" cy="1619201"/>
          </a:xfrm>
          <a:prstGeom prst="rect">
            <a:avLst/>
          </a:prstGeom>
          <a:solidFill>
            <a:srgbClr val="6B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12760791">
            <a:off x="4455755" y="6440779"/>
            <a:ext cx="1788821" cy="1788821"/>
          </a:xfrm>
          <a:prstGeom prst="rect">
            <a:avLst/>
          </a:prstGeom>
          <a:solidFill>
            <a:srgbClr val="64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19111094">
            <a:off x="5705836" y="7627647"/>
            <a:ext cx="601953" cy="601953"/>
          </a:xfrm>
          <a:prstGeom prst="rect">
            <a:avLst/>
          </a:prstGeom>
          <a:solidFill>
            <a:srgbClr val="69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12839198">
            <a:off x="9239547" y="6908549"/>
            <a:ext cx="1321051" cy="1321051"/>
          </a:xfrm>
          <a:prstGeom prst="rect">
            <a:avLst/>
          </a:prstGeom>
          <a:solidFill>
            <a:srgbClr val="72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5509868">
            <a:off x="4949058" y="6543086"/>
            <a:ext cx="1686514" cy="1686514"/>
          </a:xfrm>
          <a:prstGeom prst="rect">
            <a:avLst/>
          </a:prstGeom>
          <a:solidFill>
            <a:srgbClr val="72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9837929">
            <a:off x="6209497" y="7083605"/>
            <a:ext cx="1145995" cy="1145995"/>
          </a:xfrm>
          <a:prstGeom prst="rect">
            <a:avLst/>
          </a:prstGeom>
          <a:solidFill>
            <a:srgbClr val="72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9137432">
            <a:off x="12929703" y="7446356"/>
            <a:ext cx="783244" cy="783244"/>
          </a:xfrm>
          <a:prstGeom prst="rect">
            <a:avLst/>
          </a:prstGeom>
          <a:solidFill>
            <a:srgbClr val="69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10938699">
            <a:off x="11651949" y="7173629"/>
            <a:ext cx="1055971" cy="1055971"/>
          </a:xfrm>
          <a:prstGeom prst="rect">
            <a:avLst/>
          </a:prstGeom>
          <a:solidFill>
            <a:srgbClr val="69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8997979">
            <a:off x="6192226" y="6459272"/>
            <a:ext cx="1770328" cy="1770328"/>
          </a:xfrm>
          <a:prstGeom prst="rect">
            <a:avLst/>
          </a:prstGeom>
          <a:solidFill>
            <a:srgbClr val="66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17542968">
            <a:off x="-1819755" y="7505821"/>
            <a:ext cx="723779" cy="723779"/>
          </a:xfrm>
          <a:prstGeom prst="rect">
            <a:avLst/>
          </a:prstGeom>
          <a:solidFill>
            <a:srgbClr val="6D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12105794">
            <a:off x="9230723" y="6433598"/>
            <a:ext cx="1796002" cy="1796002"/>
          </a:xfrm>
          <a:prstGeom prst="rect">
            <a:avLst/>
          </a:prstGeom>
          <a:solidFill>
            <a:srgbClr val="68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6031971">
            <a:off x="10549405" y="7286767"/>
            <a:ext cx="942833" cy="942833"/>
          </a:xfrm>
          <a:prstGeom prst="rect">
            <a:avLst/>
          </a:prstGeom>
          <a:solidFill>
            <a:srgbClr val="6D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20914319">
            <a:off x="1984556" y="7757612"/>
            <a:ext cx="471988" cy="471988"/>
          </a:xfrm>
          <a:prstGeom prst="rect">
            <a:avLst/>
          </a:prstGeom>
          <a:solidFill>
            <a:srgbClr val="70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6443001">
            <a:off x="-1294245" y="6665495"/>
            <a:ext cx="1564105" cy="1564105"/>
          </a:xfrm>
          <a:prstGeom prst="rect">
            <a:avLst/>
          </a:prstGeom>
          <a:solidFill>
            <a:srgbClr val="6D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19734334">
            <a:off x="2345191" y="7132689"/>
            <a:ext cx="1096911" cy="1096911"/>
          </a:xfrm>
          <a:prstGeom prst="rect">
            <a:avLst/>
          </a:prstGeom>
          <a:solidFill>
            <a:srgbClr val="69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788366">
            <a:off x="5593374" y="6763179"/>
            <a:ext cx="1466421" cy="1466421"/>
          </a:xfrm>
          <a:prstGeom prst="rect">
            <a:avLst/>
          </a:prstGeom>
          <a:solidFill>
            <a:srgbClr val="69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5787398">
            <a:off x="10508991" y="6562646"/>
            <a:ext cx="1666954" cy="1666954"/>
          </a:xfrm>
          <a:prstGeom prst="rect">
            <a:avLst/>
          </a:prstGeom>
          <a:solidFill>
            <a:srgbClr val="6F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17299303">
            <a:off x="1519142" y="6769294"/>
            <a:ext cx="1460306" cy="1460306"/>
          </a:xfrm>
          <a:prstGeom prst="rect">
            <a:avLst/>
          </a:prstGeom>
          <a:solidFill>
            <a:srgbClr val="6E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11340634">
            <a:off x="11503623" y="7102632"/>
            <a:ext cx="1126968" cy="1126968"/>
          </a:xfrm>
          <a:prstGeom prst="rect">
            <a:avLst/>
          </a:prstGeom>
          <a:solidFill>
            <a:srgbClr val="68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11812926">
            <a:off x="8953003" y="6761201"/>
            <a:ext cx="1468399" cy="1468399"/>
          </a:xfrm>
          <a:prstGeom prst="rect">
            <a:avLst/>
          </a:prstGeom>
          <a:solidFill>
            <a:srgbClr val="69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3570264">
            <a:off x="7031323" y="7662035"/>
            <a:ext cx="567565" cy="567565"/>
          </a:xfrm>
          <a:prstGeom prst="rect">
            <a:avLst/>
          </a:prstGeom>
          <a:solidFill>
            <a:srgbClr val="6F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16820304">
            <a:off x="-308897" y="7008919"/>
            <a:ext cx="1220681" cy="1220681"/>
          </a:xfrm>
          <a:prstGeom prst="rect">
            <a:avLst/>
          </a:prstGeom>
          <a:solidFill>
            <a:srgbClr val="70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17524456">
            <a:off x="8555937" y="7681202"/>
            <a:ext cx="548398" cy="548398"/>
          </a:xfrm>
          <a:prstGeom prst="rect">
            <a:avLst/>
          </a:prstGeom>
          <a:solidFill>
            <a:srgbClr val="6F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12649292">
            <a:off x="1982822" y="7334080"/>
            <a:ext cx="895520" cy="895520"/>
          </a:xfrm>
          <a:prstGeom prst="rect">
            <a:avLst/>
          </a:prstGeom>
          <a:solidFill>
            <a:srgbClr val="6F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4839837">
            <a:off x="10011057" y="6527596"/>
            <a:ext cx="1702004" cy="1702004"/>
          </a:xfrm>
          <a:prstGeom prst="rect">
            <a:avLst/>
          </a:prstGeom>
          <a:solidFill>
            <a:srgbClr val="6C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16913122">
            <a:off x="5245723" y="6855897"/>
            <a:ext cx="1373703" cy="1373703"/>
          </a:xfrm>
          <a:prstGeom prst="rect">
            <a:avLst/>
          </a:prstGeom>
          <a:solidFill>
            <a:srgbClr val="70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14569482">
            <a:off x="8459533" y="7119328"/>
            <a:ext cx="1110272" cy="1110272"/>
          </a:xfrm>
          <a:prstGeom prst="rect">
            <a:avLst/>
          </a:prstGeom>
          <a:solidFill>
            <a:srgbClr val="69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17188199">
            <a:off x="2742295" y="7089892"/>
            <a:ext cx="1139708" cy="1139708"/>
          </a:xfrm>
          <a:prstGeom prst="rect">
            <a:avLst/>
          </a:prstGeom>
          <a:solidFill>
            <a:srgbClr val="69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20918138">
            <a:off x="2658530" y="7550483"/>
            <a:ext cx="634757" cy="634757"/>
          </a:xfrm>
          <a:prstGeom prst="rect">
            <a:avLst/>
          </a:prstGeom>
          <a:solidFill>
            <a:srgbClr val="73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Sachin Tendulkar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India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28800" y="914400"/>
            <a:ext cx="3657600" cy="457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5" name="Picture 10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3657600" cy="457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389120" y="5303520"/>
            <a:ext cx="1828800" cy="914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7" name="Picture 10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5303520"/>
            <a:ext cx="1828800" cy="914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73152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DOB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24 Apr 1973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00584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Birth Place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Mumbai, India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73152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Rajni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100584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Ramesh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73152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Height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5'5"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100584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Marital Status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Married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868680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Retired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8686800" y="45720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100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Sachin Tendulkar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India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  <p:pic>
        <p:nvPicPr>
          <p:cNvPr id="5" name="Picture 4" descr="Sachin Tendulkar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1201392" cy="3428995"/>
          </a:xfrm>
          <a:prstGeom prst="rect">
            <a:avLst/>
          </a:prstGeom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228600" y="914400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Sachin Tendulkar_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43395"/>
            <a:ext cx="11201392" cy="3428995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228600" y="4343395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2880" y="914400"/>
          <a:ext cx="1828800" cy="4206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612880" y="7223759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Run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248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21278146">
            <a:off x="6865797" y="6828473"/>
            <a:ext cx="1401127" cy="1401127"/>
          </a:xfrm>
          <a:prstGeom prst="rect">
            <a:avLst/>
          </a:prstGeom>
          <a:solidFill>
            <a:srgbClr val="64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16365612">
            <a:off x="12333847" y="6847447"/>
            <a:ext cx="1382153" cy="1382153"/>
          </a:xfrm>
          <a:prstGeom prst="rect">
            <a:avLst/>
          </a:prstGeom>
          <a:solidFill>
            <a:srgbClr val="6B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9864048">
            <a:off x="2128265" y="7205902"/>
            <a:ext cx="1023698" cy="1023698"/>
          </a:xfrm>
          <a:prstGeom prst="rect">
            <a:avLst/>
          </a:prstGeom>
          <a:solidFill>
            <a:srgbClr val="6D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9922069">
            <a:off x="5742269" y="7655137"/>
            <a:ext cx="574463" cy="574463"/>
          </a:xfrm>
          <a:prstGeom prst="rect">
            <a:avLst/>
          </a:prstGeom>
          <a:solidFill>
            <a:srgbClr val="6F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18324738">
            <a:off x="-1631828" y="6839563"/>
            <a:ext cx="1390037" cy="1390037"/>
          </a:xfrm>
          <a:prstGeom prst="rect">
            <a:avLst/>
          </a:prstGeom>
          <a:solidFill>
            <a:srgbClr val="69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12783344">
            <a:off x="7742097" y="7356105"/>
            <a:ext cx="788568" cy="788568"/>
          </a:xfrm>
          <a:prstGeom prst="rect">
            <a:avLst/>
          </a:prstGeom>
          <a:solidFill>
            <a:srgbClr val="68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7688991">
            <a:off x="192143" y="7293270"/>
            <a:ext cx="936330" cy="936330"/>
          </a:xfrm>
          <a:prstGeom prst="rect">
            <a:avLst/>
          </a:prstGeom>
          <a:solidFill>
            <a:srgbClr val="70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10866744">
            <a:off x="312527" y="7052010"/>
            <a:ext cx="1177590" cy="1177590"/>
          </a:xfrm>
          <a:prstGeom prst="rect">
            <a:avLst/>
          </a:prstGeom>
          <a:solidFill>
            <a:srgbClr val="6F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4528610">
            <a:off x="-1513055" y="7490453"/>
            <a:ext cx="685791" cy="685791"/>
          </a:xfrm>
          <a:prstGeom prst="rect">
            <a:avLst/>
          </a:prstGeom>
          <a:solidFill>
            <a:srgbClr val="6D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16723528">
            <a:off x="10294760" y="6773888"/>
            <a:ext cx="1455712" cy="1455712"/>
          </a:xfrm>
          <a:prstGeom prst="rect">
            <a:avLst/>
          </a:prstGeom>
          <a:solidFill>
            <a:srgbClr val="64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8093201">
            <a:off x="5490156" y="6504399"/>
            <a:ext cx="1725201" cy="1725201"/>
          </a:xfrm>
          <a:prstGeom prst="rect">
            <a:avLst/>
          </a:prstGeom>
          <a:solidFill>
            <a:srgbClr val="69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14181139">
            <a:off x="-1006896" y="7174152"/>
            <a:ext cx="1055448" cy="1055448"/>
          </a:xfrm>
          <a:prstGeom prst="rect">
            <a:avLst/>
          </a:prstGeom>
          <a:solidFill>
            <a:srgbClr val="72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787558">
            <a:off x="6371468" y="6560677"/>
            <a:ext cx="1668923" cy="1668923"/>
          </a:xfrm>
          <a:prstGeom prst="rect">
            <a:avLst/>
          </a:prstGeom>
          <a:solidFill>
            <a:srgbClr val="73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7497526">
            <a:off x="-1670924" y="7561767"/>
            <a:ext cx="667833" cy="667833"/>
          </a:xfrm>
          <a:prstGeom prst="rect">
            <a:avLst/>
          </a:prstGeom>
          <a:solidFill>
            <a:srgbClr val="72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11813944">
            <a:off x="7879239" y="6748066"/>
            <a:ext cx="1481534" cy="1481534"/>
          </a:xfrm>
          <a:prstGeom prst="rect">
            <a:avLst/>
          </a:prstGeom>
          <a:solidFill>
            <a:srgbClr val="72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7062378">
            <a:off x="3168954" y="6891346"/>
            <a:ext cx="1338254" cy="1338254"/>
          </a:xfrm>
          <a:prstGeom prst="rect">
            <a:avLst/>
          </a:prstGeom>
          <a:solidFill>
            <a:srgbClr val="70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10033434">
            <a:off x="5392249" y="6650470"/>
            <a:ext cx="1579130" cy="1579130"/>
          </a:xfrm>
          <a:prstGeom prst="rect">
            <a:avLst/>
          </a:prstGeom>
          <a:solidFill>
            <a:srgbClr val="6A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8580480">
            <a:off x="12692472" y="7206072"/>
            <a:ext cx="1023528" cy="1023528"/>
          </a:xfrm>
          <a:prstGeom prst="rect">
            <a:avLst/>
          </a:prstGeom>
          <a:solidFill>
            <a:srgbClr val="73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5446431">
            <a:off x="-1471763" y="7030159"/>
            <a:ext cx="1199441" cy="1199441"/>
          </a:xfrm>
          <a:prstGeom prst="rect">
            <a:avLst/>
          </a:prstGeom>
          <a:solidFill>
            <a:srgbClr val="64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454767">
            <a:off x="3801756" y="7028577"/>
            <a:ext cx="1201023" cy="1201023"/>
          </a:xfrm>
          <a:prstGeom prst="rect">
            <a:avLst/>
          </a:prstGeom>
          <a:solidFill>
            <a:srgbClr val="68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2574848">
            <a:off x="2421709" y="6444302"/>
            <a:ext cx="1785298" cy="1785298"/>
          </a:xfrm>
          <a:prstGeom prst="rect">
            <a:avLst/>
          </a:prstGeom>
          <a:solidFill>
            <a:srgbClr val="65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5847465">
            <a:off x="8304759" y="6860022"/>
            <a:ext cx="1369578" cy="1369578"/>
          </a:xfrm>
          <a:prstGeom prst="rect">
            <a:avLst/>
          </a:prstGeom>
          <a:solidFill>
            <a:srgbClr val="67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16499578">
            <a:off x="7813142" y="7032484"/>
            <a:ext cx="1197116" cy="1197116"/>
          </a:xfrm>
          <a:prstGeom prst="rect">
            <a:avLst/>
          </a:prstGeom>
          <a:solidFill>
            <a:srgbClr val="70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5933112">
            <a:off x="10615647" y="7147641"/>
            <a:ext cx="1081959" cy="1081959"/>
          </a:xfrm>
          <a:prstGeom prst="rect">
            <a:avLst/>
          </a:prstGeom>
          <a:solidFill>
            <a:srgbClr val="6D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20120142">
            <a:off x="7671340" y="6894924"/>
            <a:ext cx="1334676" cy="1334676"/>
          </a:xfrm>
          <a:prstGeom prst="rect">
            <a:avLst/>
          </a:prstGeom>
          <a:solidFill>
            <a:srgbClr val="6D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18537659">
            <a:off x="10183128" y="6410519"/>
            <a:ext cx="1819081" cy="1819081"/>
          </a:xfrm>
          <a:prstGeom prst="rect">
            <a:avLst/>
          </a:prstGeom>
          <a:solidFill>
            <a:srgbClr val="6A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2476093">
            <a:off x="-183474" y="7165251"/>
            <a:ext cx="1064349" cy="1064349"/>
          </a:xfrm>
          <a:prstGeom prst="rect">
            <a:avLst/>
          </a:prstGeom>
          <a:solidFill>
            <a:srgbClr val="72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19269566">
            <a:off x="11941124" y="7143750"/>
            <a:ext cx="1085850" cy="1085850"/>
          </a:xfrm>
          <a:prstGeom prst="rect">
            <a:avLst/>
          </a:prstGeom>
          <a:solidFill>
            <a:srgbClr val="72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10005976">
            <a:off x="1420378" y="7395310"/>
            <a:ext cx="478311" cy="478311"/>
          </a:xfrm>
          <a:prstGeom prst="rect">
            <a:avLst/>
          </a:prstGeom>
          <a:solidFill>
            <a:srgbClr val="6B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2244835">
            <a:off x="12928074" y="7441674"/>
            <a:ext cx="787926" cy="787926"/>
          </a:xfrm>
          <a:prstGeom prst="rect">
            <a:avLst/>
          </a:prstGeom>
          <a:solidFill>
            <a:srgbClr val="69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7034745">
            <a:off x="11983508" y="7128486"/>
            <a:ext cx="1101114" cy="1101114"/>
          </a:xfrm>
          <a:prstGeom prst="rect">
            <a:avLst/>
          </a:prstGeom>
          <a:solidFill>
            <a:srgbClr val="64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9935983">
            <a:off x="7941386" y="7538689"/>
            <a:ext cx="690911" cy="690911"/>
          </a:xfrm>
          <a:prstGeom prst="rect">
            <a:avLst/>
          </a:prstGeom>
          <a:solidFill>
            <a:srgbClr val="67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6805122">
            <a:off x="9574694" y="7177592"/>
            <a:ext cx="1052008" cy="1052008"/>
          </a:xfrm>
          <a:prstGeom prst="rect">
            <a:avLst/>
          </a:prstGeom>
          <a:solidFill>
            <a:srgbClr val="69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12927447">
            <a:off x="3098565" y="6599115"/>
            <a:ext cx="1630485" cy="1630485"/>
          </a:xfrm>
          <a:prstGeom prst="rect">
            <a:avLst/>
          </a:prstGeom>
          <a:solidFill>
            <a:srgbClr val="6A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15019125">
            <a:off x="5528356" y="7169825"/>
            <a:ext cx="1059775" cy="1059775"/>
          </a:xfrm>
          <a:prstGeom prst="rect">
            <a:avLst/>
          </a:prstGeom>
          <a:solidFill>
            <a:srgbClr val="67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6581411">
            <a:off x="11026986" y="7406923"/>
            <a:ext cx="822677" cy="822677"/>
          </a:xfrm>
          <a:prstGeom prst="rect">
            <a:avLst/>
          </a:prstGeom>
          <a:solidFill>
            <a:srgbClr val="65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8111854">
            <a:off x="-1643593" y="7668725"/>
            <a:ext cx="560875" cy="560875"/>
          </a:xfrm>
          <a:prstGeom prst="rect">
            <a:avLst/>
          </a:prstGeom>
          <a:solidFill>
            <a:srgbClr val="70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12691974">
            <a:off x="-1775148" y="6993068"/>
            <a:ext cx="1236532" cy="1236532"/>
          </a:xfrm>
          <a:prstGeom prst="rect">
            <a:avLst/>
          </a:prstGeom>
          <a:solidFill>
            <a:srgbClr val="70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4638287">
            <a:off x="11919361" y="6432961"/>
            <a:ext cx="1796639" cy="1796639"/>
          </a:xfrm>
          <a:prstGeom prst="rect">
            <a:avLst/>
          </a:prstGeom>
          <a:solidFill>
            <a:srgbClr val="6F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15722780">
            <a:off x="7946554" y="6489594"/>
            <a:ext cx="1740006" cy="1740006"/>
          </a:xfrm>
          <a:prstGeom prst="rect">
            <a:avLst/>
          </a:prstGeom>
          <a:solidFill>
            <a:srgbClr val="6A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5018973">
            <a:off x="8816080" y="6626115"/>
            <a:ext cx="1603485" cy="1603485"/>
          </a:xfrm>
          <a:prstGeom prst="rect">
            <a:avLst/>
          </a:prstGeom>
          <a:solidFill>
            <a:srgbClr val="6B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4047965">
            <a:off x="12467033" y="7611691"/>
            <a:ext cx="560563" cy="560563"/>
          </a:xfrm>
          <a:prstGeom prst="rect">
            <a:avLst/>
          </a:prstGeom>
          <a:solidFill>
            <a:srgbClr val="69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10071626">
            <a:off x="2149449" y="7030921"/>
            <a:ext cx="1198679" cy="1198679"/>
          </a:xfrm>
          <a:prstGeom prst="rect">
            <a:avLst/>
          </a:prstGeom>
          <a:solidFill>
            <a:srgbClr val="66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1013317">
            <a:off x="5955214" y="7375991"/>
            <a:ext cx="853609" cy="853609"/>
          </a:xfrm>
          <a:prstGeom prst="rect">
            <a:avLst/>
          </a:prstGeom>
          <a:solidFill>
            <a:srgbClr val="6E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19313960">
            <a:off x="12681115" y="7462347"/>
            <a:ext cx="767253" cy="767253"/>
          </a:xfrm>
          <a:prstGeom prst="rect">
            <a:avLst/>
          </a:prstGeom>
          <a:solidFill>
            <a:srgbClr val="70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18570594">
            <a:off x="8151738" y="6673950"/>
            <a:ext cx="1555650" cy="1555650"/>
          </a:xfrm>
          <a:prstGeom prst="rect">
            <a:avLst/>
          </a:prstGeom>
          <a:solidFill>
            <a:srgbClr val="64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9570543">
            <a:off x="4084373" y="6474156"/>
            <a:ext cx="1755444" cy="1755444"/>
          </a:xfrm>
          <a:prstGeom prst="rect">
            <a:avLst/>
          </a:prstGeom>
          <a:solidFill>
            <a:srgbClr val="65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13984374">
            <a:off x="318392" y="6417114"/>
            <a:ext cx="1812486" cy="1812486"/>
          </a:xfrm>
          <a:prstGeom prst="rect">
            <a:avLst/>
          </a:prstGeom>
          <a:solidFill>
            <a:srgbClr val="69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1473739">
            <a:off x="10502956" y="7569219"/>
            <a:ext cx="526798" cy="526798"/>
          </a:xfrm>
          <a:prstGeom prst="rect">
            <a:avLst/>
          </a:prstGeom>
          <a:solidFill>
            <a:srgbClr val="73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1675725">
            <a:off x="12095017" y="6608617"/>
            <a:ext cx="1620983" cy="1620983"/>
          </a:xfrm>
          <a:prstGeom prst="rect">
            <a:avLst/>
          </a:prstGeom>
          <a:solidFill>
            <a:srgbClr val="69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17872579">
            <a:off x="10221084" y="6713504"/>
            <a:ext cx="1516096" cy="1516096"/>
          </a:xfrm>
          <a:prstGeom prst="rect">
            <a:avLst/>
          </a:prstGeom>
          <a:solidFill>
            <a:srgbClr val="6A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4228591">
            <a:off x="2728146" y="6791228"/>
            <a:ext cx="1438372" cy="1438372"/>
          </a:xfrm>
          <a:prstGeom prst="rect">
            <a:avLst/>
          </a:prstGeom>
          <a:solidFill>
            <a:srgbClr val="67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9685407">
            <a:off x="5157631" y="6999371"/>
            <a:ext cx="1230229" cy="1230229"/>
          </a:xfrm>
          <a:prstGeom prst="rect">
            <a:avLst/>
          </a:prstGeom>
          <a:solidFill>
            <a:srgbClr val="68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10281012">
            <a:off x="11914308" y="6427908"/>
            <a:ext cx="1801692" cy="1801692"/>
          </a:xfrm>
          <a:prstGeom prst="rect">
            <a:avLst/>
          </a:prstGeom>
          <a:solidFill>
            <a:srgbClr val="67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17530362">
            <a:off x="-516161" y="6999873"/>
            <a:ext cx="1229727" cy="1229727"/>
          </a:xfrm>
          <a:prstGeom prst="rect">
            <a:avLst/>
          </a:prstGeom>
          <a:solidFill>
            <a:srgbClr val="71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8072011">
            <a:off x="8435722" y="6820864"/>
            <a:ext cx="1408736" cy="1408736"/>
          </a:xfrm>
          <a:prstGeom prst="rect">
            <a:avLst/>
          </a:prstGeom>
          <a:solidFill>
            <a:srgbClr val="6A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13933604">
            <a:off x="11496639" y="7156448"/>
            <a:ext cx="1073152" cy="1073152"/>
          </a:xfrm>
          <a:prstGeom prst="rect">
            <a:avLst/>
          </a:prstGeom>
          <a:solidFill>
            <a:srgbClr val="6D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9161913">
            <a:off x="-1525462" y="6880511"/>
            <a:ext cx="1349089" cy="1349089"/>
          </a:xfrm>
          <a:prstGeom prst="rect">
            <a:avLst/>
          </a:prstGeom>
          <a:solidFill>
            <a:srgbClr val="65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14255563">
            <a:off x="-1237181" y="7711194"/>
            <a:ext cx="518406" cy="518406"/>
          </a:xfrm>
          <a:prstGeom prst="rect">
            <a:avLst/>
          </a:prstGeom>
          <a:solidFill>
            <a:srgbClr val="71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17273177">
            <a:off x="10283553" y="6579247"/>
            <a:ext cx="1650353" cy="1650353"/>
          </a:xfrm>
          <a:prstGeom prst="rect">
            <a:avLst/>
          </a:prstGeom>
          <a:solidFill>
            <a:srgbClr val="68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16842909">
            <a:off x="12274631" y="6943208"/>
            <a:ext cx="1286392" cy="1286392"/>
          </a:xfrm>
          <a:prstGeom prst="rect">
            <a:avLst/>
          </a:prstGeom>
          <a:solidFill>
            <a:srgbClr val="6D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4019445">
            <a:off x="11129315" y="6694591"/>
            <a:ext cx="1535009" cy="1535009"/>
          </a:xfrm>
          <a:prstGeom prst="rect">
            <a:avLst/>
          </a:prstGeom>
          <a:solidFill>
            <a:srgbClr val="6F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1857910">
            <a:off x="1120762" y="7198060"/>
            <a:ext cx="1031540" cy="1031540"/>
          </a:xfrm>
          <a:prstGeom prst="rect">
            <a:avLst/>
          </a:prstGeom>
          <a:solidFill>
            <a:srgbClr val="64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8673157">
            <a:off x="7118944" y="7375270"/>
            <a:ext cx="854330" cy="854330"/>
          </a:xfrm>
          <a:prstGeom prst="rect">
            <a:avLst/>
          </a:prstGeom>
          <a:solidFill>
            <a:srgbClr val="6B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11211566">
            <a:off x="5423960" y="6847767"/>
            <a:ext cx="1381833" cy="1381833"/>
          </a:xfrm>
          <a:prstGeom prst="rect">
            <a:avLst/>
          </a:prstGeom>
          <a:solidFill>
            <a:srgbClr val="69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16509841">
            <a:off x="5887696" y="6869544"/>
            <a:ext cx="1360056" cy="1360056"/>
          </a:xfrm>
          <a:prstGeom prst="rect">
            <a:avLst/>
          </a:prstGeom>
          <a:solidFill>
            <a:srgbClr val="70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478088">
            <a:off x="11848235" y="6875016"/>
            <a:ext cx="1354584" cy="1354584"/>
          </a:xfrm>
          <a:prstGeom prst="rect">
            <a:avLst/>
          </a:prstGeom>
          <a:solidFill>
            <a:srgbClr val="6D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19813658">
            <a:off x="591053" y="7619637"/>
            <a:ext cx="609963" cy="609963"/>
          </a:xfrm>
          <a:prstGeom prst="rect">
            <a:avLst/>
          </a:prstGeom>
          <a:solidFill>
            <a:srgbClr val="70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12061406">
            <a:off x="11722589" y="6663593"/>
            <a:ext cx="1566007" cy="1566007"/>
          </a:xfrm>
          <a:prstGeom prst="rect">
            <a:avLst/>
          </a:prstGeom>
          <a:solidFill>
            <a:srgbClr val="73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18251231">
            <a:off x="4154347" y="6746743"/>
            <a:ext cx="1482857" cy="1482857"/>
          </a:xfrm>
          <a:prstGeom prst="rect">
            <a:avLst/>
          </a:prstGeom>
          <a:solidFill>
            <a:srgbClr val="64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16709605">
            <a:off x="9969836" y="7053210"/>
            <a:ext cx="1176390" cy="1176390"/>
          </a:xfrm>
          <a:prstGeom prst="rect">
            <a:avLst/>
          </a:prstGeom>
          <a:solidFill>
            <a:srgbClr val="68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6807197">
            <a:off x="6598541" y="6914622"/>
            <a:ext cx="1314978" cy="1314978"/>
          </a:xfrm>
          <a:prstGeom prst="rect">
            <a:avLst/>
          </a:prstGeom>
          <a:solidFill>
            <a:srgbClr val="66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16206026">
            <a:off x="6297848" y="6419648"/>
            <a:ext cx="1809952" cy="1809952"/>
          </a:xfrm>
          <a:prstGeom prst="rect">
            <a:avLst/>
          </a:prstGeom>
          <a:solidFill>
            <a:srgbClr val="68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5019434">
            <a:off x="7322489" y="6435992"/>
            <a:ext cx="1793608" cy="1793608"/>
          </a:xfrm>
          <a:prstGeom prst="rect">
            <a:avLst/>
          </a:prstGeom>
          <a:solidFill>
            <a:srgbClr val="64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21384135">
            <a:off x="6839610" y="7019682"/>
            <a:ext cx="1209918" cy="1209918"/>
          </a:xfrm>
          <a:prstGeom prst="rect">
            <a:avLst/>
          </a:prstGeom>
          <a:solidFill>
            <a:srgbClr val="70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21341294">
            <a:off x="1178832" y="6737968"/>
            <a:ext cx="1491632" cy="1491632"/>
          </a:xfrm>
          <a:prstGeom prst="rect">
            <a:avLst/>
          </a:prstGeom>
          <a:solidFill>
            <a:srgbClr val="67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2914107">
            <a:off x="10050992" y="7491890"/>
            <a:ext cx="737710" cy="737710"/>
          </a:xfrm>
          <a:prstGeom prst="rect">
            <a:avLst/>
          </a:prstGeom>
          <a:solidFill>
            <a:srgbClr val="6B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12803686">
            <a:off x="-1286604" y="7657169"/>
            <a:ext cx="572431" cy="572431"/>
          </a:xfrm>
          <a:prstGeom prst="rect">
            <a:avLst/>
          </a:prstGeom>
          <a:solidFill>
            <a:srgbClr val="6C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7799884">
            <a:off x="8386615" y="7495190"/>
            <a:ext cx="644872" cy="644872"/>
          </a:xfrm>
          <a:prstGeom prst="rect">
            <a:avLst/>
          </a:prstGeom>
          <a:solidFill>
            <a:srgbClr val="64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6504716">
            <a:off x="2691518" y="7148266"/>
            <a:ext cx="1081334" cy="1081334"/>
          </a:xfrm>
          <a:prstGeom prst="rect">
            <a:avLst/>
          </a:prstGeom>
          <a:solidFill>
            <a:srgbClr val="66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18056659">
            <a:off x="670943" y="6437277"/>
            <a:ext cx="1792323" cy="1792323"/>
          </a:xfrm>
          <a:prstGeom prst="rect">
            <a:avLst/>
          </a:prstGeom>
          <a:solidFill>
            <a:srgbClr val="6E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8740274">
            <a:off x="2086296" y="6455713"/>
            <a:ext cx="1773887" cy="1773887"/>
          </a:xfrm>
          <a:prstGeom prst="rect">
            <a:avLst/>
          </a:prstGeom>
          <a:solidFill>
            <a:srgbClr val="65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9013427">
            <a:off x="-746816" y="7178818"/>
            <a:ext cx="1050782" cy="1050782"/>
          </a:xfrm>
          <a:prstGeom prst="rect">
            <a:avLst/>
          </a:prstGeom>
          <a:solidFill>
            <a:srgbClr val="64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19345298">
            <a:off x="11832559" y="6852832"/>
            <a:ext cx="1376768" cy="1376768"/>
          </a:xfrm>
          <a:prstGeom prst="rect">
            <a:avLst/>
          </a:prstGeom>
          <a:solidFill>
            <a:srgbClr val="6F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20943413">
            <a:off x="11987894" y="7566687"/>
            <a:ext cx="589015" cy="589015"/>
          </a:xfrm>
          <a:prstGeom prst="rect">
            <a:avLst/>
          </a:prstGeom>
          <a:solidFill>
            <a:srgbClr val="72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5836582">
            <a:off x="7782136" y="6598014"/>
            <a:ext cx="1631586" cy="1631586"/>
          </a:xfrm>
          <a:prstGeom prst="rect">
            <a:avLst/>
          </a:prstGeom>
          <a:solidFill>
            <a:srgbClr val="72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16456172">
            <a:off x="3357862" y="6785441"/>
            <a:ext cx="1444159" cy="1444159"/>
          </a:xfrm>
          <a:prstGeom prst="rect">
            <a:avLst/>
          </a:prstGeom>
          <a:solidFill>
            <a:srgbClr val="6C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229707">
            <a:off x="6749158" y="7245094"/>
            <a:ext cx="984506" cy="984506"/>
          </a:xfrm>
          <a:prstGeom prst="rect">
            <a:avLst/>
          </a:prstGeom>
          <a:solidFill>
            <a:srgbClr val="6B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15908106">
            <a:off x="835115" y="6591261"/>
            <a:ext cx="1638339" cy="1638339"/>
          </a:xfrm>
          <a:prstGeom prst="rect">
            <a:avLst/>
          </a:prstGeom>
          <a:solidFill>
            <a:srgbClr val="71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13826707">
            <a:off x="7625034" y="7347060"/>
            <a:ext cx="561477" cy="561477"/>
          </a:xfrm>
          <a:prstGeom prst="rect">
            <a:avLst/>
          </a:prstGeom>
          <a:solidFill>
            <a:srgbClr val="72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9384994">
            <a:off x="7435052" y="7659296"/>
            <a:ext cx="570304" cy="570304"/>
          </a:xfrm>
          <a:prstGeom prst="rect">
            <a:avLst/>
          </a:prstGeom>
          <a:solidFill>
            <a:srgbClr val="67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21346879">
            <a:off x="10434289" y="7291072"/>
            <a:ext cx="938528" cy="938528"/>
          </a:xfrm>
          <a:prstGeom prst="rect">
            <a:avLst/>
          </a:prstGeom>
          <a:solidFill>
            <a:srgbClr val="68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20280926">
            <a:off x="-143773" y="7391007"/>
            <a:ext cx="838593" cy="838593"/>
          </a:xfrm>
          <a:prstGeom prst="rect">
            <a:avLst/>
          </a:prstGeom>
          <a:solidFill>
            <a:srgbClr val="72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14634403">
            <a:off x="12254810" y="6768410"/>
            <a:ext cx="1461190" cy="1461190"/>
          </a:xfrm>
          <a:prstGeom prst="rect">
            <a:avLst/>
          </a:prstGeom>
          <a:solidFill>
            <a:srgbClr val="67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4048681">
            <a:off x="8220189" y="7496961"/>
            <a:ext cx="732639" cy="732639"/>
          </a:xfrm>
          <a:prstGeom prst="rect">
            <a:avLst/>
          </a:prstGeom>
          <a:solidFill>
            <a:srgbClr val="65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9485797">
            <a:off x="5248688" y="7421795"/>
            <a:ext cx="807805" cy="807805"/>
          </a:xfrm>
          <a:prstGeom prst="rect">
            <a:avLst/>
          </a:prstGeom>
          <a:solidFill>
            <a:srgbClr val="72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18128416">
            <a:off x="10326409" y="6703898"/>
            <a:ext cx="1525702" cy="1525702"/>
          </a:xfrm>
          <a:prstGeom prst="rect">
            <a:avLst/>
          </a:prstGeom>
          <a:solidFill>
            <a:srgbClr val="69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14871640">
            <a:off x="8775657" y="6568615"/>
            <a:ext cx="1660985" cy="1660985"/>
          </a:xfrm>
          <a:prstGeom prst="rect">
            <a:avLst/>
          </a:prstGeom>
          <a:solidFill>
            <a:srgbClr val="72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2022066">
            <a:off x="-803885" y="6497130"/>
            <a:ext cx="1732470" cy="1732470"/>
          </a:xfrm>
          <a:prstGeom prst="rect">
            <a:avLst/>
          </a:prstGeom>
          <a:solidFill>
            <a:srgbClr val="72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3909431">
            <a:off x="11270930" y="6990993"/>
            <a:ext cx="1238607" cy="1238607"/>
          </a:xfrm>
          <a:prstGeom prst="rect">
            <a:avLst/>
          </a:prstGeom>
          <a:solidFill>
            <a:srgbClr val="71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Jacques Kallis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South Africa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28800" y="914400"/>
            <a:ext cx="3657600" cy="457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5" name="Picture 10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3657600" cy="457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389120" y="5303520"/>
            <a:ext cx="1828800" cy="914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7" name="Picture 10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5303520"/>
            <a:ext cx="1828800" cy="914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73152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DOB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16 Oct 1975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00584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Birth Place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Cape Town, South Africa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73152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Mercia Kallis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100584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Henry Kallis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73152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Height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6'1"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100584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Marital Status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Married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868680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Retired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8686800" y="45720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Jacques Kallis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South Africa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  <p:pic>
        <p:nvPicPr>
          <p:cNvPr id="5" name="Picture 4" descr="Jacques Kallis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1201392" cy="3428995"/>
          </a:xfrm>
          <a:prstGeom prst="rect">
            <a:avLst/>
          </a:prstGeom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228600" y="914400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Jacques Kallis_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43395"/>
            <a:ext cx="11201392" cy="3428995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228600" y="4343395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2880" y="914400"/>
          <a:ext cx="1828800" cy="3291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612880" y="5852159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Run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