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E85E-BBF0-61EB-4B0B-FF72BD92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41BB8-3005-9FA8-401B-96BA1F61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4057-5D91-763E-DEB3-D3274EE2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8FEC-192E-8466-FCB1-89DF6A22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0CEF-EAEA-0D5F-1A38-D0355C98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4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EE66-CF76-F799-A236-CB5502FA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1876-1D23-D98B-8A3E-DA18DC88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8DE8-E84E-EF13-192B-E0F2E26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4871-7C08-AE22-E47D-C98B1904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883B-5D3A-EBDE-94CA-FF6FB18B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6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986CC-D565-53E8-BE84-BC8A9CA4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A2D3-5937-73B5-FECD-2D3BA11F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A42C-6829-8B6D-EB32-238D2FA6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68CFD-B269-3967-AB57-668B6398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652D-C795-65A3-AFBD-3438E2D3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AEA0-5D79-51E1-9628-F2504D95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988F-7EC8-3218-EF1A-0A4CF5F5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93BF-55EC-2EED-B134-61DF5A58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7D27-4A40-8F10-C0AD-71E3C58D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E55C-6773-BA71-117B-CE72EA17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4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2A0A-C94A-F18C-0D98-97F367A0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3F59C-CE24-10F6-67F5-F78EFFB4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D77-4F55-5B20-38D5-040D3035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5658-8E8B-7F91-E9FA-D92AA4FD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8F00-1947-D3B0-81F6-23C71ACD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9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817-AD66-787C-DC06-80C34756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0C24-1B1C-944A-E49B-4BAB73E94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304DB-4978-AF3C-3987-831E81860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19DA-1EE2-2AD7-10AC-A8605758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7D67-B0D0-0438-83C7-7FB7A393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5389-A07B-2401-2D9A-BAC0D99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E9EE-AB4A-65B0-27E7-02A00635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D769-D517-8B9A-5953-2D04908E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340C7-C7D4-D36B-4DDC-232D72D7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9BA41-DC05-7423-E056-6936E944B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77FD9-EDEB-5DAA-86F0-CB561A60B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C8773-4A86-F7CB-D6CC-45459643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A28E-60BD-7FE2-7CF0-B5F757FB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0451A-0543-150D-C63D-6E268B0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FE78-6FA9-C0B1-E85E-632A64F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EF68E-7718-325C-0E9F-7754589C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849F6-AE40-291C-2CAE-7EEAE05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829A6-838D-97BC-61FE-29097DA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7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C1672-F96B-C9E5-F0E9-53B4B4B8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436F9-1695-A974-207E-66963C1A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056C-6FC2-7EA4-CFE4-F1C4CEE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8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2612-8628-B597-D6AA-3D77F7BF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399C-6C21-5AC0-478A-8B02DAC2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BDD49-3477-5036-7BE3-BCC3F4C24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97043-3E39-241D-FD28-45314B66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42A4-8CBD-06E1-5934-7701A47F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9023E-2CC0-33BF-1CF0-7CF0E2CE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ACE1-BE00-997A-EFCB-0C19D1B4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7723-7D04-8EE7-68BD-50DFCAD15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4A6D5-A50F-3203-992E-1E02EE0D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310C-C4E4-69F8-7A19-0B9FC89D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54338-A67E-318B-1762-A904186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410CF-5C89-B863-211E-32ECEDC1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2E190-4772-C674-AACF-4B037D54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D3C3-109B-241E-77DE-EC08A15D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B6EE-7E8E-3E14-6988-A8195E27F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5067-5640-4111-85A3-1494DB6C1577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CBC2-ED66-BE84-918B-49516888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E3AE-FE2C-FF72-CF4E-4E150675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F4FC-ED1D-4D88-A0C6-0F7C5286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77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1E0C0B-16A1-0B25-9754-3E08F0511FB1}"/>
              </a:ext>
            </a:extLst>
          </p:cNvPr>
          <p:cNvSpPr/>
          <p:nvPr/>
        </p:nvSpPr>
        <p:spPr>
          <a:xfrm>
            <a:off x="578498" y="1362270"/>
            <a:ext cx="1688841" cy="625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(Browser)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0D3EBE-14BD-CE2B-792D-C85675FCC119}"/>
              </a:ext>
            </a:extLst>
          </p:cNvPr>
          <p:cNvSpPr/>
          <p:nvPr/>
        </p:nvSpPr>
        <p:spPr>
          <a:xfrm>
            <a:off x="4168062" y="1385592"/>
            <a:ext cx="2058955" cy="625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(Performs Routing)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5A20E1-BC4C-5FE5-60D8-BCA037D28421}"/>
              </a:ext>
            </a:extLst>
          </p:cNvPr>
          <p:cNvSpPr/>
          <p:nvPr/>
        </p:nvSpPr>
        <p:spPr>
          <a:xfrm>
            <a:off x="8347789" y="1362269"/>
            <a:ext cx="2382415" cy="625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D8C22E-8A50-1A98-CCE5-F381D1AFD2DE}"/>
              </a:ext>
            </a:extLst>
          </p:cNvPr>
          <p:cNvSpPr/>
          <p:nvPr/>
        </p:nvSpPr>
        <p:spPr>
          <a:xfrm>
            <a:off x="6773248" y="1530216"/>
            <a:ext cx="1292290" cy="248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D439A7-4228-466F-DC86-9A690163B2CD}"/>
              </a:ext>
            </a:extLst>
          </p:cNvPr>
          <p:cNvSpPr/>
          <p:nvPr/>
        </p:nvSpPr>
        <p:spPr>
          <a:xfrm flipH="1">
            <a:off x="6399245" y="1698167"/>
            <a:ext cx="1292290" cy="248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4F4E79-EE27-E851-0EE0-0A06982944A7}"/>
              </a:ext>
            </a:extLst>
          </p:cNvPr>
          <p:cNvSpPr/>
          <p:nvPr/>
        </p:nvSpPr>
        <p:spPr>
          <a:xfrm>
            <a:off x="2703545" y="1486673"/>
            <a:ext cx="1292290" cy="248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34B146-57B8-D2FC-AAAD-6211CD87437C}"/>
              </a:ext>
            </a:extLst>
          </p:cNvPr>
          <p:cNvSpPr/>
          <p:nvPr/>
        </p:nvSpPr>
        <p:spPr>
          <a:xfrm flipH="1">
            <a:off x="2329542" y="1654624"/>
            <a:ext cx="1292290" cy="248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A111E-BE65-17F6-D621-F0E49936BDF9}"/>
              </a:ext>
            </a:extLst>
          </p:cNvPr>
          <p:cNvSpPr txBox="1"/>
          <p:nvPr/>
        </p:nvSpPr>
        <p:spPr>
          <a:xfrm>
            <a:off x="2684328" y="1286589"/>
            <a:ext cx="12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HTTP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30673-EB77-DACA-4E6F-D965793A1244}"/>
              </a:ext>
            </a:extLst>
          </p:cNvPr>
          <p:cNvSpPr txBox="1"/>
          <p:nvPr/>
        </p:nvSpPr>
        <p:spPr>
          <a:xfrm>
            <a:off x="2439566" y="1797045"/>
            <a:ext cx="162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HTTP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87DA0-3E11-C0C9-A29C-9FC7F35D5902}"/>
              </a:ext>
            </a:extLst>
          </p:cNvPr>
          <p:cNvSpPr txBox="1"/>
          <p:nvPr/>
        </p:nvSpPr>
        <p:spPr>
          <a:xfrm>
            <a:off x="6686661" y="1312570"/>
            <a:ext cx="6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1AAB1-898C-31BB-171C-861BCF5F4A0A}"/>
              </a:ext>
            </a:extLst>
          </p:cNvPr>
          <p:cNvSpPr txBox="1"/>
          <p:nvPr/>
        </p:nvSpPr>
        <p:spPr>
          <a:xfrm>
            <a:off x="6509268" y="1856853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7F8B2-8DFF-17FC-2EAE-FC2E76EBD974}"/>
              </a:ext>
            </a:extLst>
          </p:cNvPr>
          <p:cNvSpPr txBox="1"/>
          <p:nvPr/>
        </p:nvSpPr>
        <p:spPr>
          <a:xfrm>
            <a:off x="4232042" y="2509934"/>
            <a:ext cx="22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L0 Data Flow Diagram </a:t>
            </a:r>
          </a:p>
        </p:txBody>
      </p:sp>
    </p:spTree>
    <p:extLst>
      <p:ext uri="{BB962C8B-B14F-4D97-AF65-F5344CB8AC3E}">
        <p14:creationId xmlns:p14="http://schemas.microsoft.com/office/powerpoint/2010/main" val="40234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333BD5-00F1-7020-90C8-FE2DC43B98C5}"/>
              </a:ext>
            </a:extLst>
          </p:cNvPr>
          <p:cNvSpPr/>
          <p:nvPr/>
        </p:nvSpPr>
        <p:spPr>
          <a:xfrm>
            <a:off x="4236098" y="858416"/>
            <a:ext cx="6578082" cy="4562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4C32D-A67A-0AC1-79A0-90E978C184E5}"/>
              </a:ext>
            </a:extLst>
          </p:cNvPr>
          <p:cNvSpPr txBox="1"/>
          <p:nvPr/>
        </p:nvSpPr>
        <p:spPr>
          <a:xfrm>
            <a:off x="447869" y="233265"/>
            <a:ext cx="40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L1 Data Flow Diagram: Use Case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9FE01-C7F8-00F2-101B-446F35A28929}"/>
              </a:ext>
            </a:extLst>
          </p:cNvPr>
          <p:cNvSpPr txBox="1"/>
          <p:nvPr/>
        </p:nvSpPr>
        <p:spPr>
          <a:xfrm>
            <a:off x="3784582" y="5682344"/>
            <a:ext cx="362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IN" dirty="0"/>
              <a:t>Creating Goals / Task List</a:t>
            </a:r>
          </a:p>
          <a:p>
            <a:pPr marL="342900" indent="-342900">
              <a:buAutoNum type="alphaUcParenR"/>
            </a:pPr>
            <a:r>
              <a:rPr lang="en-IN" dirty="0"/>
              <a:t>Creating Task for Goals / Task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6CD343-899C-F719-AD04-738A9535E3F8}"/>
              </a:ext>
            </a:extLst>
          </p:cNvPr>
          <p:cNvSpPr/>
          <p:nvPr/>
        </p:nvSpPr>
        <p:spPr>
          <a:xfrm>
            <a:off x="1281537" y="1125816"/>
            <a:ext cx="1380930" cy="4058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D7ACA0-9ADD-E830-FBD2-C1FB0AD1EAF8}"/>
              </a:ext>
            </a:extLst>
          </p:cNvPr>
          <p:cNvSpPr/>
          <p:nvPr/>
        </p:nvSpPr>
        <p:spPr>
          <a:xfrm>
            <a:off x="5025554" y="1119281"/>
            <a:ext cx="1632857" cy="40588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99CE26-8B6B-41D3-B707-E7E442119B14}"/>
              </a:ext>
            </a:extLst>
          </p:cNvPr>
          <p:cNvSpPr/>
          <p:nvPr/>
        </p:nvSpPr>
        <p:spPr>
          <a:xfrm>
            <a:off x="8005129" y="1075738"/>
            <a:ext cx="1632857" cy="40588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ABF46-E5DF-EFDA-71CF-BD9D16607852}"/>
              </a:ext>
            </a:extLst>
          </p:cNvPr>
          <p:cNvSpPr txBox="1"/>
          <p:nvPr/>
        </p:nvSpPr>
        <p:spPr>
          <a:xfrm>
            <a:off x="6750322" y="2280696"/>
            <a:ext cx="1240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Verify and Performs Insertion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3579568-F3C0-94A1-D3CF-D01BD5E20D7C}"/>
              </a:ext>
            </a:extLst>
          </p:cNvPr>
          <p:cNvSpPr/>
          <p:nvPr/>
        </p:nvSpPr>
        <p:spPr>
          <a:xfrm>
            <a:off x="6972706" y="2642430"/>
            <a:ext cx="941614" cy="2501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D9D2DEC-CDEE-3251-ED5C-99BA437505F4}"/>
              </a:ext>
            </a:extLst>
          </p:cNvPr>
          <p:cNvSpPr/>
          <p:nvPr/>
        </p:nvSpPr>
        <p:spPr>
          <a:xfrm flipH="1">
            <a:off x="6748605" y="2726484"/>
            <a:ext cx="939061" cy="2501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DA33D6-8712-CEA2-5315-2F947C8659B9}"/>
              </a:ext>
            </a:extLst>
          </p:cNvPr>
          <p:cNvSpPr txBox="1"/>
          <p:nvPr/>
        </p:nvSpPr>
        <p:spPr>
          <a:xfrm>
            <a:off x="6887227" y="2970480"/>
            <a:ext cx="967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Sends Acknowledgement/ Error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20777D3-3CB7-2AF3-49F8-CA67827BB621}"/>
              </a:ext>
            </a:extLst>
          </p:cNvPr>
          <p:cNvSpPr/>
          <p:nvPr/>
        </p:nvSpPr>
        <p:spPr>
          <a:xfrm>
            <a:off x="3099891" y="2892544"/>
            <a:ext cx="941614" cy="25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020F6CA-6828-968D-2BD6-17088078CA50}"/>
              </a:ext>
            </a:extLst>
          </p:cNvPr>
          <p:cNvSpPr/>
          <p:nvPr/>
        </p:nvSpPr>
        <p:spPr>
          <a:xfrm flipH="1">
            <a:off x="2891283" y="2968589"/>
            <a:ext cx="939061" cy="25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29D5AA-201D-2F91-EB4E-9821632CFF2F}"/>
              </a:ext>
            </a:extLst>
          </p:cNvPr>
          <p:cNvSpPr txBox="1"/>
          <p:nvPr/>
        </p:nvSpPr>
        <p:spPr>
          <a:xfrm>
            <a:off x="2974592" y="3185062"/>
            <a:ext cx="1089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HTTP Response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1AE070-6ED8-EFAD-6416-79A204397A94}"/>
              </a:ext>
            </a:extLst>
          </p:cNvPr>
          <p:cNvSpPr txBox="1"/>
          <p:nvPr/>
        </p:nvSpPr>
        <p:spPr>
          <a:xfrm>
            <a:off x="3015047" y="2559618"/>
            <a:ext cx="981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HTTP Request</a:t>
            </a:r>
          </a:p>
          <a:p>
            <a:r>
              <a:rPr lang="en-IN" sz="1100" dirty="0"/>
              <a:t>(with ID)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9D5F1-F8EA-1771-7105-EE0E8A603F62}"/>
              </a:ext>
            </a:extLst>
          </p:cNvPr>
          <p:cNvSpPr txBox="1"/>
          <p:nvPr/>
        </p:nvSpPr>
        <p:spPr>
          <a:xfrm>
            <a:off x="6721410" y="978194"/>
            <a:ext cx="12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API Service</a:t>
            </a:r>
          </a:p>
        </p:txBody>
      </p:sp>
    </p:spTree>
    <p:extLst>
      <p:ext uri="{BB962C8B-B14F-4D97-AF65-F5344CB8AC3E}">
        <p14:creationId xmlns:p14="http://schemas.microsoft.com/office/powerpoint/2010/main" val="385698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1C14284-4F66-4FEA-6500-F0D8DA3B4A89}"/>
              </a:ext>
            </a:extLst>
          </p:cNvPr>
          <p:cNvSpPr/>
          <p:nvPr/>
        </p:nvSpPr>
        <p:spPr>
          <a:xfrm>
            <a:off x="4215214" y="1010037"/>
            <a:ext cx="5852517" cy="449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6D4C7-6011-AB17-074A-F97D62640BDB}"/>
              </a:ext>
            </a:extLst>
          </p:cNvPr>
          <p:cNvSpPr txBox="1"/>
          <p:nvPr/>
        </p:nvSpPr>
        <p:spPr>
          <a:xfrm>
            <a:off x="447869" y="233265"/>
            <a:ext cx="40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L1 Data Flow Diagram: Use Case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D6889-7C3B-E3D6-8A88-8D883825C3D0}"/>
              </a:ext>
            </a:extLst>
          </p:cNvPr>
          <p:cNvSpPr txBox="1"/>
          <p:nvPr/>
        </p:nvSpPr>
        <p:spPr>
          <a:xfrm>
            <a:off x="769336" y="5626362"/>
            <a:ext cx="301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C) Edit Goals / Task List Details</a:t>
            </a:r>
          </a:p>
          <a:p>
            <a:r>
              <a:rPr lang="en-IN" dirty="0"/>
              <a:t>D) Edit Task Details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5A625F-721D-2718-5A08-B24F9945D5D4}"/>
              </a:ext>
            </a:extLst>
          </p:cNvPr>
          <p:cNvSpPr/>
          <p:nvPr/>
        </p:nvSpPr>
        <p:spPr>
          <a:xfrm>
            <a:off x="1392653" y="1160103"/>
            <a:ext cx="1380930" cy="4058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75B97E-077E-5185-026C-8FE902F8BE50}"/>
              </a:ext>
            </a:extLst>
          </p:cNvPr>
          <p:cNvSpPr/>
          <p:nvPr/>
        </p:nvSpPr>
        <p:spPr>
          <a:xfrm>
            <a:off x="4786605" y="1203647"/>
            <a:ext cx="1632857" cy="40588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C4D01-C3DD-30C6-0324-AA35C0D71102}"/>
              </a:ext>
            </a:extLst>
          </p:cNvPr>
          <p:cNvSpPr/>
          <p:nvPr/>
        </p:nvSpPr>
        <p:spPr>
          <a:xfrm>
            <a:off x="7766180" y="1160104"/>
            <a:ext cx="1632857" cy="40588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30D1B-0AFC-678C-0C2F-C4B4802BFF1B}"/>
              </a:ext>
            </a:extLst>
          </p:cNvPr>
          <p:cNvSpPr txBox="1"/>
          <p:nvPr/>
        </p:nvSpPr>
        <p:spPr>
          <a:xfrm>
            <a:off x="6422460" y="2459608"/>
            <a:ext cx="124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Performs Updates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9EDA56-DD65-B545-CCFA-52524E7AD2E0}"/>
              </a:ext>
            </a:extLst>
          </p:cNvPr>
          <p:cNvSpPr/>
          <p:nvPr/>
        </p:nvSpPr>
        <p:spPr>
          <a:xfrm>
            <a:off x="6718820" y="2715100"/>
            <a:ext cx="941614" cy="2501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6920D8-DEF2-DA98-2697-5EF6BF6BEAE6}"/>
              </a:ext>
            </a:extLst>
          </p:cNvPr>
          <p:cNvSpPr/>
          <p:nvPr/>
        </p:nvSpPr>
        <p:spPr>
          <a:xfrm flipH="1">
            <a:off x="6509656" y="2810850"/>
            <a:ext cx="939061" cy="2501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872A5-2A3C-9A0A-5E7A-9F20C95ED355}"/>
              </a:ext>
            </a:extLst>
          </p:cNvPr>
          <p:cNvSpPr txBox="1"/>
          <p:nvPr/>
        </p:nvSpPr>
        <p:spPr>
          <a:xfrm>
            <a:off x="6648278" y="3054846"/>
            <a:ext cx="967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Sends Acknowledgement/ Error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B6C7D65-6F5A-44BB-D199-B277F22FA63F}"/>
              </a:ext>
            </a:extLst>
          </p:cNvPr>
          <p:cNvSpPr/>
          <p:nvPr/>
        </p:nvSpPr>
        <p:spPr>
          <a:xfrm>
            <a:off x="3143366" y="2955836"/>
            <a:ext cx="941614" cy="25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FAFA539-FFA4-9ABD-CA70-D58943E0A483}"/>
              </a:ext>
            </a:extLst>
          </p:cNvPr>
          <p:cNvSpPr/>
          <p:nvPr/>
        </p:nvSpPr>
        <p:spPr>
          <a:xfrm flipH="1">
            <a:off x="2936755" y="3036599"/>
            <a:ext cx="939061" cy="25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6D0591-055E-A752-2D8D-B0A490D599CD}"/>
              </a:ext>
            </a:extLst>
          </p:cNvPr>
          <p:cNvSpPr txBox="1"/>
          <p:nvPr/>
        </p:nvSpPr>
        <p:spPr>
          <a:xfrm>
            <a:off x="3068496" y="3282048"/>
            <a:ext cx="1089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HTTP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EB2F90-9402-05C0-4B08-BE88678B4B53}"/>
              </a:ext>
            </a:extLst>
          </p:cNvPr>
          <p:cNvSpPr txBox="1"/>
          <p:nvPr/>
        </p:nvSpPr>
        <p:spPr>
          <a:xfrm>
            <a:off x="2976643" y="2722064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HTTP 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805F9F-1E01-A0FB-A17E-0190E5359899}"/>
              </a:ext>
            </a:extLst>
          </p:cNvPr>
          <p:cNvSpPr txBox="1"/>
          <p:nvPr/>
        </p:nvSpPr>
        <p:spPr>
          <a:xfrm>
            <a:off x="4187052" y="5626362"/>
            <a:ext cx="326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E) Delete Goals / Task List</a:t>
            </a:r>
          </a:p>
          <a:p>
            <a:r>
              <a:rPr lang="en-IN" dirty="0"/>
              <a:t>F) Delete Task of Goal / Task 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746F9-EA54-F007-AC1B-73AA2DE9FB8E}"/>
              </a:ext>
            </a:extLst>
          </p:cNvPr>
          <p:cNvSpPr txBox="1"/>
          <p:nvPr/>
        </p:nvSpPr>
        <p:spPr>
          <a:xfrm>
            <a:off x="7984928" y="5626361"/>
            <a:ext cx="3437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G) Mark a task complete</a:t>
            </a:r>
          </a:p>
          <a:p>
            <a:r>
              <a:rPr lang="en-IN" dirty="0"/>
              <a:t>H) Mark a reminder acknowledged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C25940-542B-B844-9A67-8DD8210884E7}"/>
              </a:ext>
            </a:extLst>
          </p:cNvPr>
          <p:cNvSpPr txBox="1"/>
          <p:nvPr/>
        </p:nvSpPr>
        <p:spPr>
          <a:xfrm>
            <a:off x="6509656" y="1088491"/>
            <a:ext cx="12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API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59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EA7AD-AE76-D113-163C-D6A73C912326}"/>
              </a:ext>
            </a:extLst>
          </p:cNvPr>
          <p:cNvSpPr txBox="1"/>
          <p:nvPr/>
        </p:nvSpPr>
        <p:spPr>
          <a:xfrm>
            <a:off x="240264" y="16523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L1 Data Flow Diagram: Use Case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19A35-9D88-7C94-836E-6503B9EBCD6F}"/>
              </a:ext>
            </a:extLst>
          </p:cNvPr>
          <p:cNvSpPr/>
          <p:nvPr/>
        </p:nvSpPr>
        <p:spPr>
          <a:xfrm>
            <a:off x="4215214" y="1010037"/>
            <a:ext cx="5852517" cy="449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7F39-4B91-D0FF-324F-211C6B52E049}"/>
              </a:ext>
            </a:extLst>
          </p:cNvPr>
          <p:cNvSpPr txBox="1"/>
          <p:nvPr/>
        </p:nvSpPr>
        <p:spPr>
          <a:xfrm>
            <a:off x="3467322" y="5808448"/>
            <a:ext cx="39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I) Fetch Goals / Task List Details of User</a:t>
            </a:r>
          </a:p>
          <a:p>
            <a:r>
              <a:rPr lang="en-IN" dirty="0"/>
              <a:t>J) Fetch Task Details of a Goal / Task 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EEB10-0C5B-6EA7-B59B-1492F706EEF8}"/>
              </a:ext>
            </a:extLst>
          </p:cNvPr>
          <p:cNvSpPr/>
          <p:nvPr/>
        </p:nvSpPr>
        <p:spPr>
          <a:xfrm>
            <a:off x="1392653" y="1160103"/>
            <a:ext cx="1380930" cy="4058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A5C2A2-6EB7-9E4F-BA69-9475590EA527}"/>
              </a:ext>
            </a:extLst>
          </p:cNvPr>
          <p:cNvSpPr/>
          <p:nvPr/>
        </p:nvSpPr>
        <p:spPr>
          <a:xfrm>
            <a:off x="4786605" y="1203647"/>
            <a:ext cx="1632857" cy="40588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FCF408-F9CB-6F98-AF65-3CFC8B4684FF}"/>
              </a:ext>
            </a:extLst>
          </p:cNvPr>
          <p:cNvSpPr/>
          <p:nvPr/>
        </p:nvSpPr>
        <p:spPr>
          <a:xfrm>
            <a:off x="7766180" y="1160104"/>
            <a:ext cx="1632857" cy="40588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1B17A-C8EB-316B-F132-4D38C3C4BD56}"/>
              </a:ext>
            </a:extLst>
          </p:cNvPr>
          <p:cNvSpPr txBox="1"/>
          <p:nvPr/>
        </p:nvSpPr>
        <p:spPr>
          <a:xfrm>
            <a:off x="6422460" y="2459608"/>
            <a:ext cx="124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Performs Query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9A50B1-D479-C30F-FADF-1526E56377FC}"/>
              </a:ext>
            </a:extLst>
          </p:cNvPr>
          <p:cNvSpPr/>
          <p:nvPr/>
        </p:nvSpPr>
        <p:spPr>
          <a:xfrm>
            <a:off x="6718820" y="2715100"/>
            <a:ext cx="941614" cy="2501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ED55B1-9000-3FDD-ADC1-6C538BB2752A}"/>
              </a:ext>
            </a:extLst>
          </p:cNvPr>
          <p:cNvSpPr/>
          <p:nvPr/>
        </p:nvSpPr>
        <p:spPr>
          <a:xfrm flipH="1">
            <a:off x="6509656" y="2810850"/>
            <a:ext cx="939061" cy="2501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62909-3624-292C-7074-F71AA1ABEA30}"/>
              </a:ext>
            </a:extLst>
          </p:cNvPr>
          <p:cNvSpPr txBox="1"/>
          <p:nvPr/>
        </p:nvSpPr>
        <p:spPr>
          <a:xfrm>
            <a:off x="6648278" y="3054846"/>
            <a:ext cx="967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Gives Results/ Error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6EE69D-820A-A073-0321-FB7C201584C8}"/>
              </a:ext>
            </a:extLst>
          </p:cNvPr>
          <p:cNvSpPr/>
          <p:nvPr/>
        </p:nvSpPr>
        <p:spPr>
          <a:xfrm>
            <a:off x="3143366" y="2955836"/>
            <a:ext cx="941614" cy="25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09BBF1-CC48-665E-6246-71E9E47D3549}"/>
              </a:ext>
            </a:extLst>
          </p:cNvPr>
          <p:cNvSpPr/>
          <p:nvPr/>
        </p:nvSpPr>
        <p:spPr>
          <a:xfrm flipH="1">
            <a:off x="2936755" y="3036599"/>
            <a:ext cx="939061" cy="250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28D3EF-DBB6-2458-BA04-40C83A905727}"/>
              </a:ext>
            </a:extLst>
          </p:cNvPr>
          <p:cNvSpPr txBox="1"/>
          <p:nvPr/>
        </p:nvSpPr>
        <p:spPr>
          <a:xfrm>
            <a:off x="3068496" y="3282048"/>
            <a:ext cx="1089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HTTP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E7DEC-2C66-49FB-960E-09F66D0ACB5C}"/>
              </a:ext>
            </a:extLst>
          </p:cNvPr>
          <p:cNvSpPr txBox="1"/>
          <p:nvPr/>
        </p:nvSpPr>
        <p:spPr>
          <a:xfrm>
            <a:off x="2976643" y="2722064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HTTP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42FFD-6374-FA3A-B6B1-D0230C64B600}"/>
              </a:ext>
            </a:extLst>
          </p:cNvPr>
          <p:cNvSpPr txBox="1"/>
          <p:nvPr/>
        </p:nvSpPr>
        <p:spPr>
          <a:xfrm>
            <a:off x="6509656" y="1088491"/>
            <a:ext cx="12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API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76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169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Kumar</dc:creator>
  <cp:lastModifiedBy>Ayush Kumar</cp:lastModifiedBy>
  <cp:revision>4</cp:revision>
  <dcterms:created xsi:type="dcterms:W3CDTF">2024-01-11T10:32:37Z</dcterms:created>
  <dcterms:modified xsi:type="dcterms:W3CDTF">2024-01-12T06:51:01Z</dcterms:modified>
</cp:coreProperties>
</file>