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Presentation on 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by:- Manish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2000"/>
              <a:t>## CSS (Cascading Style Sheets)</a:t>
            </a:r>
          </a:p>
          <a:p/>
          <a:p>
            <a:r>
              <a:rPr sz="2000"/>
              <a:t>**Section 1: What is CSS?**</a:t>
            </a:r>
          </a:p>
          <a:p/>
          <a:p>
            <a:r>
              <a:rPr sz="2000"/>
              <a:t>* Definition: CSS is a language that describes the presentation of web pages.</a:t>
            </a:r>
          </a:p>
          <a:p>
            <a:r>
              <a:rPr sz="2000"/>
              <a:t>* It is responsible for the visual layout, colors, fonts, and more of a website.</a:t>
            </a:r>
          </a:p>
          <a:p>
            <a:r>
              <a:rPr sz="2000"/>
              <a:t>* It is separate from HTML, which contains the content of a page.</a:t>
            </a:r>
          </a:p>
          <a:p/>
          <a:p>
            <a:r>
              <a:rPr sz="2000"/>
              <a:t>**Section 2: Key Features of CSS:**</a:t>
            </a:r>
          </a:p>
          <a:p/>
          <a:p>
            <a:r>
              <a:rPr sz="2000"/>
              <a:t>* **Stylesheets:** A collection of CSS rules that define how elements on a page should look.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2000"/>
              <a:t>* **Selector:** A CSS selector that identifies specific HTML elements, such as paragraphs, images, or buttons.</a:t>
            </a:r>
          </a:p>
          <a:p>
            <a:r>
              <a:rPr sz="2000"/>
              <a:t>* **Specificity:** Different selectors have higher or lower specificity, allowing you to target different elements.</a:t>
            </a:r>
          </a:p>
          <a:p>
            <a:r>
              <a:rPr sz="2000"/>
              <a:t>* **Properties:** Individual CSS properties that control specific aspects of an element, such as its font size, color, or margin.</a:t>
            </a:r>
          </a:p>
          <a:p>
            <a:r>
              <a:rPr sz="2000"/>
              <a:t>* **Media queries:** Allow you to target different device screens or user settings.</a:t>
            </a:r>
          </a:p>
          <a:p/>
          <a:p>
            <a:r>
              <a:rPr sz="2000"/>
              <a:t>**Section 3: Basic Structure of a CSS Rule:**</a:t>
            </a:r>
          </a:p>
          <a:p/>
          <a:p>
            <a:r>
              <a:rPr sz="2000"/>
              <a:t>* **Selector:** Identifies the HTML element to be styled.</a:t>
            </a:r>
          </a:p>
          <a:p>
            <a:r>
              <a:rPr sz="2000"/>
              <a:t>* **Property:** Specifies the property you want to change, such as font-size or color.</a:t>
            </a:r>
          </a:p>
          <a:p>
            <a:r>
              <a:rPr sz="2000"/>
              <a:t>* **Value:** The specific value you want to set the property to, such as 16px or blue.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2000"/>
              <a:t>* **Semicolons:** Separate each property and value with a semicolon.</a:t>
            </a:r>
          </a:p>
          <a:p/>
          <a:p>
            <a:r>
              <a:rPr sz="2000"/>
              <a:t>**Section 4: Example of a CSS Rule:**</a:t>
            </a:r>
          </a:p>
          <a:p/>
          <a:p>
            <a:r>
              <a:rPr sz="2000"/>
              <a:t>```css</a:t>
            </a:r>
          </a:p>
          <a:p>
            <a:r>
              <a:rPr sz="2000"/>
              <a:t>p {</a:t>
            </a:r>
          </a:p>
          <a:p>
            <a:r>
              <a:rPr sz="2000"/>
              <a:t>  font-size: 16px;</a:t>
            </a:r>
          </a:p>
          <a:p>
            <a:r>
              <a:rPr sz="2000"/>
              <a:t>  color: blue;</a:t>
            </a:r>
          </a:p>
          <a:p>
            <a:r>
              <a:rPr sz="2000"/>
              <a:t>  margin: 10px;</a:t>
            </a:r>
          </a:p>
          <a:p>
            <a:r>
              <a:rPr sz="200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2000"/>
              <a:t>```</a:t>
            </a:r>
          </a:p>
          <a:p/>
          <a:p>
            <a:r>
              <a:rPr sz="2000"/>
              <a:t>This rule will make all paragraphs on the page have a font size of 16px, blue color, and a margin of 10px between them.</a:t>
            </a:r>
          </a:p>
          <a:p/>
          <a:p>
            <a:r>
              <a:rPr sz="2000"/>
              <a:t>**Section 5: Using a CSS Framework:**</a:t>
            </a:r>
          </a:p>
          <a:p/>
          <a:p>
            <a:r>
              <a:rPr sz="2000"/>
              <a:t>* CSS frameworks provide pre-defined classes and components that can be easily applied to HTML elements.</a:t>
            </a:r>
          </a:p>
          <a:p>
            <a:r>
              <a:rPr sz="2000"/>
              <a:t>* This saves you time and ensures consistency in your website's styling.</a:t>
            </a:r>
          </a:p>
          <a:p/>
          <a:p>
            <a:r>
              <a:rPr sz="2000"/>
              <a:t>**Section 6: Benefits of Using CSS:**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sz="2000"/>
              <a:t>* Improved website aesthetics and usability.</a:t>
            </a:r>
          </a:p>
          <a:p>
            <a:r>
              <a:rPr sz="2000"/>
              <a:t>* Easier maintenance and updates.</a:t>
            </a:r>
          </a:p>
          <a:p>
            <a:r>
              <a:rPr sz="2000"/>
              <a:t>* Increased responsiveness for different devices.</a:t>
            </a:r>
          </a:p>
          <a:p>
            <a:r>
              <a:rPr sz="2000"/>
              <a:t>* Consistent design across multiple pages.</a:t>
            </a:r>
          </a:p>
          <a:p/>
          <a:p>
            <a:r>
              <a:rPr sz="2000"/>
              <a:t>**Section 7: Conclusion:**</a:t>
            </a:r>
          </a:p>
          <a:p/>
          <a:p>
            <a:r>
              <a:rPr sz="2000"/>
              <a:t>* CSS is a powerful tool for creating visually appealing and functional websites.</a:t>
            </a:r>
          </a:p>
          <a:p>
            <a:r>
              <a:rPr sz="2000"/>
              <a:t>* Understanding the basics of CSS can significantly improve your website design skills.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