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1D4B"/>
    <a:srgbClr val="AD0F8F"/>
    <a:srgbClr val="B40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72" y="1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D4AE-5267-1ABC-DB6B-55FB633E8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D091C-9492-AEBE-8378-69B8AB00D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49381-12BE-EE26-6B11-68D7EDF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2CC6-B3FB-464D-B0F2-BB461830E5AA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6D08C-8A99-A305-0CE8-5E923BC4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29AF9-0EA9-72D8-F028-3B35B609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86F0-AD58-46CA-9EAB-2A4A7A84C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FA994-6CD2-60A5-2F68-CEB6F129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27B73-BF49-E62A-3ED1-02A92B6EA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361A8-D229-C912-DFC9-748F58B4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2CC6-B3FB-464D-B0F2-BB461830E5AA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45531-C402-31EE-46DE-FFE85683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677C7-5018-6498-DBB9-418601DC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86F0-AD58-46CA-9EAB-2A4A7A84C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5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123164-3B23-EDB9-B44E-AB95426A1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D008E-5403-227C-1359-2B52F207C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2C2CE-64DA-380E-62A3-49EE23CF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2CC6-B3FB-464D-B0F2-BB461830E5AA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3C9F2-DEFD-94CA-CB3A-D2C6EFDD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70832-F117-C13B-BB11-2299E919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86F0-AD58-46CA-9EAB-2A4A7A84C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7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DE60-6EF7-E430-7445-65446C3F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E694-CA39-8304-3E29-A745599E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A8DD-365F-953E-24C7-F38999D1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2CC6-B3FB-464D-B0F2-BB461830E5AA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01AE6-1C39-34F2-5D45-BCDC353F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916F6-977C-CAC0-BE51-D1403CE1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86F0-AD58-46CA-9EAB-2A4A7A84C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4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F730-07EC-79CB-F5F6-E97E3759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EFDAB-43A9-DDCA-9C5F-F9B2B8508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9F9B3-455E-D96F-D528-EA6199E9E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2CC6-B3FB-464D-B0F2-BB461830E5AA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92A5-32B5-2514-FD5F-2B3E3100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CC696-D9CA-1940-17D0-20D4AA77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86F0-AD58-46CA-9EAB-2A4A7A84C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2ECAE-4DAC-D0E1-233A-50AB276D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9A3E6-22C3-1D9C-4152-9DDC16667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678D9-0934-D0FC-E3A3-036D86EF7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CE8A4-6550-D924-50E1-8C9A373C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2CC6-B3FB-464D-B0F2-BB461830E5AA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DC3F5-2F29-FC9A-7A37-ADCBF95E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D3132-FA50-1D3B-0F3E-E1EF86AA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86F0-AD58-46CA-9EAB-2A4A7A84C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7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B134-AE1B-1EEB-42CE-D60F2E0F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6CE82-2E8C-FD08-8FE4-A63DEF774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FF3E7-467B-F547-D869-9282DF3D2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576E4-E4C6-EBF6-9587-131EB2F87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8885-9828-7BF9-3080-7253EF1DE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5937B-168C-469A-AF49-827091A2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2CC6-B3FB-464D-B0F2-BB461830E5AA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71E0D-2072-437E-7948-FCC686E9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48B1F-C876-C40B-0913-D8C0CF7B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86F0-AD58-46CA-9EAB-2A4A7A84C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6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7CE8-704C-E61E-3EE7-A8D536E6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85E71-6ACA-E275-3972-0A0064E1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2CC6-B3FB-464D-B0F2-BB461830E5AA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170D1-F1D9-6B8E-3B66-EAF213E2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6051F-0C33-248A-914B-CE2B8B01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86F0-AD58-46CA-9EAB-2A4A7A84C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0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48F62-E337-D8FF-DA1C-D9EEDBD2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2CC6-B3FB-464D-B0F2-BB461830E5AA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BC813-DA86-F31C-AA2C-D322E917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76010-01A3-6945-3052-6EDE1BC9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86F0-AD58-46CA-9EAB-2A4A7A84C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5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4B69-CB33-DE0B-9059-F0D4C2CC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23E4A-1CDF-FCD8-4FDB-4604C0F2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F7C4C-EFBC-3096-91F7-6BE581518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D87AE-81F2-4AF5-665A-0CEDA27A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2CC6-B3FB-464D-B0F2-BB461830E5AA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2E552-0CE9-79AA-69B1-2B9A746E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13A4C-9737-B3B6-DB69-CC579618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86F0-AD58-46CA-9EAB-2A4A7A84C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8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0198-0025-2492-2553-623BAA08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7B670-AB66-77CC-734A-E1D14ABB1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98C5A-10C9-9C6F-DF85-95F788BE7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49992-1C8B-8B11-99C2-03EABB19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2CC6-B3FB-464D-B0F2-BB461830E5AA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B84CC-9976-1D96-9DF5-9CEBF0DA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B195B-3441-7AD8-49B2-2DA3C82C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86F0-AD58-46CA-9EAB-2A4A7A84C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1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3E0BB-B78F-9524-69D1-38FAE7C1E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B881F-D0F6-A4CC-50C8-D819E24F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5FD89-D24E-EBC9-5ACE-11849D4E2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02CC6-B3FB-464D-B0F2-BB461830E5AA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B4656-BD00-86E9-7EFF-43A81B92F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43D22-BEFC-06BE-81AE-D1C4F34C6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86F0-AD58-46CA-9EAB-2A4A7A84C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9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4D1ECA-508A-916F-4F56-A2D9E1BC4B1F}"/>
              </a:ext>
            </a:extLst>
          </p:cNvPr>
          <p:cNvSpPr/>
          <p:nvPr/>
        </p:nvSpPr>
        <p:spPr>
          <a:xfrm>
            <a:off x="208547" y="256674"/>
            <a:ext cx="8470231" cy="2919662"/>
          </a:xfrm>
          <a:prstGeom prst="rect">
            <a:avLst/>
          </a:prstGeom>
          <a:gradFill flip="none" rotWithShape="1">
            <a:gsLst>
              <a:gs pos="5000">
                <a:srgbClr val="391D4B"/>
              </a:gs>
              <a:gs pos="61000">
                <a:srgbClr val="7030A0"/>
              </a:gs>
              <a:gs pos="98000">
                <a:srgbClr val="7030A0"/>
              </a:gs>
            </a:gsLst>
            <a:lin ang="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B70447-4896-7CE7-B072-8C025E44A621}"/>
              </a:ext>
            </a:extLst>
          </p:cNvPr>
          <p:cNvSpPr/>
          <p:nvPr/>
        </p:nvSpPr>
        <p:spPr>
          <a:xfrm>
            <a:off x="208546" y="3312693"/>
            <a:ext cx="4186989" cy="3424990"/>
          </a:xfrm>
          <a:prstGeom prst="rect">
            <a:avLst/>
          </a:prstGeom>
          <a:gradFill flip="none" rotWithShape="1">
            <a:gsLst>
              <a:gs pos="5000">
                <a:srgbClr val="391D4B"/>
              </a:gs>
              <a:gs pos="61000">
                <a:srgbClr val="7030A0"/>
              </a:gs>
              <a:gs pos="98000">
                <a:srgbClr val="7030A0"/>
              </a:gs>
            </a:gsLst>
            <a:lin ang="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526028-94C2-AD16-E38D-773F50AC96FD}"/>
              </a:ext>
            </a:extLst>
          </p:cNvPr>
          <p:cNvSpPr/>
          <p:nvPr/>
        </p:nvSpPr>
        <p:spPr>
          <a:xfrm>
            <a:off x="4491789" y="3312694"/>
            <a:ext cx="4186989" cy="34249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4A1577-05D6-7E7E-1C7E-61B4D4B3C8BC}"/>
              </a:ext>
            </a:extLst>
          </p:cNvPr>
          <p:cNvSpPr/>
          <p:nvPr/>
        </p:nvSpPr>
        <p:spPr>
          <a:xfrm>
            <a:off x="8775031" y="256674"/>
            <a:ext cx="3208421" cy="648100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7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Chaubey</dc:creator>
  <cp:lastModifiedBy>Ayush Chaubey</cp:lastModifiedBy>
  <cp:revision>2</cp:revision>
  <dcterms:created xsi:type="dcterms:W3CDTF">2023-12-29T11:03:48Z</dcterms:created>
  <dcterms:modified xsi:type="dcterms:W3CDTF">2023-12-29T11:20:47Z</dcterms:modified>
</cp:coreProperties>
</file>