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82612" y="1085389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398274" y="1051032"/>
            <a:ext cx="7245372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Manufacturing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2062995"/>
            <a:ext cx="10317816" cy="398666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Manufacture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Rejected Qty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Processed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Wastage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Employee Wise Rejected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Machine Wise Rejected Qty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Production Comparison trend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Manufacture Vs Rejected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Department Wise Manufacture Vs Rejected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Emp Wise Rejected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7957" y="1515035"/>
          <a:ext cx="8951410" cy="2920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59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5127812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9108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48727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Dec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48727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Dec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48059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29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Dec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Implementation of KPI’s using Tableau &amp;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48727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Jan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Implementation of KPI’s using Power BI &amp;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48727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Jan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4770272" y="508508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40923858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1036</TotalTime>
  <Words>120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Excelr Solutuons</cp:lastModifiedBy>
  <cp:revision>245</cp:revision>
  <dcterms:created xsi:type="dcterms:W3CDTF">2019-01-11T06:57:28Z</dcterms:created>
  <dcterms:modified xsi:type="dcterms:W3CDTF">2024-12-17T16:52:37Z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2024-02-27T14:58:53Z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c621ef38-2e0b-4c02-9596-5d255e25cc47</vt:lpwstr>
  </property>
  <property fmtid="{D5CDD505-2E9C-101B-9397-08002B2CF9AE}" pid="7" name="MSIP_Label_defa4170-0d19-0005-0004-bc88714345d2_ActionId">
    <vt:lpwstr>fdcffb2c-fdf9-4449-b7ec-ccd13c849c3c</vt:lpwstr>
  </property>
  <property fmtid="{D5CDD505-2E9C-101B-9397-08002B2CF9AE}" pid="8" name="MSIP_Label_defa4170-0d19-0005-0004-bc88714345d2_ContentBits">
    <vt:lpwstr>0</vt:lpwstr>
  </property>
</Properties>
</file>